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658" r:id="rId2"/>
    <p:sldMasterId id="2147484162" r:id="rId3"/>
    <p:sldMasterId id="2147484173" r:id="rId4"/>
    <p:sldMasterId id="2147484190" r:id="rId5"/>
  </p:sldMasterIdLst>
  <p:notesMasterIdLst>
    <p:notesMasterId r:id="rId27"/>
  </p:notesMasterIdLst>
  <p:sldIdLst>
    <p:sldId id="281" r:id="rId6"/>
    <p:sldId id="277"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2" r:id="rId22"/>
    <p:sldId id="271" r:id="rId23"/>
    <p:sldId id="273" r:id="rId24"/>
    <p:sldId id="274" r:id="rId25"/>
    <p:sldId id="280" r:id="rId26"/>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rgbClr val="CC0000"/>
        </a:solidFill>
        <a:latin typeface="ClassGarmnd BT"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rgbClr val="CC0000"/>
        </a:solidFill>
        <a:latin typeface="ClassGarmnd BT"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rgbClr val="CC0000"/>
        </a:solidFill>
        <a:latin typeface="ClassGarmnd BT"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rgbClr val="CC0000"/>
        </a:solidFill>
        <a:latin typeface="ClassGarmnd BT"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rgbClr val="CC0000"/>
        </a:solidFill>
        <a:latin typeface="ClassGarmnd BT" charset="0"/>
        <a:ea typeface="MS PGothic" panose="020B0600070205080204" pitchFamily="34" charset="-128"/>
        <a:cs typeface="+mn-cs"/>
      </a:defRPr>
    </a:lvl5pPr>
    <a:lvl6pPr marL="2286000" algn="l" defTabSz="914400" rtl="0" eaLnBrk="1" latinLnBrk="0" hangingPunct="1">
      <a:defRPr sz="1600" kern="1200">
        <a:solidFill>
          <a:srgbClr val="CC0000"/>
        </a:solidFill>
        <a:latin typeface="ClassGarmnd BT" charset="0"/>
        <a:ea typeface="MS PGothic" panose="020B0600070205080204" pitchFamily="34" charset="-128"/>
        <a:cs typeface="+mn-cs"/>
      </a:defRPr>
    </a:lvl6pPr>
    <a:lvl7pPr marL="2743200" algn="l" defTabSz="914400" rtl="0" eaLnBrk="1" latinLnBrk="0" hangingPunct="1">
      <a:defRPr sz="1600" kern="1200">
        <a:solidFill>
          <a:srgbClr val="CC0000"/>
        </a:solidFill>
        <a:latin typeface="ClassGarmnd BT" charset="0"/>
        <a:ea typeface="MS PGothic" panose="020B0600070205080204" pitchFamily="34" charset="-128"/>
        <a:cs typeface="+mn-cs"/>
      </a:defRPr>
    </a:lvl7pPr>
    <a:lvl8pPr marL="3200400" algn="l" defTabSz="914400" rtl="0" eaLnBrk="1" latinLnBrk="0" hangingPunct="1">
      <a:defRPr sz="1600" kern="1200">
        <a:solidFill>
          <a:srgbClr val="CC0000"/>
        </a:solidFill>
        <a:latin typeface="ClassGarmnd BT" charset="0"/>
        <a:ea typeface="MS PGothic" panose="020B0600070205080204" pitchFamily="34" charset="-128"/>
        <a:cs typeface="+mn-cs"/>
      </a:defRPr>
    </a:lvl8pPr>
    <a:lvl9pPr marL="3657600" algn="l" defTabSz="914400" rtl="0" eaLnBrk="1" latinLnBrk="0" hangingPunct="1">
      <a:defRPr sz="1600" kern="1200">
        <a:solidFill>
          <a:srgbClr val="CC0000"/>
        </a:solidFill>
        <a:latin typeface="ClassGarmnd BT"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6600"/>
    <a:srgbClr val="0000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05" autoAdjust="0"/>
  </p:normalViewPr>
  <p:slideViewPr>
    <p:cSldViewPr>
      <p:cViewPr varScale="1">
        <p:scale>
          <a:sx n="69" d="100"/>
          <a:sy n="69" d="100"/>
        </p:scale>
        <p:origin x="124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87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B3F1644-2817-8601-7D33-AA37EC57708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solidFill>
                  <a:schemeClr val="tx1"/>
                </a:solidFill>
                <a:latin typeface="Arial" pitchFamily="34" charset="0"/>
                <a:ea typeface="+mn-ea"/>
              </a:defRPr>
            </a:lvl1pPr>
          </a:lstStyle>
          <a:p>
            <a:pPr>
              <a:defRPr/>
            </a:pPr>
            <a:endParaRPr lang="en-US"/>
          </a:p>
        </p:txBody>
      </p:sp>
      <p:sp>
        <p:nvSpPr>
          <p:cNvPr id="12291" name="Rectangle 3">
            <a:extLst>
              <a:ext uri="{FF2B5EF4-FFF2-40B4-BE49-F238E27FC236}">
                <a16:creationId xmlns:a16="http://schemas.microsoft.com/office/drawing/2014/main" id="{37717B51-BE64-8F2F-C118-755D5C1F986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solidFill>
                  <a:schemeClr val="tx1"/>
                </a:solidFill>
                <a:latin typeface="Arial" pitchFamily="34" charset="0"/>
                <a:ea typeface="+mn-ea"/>
              </a:defRPr>
            </a:lvl1pPr>
          </a:lstStyle>
          <a:p>
            <a:pPr>
              <a:defRPr/>
            </a:pPr>
            <a:endParaRPr lang="en-US"/>
          </a:p>
        </p:txBody>
      </p:sp>
      <p:sp>
        <p:nvSpPr>
          <p:cNvPr id="24580" name="Rectangle 4">
            <a:extLst>
              <a:ext uri="{FF2B5EF4-FFF2-40B4-BE49-F238E27FC236}">
                <a16:creationId xmlns:a16="http://schemas.microsoft.com/office/drawing/2014/main" id="{2B13F266-4D46-70FA-D526-39DBEC91BD5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A3CEBDC6-59E2-1410-6AB0-6B7EE7535C3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30D502BA-F2D6-3C64-FB3B-2328984AF0C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solidFill>
                  <a:schemeClr val="tx1"/>
                </a:solidFill>
                <a:latin typeface="Arial" pitchFamily="34" charset="0"/>
                <a:ea typeface="+mn-ea"/>
              </a:defRPr>
            </a:lvl1pPr>
          </a:lstStyle>
          <a:p>
            <a:pPr>
              <a:defRPr/>
            </a:pPr>
            <a:endParaRPr lang="en-US"/>
          </a:p>
        </p:txBody>
      </p:sp>
      <p:sp>
        <p:nvSpPr>
          <p:cNvPr id="12295" name="Rectangle 7">
            <a:extLst>
              <a:ext uri="{FF2B5EF4-FFF2-40B4-BE49-F238E27FC236}">
                <a16:creationId xmlns:a16="http://schemas.microsoft.com/office/drawing/2014/main" id="{85C8BDDF-966C-E069-CDDF-DB8E23C1240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defRPr>
            </a:lvl1pPr>
          </a:lstStyle>
          <a:p>
            <a:pPr>
              <a:defRPr/>
            </a:pPr>
            <a:fld id="{6D1681DD-97B4-4C4B-A897-A42249FD127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335F65AE-2047-827A-A1BE-DEE20B5AB4A1}"/>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66068F63-A7E2-2F55-8714-1FD7D4C6EE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26628" name="Slide Number Placeholder 3">
            <a:extLst>
              <a:ext uri="{FF2B5EF4-FFF2-40B4-BE49-F238E27FC236}">
                <a16:creationId xmlns:a16="http://schemas.microsoft.com/office/drawing/2014/main" id="{C59BC267-AA4E-7E33-F1A6-8961728F94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855A897-A0BC-4690-BA50-25257FEA8784}" type="slidenum">
              <a:rPr lang="en-US" altLang="en-US">
                <a:solidFill>
                  <a:srgbClr val="000000"/>
                </a:solidFill>
              </a:rPr>
              <a:pPr>
                <a:spcBef>
                  <a:spcPct val="0"/>
                </a:spcBef>
              </a:pPr>
              <a:t>1</a:t>
            </a:fld>
            <a:endParaRPr lang="en-US"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79C3BF7-AC2E-7CFB-858E-5D2943E625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540C9FA-2077-4219-8809-451C74DB6D78}" type="slidenum">
              <a:rPr lang="en-US" altLang="en-US"/>
              <a:pPr>
                <a:spcBef>
                  <a:spcPct val="0"/>
                </a:spcBef>
              </a:pPr>
              <a:t>10</a:t>
            </a:fld>
            <a:endParaRPr lang="en-US" altLang="en-US"/>
          </a:p>
        </p:txBody>
      </p:sp>
      <p:sp>
        <p:nvSpPr>
          <p:cNvPr id="45059" name="Rectangle 2">
            <a:extLst>
              <a:ext uri="{FF2B5EF4-FFF2-40B4-BE49-F238E27FC236}">
                <a16:creationId xmlns:a16="http://schemas.microsoft.com/office/drawing/2014/main" id="{244F58BF-E0D9-1B1D-5AF8-2D99C7D98DB9}"/>
              </a:ext>
            </a:extLst>
          </p:cNvPr>
          <p:cNvSpPr>
            <a:spLocks noRot="1" noChangeArrowheads="1" noTextEdit="1"/>
          </p:cNvSpPr>
          <p:nvPr>
            <p:ph type="sldImg"/>
          </p:nvPr>
        </p:nvSpPr>
        <p:spPr>
          <a:ln/>
        </p:spPr>
      </p:sp>
      <p:sp>
        <p:nvSpPr>
          <p:cNvPr id="45060" name="Rectangle 3">
            <a:extLst>
              <a:ext uri="{FF2B5EF4-FFF2-40B4-BE49-F238E27FC236}">
                <a16:creationId xmlns:a16="http://schemas.microsoft.com/office/drawing/2014/main" id="{8CBCEB3E-E95F-A5CE-1C2E-EED85E6A9F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It is not sorting but merging two sorted containers into one.</a:t>
            </a:r>
          </a:p>
          <a:p>
            <a:pPr eaLnBrk="1" hangingPunct="1"/>
            <a:r>
              <a:rPr lang="en-US" altLang="en-US"/>
              <a:t>Do this merge using pen and paper to get a feel for how it works.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62B8B3A-8C38-463D-75E7-5A37C2FDF2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BD6865E-1B78-422A-8D08-5C46EC607348}" type="slidenum">
              <a:rPr lang="en-US" altLang="en-US"/>
              <a:pPr>
                <a:spcBef>
                  <a:spcPct val="0"/>
                </a:spcBef>
              </a:pPr>
              <a:t>11</a:t>
            </a:fld>
            <a:endParaRPr lang="en-US" altLang="en-US"/>
          </a:p>
        </p:txBody>
      </p:sp>
      <p:sp>
        <p:nvSpPr>
          <p:cNvPr id="47107" name="Rectangle 2">
            <a:extLst>
              <a:ext uri="{FF2B5EF4-FFF2-40B4-BE49-F238E27FC236}">
                <a16:creationId xmlns:a16="http://schemas.microsoft.com/office/drawing/2014/main" id="{850C229E-B2A7-A254-B91D-1D42C4A4006C}"/>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EBC63E21-5882-C97A-C53B-E614543701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7D526D6-3348-54CD-1431-CFB5EEA10D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FBBD658-25A9-404D-96A6-97C35E483DE5}" type="slidenum">
              <a:rPr lang="en-US" altLang="en-US"/>
              <a:pPr>
                <a:spcBef>
                  <a:spcPct val="0"/>
                </a:spcBef>
              </a:pPr>
              <a:t>12</a:t>
            </a:fld>
            <a:endParaRPr lang="en-US" altLang="en-US"/>
          </a:p>
        </p:txBody>
      </p:sp>
      <p:sp>
        <p:nvSpPr>
          <p:cNvPr id="49155" name="Rectangle 2">
            <a:extLst>
              <a:ext uri="{FF2B5EF4-FFF2-40B4-BE49-F238E27FC236}">
                <a16:creationId xmlns:a16="http://schemas.microsoft.com/office/drawing/2014/main" id="{5F4D5198-6B4A-E0FB-8A06-1B43A28A9031}"/>
              </a:ext>
            </a:extLst>
          </p:cNvPr>
          <p:cNvSpPr>
            <a:spLocks noRot="1" noChangeArrowheads="1" noTextEdit="1"/>
          </p:cNvSpPr>
          <p:nvPr>
            <p:ph type="sldImg"/>
          </p:nvPr>
        </p:nvSpPr>
        <p:spPr>
          <a:ln/>
        </p:spPr>
      </p:sp>
      <p:sp>
        <p:nvSpPr>
          <p:cNvPr id="49156" name="Rectangle 3">
            <a:extLst>
              <a:ext uri="{FF2B5EF4-FFF2-40B4-BE49-F238E27FC236}">
                <a16:creationId xmlns:a16="http://schemas.microsoft.com/office/drawing/2014/main" id="{D0C154D0-AABD-996E-BEDA-A905462A0C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5AE91D-8E71-6A09-8A48-6CF4EB79E0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798C29B-ED0E-4CDD-83BE-F62D6D989A67}" type="slidenum">
              <a:rPr lang="en-US" altLang="en-US"/>
              <a:pPr>
                <a:spcBef>
                  <a:spcPct val="0"/>
                </a:spcBef>
              </a:pPr>
              <a:t>13</a:t>
            </a:fld>
            <a:endParaRPr lang="en-US" altLang="en-US"/>
          </a:p>
        </p:txBody>
      </p:sp>
      <p:sp>
        <p:nvSpPr>
          <p:cNvPr id="51203" name="Rectangle 2">
            <a:extLst>
              <a:ext uri="{FF2B5EF4-FFF2-40B4-BE49-F238E27FC236}">
                <a16:creationId xmlns:a16="http://schemas.microsoft.com/office/drawing/2014/main" id="{48A91AAD-F265-DB72-ACCF-61E9AE37F9FD}"/>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4F729275-022C-45FB-21DD-C42AA8A7EC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You may want to see a description of it in wikipedia or see part 2 of this file </a:t>
            </a:r>
          </a:p>
          <a:p>
            <a:pPr eaLnBrk="1" hangingPunct="1"/>
            <a:r>
              <a:rPr lang="en-US" altLang="en-US"/>
              <a:t>http://www.fq.math.ca/Scanned/8-1/lynch.pdf</a:t>
            </a:r>
          </a:p>
          <a:p>
            <a:pPr eaLnBrk="1" hangingPunct="1"/>
            <a:endParaRPr lang="en-US" altLang="en-US"/>
          </a:p>
          <a:p>
            <a:pPr eaLnBrk="1" hangingPunct="1"/>
            <a:r>
              <a:rPr lang="en-US" altLang="en-US"/>
              <a:t>When mention is made of tape – think of it as a sequential data storage that you can read in the forward direction.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C376EE8-FBFB-7A77-412F-CF5DA3FD07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B55A41B-582C-4E74-B0A3-C06F26612071}" type="slidenum">
              <a:rPr lang="en-US" altLang="en-US"/>
              <a:pPr>
                <a:spcBef>
                  <a:spcPct val="0"/>
                </a:spcBef>
              </a:pPr>
              <a:t>14</a:t>
            </a:fld>
            <a:endParaRPr lang="en-US" altLang="en-US"/>
          </a:p>
        </p:txBody>
      </p:sp>
      <p:sp>
        <p:nvSpPr>
          <p:cNvPr id="53251" name="Rectangle 2">
            <a:extLst>
              <a:ext uri="{FF2B5EF4-FFF2-40B4-BE49-F238E27FC236}">
                <a16:creationId xmlns:a16="http://schemas.microsoft.com/office/drawing/2014/main" id="{1C35BA51-1083-6255-4B9E-C644F7781528}"/>
              </a:ext>
            </a:extLst>
          </p:cNvPr>
          <p:cNvSpPr>
            <a:spLocks noRot="1" noChangeArrowheads="1" noTextEdit="1"/>
          </p:cNvSpPr>
          <p:nvPr>
            <p:ph type="sldImg"/>
          </p:nvPr>
        </p:nvSpPr>
        <p:spPr>
          <a:ln/>
        </p:spPr>
      </p:sp>
      <p:sp>
        <p:nvSpPr>
          <p:cNvPr id="53252" name="Rectangle 3">
            <a:extLst>
              <a:ext uri="{FF2B5EF4-FFF2-40B4-BE49-F238E27FC236}">
                <a16:creationId xmlns:a16="http://schemas.microsoft.com/office/drawing/2014/main" id="{5755B600-914C-2E12-400A-AE956975D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8A115B6D-46EF-635F-1C51-D68BB9C21D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93152FD-117D-4D8D-BDF2-D4759AD73646}" type="slidenum">
              <a:rPr lang="en-US" altLang="en-US"/>
              <a:pPr>
                <a:spcBef>
                  <a:spcPct val="0"/>
                </a:spcBef>
              </a:pPr>
              <a:t>15</a:t>
            </a:fld>
            <a:endParaRPr lang="en-US" altLang="en-US"/>
          </a:p>
        </p:txBody>
      </p:sp>
      <p:sp>
        <p:nvSpPr>
          <p:cNvPr id="55299" name="Rectangle 2">
            <a:extLst>
              <a:ext uri="{FF2B5EF4-FFF2-40B4-BE49-F238E27FC236}">
                <a16:creationId xmlns:a16="http://schemas.microsoft.com/office/drawing/2014/main" id="{49BC2735-1D36-43A1-32D9-16A6D525F4B5}"/>
              </a:ext>
            </a:extLst>
          </p:cNvPr>
          <p:cNvSpPr>
            <a:spLocks noRot="1" noChangeArrowheads="1" noTextEdit="1"/>
          </p:cNvSpPr>
          <p:nvPr>
            <p:ph type="sldImg"/>
          </p:nvPr>
        </p:nvSpPr>
        <p:spPr>
          <a:ln/>
        </p:spPr>
      </p:sp>
      <p:sp>
        <p:nvSpPr>
          <p:cNvPr id="55300" name="Rectangle 3">
            <a:extLst>
              <a:ext uri="{FF2B5EF4-FFF2-40B4-BE49-F238E27FC236}">
                <a16:creationId xmlns:a16="http://schemas.microsoft.com/office/drawing/2014/main" id="{C36758E7-63D4-F066-04A1-77EF2E4711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a:t>
            </a:r>
          </a:p>
          <a:p>
            <a:pPr eaLnBrk="1" hangingPunct="1"/>
            <a:r>
              <a:rPr lang="en-US" altLang="en-US"/>
              <a:t>Find the count of elements that are smaller than value a. If the count is c, a is at position c+1  (Knuth, 73)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5CFA5E4-5362-6653-08DC-974F6E8E7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0BA46B7-2265-44CB-B3F1-5BC2B7CF3BB7}" type="slidenum">
              <a:rPr lang="en-US" altLang="en-US"/>
              <a:pPr>
                <a:spcBef>
                  <a:spcPct val="0"/>
                </a:spcBef>
              </a:pPr>
              <a:t>16</a:t>
            </a:fld>
            <a:endParaRPr lang="en-US" altLang="en-US"/>
          </a:p>
        </p:txBody>
      </p:sp>
      <p:sp>
        <p:nvSpPr>
          <p:cNvPr id="57347" name="Rectangle 2">
            <a:extLst>
              <a:ext uri="{FF2B5EF4-FFF2-40B4-BE49-F238E27FC236}">
                <a16:creationId xmlns:a16="http://schemas.microsoft.com/office/drawing/2014/main" id="{9D8FE31D-0CF4-87AE-9B0C-F59F2446EE80}"/>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183FD0C1-7BA2-0514-B9D2-6B910C915B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246825B1-7391-2C0F-7E65-8B983E8C49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1E38E97-65B2-4621-AEEF-5EE959AFCFA7}" type="slidenum">
              <a:rPr lang="en-US" altLang="en-US"/>
              <a:pPr>
                <a:spcBef>
                  <a:spcPct val="0"/>
                </a:spcBef>
              </a:pPr>
              <a:t>17</a:t>
            </a:fld>
            <a:endParaRPr lang="en-US" altLang="en-US"/>
          </a:p>
        </p:txBody>
      </p:sp>
      <p:sp>
        <p:nvSpPr>
          <p:cNvPr id="59395" name="Rectangle 2">
            <a:extLst>
              <a:ext uri="{FF2B5EF4-FFF2-40B4-BE49-F238E27FC236}">
                <a16:creationId xmlns:a16="http://schemas.microsoft.com/office/drawing/2014/main" id="{B0F3EE4B-CF7C-925D-86EC-27B55469D4D6}"/>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2FFFAB29-30A3-0761-0F65-1DD9039037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a number of these algorithms are described in the textbook chapter on Searching and Sorting Algorithms.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F76E90E5-3562-6288-D4DA-270EB57922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2CA479D-42A8-466C-8880-4B7275AC1737}" type="slidenum">
              <a:rPr lang="en-US" altLang="en-US"/>
              <a:pPr>
                <a:spcBef>
                  <a:spcPct val="0"/>
                </a:spcBef>
              </a:pPr>
              <a:t>18</a:t>
            </a:fld>
            <a:endParaRPr lang="en-US" altLang="en-US"/>
          </a:p>
        </p:txBody>
      </p:sp>
      <p:sp>
        <p:nvSpPr>
          <p:cNvPr id="61443" name="Rectangle 2">
            <a:extLst>
              <a:ext uri="{FF2B5EF4-FFF2-40B4-BE49-F238E27FC236}">
                <a16:creationId xmlns:a16="http://schemas.microsoft.com/office/drawing/2014/main" id="{9C4F1B49-88C3-1F39-5D70-D674ACD792ED}"/>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4E6844BA-A92D-22DB-846A-07D11F0DB6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F2506EC0-9A05-C850-EE44-B144B9088E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FC10F9F-3FE2-4463-BB2F-19DE3FB3B3F2}" type="slidenum">
              <a:rPr lang="en-US" altLang="en-US"/>
              <a:pPr>
                <a:spcBef>
                  <a:spcPct val="0"/>
                </a:spcBef>
              </a:pPr>
              <a:t>19</a:t>
            </a:fld>
            <a:endParaRPr lang="en-US" altLang="en-US"/>
          </a:p>
        </p:txBody>
      </p:sp>
      <p:sp>
        <p:nvSpPr>
          <p:cNvPr id="63491" name="Rectangle 2">
            <a:extLst>
              <a:ext uri="{FF2B5EF4-FFF2-40B4-BE49-F238E27FC236}">
                <a16:creationId xmlns:a16="http://schemas.microsoft.com/office/drawing/2014/main" id="{D72BF944-AE45-1A12-91A0-FC48D3A9109D}"/>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DE9CB978-C043-43EB-F93E-94ACAC463E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9C54F140-4CBA-4F0B-5975-88FEADC8D5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7C8FBCF-D385-4BEF-BA11-20B9316477FC}" type="slidenum">
              <a:rPr lang="en-US" altLang="en-US"/>
              <a:pPr>
                <a:spcBef>
                  <a:spcPct val="0"/>
                </a:spcBef>
              </a:pPr>
              <a:t>2</a:t>
            </a:fld>
            <a:endParaRPr lang="en-US" altLang="en-US"/>
          </a:p>
        </p:txBody>
      </p:sp>
      <p:sp>
        <p:nvSpPr>
          <p:cNvPr id="28675" name="Rectangle 2">
            <a:extLst>
              <a:ext uri="{FF2B5EF4-FFF2-40B4-BE49-F238E27FC236}">
                <a16:creationId xmlns:a16="http://schemas.microsoft.com/office/drawing/2014/main" id="{DA8E78BB-7890-5B4A-BC2C-C67089E0D4CD}"/>
              </a:ext>
            </a:extLst>
          </p:cNvPr>
          <p:cNvSpPr>
            <a:spLocks noRot="1" noChangeArrowheads="1" noTextEdit="1"/>
          </p:cNvSpPr>
          <p:nvPr>
            <p:ph type="sldImg"/>
          </p:nvPr>
        </p:nvSpPr>
        <p:spPr>
          <a:ln/>
        </p:spPr>
      </p:sp>
      <p:sp>
        <p:nvSpPr>
          <p:cNvPr id="28676" name="Rectangle 3">
            <a:extLst>
              <a:ext uri="{FF2B5EF4-FFF2-40B4-BE49-F238E27FC236}">
                <a16:creationId xmlns:a16="http://schemas.microsoft.com/office/drawing/2014/main" id="{E203EE07-D176-F808-9271-E5921B1005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Rule of thumb – to cover your bases.</a:t>
            </a:r>
          </a:p>
          <a:p>
            <a:pPr eaLnBrk="1" hangingPunct="1"/>
            <a:r>
              <a:rPr lang="en-US" altLang="en-US"/>
              <a:t>There can be other tests that may be needed depending on the algorithm. See below.</a:t>
            </a:r>
          </a:p>
          <a:p>
            <a:pPr eaLnBrk="1" hangingPunct="1"/>
            <a:endParaRPr lang="en-US" altLang="en-US"/>
          </a:p>
          <a:p>
            <a:pPr eaLnBrk="1" hangingPunct="1"/>
            <a:r>
              <a:rPr lang="en-US" altLang="en-US"/>
              <a:t>[2]</a:t>
            </a:r>
          </a:p>
          <a:p>
            <a:pPr eaLnBrk="1" hangingPunct="1"/>
            <a:r>
              <a:rPr lang="en-US" altLang="en-US"/>
              <a:t>For a quick overview of Cyclomatic Complexity, see the Wikipedia entry, section on “Implications for Software Testing” https://en.wikipedia.org/wiki/Cyclomatic_complexity.</a:t>
            </a:r>
          </a:p>
          <a:p>
            <a:pPr eaLnBrk="1" hangingPunct="1"/>
            <a:endParaRPr lang="en-US" altLang="en-US"/>
          </a:p>
          <a:p>
            <a:pPr eaLnBrk="1" hangingPunct="1"/>
            <a:r>
              <a:rPr lang="en-US" altLang="en-US"/>
              <a:t>There is a Cyclomatic Complexity worked example on page 66- Appendix A , AV Rule 3 in the included document “Joint Strike Fighter Air Vehicle C++ Coding Standards”. </a:t>
            </a:r>
          </a:p>
          <a:p>
            <a:pPr eaLnBrk="1" hangingPunct="1"/>
            <a:endParaRPr lang="en-US" altLang="en-US"/>
          </a:p>
          <a:p>
            <a:pPr eaLnBrk="1" hangingPunct="1"/>
            <a:r>
              <a:rPr lang="en-US" altLang="en-US"/>
              <a:t>You should also go through the General Design rules 3.1 “Coupling and Cohesion” and 3.2 “Code Size and Complexity” (pages 10-12 of the JSF C++ Coding standards).  You are not building mission critical software in this unit, but the design principles are the same and needs to be followed. We have covered Coupling and Cohesion at the start of semester/trimester, and it is a good time to review it now.</a:t>
            </a:r>
          </a:p>
          <a:p>
            <a:pPr eaLnBrk="1" hangingPunct="1"/>
            <a:endParaRPr lang="en-US" altLang="en-US"/>
          </a:p>
          <a:p>
            <a:pPr eaLnBrk="1" hangingPunct="1"/>
            <a:r>
              <a:rPr lang="en-US" altLang="en-US"/>
              <a:t>For a discussion of Safety-Critical Systems, see the included short report on “C++ for Safety-Critical Systems”. There is a single paragraph discussion on Classes. Compare what is there with the class designs/implementations that you are doing in this unit. View it in context through what is called the “Law of Demeter”. https://en.wikipedia.org/wiki/Law_of_Demeter. </a:t>
            </a:r>
          </a:p>
          <a:p>
            <a:pPr eaLnBrk="1" hangingPunct="1"/>
            <a:endParaRPr lang="en-US" altLang="en-US"/>
          </a:p>
          <a:p>
            <a:pPr eaLnBrk="1" hangingPunct="1"/>
            <a:r>
              <a:rPr lang="en-US" altLang="en-US"/>
              <a:t>The Journal of research of the National Institute of Standards and</a:t>
            </a:r>
          </a:p>
          <a:p>
            <a:pPr eaLnBrk="1" hangingPunct="1"/>
            <a:r>
              <a:rPr lang="en-US" altLang="en-US"/>
              <a:t>Technology (NIST) publishes, amongst other things, issues related to</a:t>
            </a:r>
          </a:p>
          <a:p>
            <a:pPr eaLnBrk="1" hangingPunct="1"/>
            <a:r>
              <a:rPr lang="en-US" altLang="en-US"/>
              <a:t>languages. One of the 2013 papers is titled "A Case Study of Performance</a:t>
            </a:r>
          </a:p>
          <a:p>
            <a:pPr eaLnBrk="1" hangingPunct="1"/>
            <a:r>
              <a:rPr lang="en-US" altLang="en-US"/>
              <a:t>Degradation Attributable to Run-Time Bounds Checks on C++ Vector</a:t>
            </a:r>
          </a:p>
          <a:p>
            <a:pPr eaLnBrk="1" hangingPunct="1"/>
            <a:r>
              <a:rPr lang="en-US" altLang="en-US"/>
              <a:t>Access". See volume 118 at http://www.nist.gov/nvl/jrespastpapers.cfm.</a:t>
            </a:r>
          </a:p>
          <a:p>
            <a:pPr eaLnBrk="1" hangingPunct="1"/>
            <a:endParaRPr lang="en-US" altLang="en-US"/>
          </a:p>
          <a:p>
            <a:pPr eaLnBrk="1" hangingPunct="1"/>
            <a:r>
              <a:rPr lang="en-US" altLang="en-US"/>
              <a:t>This paper is relevant to this unit as the primary data structure for assignment 1 was </a:t>
            </a:r>
          </a:p>
          <a:p>
            <a:pPr eaLnBrk="1" hangingPunct="1"/>
            <a:r>
              <a:rPr lang="en-US" altLang="en-US"/>
              <a:t>an encapsulated array called Vector, and bounds checking was an</a:t>
            </a:r>
          </a:p>
          <a:p>
            <a:pPr eaLnBrk="1" hangingPunct="1"/>
            <a:r>
              <a:rPr lang="en-US" altLang="en-US"/>
              <a:t>important responsibility of Vector. </a:t>
            </a:r>
          </a:p>
          <a:p>
            <a:pPr eaLnBrk="1" hangingPunct="1"/>
            <a:endParaRPr lang="en-US" altLang="en-US"/>
          </a:p>
          <a:p>
            <a:pPr eaLnBrk="1" hangingPunct="1"/>
            <a:r>
              <a:rPr lang="en-US" altLang="en-US"/>
              <a:t>The following is part of the abstract:</a:t>
            </a:r>
          </a:p>
          <a:p>
            <a:pPr eaLnBrk="1" hangingPunct="1"/>
            <a:endParaRPr lang="en-US" altLang="en-US"/>
          </a:p>
          <a:p>
            <a:pPr eaLnBrk="1" hangingPunct="1"/>
            <a:r>
              <a:rPr lang="en-US" altLang="en-US"/>
              <a:t>"Programmers routinely omit run-time safety checks from applications</a:t>
            </a:r>
          </a:p>
          <a:p>
            <a:pPr eaLnBrk="1" hangingPunct="1"/>
            <a:r>
              <a:rPr lang="en-US" altLang="en-US"/>
              <a:t>because they assume that these safety checks would degrade performance.</a:t>
            </a:r>
          </a:p>
          <a:p>
            <a:pPr eaLnBrk="1" hangingPunct="1"/>
            <a:r>
              <a:rPr lang="en-US" altLang="en-US"/>
              <a:t>The simplest example is the use of arrays or array-like data structures</a:t>
            </a:r>
          </a:p>
          <a:p>
            <a:pPr eaLnBrk="1" hangingPunct="1"/>
            <a:r>
              <a:rPr lang="en-US" altLang="en-US"/>
              <a:t>that do not enforce the constraint that indices must be within bounds.</a:t>
            </a:r>
          </a:p>
          <a:p>
            <a:pPr eaLnBrk="1" hangingPunct="1"/>
            <a:r>
              <a:rPr lang="en-US" altLang="en-US"/>
              <a:t>This report documents an attempt to measure the performance penalty</a:t>
            </a:r>
          </a:p>
          <a:p>
            <a:pPr eaLnBrk="1" hangingPunct="1"/>
            <a:r>
              <a:rPr lang="en-US" altLang="en-US"/>
              <a:t>incurred by two different implementations of bounds-checking in C and</a:t>
            </a:r>
          </a:p>
          <a:p>
            <a:pPr eaLnBrk="1" hangingPunct="1"/>
            <a:r>
              <a:rPr lang="en-US" altLang="en-US"/>
              <a:t>C++ using a simple benchmark and a desktop PC with a modern superscalar</a:t>
            </a:r>
          </a:p>
          <a:p>
            <a:pPr eaLnBrk="1" hangingPunct="1"/>
            <a:r>
              <a:rPr lang="en-US" altLang="en-US"/>
              <a:t>CPU. The benchmark consisted of a loop that wrote to array elements in</a:t>
            </a:r>
          </a:p>
          <a:p>
            <a:pPr eaLnBrk="1" hangingPunct="1"/>
            <a:r>
              <a:rPr lang="en-US" altLang="en-US"/>
              <a:t>sequential order. With this configuration, relative to the best</a:t>
            </a:r>
          </a:p>
          <a:p>
            <a:pPr eaLnBrk="1" hangingPunct="1"/>
            <a:r>
              <a:rPr lang="en-US" altLang="en-US"/>
              <a:t>performance observed for any access method in C or C++, mean degradation</a:t>
            </a:r>
          </a:p>
          <a:p>
            <a:pPr eaLnBrk="1" hangingPunct="1"/>
            <a:r>
              <a:rPr lang="en-US" altLang="en-US"/>
              <a:t>of only (0.881 ± 0.009) % was measured for a standard bounds-checking</a:t>
            </a:r>
          </a:p>
          <a:p>
            <a:pPr eaLnBrk="1" hangingPunct="1"/>
            <a:r>
              <a:rPr lang="en-US" altLang="en-US"/>
              <a:t>access method in C++. .." </a:t>
            </a:r>
          </a:p>
          <a:p>
            <a:pPr eaLnBrk="1" hangingPunct="1"/>
            <a:endParaRPr lang="en-US" altLang="en-US"/>
          </a:p>
          <a:p>
            <a:pPr eaLnBrk="1" hangingPunct="1"/>
            <a:r>
              <a:rPr lang="en-US" altLang="en-US"/>
              <a:t>Test cases must check for issues associated with bounds.</a:t>
            </a:r>
          </a:p>
          <a:p>
            <a:pPr eaLnBrk="1" hangingPunct="1"/>
            <a:endParaRPr lang="en-GB" altLang="en-US"/>
          </a:p>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D5401B9D-471E-CC03-75FF-475C66A988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9813FC4-2EEB-4316-B904-03325FEDFF16}" type="slidenum">
              <a:rPr lang="en-US" altLang="en-US"/>
              <a:pPr>
                <a:spcBef>
                  <a:spcPct val="0"/>
                </a:spcBef>
              </a:pPr>
              <a:t>20</a:t>
            </a:fld>
            <a:endParaRPr lang="en-US" altLang="en-US"/>
          </a:p>
        </p:txBody>
      </p:sp>
      <p:sp>
        <p:nvSpPr>
          <p:cNvPr id="65539" name="Rectangle 2">
            <a:extLst>
              <a:ext uri="{FF2B5EF4-FFF2-40B4-BE49-F238E27FC236}">
                <a16:creationId xmlns:a16="http://schemas.microsoft.com/office/drawing/2014/main" id="{07782CAF-41A3-EF65-291A-902A8B6982E6}"/>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34932E5D-B7C3-3E8D-BA3B-C8F36A2615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63CE03C-70FA-0846-ACFA-C39DAE5F14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9CD6B04-3E50-4C64-897B-9EDBE06518CE}" type="slidenum">
              <a:rPr lang="en-US" altLang="en-US"/>
              <a:pPr>
                <a:spcBef>
                  <a:spcPct val="0"/>
                </a:spcBef>
              </a:pPr>
              <a:t>3</a:t>
            </a:fld>
            <a:endParaRPr lang="en-US" altLang="en-US"/>
          </a:p>
        </p:txBody>
      </p:sp>
      <p:sp>
        <p:nvSpPr>
          <p:cNvPr id="30723" name="Rectangle 2">
            <a:extLst>
              <a:ext uri="{FF2B5EF4-FFF2-40B4-BE49-F238E27FC236}">
                <a16:creationId xmlns:a16="http://schemas.microsoft.com/office/drawing/2014/main" id="{B6C1CCF3-D495-FC90-44CC-549B324BF844}"/>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FFFEAF90-868C-F539-00F3-D119CBF720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solidFill>
                  <a:srgbClr val="FF0000"/>
                </a:solidFill>
                <a:latin typeface="ClassGarmnd BT" charset="0"/>
              </a:rPr>
              <a:t>Go through the worked examples found in the section on Asymptotic Notation: Big-O Notation</a:t>
            </a:r>
            <a:r>
              <a:rPr lang="en-GB" altLang="en-US">
                <a:latin typeface="ClassGarmnd BT" charset="0"/>
              </a:rPr>
              <a:t> (</a:t>
            </a:r>
            <a:r>
              <a:rPr lang="en-GB" altLang="en-US">
                <a:solidFill>
                  <a:srgbClr val="FF0000"/>
                </a:solidFill>
                <a:latin typeface="ClassGarmnd BT" charset="0"/>
              </a:rPr>
              <a:t>in the textbook chapter </a:t>
            </a:r>
            <a:r>
              <a:rPr lang="en-GB" altLang="en-US">
                <a:latin typeface="ClassGarmnd BT" charset="0"/>
              </a:rPr>
              <a:t>Searching and Sorting Algorithms.</a:t>
            </a:r>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2BC3EABB-06C8-2380-C1A2-305AE81F4A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8D0EDB3-0653-4F56-81C9-7B49ECC56647}" type="slidenum">
              <a:rPr lang="en-US" altLang="en-US"/>
              <a:pPr>
                <a:spcBef>
                  <a:spcPct val="0"/>
                </a:spcBef>
              </a:pPr>
              <a:t>4</a:t>
            </a:fld>
            <a:endParaRPr lang="en-US" altLang="en-US"/>
          </a:p>
        </p:txBody>
      </p:sp>
      <p:sp>
        <p:nvSpPr>
          <p:cNvPr id="32771" name="Rectangle 2">
            <a:extLst>
              <a:ext uri="{FF2B5EF4-FFF2-40B4-BE49-F238E27FC236}">
                <a16:creationId xmlns:a16="http://schemas.microsoft.com/office/drawing/2014/main" id="{D072A9E7-EAE9-7BAD-EE9A-F222944F1E5E}"/>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E8BF97AE-5732-F2AA-2114-88E4D14D5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E870656-3669-8964-1140-1E4AE6656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A33E09A-3A8E-4CEE-A962-1EB0E7D538EE}" type="slidenum">
              <a:rPr lang="en-US" altLang="en-US"/>
              <a:pPr>
                <a:spcBef>
                  <a:spcPct val="0"/>
                </a:spcBef>
              </a:pPr>
              <a:t>5</a:t>
            </a:fld>
            <a:endParaRPr lang="en-US" altLang="en-US"/>
          </a:p>
        </p:txBody>
      </p:sp>
      <p:sp>
        <p:nvSpPr>
          <p:cNvPr id="34819" name="Rectangle 2">
            <a:extLst>
              <a:ext uri="{FF2B5EF4-FFF2-40B4-BE49-F238E27FC236}">
                <a16:creationId xmlns:a16="http://schemas.microsoft.com/office/drawing/2014/main" id="{7C291442-359C-F8AF-718A-118E3DDC9E28}"/>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12CBB864-773E-B6BA-83BA-1512B42C94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Algorithms are written before you write code. Once you have written an algorithm, you need to both desk check and analyse the algorithm. If the algorithm has a high level of complexity, you may need to come up with a much more efficient algorithm. All of these activities are done before you write code. You would have learnt all this in the previous two programming units. These activities continue in this unit and beyond.</a:t>
            </a:r>
          </a:p>
          <a:p>
            <a:pPr eaLnBrk="1" hangingPunct="1"/>
            <a:endParaRPr lang="en-US" altLang="en-US"/>
          </a:p>
          <a:p>
            <a:pPr eaLnBrk="1" hangingPunct="1"/>
            <a:r>
              <a:rPr lang="en-US" altLang="en-US"/>
              <a:t>When examining your algorithm or code, there is another metric called Cyclomatic Complexity. For a quick overview, see the Wikipedia entry https://en.wikipedia.org/wiki/Cyclomatic_complexity</a:t>
            </a:r>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8BA1E47-372C-0910-1D1F-A212D0D0D4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652B59E-EA65-420F-987B-EF2C304172C4}" type="slidenum">
              <a:rPr lang="en-US" altLang="en-US"/>
              <a:pPr>
                <a:spcBef>
                  <a:spcPct val="0"/>
                </a:spcBef>
              </a:pPr>
              <a:t>6</a:t>
            </a:fld>
            <a:endParaRPr lang="en-US" altLang="en-US"/>
          </a:p>
        </p:txBody>
      </p:sp>
      <p:sp>
        <p:nvSpPr>
          <p:cNvPr id="36867" name="Rectangle 2">
            <a:extLst>
              <a:ext uri="{FF2B5EF4-FFF2-40B4-BE49-F238E27FC236}">
                <a16:creationId xmlns:a16="http://schemas.microsoft.com/office/drawing/2014/main" id="{956BCDAC-F7FC-A552-E12F-EEEC2F45595A}"/>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A3D4D128-5FB7-CD29-E821-CE863AA6C0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word top refers to high index and bottom refers to low index.</a:t>
            </a:r>
          </a:p>
          <a:p>
            <a:pPr eaLnBrk="1" hangingPunct="1"/>
            <a:endParaRPr lang="en-US" altLang="en-US"/>
          </a:p>
          <a:p>
            <a:pPr eaLnBrk="1" hangingPunct="1"/>
            <a:r>
              <a:rPr lang="en-US" altLang="en-US"/>
              <a:t>Code in textbook is similar with slight variations on what the search routine returns.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495EF711-5C42-C7C2-C709-09DA5EA91E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77B763C-FBBE-4042-BC40-CB63A4F023CA}" type="slidenum">
              <a:rPr lang="en-US" altLang="en-US"/>
              <a:pPr>
                <a:spcBef>
                  <a:spcPct val="0"/>
                </a:spcBef>
              </a:pPr>
              <a:t>7</a:t>
            </a:fld>
            <a:endParaRPr lang="en-US" altLang="en-US"/>
          </a:p>
        </p:txBody>
      </p:sp>
      <p:sp>
        <p:nvSpPr>
          <p:cNvPr id="38915" name="Rectangle 2">
            <a:extLst>
              <a:ext uri="{FF2B5EF4-FFF2-40B4-BE49-F238E27FC236}">
                <a16:creationId xmlns:a16="http://schemas.microsoft.com/office/drawing/2014/main" id="{04D1D3F6-78A1-521D-4C95-F0B86E4ABCA4}"/>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CEFDBB94-3C94-ECF1-0B19-BDB4A4F814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a:t>
            </a:r>
          </a:p>
          <a:p>
            <a:pPr eaLnBrk="1" hangingPunct="1"/>
            <a:r>
              <a:rPr lang="en-US" altLang="en-US"/>
              <a:t>Advantages are more pronounced when the data structures are also recursive (e.g Trees)</a:t>
            </a:r>
          </a:p>
          <a:p>
            <a:pPr eaLnBrk="1" hangingPunct="1"/>
            <a:endParaRPr lang="en-US" altLang="en-US"/>
          </a:p>
          <a:p>
            <a:pPr eaLnBrk="1" hangingPunct="1"/>
            <a:r>
              <a:rPr lang="en-US" altLang="en-US"/>
              <a:t>Implementations of recursive algorithms rely on the run-time stack. A deep recursion, or out of control recursion can lead to running out of stack space.</a:t>
            </a:r>
          </a:p>
          <a:p>
            <a:pPr eaLnBrk="1" hangingPunct="1"/>
            <a:endParaRPr lang="en-US" altLang="en-US"/>
          </a:p>
          <a:p>
            <a:pPr eaLnBrk="1" hangingPunct="1"/>
            <a:r>
              <a:rPr lang="en-US" altLang="en-US"/>
              <a:t>Each subroutine call has space and running time requirements. Run the recursive fibonacci routine found at </a:t>
            </a:r>
          </a:p>
          <a:p>
            <a:pPr eaLnBrk="1" hangingPunct="1"/>
            <a:r>
              <a:rPr lang="en-AU" altLang="en-US"/>
              <a:t>http://en.cppreference.com/w/cpp/chrono. You will see that the implementation matches the definition </a:t>
            </a:r>
          </a:p>
          <a:p>
            <a:pPr eaLnBrk="1" hangingPunct="1"/>
            <a:r>
              <a:rPr lang="en-AU" altLang="en-US"/>
              <a:t>of Fibonacci sequence, and consequently both the algorithm and the corresponding code is small. Compare the recursive version with the iterative versions found in the textbook – check the textbook’s index if you have forgotten that you have </a:t>
            </a:r>
          </a:p>
          <a:p>
            <a:pPr eaLnBrk="1" hangingPunct="1"/>
            <a:r>
              <a:rPr lang="en-AU" altLang="en-US"/>
              <a:t>already encountered Fibonacci in the readings for the early part of semester/trimester.</a:t>
            </a: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55B9CF7E-4EE1-09C7-FEA2-F39F4F5419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F6B157F-FF3D-49AA-B19B-C23D83F6E11D}" type="slidenum">
              <a:rPr lang="en-US" altLang="en-US"/>
              <a:pPr>
                <a:spcBef>
                  <a:spcPct val="0"/>
                </a:spcBef>
              </a:pPr>
              <a:t>8</a:t>
            </a:fld>
            <a:endParaRPr lang="en-US" altLang="en-US"/>
          </a:p>
        </p:txBody>
      </p:sp>
      <p:sp>
        <p:nvSpPr>
          <p:cNvPr id="40963" name="Rectangle 2">
            <a:extLst>
              <a:ext uri="{FF2B5EF4-FFF2-40B4-BE49-F238E27FC236}">
                <a16:creationId xmlns:a16="http://schemas.microsoft.com/office/drawing/2014/main" id="{FBE5CEC3-8B8D-CB4A-CFFD-57C5E39BFF69}"/>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19DF0EAB-8087-2EE8-1FBE-AFB887C2F1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not recommended that you use this approach. Why?</a:t>
            </a:r>
          </a:p>
          <a:p>
            <a:pPr eaLnBrk="1" hangingPunct="1"/>
            <a:r>
              <a:rPr lang="en-US" altLang="en-US"/>
              <a:t>What would happen if the search space is large?</a:t>
            </a:r>
          </a:p>
          <a:p>
            <a:pPr eaLnBrk="1" hangingPunct="1"/>
            <a:r>
              <a:rPr lang="en-US" altLang="en-US"/>
              <a:t>See the Fibonacci exercise in lab 10</a:t>
            </a:r>
          </a:p>
          <a:p>
            <a:pPr eaLnBrk="1" hangingPunct="1"/>
            <a:endParaRPr lang="en-US" altLang="en-US"/>
          </a:p>
          <a:p>
            <a:pPr eaLnBrk="1" hangingPunct="1"/>
            <a:r>
              <a:rPr lang="en-US" altLang="en-US"/>
              <a:t>[2] How does  this work? Think of which found is being returned.</a:t>
            </a:r>
          </a:p>
          <a:p>
            <a:pPr eaLnBrk="1" hangingPunct="1"/>
            <a:r>
              <a:rPr lang="en-US" altLang="en-US"/>
              <a:t>Is the value of found being tracked through successive calls to the overloaded version of Find?</a:t>
            </a:r>
          </a:p>
          <a:p>
            <a:pPr eaLnBrk="1" hangingPunct="1"/>
            <a:endParaRPr lang="en-US" altLang="en-US"/>
          </a:p>
          <a:p>
            <a:pPr eaLnBrk="1" hangingPunct="1"/>
            <a:r>
              <a:rPr lang="en-US" altLang="en-US"/>
              <a:t>Consider this situation, the overloaded version is first called from the other (first version of) Find.</a:t>
            </a:r>
          </a:p>
          <a:p>
            <a:pPr eaLnBrk="1" hangingPunct="1"/>
            <a:r>
              <a:rPr lang="en-US" altLang="en-US"/>
              <a:t>In the first call to the overloaded version, the following condition is true:</a:t>
            </a:r>
          </a:p>
          <a:p>
            <a:pPr eaLnBrk="1" hangingPunct="1"/>
            <a:r>
              <a:rPr lang="en-GB" altLang="en-US">
                <a:solidFill>
                  <a:srgbClr val="006600"/>
                </a:solidFill>
              </a:rPr>
              <a:t>target &lt; array[middleIndex]</a:t>
            </a:r>
          </a:p>
          <a:p>
            <a:pPr eaLnBrk="1" hangingPunct="1"/>
            <a:r>
              <a:rPr lang="en-GB" altLang="en-US">
                <a:solidFill>
                  <a:srgbClr val="006600"/>
                </a:solidFill>
              </a:rPr>
              <a:t>Line B is executed resulting in a recursive call.</a:t>
            </a:r>
          </a:p>
          <a:p>
            <a:pPr eaLnBrk="1" hangingPunct="1"/>
            <a:endParaRPr lang="en-GB" altLang="en-US">
              <a:solidFill>
                <a:srgbClr val="006600"/>
              </a:solidFill>
            </a:endParaRPr>
          </a:p>
          <a:p>
            <a:pPr eaLnBrk="1" hangingPunct="1"/>
            <a:r>
              <a:rPr lang="en-GB" altLang="en-US">
                <a:solidFill>
                  <a:srgbClr val="006600"/>
                </a:solidFill>
              </a:rPr>
              <a:t>In this first recursive call the target is found and Line A is executed which will be followed by Line C.</a:t>
            </a:r>
          </a:p>
          <a:p>
            <a:pPr eaLnBrk="1" hangingPunct="1"/>
            <a:r>
              <a:rPr lang="en-GB" altLang="en-US">
                <a:solidFill>
                  <a:srgbClr val="006600"/>
                </a:solidFill>
              </a:rPr>
              <a:t>The value of found is returned to the original caller which happened at line B in the first call to the overloaded version and then</a:t>
            </a:r>
          </a:p>
          <a:p>
            <a:pPr eaLnBrk="1" hangingPunct="1"/>
            <a:r>
              <a:rPr lang="en-GB" altLang="en-US">
                <a:solidFill>
                  <a:srgbClr val="006600"/>
                </a:solidFill>
              </a:rPr>
              <a:t>Line C is executed returning found to the first version of Find. Which value of found are we referring to.</a:t>
            </a:r>
          </a:p>
          <a:p>
            <a:pPr eaLnBrk="1" hangingPunct="1"/>
            <a:endParaRPr lang="en-GB" altLang="en-US">
              <a:solidFill>
                <a:srgbClr val="006600"/>
              </a:solidFill>
            </a:endParaRPr>
          </a:p>
          <a:p>
            <a:pPr eaLnBrk="1" hangingPunct="1"/>
            <a:r>
              <a:rPr lang="en-GB" altLang="en-US">
                <a:solidFill>
                  <a:srgbClr val="006600"/>
                </a:solidFill>
              </a:rPr>
              <a:t>How would you fix this?</a:t>
            </a: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BC529545-7324-59ED-6F7E-9D04565FBD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71DD03B-691D-41BA-B9B9-37443B60D7DB}" type="slidenum">
              <a:rPr lang="en-US" altLang="en-US"/>
              <a:pPr>
                <a:spcBef>
                  <a:spcPct val="0"/>
                </a:spcBef>
              </a:pPr>
              <a:t>9</a:t>
            </a:fld>
            <a:endParaRPr lang="en-US" altLang="en-US"/>
          </a:p>
        </p:txBody>
      </p:sp>
      <p:sp>
        <p:nvSpPr>
          <p:cNvPr id="43011" name="Rectangle 2">
            <a:extLst>
              <a:ext uri="{FF2B5EF4-FFF2-40B4-BE49-F238E27FC236}">
                <a16:creationId xmlns:a16="http://schemas.microsoft.com/office/drawing/2014/main" id="{B1A1DC46-6F14-8865-9CC7-D16776BA9FE7}"/>
              </a:ext>
            </a:extLst>
          </p:cNvPr>
          <p:cNvSpPr>
            <a:spLocks noRot="1" noChangeArrowheads="1" noTextEdit="1"/>
          </p:cNvSpPr>
          <p:nvPr>
            <p:ph type="sldImg"/>
          </p:nvPr>
        </p:nvSpPr>
        <p:spPr>
          <a:ln/>
        </p:spPr>
      </p:sp>
      <p:sp>
        <p:nvSpPr>
          <p:cNvPr id="43012" name="Rectangle 3">
            <a:extLst>
              <a:ext uri="{FF2B5EF4-FFF2-40B4-BE49-F238E27FC236}">
                <a16:creationId xmlns:a16="http://schemas.microsoft.com/office/drawing/2014/main" id="{A73FB64C-F9ED-E673-26BB-D430A907C4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C70AE180-9202-6AFD-CDD6-3B36AD12783F}"/>
              </a:ext>
            </a:extLst>
          </p:cNvPr>
          <p:cNvSpPr>
            <a:spLocks noGrp="1" noChangeArrowheads="1"/>
          </p:cNvSpPr>
          <p:nvPr>
            <p:ph type="sldNum" sz="quarter" idx="10"/>
          </p:nvPr>
        </p:nvSpPr>
        <p:spPr>
          <a:ln/>
        </p:spPr>
        <p:txBody>
          <a:bodyPr/>
          <a:lstStyle>
            <a:lvl1pPr>
              <a:defRPr/>
            </a:lvl1pPr>
          </a:lstStyle>
          <a:p>
            <a:pPr>
              <a:defRPr/>
            </a:pPr>
            <a:r>
              <a:rPr lang="en-GB" altLang="en-US"/>
              <a:t> </a:t>
            </a:r>
            <a:fld id="{6B2FE4E5-44D6-4F13-989A-7A3479486E28}" type="slidenum">
              <a:rPr lang="en-GB" altLang="en-US" smtClean="0"/>
              <a:pPr>
                <a:defRPr/>
              </a:pPr>
              <a:t>‹#›</a:t>
            </a:fld>
            <a:r>
              <a:rPr lang="en-GB" altLang="en-US"/>
              <a:t> of 20</a:t>
            </a:r>
          </a:p>
        </p:txBody>
      </p:sp>
    </p:spTree>
    <p:extLst>
      <p:ext uri="{BB962C8B-B14F-4D97-AF65-F5344CB8AC3E}">
        <p14:creationId xmlns:p14="http://schemas.microsoft.com/office/powerpoint/2010/main" val="257813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31CBD1B-7CBD-9CD7-A28D-B9711CED7094}"/>
              </a:ext>
            </a:extLst>
          </p:cNvPr>
          <p:cNvSpPr>
            <a:spLocks noGrp="1" noChangeArrowheads="1"/>
          </p:cNvSpPr>
          <p:nvPr>
            <p:ph type="sldNum" sz="quarter" idx="10"/>
          </p:nvPr>
        </p:nvSpPr>
        <p:spPr>
          <a:ln/>
        </p:spPr>
        <p:txBody>
          <a:bodyPr/>
          <a:lstStyle>
            <a:lvl1pPr>
              <a:defRPr/>
            </a:lvl1pPr>
          </a:lstStyle>
          <a:p>
            <a:pPr>
              <a:defRPr/>
            </a:pPr>
            <a:r>
              <a:rPr lang="en-GB" altLang="en-US"/>
              <a:t> </a:t>
            </a:r>
            <a:fld id="{B4D38785-C614-4EBB-B004-BEDB0F2F9074}" type="slidenum">
              <a:rPr lang="en-GB" altLang="en-US" smtClean="0"/>
              <a:pPr>
                <a:defRPr/>
              </a:pPr>
              <a:t>‹#›</a:t>
            </a:fld>
            <a:r>
              <a:rPr lang="en-GB" altLang="en-US"/>
              <a:t> of 20</a:t>
            </a:r>
          </a:p>
        </p:txBody>
      </p:sp>
    </p:spTree>
    <p:extLst>
      <p:ext uri="{BB962C8B-B14F-4D97-AF65-F5344CB8AC3E}">
        <p14:creationId xmlns:p14="http://schemas.microsoft.com/office/powerpoint/2010/main" val="13436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549275"/>
            <a:ext cx="2178050" cy="5903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549275"/>
            <a:ext cx="6383338" cy="5903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99200C7B-4930-D0B8-69B4-8C214A318F7A}"/>
              </a:ext>
            </a:extLst>
          </p:cNvPr>
          <p:cNvSpPr>
            <a:spLocks noGrp="1" noChangeArrowheads="1"/>
          </p:cNvSpPr>
          <p:nvPr>
            <p:ph type="sldNum" sz="quarter" idx="10"/>
          </p:nvPr>
        </p:nvSpPr>
        <p:spPr>
          <a:ln/>
        </p:spPr>
        <p:txBody>
          <a:bodyPr/>
          <a:lstStyle>
            <a:lvl1pPr>
              <a:defRPr/>
            </a:lvl1pPr>
          </a:lstStyle>
          <a:p>
            <a:pPr>
              <a:defRPr/>
            </a:pPr>
            <a:r>
              <a:rPr lang="en-GB" altLang="en-US"/>
              <a:t> </a:t>
            </a:r>
            <a:fld id="{325AA91B-A274-405C-A904-F86ABF275B6E}" type="slidenum">
              <a:rPr lang="en-GB" altLang="en-US" smtClean="0"/>
              <a:pPr>
                <a:defRPr/>
              </a:pPr>
              <a:t>‹#›</a:t>
            </a:fld>
            <a:r>
              <a:rPr lang="en-GB" altLang="en-US"/>
              <a:t> of 20</a:t>
            </a:r>
          </a:p>
        </p:txBody>
      </p:sp>
    </p:spTree>
    <p:extLst>
      <p:ext uri="{BB962C8B-B14F-4D97-AF65-F5344CB8AC3E}">
        <p14:creationId xmlns:p14="http://schemas.microsoft.com/office/powerpoint/2010/main" val="209804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F1DA0AD2-D89B-0B79-9B5B-B29D6872C2E5}"/>
              </a:ext>
            </a:extLst>
          </p:cNvPr>
          <p:cNvSpPr>
            <a:spLocks noGrp="1" noChangeArrowheads="1"/>
          </p:cNvSpPr>
          <p:nvPr>
            <p:ph type="sldNum" sz="quarter" idx="10"/>
          </p:nvPr>
        </p:nvSpPr>
        <p:spPr>
          <a:ln/>
        </p:spPr>
        <p:txBody>
          <a:bodyPr/>
          <a:lstStyle>
            <a:lvl1pPr>
              <a:defRPr/>
            </a:lvl1pPr>
          </a:lstStyle>
          <a:p>
            <a:pPr>
              <a:defRPr/>
            </a:pPr>
            <a:r>
              <a:rPr lang="en-US" altLang="en-US"/>
              <a:t> </a:t>
            </a:r>
            <a:fld id="{753DD2CB-C84A-4C2F-B63C-BCED7C3A9EA4}" type="slidenum">
              <a:rPr lang="en-US" altLang="en-US" smtClean="0"/>
              <a:pPr>
                <a:defRPr/>
              </a:pPr>
              <a:t>‹#›</a:t>
            </a:fld>
            <a:r>
              <a:rPr lang="en-US" altLang="en-US"/>
              <a:t> of 20</a:t>
            </a:r>
          </a:p>
        </p:txBody>
      </p:sp>
    </p:spTree>
    <p:extLst>
      <p:ext uri="{BB962C8B-B14F-4D97-AF65-F5344CB8AC3E}">
        <p14:creationId xmlns:p14="http://schemas.microsoft.com/office/powerpoint/2010/main" val="2785719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B83DB0-EBB4-3E83-A156-EA0706D14039}"/>
              </a:ext>
            </a:extLst>
          </p:cNvPr>
          <p:cNvSpPr>
            <a:spLocks noGrp="1" noChangeArrowheads="1"/>
          </p:cNvSpPr>
          <p:nvPr>
            <p:ph type="sldNum" sz="quarter" idx="10"/>
          </p:nvPr>
        </p:nvSpPr>
        <p:spPr>
          <a:ln/>
        </p:spPr>
        <p:txBody>
          <a:bodyPr/>
          <a:lstStyle>
            <a:lvl1pPr>
              <a:defRPr/>
            </a:lvl1pPr>
          </a:lstStyle>
          <a:p>
            <a:pPr>
              <a:defRPr/>
            </a:pPr>
            <a:r>
              <a:rPr lang="en-US" altLang="en-US"/>
              <a:t> </a:t>
            </a:r>
            <a:fld id="{0814D904-C7E1-49BA-9885-851A2EFBA9C1}" type="slidenum">
              <a:rPr lang="en-US" altLang="en-US" smtClean="0"/>
              <a:pPr>
                <a:defRPr/>
              </a:pPr>
              <a:t>‹#›</a:t>
            </a:fld>
            <a:r>
              <a:rPr lang="en-US" altLang="en-US"/>
              <a:t> of 20</a:t>
            </a:r>
          </a:p>
        </p:txBody>
      </p:sp>
    </p:spTree>
    <p:extLst>
      <p:ext uri="{BB962C8B-B14F-4D97-AF65-F5344CB8AC3E}">
        <p14:creationId xmlns:p14="http://schemas.microsoft.com/office/powerpoint/2010/main" val="216794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86ADF1D3-60BE-872A-5E9E-D25943B7897B}"/>
              </a:ext>
            </a:extLst>
          </p:cNvPr>
          <p:cNvSpPr>
            <a:spLocks noGrp="1" noChangeArrowheads="1"/>
          </p:cNvSpPr>
          <p:nvPr>
            <p:ph type="sldNum" sz="quarter" idx="10"/>
          </p:nvPr>
        </p:nvSpPr>
        <p:spPr>
          <a:ln/>
        </p:spPr>
        <p:txBody>
          <a:bodyPr/>
          <a:lstStyle>
            <a:lvl1pPr>
              <a:defRPr/>
            </a:lvl1pPr>
          </a:lstStyle>
          <a:p>
            <a:pPr>
              <a:defRPr/>
            </a:pPr>
            <a:r>
              <a:rPr lang="en-US" altLang="en-US"/>
              <a:t> </a:t>
            </a:r>
            <a:fld id="{07CDC122-5278-4214-9C96-8612A8F5C392}" type="slidenum">
              <a:rPr lang="en-US" altLang="en-US" smtClean="0"/>
              <a:pPr>
                <a:defRPr/>
              </a:pPr>
              <a:t>‹#›</a:t>
            </a:fld>
            <a:r>
              <a:rPr lang="en-US" altLang="en-US"/>
              <a:t> of 20</a:t>
            </a:r>
          </a:p>
        </p:txBody>
      </p:sp>
    </p:spTree>
    <p:extLst>
      <p:ext uri="{BB962C8B-B14F-4D97-AF65-F5344CB8AC3E}">
        <p14:creationId xmlns:p14="http://schemas.microsoft.com/office/powerpoint/2010/main" val="3478989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0825" y="1196975"/>
            <a:ext cx="42799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196975"/>
            <a:ext cx="4281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2109AE44-8A62-A7DD-73D5-A2C7CEFDEAF1}"/>
              </a:ext>
            </a:extLst>
          </p:cNvPr>
          <p:cNvSpPr>
            <a:spLocks noGrp="1" noChangeArrowheads="1"/>
          </p:cNvSpPr>
          <p:nvPr>
            <p:ph type="sldNum" sz="quarter" idx="10"/>
          </p:nvPr>
        </p:nvSpPr>
        <p:spPr>
          <a:ln/>
        </p:spPr>
        <p:txBody>
          <a:bodyPr/>
          <a:lstStyle>
            <a:lvl1pPr>
              <a:defRPr/>
            </a:lvl1pPr>
          </a:lstStyle>
          <a:p>
            <a:pPr>
              <a:defRPr/>
            </a:pPr>
            <a:r>
              <a:rPr lang="en-US" altLang="en-US"/>
              <a:t> </a:t>
            </a:r>
            <a:fld id="{F95DD0AA-7336-43B9-92D9-C6545D29422F}" type="slidenum">
              <a:rPr lang="en-US" altLang="en-US" smtClean="0"/>
              <a:pPr>
                <a:defRPr/>
              </a:pPr>
              <a:t>‹#›</a:t>
            </a:fld>
            <a:r>
              <a:rPr lang="en-US" altLang="en-US"/>
              <a:t> of 20</a:t>
            </a:r>
          </a:p>
        </p:txBody>
      </p:sp>
    </p:spTree>
    <p:extLst>
      <p:ext uri="{BB962C8B-B14F-4D97-AF65-F5344CB8AC3E}">
        <p14:creationId xmlns:p14="http://schemas.microsoft.com/office/powerpoint/2010/main" val="4274218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A9EDF29-9975-0015-81EF-4CEF9CACA5E1}"/>
              </a:ext>
            </a:extLst>
          </p:cNvPr>
          <p:cNvSpPr>
            <a:spLocks noGrp="1" noChangeArrowheads="1"/>
          </p:cNvSpPr>
          <p:nvPr>
            <p:ph type="sldNum" sz="quarter" idx="10"/>
          </p:nvPr>
        </p:nvSpPr>
        <p:spPr>
          <a:ln/>
        </p:spPr>
        <p:txBody>
          <a:bodyPr/>
          <a:lstStyle>
            <a:lvl1pPr>
              <a:defRPr/>
            </a:lvl1pPr>
          </a:lstStyle>
          <a:p>
            <a:pPr>
              <a:defRPr/>
            </a:pPr>
            <a:r>
              <a:rPr lang="en-US" altLang="en-US"/>
              <a:t> </a:t>
            </a:r>
            <a:fld id="{2BA263DD-FF88-4092-8DE2-3A8FED07F7E2}" type="slidenum">
              <a:rPr lang="en-US" altLang="en-US" smtClean="0"/>
              <a:pPr>
                <a:defRPr/>
              </a:pPr>
              <a:t>‹#›</a:t>
            </a:fld>
            <a:r>
              <a:rPr lang="en-US" altLang="en-US"/>
              <a:t> of 20</a:t>
            </a:r>
          </a:p>
        </p:txBody>
      </p:sp>
    </p:spTree>
    <p:extLst>
      <p:ext uri="{BB962C8B-B14F-4D97-AF65-F5344CB8AC3E}">
        <p14:creationId xmlns:p14="http://schemas.microsoft.com/office/powerpoint/2010/main" val="251130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89D0C0BA-1E3D-7B22-0A81-58BC9FCE471A}"/>
              </a:ext>
            </a:extLst>
          </p:cNvPr>
          <p:cNvSpPr>
            <a:spLocks noGrp="1" noChangeArrowheads="1"/>
          </p:cNvSpPr>
          <p:nvPr>
            <p:ph type="sldNum" sz="quarter" idx="10"/>
          </p:nvPr>
        </p:nvSpPr>
        <p:spPr>
          <a:ln/>
        </p:spPr>
        <p:txBody>
          <a:bodyPr/>
          <a:lstStyle>
            <a:lvl1pPr>
              <a:defRPr/>
            </a:lvl1pPr>
          </a:lstStyle>
          <a:p>
            <a:pPr>
              <a:defRPr/>
            </a:pPr>
            <a:r>
              <a:rPr lang="en-US" altLang="en-US"/>
              <a:t> </a:t>
            </a:r>
            <a:fld id="{6551C619-FFD8-4256-8FC4-EEBCCC9E5179}" type="slidenum">
              <a:rPr lang="en-US" altLang="en-US" smtClean="0"/>
              <a:pPr>
                <a:defRPr/>
              </a:pPr>
              <a:t>‹#›</a:t>
            </a:fld>
            <a:r>
              <a:rPr lang="en-US" altLang="en-US"/>
              <a:t> of 20</a:t>
            </a:r>
          </a:p>
        </p:txBody>
      </p:sp>
    </p:spTree>
    <p:extLst>
      <p:ext uri="{BB962C8B-B14F-4D97-AF65-F5344CB8AC3E}">
        <p14:creationId xmlns:p14="http://schemas.microsoft.com/office/powerpoint/2010/main" val="2204896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B43C87B-3EB5-51F3-36D2-802C7B406F0E}"/>
              </a:ext>
            </a:extLst>
          </p:cNvPr>
          <p:cNvSpPr>
            <a:spLocks noGrp="1" noChangeArrowheads="1"/>
          </p:cNvSpPr>
          <p:nvPr>
            <p:ph type="sldNum" sz="quarter" idx="10"/>
          </p:nvPr>
        </p:nvSpPr>
        <p:spPr>
          <a:ln/>
        </p:spPr>
        <p:txBody>
          <a:bodyPr/>
          <a:lstStyle>
            <a:lvl1pPr>
              <a:defRPr/>
            </a:lvl1pPr>
          </a:lstStyle>
          <a:p>
            <a:pPr>
              <a:defRPr/>
            </a:pPr>
            <a:r>
              <a:rPr lang="en-US" altLang="en-US"/>
              <a:t> </a:t>
            </a:r>
            <a:fld id="{3E1E106A-2049-4898-8F17-633646F408C7}" type="slidenum">
              <a:rPr lang="en-US" altLang="en-US" smtClean="0"/>
              <a:pPr>
                <a:defRPr/>
              </a:pPr>
              <a:t>‹#›</a:t>
            </a:fld>
            <a:r>
              <a:rPr lang="en-US" altLang="en-US"/>
              <a:t> of 20</a:t>
            </a:r>
          </a:p>
        </p:txBody>
      </p:sp>
    </p:spTree>
    <p:extLst>
      <p:ext uri="{BB962C8B-B14F-4D97-AF65-F5344CB8AC3E}">
        <p14:creationId xmlns:p14="http://schemas.microsoft.com/office/powerpoint/2010/main" val="3433404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5545B2C1-E99F-21F9-0F71-68BC5F339A6B}"/>
              </a:ext>
            </a:extLst>
          </p:cNvPr>
          <p:cNvSpPr>
            <a:spLocks noGrp="1" noChangeArrowheads="1"/>
          </p:cNvSpPr>
          <p:nvPr>
            <p:ph type="sldNum" sz="quarter" idx="10"/>
          </p:nvPr>
        </p:nvSpPr>
        <p:spPr>
          <a:ln/>
        </p:spPr>
        <p:txBody>
          <a:bodyPr/>
          <a:lstStyle>
            <a:lvl1pPr>
              <a:defRPr/>
            </a:lvl1pPr>
          </a:lstStyle>
          <a:p>
            <a:pPr>
              <a:defRPr/>
            </a:pPr>
            <a:r>
              <a:rPr lang="en-US" altLang="en-US"/>
              <a:t> </a:t>
            </a:r>
            <a:fld id="{7B676EC3-A2CC-4620-8C04-F0E4A075C9EF}" type="slidenum">
              <a:rPr lang="en-US" altLang="en-US" smtClean="0"/>
              <a:pPr>
                <a:defRPr/>
              </a:pPr>
              <a:t>‹#›</a:t>
            </a:fld>
            <a:r>
              <a:rPr lang="en-US" altLang="en-US"/>
              <a:t> of 20</a:t>
            </a:r>
          </a:p>
        </p:txBody>
      </p:sp>
    </p:spTree>
    <p:extLst>
      <p:ext uri="{BB962C8B-B14F-4D97-AF65-F5344CB8AC3E}">
        <p14:creationId xmlns:p14="http://schemas.microsoft.com/office/powerpoint/2010/main" val="81699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C73833E-19D9-4F38-CCBC-A3C7EC71ACF2}"/>
              </a:ext>
            </a:extLst>
          </p:cNvPr>
          <p:cNvSpPr>
            <a:spLocks noGrp="1" noChangeArrowheads="1"/>
          </p:cNvSpPr>
          <p:nvPr>
            <p:ph type="sldNum" sz="quarter" idx="10"/>
          </p:nvPr>
        </p:nvSpPr>
        <p:spPr>
          <a:ln/>
        </p:spPr>
        <p:txBody>
          <a:bodyPr/>
          <a:lstStyle>
            <a:lvl1pPr>
              <a:defRPr/>
            </a:lvl1pPr>
          </a:lstStyle>
          <a:p>
            <a:pPr>
              <a:defRPr/>
            </a:pPr>
            <a:r>
              <a:rPr lang="en-GB" altLang="en-US"/>
              <a:t> </a:t>
            </a:r>
            <a:fld id="{2FB7FA4E-616E-47FF-A00A-EF254E49D02D}" type="slidenum">
              <a:rPr lang="en-GB" altLang="en-US" smtClean="0"/>
              <a:pPr>
                <a:defRPr/>
              </a:pPr>
              <a:t>‹#›</a:t>
            </a:fld>
            <a:r>
              <a:rPr lang="en-GB" altLang="en-US"/>
              <a:t> of 20</a:t>
            </a:r>
          </a:p>
        </p:txBody>
      </p:sp>
    </p:spTree>
    <p:extLst>
      <p:ext uri="{BB962C8B-B14F-4D97-AF65-F5344CB8AC3E}">
        <p14:creationId xmlns:p14="http://schemas.microsoft.com/office/powerpoint/2010/main" val="3483295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210C7E16-7880-D323-4A52-DAAA5F9D2B3D}"/>
              </a:ext>
            </a:extLst>
          </p:cNvPr>
          <p:cNvSpPr>
            <a:spLocks noGrp="1" noChangeArrowheads="1"/>
          </p:cNvSpPr>
          <p:nvPr>
            <p:ph type="sldNum" sz="quarter" idx="10"/>
          </p:nvPr>
        </p:nvSpPr>
        <p:spPr>
          <a:ln/>
        </p:spPr>
        <p:txBody>
          <a:bodyPr/>
          <a:lstStyle>
            <a:lvl1pPr>
              <a:defRPr/>
            </a:lvl1pPr>
          </a:lstStyle>
          <a:p>
            <a:pPr>
              <a:defRPr/>
            </a:pPr>
            <a:r>
              <a:rPr lang="en-US" altLang="en-US"/>
              <a:t> </a:t>
            </a:r>
            <a:fld id="{1E582A8E-84D0-4ECB-BBAE-233D3954496B}" type="slidenum">
              <a:rPr lang="en-US" altLang="en-US" smtClean="0"/>
              <a:pPr>
                <a:defRPr/>
              </a:pPr>
              <a:t>‹#›</a:t>
            </a:fld>
            <a:r>
              <a:rPr lang="en-US" altLang="en-US"/>
              <a:t> of 20</a:t>
            </a:r>
          </a:p>
        </p:txBody>
      </p:sp>
    </p:spTree>
    <p:extLst>
      <p:ext uri="{BB962C8B-B14F-4D97-AF65-F5344CB8AC3E}">
        <p14:creationId xmlns:p14="http://schemas.microsoft.com/office/powerpoint/2010/main" val="282984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E77436E-20E4-C88B-98B3-81E44DB14921}"/>
              </a:ext>
            </a:extLst>
          </p:cNvPr>
          <p:cNvSpPr>
            <a:spLocks noGrp="1" noChangeArrowheads="1"/>
          </p:cNvSpPr>
          <p:nvPr>
            <p:ph type="sldNum" sz="quarter" idx="10"/>
          </p:nvPr>
        </p:nvSpPr>
        <p:spPr>
          <a:ln/>
        </p:spPr>
        <p:txBody>
          <a:bodyPr/>
          <a:lstStyle>
            <a:lvl1pPr>
              <a:defRPr/>
            </a:lvl1pPr>
          </a:lstStyle>
          <a:p>
            <a:pPr>
              <a:defRPr/>
            </a:pPr>
            <a:r>
              <a:rPr lang="en-US" altLang="en-US"/>
              <a:t> </a:t>
            </a:r>
            <a:fld id="{68EBB249-5FCF-44AF-BBA3-3814B7D25D8F}" type="slidenum">
              <a:rPr lang="en-US" altLang="en-US" smtClean="0"/>
              <a:pPr>
                <a:defRPr/>
              </a:pPr>
              <a:t>‹#›</a:t>
            </a:fld>
            <a:r>
              <a:rPr lang="en-US" altLang="en-US"/>
              <a:t> of 20</a:t>
            </a:r>
          </a:p>
        </p:txBody>
      </p:sp>
    </p:spTree>
    <p:extLst>
      <p:ext uri="{BB962C8B-B14F-4D97-AF65-F5344CB8AC3E}">
        <p14:creationId xmlns:p14="http://schemas.microsoft.com/office/powerpoint/2010/main" val="1315138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549275"/>
            <a:ext cx="2178050" cy="5903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549275"/>
            <a:ext cx="6383338" cy="5903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4019674-58E4-8391-CA6C-80E109C2F0B5}"/>
              </a:ext>
            </a:extLst>
          </p:cNvPr>
          <p:cNvSpPr>
            <a:spLocks noGrp="1" noChangeArrowheads="1"/>
          </p:cNvSpPr>
          <p:nvPr>
            <p:ph type="sldNum" sz="quarter" idx="10"/>
          </p:nvPr>
        </p:nvSpPr>
        <p:spPr>
          <a:ln/>
        </p:spPr>
        <p:txBody>
          <a:bodyPr/>
          <a:lstStyle>
            <a:lvl1pPr>
              <a:defRPr/>
            </a:lvl1pPr>
          </a:lstStyle>
          <a:p>
            <a:pPr>
              <a:defRPr/>
            </a:pPr>
            <a:r>
              <a:rPr lang="en-US" altLang="en-US"/>
              <a:t> </a:t>
            </a:r>
            <a:fld id="{4724DAB6-493A-4C7B-9D50-36C7AA411616}" type="slidenum">
              <a:rPr lang="en-US" altLang="en-US" smtClean="0"/>
              <a:pPr>
                <a:defRPr/>
              </a:pPr>
              <a:t>‹#›</a:t>
            </a:fld>
            <a:r>
              <a:rPr lang="en-US" altLang="en-US"/>
              <a:t> of 20</a:t>
            </a:r>
          </a:p>
        </p:txBody>
      </p:sp>
    </p:spTree>
    <p:extLst>
      <p:ext uri="{BB962C8B-B14F-4D97-AF65-F5344CB8AC3E}">
        <p14:creationId xmlns:p14="http://schemas.microsoft.com/office/powerpoint/2010/main" val="914595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1" descr="Murdoch_land_White.wmf">
            <a:extLst>
              <a:ext uri="{FF2B5EF4-FFF2-40B4-BE49-F238E27FC236}">
                <a16:creationId xmlns:a16="http://schemas.microsoft.com/office/drawing/2014/main" id="{0394B15B-FF34-5776-23B9-E276BE6EF5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1ACE45F3-EEE5-5949-F351-8A1E709FF3EB}"/>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AU"/>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3955489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1" descr="Murdoch_land_White.wmf">
            <a:extLst>
              <a:ext uri="{FF2B5EF4-FFF2-40B4-BE49-F238E27FC236}">
                <a16:creationId xmlns:a16="http://schemas.microsoft.com/office/drawing/2014/main" id="{A15690CF-1E9B-B774-3F19-95804BCF91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597E77AB-526A-2109-868A-2DBC0D8D35E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72333584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1" descr="Murdoch_land_White.wmf">
            <a:extLst>
              <a:ext uri="{FF2B5EF4-FFF2-40B4-BE49-F238E27FC236}">
                <a16:creationId xmlns:a16="http://schemas.microsoft.com/office/drawing/2014/main" id="{EB3D46D5-746F-6592-5896-E37729909A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E7D78F29-87CE-190C-C5C1-4C387CDC460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154353742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1" descr="Murdoch_land_White.wmf">
            <a:extLst>
              <a:ext uri="{FF2B5EF4-FFF2-40B4-BE49-F238E27FC236}">
                <a16:creationId xmlns:a16="http://schemas.microsoft.com/office/drawing/2014/main" id="{DD5AD88B-5CF5-E57B-4806-93FFE5717F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8B1505E4-F709-7771-999E-5CA0D3DD0EF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AU"/>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311983608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1" descr="Murdoch_land_White.wmf">
            <a:extLst>
              <a:ext uri="{FF2B5EF4-FFF2-40B4-BE49-F238E27FC236}">
                <a16:creationId xmlns:a16="http://schemas.microsoft.com/office/drawing/2014/main" id="{729E7431-DF84-710B-E3D0-59A214E67A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D2774414-59C9-57A3-D3CA-B2C5871452A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304471006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rinter Friendly">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5A9FAF-F794-8FCA-CF4C-17E8C09079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ThinLine.wmf">
            <a:extLst>
              <a:ext uri="{FF2B5EF4-FFF2-40B4-BE49-F238E27FC236}">
                <a16:creationId xmlns:a16="http://schemas.microsoft.com/office/drawing/2014/main" id="{36B104D2-71D0-E9A2-AF91-01BC977B3C9A}"/>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AU"/>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AU"/>
              <a:t>Click to edit Master text styles</a:t>
            </a:r>
          </a:p>
        </p:txBody>
      </p:sp>
    </p:spTree>
    <p:extLst>
      <p:ext uri="{BB962C8B-B14F-4D97-AF65-F5344CB8AC3E}">
        <p14:creationId xmlns:p14="http://schemas.microsoft.com/office/powerpoint/2010/main" val="798390851"/>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6867" name="Rectangle 3"/>
          <p:cNvSpPr>
            <a:spLocks noGrp="1" noChangeArrowheads="1"/>
          </p:cNvSpPr>
          <p:nvPr>
            <p:ph type="ctrTitle"/>
          </p:nvPr>
        </p:nvSpPr>
        <p:spPr>
          <a:xfrm>
            <a:off x="684213" y="3213100"/>
            <a:ext cx="7772400" cy="1143000"/>
          </a:xfrm>
          <a:prstGeom prst="rect">
            <a:avLst/>
          </a:prstGeom>
        </p:spPr>
        <p:txBody>
          <a:bodyPr/>
          <a:lstStyle>
            <a:lvl1pPr>
              <a:defRPr sz="4000"/>
            </a:lvl1pPr>
          </a:lstStyle>
          <a:p>
            <a:r>
              <a:rPr lang="en-US"/>
              <a:t>Title</a:t>
            </a:r>
            <a:br>
              <a:rPr lang="en-US"/>
            </a:br>
            <a:r>
              <a:rPr lang="en-US"/>
              <a:t>ClassGarmnd BT bold 44pt</a:t>
            </a:r>
          </a:p>
        </p:txBody>
      </p:sp>
    </p:spTree>
    <p:extLst>
      <p:ext uri="{BB962C8B-B14F-4D97-AF65-F5344CB8AC3E}">
        <p14:creationId xmlns:p14="http://schemas.microsoft.com/office/powerpoint/2010/main" val="93013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F3A7880F-5464-C335-5A6E-28C3FA6779E8}"/>
              </a:ext>
            </a:extLst>
          </p:cNvPr>
          <p:cNvSpPr>
            <a:spLocks noGrp="1" noChangeArrowheads="1"/>
          </p:cNvSpPr>
          <p:nvPr>
            <p:ph type="sldNum" sz="quarter" idx="10"/>
          </p:nvPr>
        </p:nvSpPr>
        <p:spPr>
          <a:ln/>
        </p:spPr>
        <p:txBody>
          <a:bodyPr/>
          <a:lstStyle>
            <a:lvl1pPr>
              <a:defRPr/>
            </a:lvl1pPr>
          </a:lstStyle>
          <a:p>
            <a:pPr>
              <a:defRPr/>
            </a:pPr>
            <a:r>
              <a:rPr lang="en-GB" altLang="en-US"/>
              <a:t> </a:t>
            </a:r>
            <a:fld id="{353B8477-9DFD-43D0-B6BB-770ACE3F3649}" type="slidenum">
              <a:rPr lang="en-GB" altLang="en-US" smtClean="0"/>
              <a:pPr>
                <a:defRPr/>
              </a:pPr>
              <a:t>‹#›</a:t>
            </a:fld>
            <a:r>
              <a:rPr lang="en-GB" altLang="en-US"/>
              <a:t> of 20</a:t>
            </a:r>
          </a:p>
        </p:txBody>
      </p:sp>
    </p:spTree>
    <p:extLst>
      <p:ext uri="{BB962C8B-B14F-4D97-AF65-F5344CB8AC3E}">
        <p14:creationId xmlns:p14="http://schemas.microsoft.com/office/powerpoint/2010/main" val="1447774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C87976A7-C387-A21B-271A-F8A88DAF0178}"/>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EB0C6903-C2FF-430E-B16E-DA22AF096B90}" type="slidenum">
              <a:rPr lang="en-US" altLang="en-US" smtClean="0"/>
              <a:pPr>
                <a:defRPr/>
              </a:pPr>
              <a:t>‹#›</a:t>
            </a:fld>
            <a:endParaRPr lang="en-US" altLang="en-US"/>
          </a:p>
        </p:txBody>
      </p:sp>
    </p:spTree>
    <p:extLst>
      <p:ext uri="{BB962C8B-B14F-4D97-AF65-F5344CB8AC3E}">
        <p14:creationId xmlns:p14="http://schemas.microsoft.com/office/powerpoint/2010/main" val="19907983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44A47ADE-F449-FF6F-8572-BB3F521AF03A}"/>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0A91F897-DB8E-49C5-804A-54DB15F9D463}" type="slidenum">
              <a:rPr lang="en-US" altLang="en-US" smtClean="0"/>
              <a:pPr>
                <a:defRPr/>
              </a:pPr>
              <a:t>‹#›</a:t>
            </a:fld>
            <a:endParaRPr lang="en-US" altLang="en-US"/>
          </a:p>
        </p:txBody>
      </p:sp>
    </p:spTree>
    <p:extLst>
      <p:ext uri="{BB962C8B-B14F-4D97-AF65-F5344CB8AC3E}">
        <p14:creationId xmlns:p14="http://schemas.microsoft.com/office/powerpoint/2010/main" val="9129696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6372ED09-C565-CF06-FAE5-DF9699C62FE5}"/>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45057284-5093-4719-B8CD-F366121E9A95}" type="slidenum">
              <a:rPr lang="en-US" altLang="en-US" smtClean="0"/>
              <a:pPr>
                <a:defRPr/>
              </a:pPr>
              <a:t>‹#›</a:t>
            </a:fld>
            <a:endParaRPr lang="en-US" altLang="en-US"/>
          </a:p>
        </p:txBody>
      </p:sp>
    </p:spTree>
    <p:extLst>
      <p:ext uri="{BB962C8B-B14F-4D97-AF65-F5344CB8AC3E}">
        <p14:creationId xmlns:p14="http://schemas.microsoft.com/office/powerpoint/2010/main" val="3280663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2294936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503714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477794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404291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650260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val="1803771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10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0825" y="1196975"/>
            <a:ext cx="42799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3125" y="1196975"/>
            <a:ext cx="4281488"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7AAEFB9C-0EB7-9E8C-AC35-753BFFA2E07C}"/>
              </a:ext>
            </a:extLst>
          </p:cNvPr>
          <p:cNvSpPr>
            <a:spLocks noGrp="1" noChangeArrowheads="1"/>
          </p:cNvSpPr>
          <p:nvPr>
            <p:ph type="sldNum" sz="quarter" idx="10"/>
          </p:nvPr>
        </p:nvSpPr>
        <p:spPr>
          <a:ln/>
        </p:spPr>
        <p:txBody>
          <a:bodyPr/>
          <a:lstStyle>
            <a:lvl1pPr>
              <a:defRPr/>
            </a:lvl1pPr>
          </a:lstStyle>
          <a:p>
            <a:pPr>
              <a:defRPr/>
            </a:pPr>
            <a:r>
              <a:rPr lang="en-GB" altLang="en-US"/>
              <a:t> </a:t>
            </a:r>
            <a:fld id="{8055DF15-30E4-4D20-9159-D8BDD91D703D}" type="slidenum">
              <a:rPr lang="en-GB" altLang="en-US" smtClean="0"/>
              <a:pPr>
                <a:defRPr/>
              </a:pPr>
              <a:t>‹#›</a:t>
            </a:fld>
            <a:r>
              <a:rPr lang="en-GB" altLang="en-US"/>
              <a:t> of 20</a:t>
            </a:r>
          </a:p>
        </p:txBody>
      </p:sp>
    </p:spTree>
    <p:extLst>
      <p:ext uri="{BB962C8B-B14F-4D97-AF65-F5344CB8AC3E}">
        <p14:creationId xmlns:p14="http://schemas.microsoft.com/office/powerpoint/2010/main" val="25606556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extLst>
      <p:ext uri="{BB962C8B-B14F-4D97-AF65-F5344CB8AC3E}">
        <p14:creationId xmlns:p14="http://schemas.microsoft.com/office/powerpoint/2010/main" val="35479339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extLst>
      <p:ext uri="{BB962C8B-B14F-4D97-AF65-F5344CB8AC3E}">
        <p14:creationId xmlns:p14="http://schemas.microsoft.com/office/powerpoint/2010/main" val="18902997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1148965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8400007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A47D7AAA-5B42-45FE-2727-0D13975F8424}"/>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E9983B22-59A1-41EC-B2A5-ADBDA290B691}" type="slidenum">
              <a:rPr lang="en-US" altLang="en-US" smtClean="0"/>
              <a:pPr>
                <a:defRPr/>
              </a:pPr>
              <a:t>‹#›</a:t>
            </a:fld>
            <a:endParaRPr lang="en-US" altLang="en-US"/>
          </a:p>
        </p:txBody>
      </p:sp>
    </p:spTree>
    <p:extLst>
      <p:ext uri="{BB962C8B-B14F-4D97-AF65-F5344CB8AC3E}">
        <p14:creationId xmlns:p14="http://schemas.microsoft.com/office/powerpoint/2010/main" val="1998762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49EF1667-2A09-77DE-7840-06A4A86B2F49}"/>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16740AD8-FD1E-44BC-8117-65A413E31B15}" type="slidenum">
              <a:rPr lang="en-US" altLang="en-US" smtClean="0"/>
              <a:pPr>
                <a:defRPr/>
              </a:pPr>
              <a:t>‹#›</a:t>
            </a:fld>
            <a:endParaRPr lang="en-US" altLang="en-US"/>
          </a:p>
        </p:txBody>
      </p:sp>
    </p:spTree>
    <p:extLst>
      <p:ext uri="{BB962C8B-B14F-4D97-AF65-F5344CB8AC3E}">
        <p14:creationId xmlns:p14="http://schemas.microsoft.com/office/powerpoint/2010/main" val="12471446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13" y="1484313"/>
            <a:ext cx="8207375" cy="496887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a:xfrm>
            <a:off x="755650" y="549275"/>
            <a:ext cx="7772400" cy="647700"/>
          </a:xfrm>
          <a:prstGeom prst="rect">
            <a:avLst/>
          </a:prstGeom>
        </p:spPr>
        <p:txBody>
          <a:bodyPr/>
          <a:lstStyle/>
          <a:p>
            <a:r>
              <a:rPr lang="en-US"/>
              <a:t>Click to edit Master title style</a:t>
            </a:r>
            <a:endParaRPr lang="en-GB"/>
          </a:p>
        </p:txBody>
      </p:sp>
      <p:sp>
        <p:nvSpPr>
          <p:cNvPr id="2" name="Rectangle 7">
            <a:extLst>
              <a:ext uri="{FF2B5EF4-FFF2-40B4-BE49-F238E27FC236}">
                <a16:creationId xmlns:a16="http://schemas.microsoft.com/office/drawing/2014/main" id="{AE9C2299-77E7-2382-B31E-FCE5607EBA83}"/>
              </a:ext>
            </a:extLst>
          </p:cNvPr>
          <p:cNvSpPr>
            <a:spLocks noGrp="1" noChangeArrowheads="1"/>
          </p:cNvSpPr>
          <p:nvPr>
            <p:ph type="sldNum" sz="quarter" idx="10"/>
          </p:nvPr>
        </p:nvSpPr>
        <p:spPr>
          <a:xfrm>
            <a:off x="8027988" y="6597650"/>
            <a:ext cx="111601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US" altLang="en-US"/>
              <a:t> </a:t>
            </a:r>
            <a:fld id="{4291DFFD-DD9E-4F84-9F44-E3750C170078}" type="slidenum">
              <a:rPr lang="en-US" altLang="en-US" smtClean="0"/>
              <a:pPr>
                <a:defRPr/>
              </a:pPr>
              <a:t>‹#›</a:t>
            </a:fld>
            <a:endParaRPr lang="en-US" altLang="en-US"/>
          </a:p>
        </p:txBody>
      </p:sp>
    </p:spTree>
    <p:extLst>
      <p:ext uri="{BB962C8B-B14F-4D97-AF65-F5344CB8AC3E}">
        <p14:creationId xmlns:p14="http://schemas.microsoft.com/office/powerpoint/2010/main" val="38986878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55650" y="549275"/>
            <a:ext cx="7772400" cy="647700"/>
          </a:xfrm>
        </p:spPr>
        <p:txBody>
          <a:bodyPr/>
          <a:lstStyle/>
          <a:p>
            <a:r>
              <a:rPr lang="en-US"/>
              <a:t>Click to edit Master title style</a:t>
            </a:r>
          </a:p>
        </p:txBody>
      </p:sp>
      <p:sp>
        <p:nvSpPr>
          <p:cNvPr id="3" name="Table Placeholder 2"/>
          <p:cNvSpPr>
            <a:spLocks noGrp="1"/>
          </p:cNvSpPr>
          <p:nvPr>
            <p:ph type="tbl" idx="1"/>
          </p:nvPr>
        </p:nvSpPr>
        <p:spPr>
          <a:xfrm>
            <a:off x="468313" y="1484313"/>
            <a:ext cx="8207375" cy="4968875"/>
          </a:xfrm>
        </p:spPr>
        <p:txBody>
          <a:bodyPr rtlCol="0">
            <a:normAutofit/>
          </a:bodyPr>
          <a:lstStyle/>
          <a:p>
            <a:pPr lvl="0"/>
            <a:endParaRPr lang="en-US" noProof="0"/>
          </a:p>
        </p:txBody>
      </p:sp>
      <p:sp>
        <p:nvSpPr>
          <p:cNvPr id="4" name="Rectangle 7">
            <a:extLst>
              <a:ext uri="{FF2B5EF4-FFF2-40B4-BE49-F238E27FC236}">
                <a16:creationId xmlns:a16="http://schemas.microsoft.com/office/drawing/2014/main" id="{FC6F7E73-5F97-FEB9-B116-D2358E72EAF4}"/>
              </a:ext>
            </a:extLst>
          </p:cNvPr>
          <p:cNvSpPr>
            <a:spLocks noGrp="1" noChangeArrowheads="1"/>
          </p:cNvSpPr>
          <p:nvPr>
            <p:ph type="sldNum" sz="quarter" idx="10"/>
          </p:nvPr>
        </p:nvSpPr>
        <p:spPr>
          <a:xfrm>
            <a:off x="7885113" y="6597650"/>
            <a:ext cx="1258887"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lnSpc>
                <a:spcPct val="85000"/>
              </a:lnSpc>
              <a:defRPr/>
            </a:lvl1pPr>
          </a:lstStyle>
          <a:p>
            <a:pPr>
              <a:defRPr/>
            </a:pPr>
            <a:r>
              <a:rPr lang="en-GB" altLang="en-US"/>
              <a:t> </a:t>
            </a:r>
            <a:fld id="{80678F8F-9B75-4460-A44A-58C07126739B}" type="slidenum">
              <a:rPr lang="en-GB" altLang="en-US" smtClean="0"/>
              <a:pPr>
                <a:defRPr/>
              </a:pPr>
              <a:t>‹#›</a:t>
            </a:fld>
            <a:r>
              <a:rPr lang="en-GB" altLang="en-US"/>
              <a:t> of 20</a:t>
            </a:r>
          </a:p>
        </p:txBody>
      </p:sp>
    </p:spTree>
    <p:extLst>
      <p:ext uri="{BB962C8B-B14F-4D97-AF65-F5344CB8AC3E}">
        <p14:creationId xmlns:p14="http://schemas.microsoft.com/office/powerpoint/2010/main" val="31537979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D6BEDD68-AD9E-EEE4-DA72-F412EB1E83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138CB790-C8D5-38B7-1740-8BDA5DF4908A}"/>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AU"/>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13044749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7B1FBE0D-CEF4-3C50-A580-718949DA8B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EC3C0E10-56AC-30BE-6C6E-3C39BFC2437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97727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BEB686E1-60D7-DD50-65F0-75BDF1CE37D5}"/>
              </a:ext>
            </a:extLst>
          </p:cNvPr>
          <p:cNvSpPr>
            <a:spLocks noGrp="1" noChangeArrowheads="1"/>
          </p:cNvSpPr>
          <p:nvPr>
            <p:ph type="sldNum" sz="quarter" idx="10"/>
          </p:nvPr>
        </p:nvSpPr>
        <p:spPr>
          <a:ln/>
        </p:spPr>
        <p:txBody>
          <a:bodyPr/>
          <a:lstStyle>
            <a:lvl1pPr>
              <a:defRPr/>
            </a:lvl1pPr>
          </a:lstStyle>
          <a:p>
            <a:pPr>
              <a:defRPr/>
            </a:pPr>
            <a:r>
              <a:rPr lang="en-GB" altLang="en-US"/>
              <a:t> </a:t>
            </a:r>
            <a:fld id="{3BE2AE23-04CE-468A-A954-CCD44090AC71}" type="slidenum">
              <a:rPr lang="en-GB" altLang="en-US" smtClean="0"/>
              <a:pPr>
                <a:defRPr/>
              </a:pPr>
              <a:t>‹#›</a:t>
            </a:fld>
            <a:r>
              <a:rPr lang="en-GB" altLang="en-US"/>
              <a:t> of 20</a:t>
            </a:r>
          </a:p>
        </p:txBody>
      </p:sp>
    </p:spTree>
    <p:extLst>
      <p:ext uri="{BB962C8B-B14F-4D97-AF65-F5344CB8AC3E}">
        <p14:creationId xmlns:p14="http://schemas.microsoft.com/office/powerpoint/2010/main" val="6076290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C7F60C91-52A4-D3EB-78F2-D6A1D62EE2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9A2B76C1-DD40-8325-762C-9A3106C2C6A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18743527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F9C16B26-0765-CD03-C67F-F13A061C2F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07CB978D-EF87-F10C-BFBA-8191057053F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AU"/>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31254521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E6866339-6B67-7416-B0DE-D2AC36E965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6C05A69C-8966-3203-17B3-E238B952B13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5809092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E52D3749-16E5-FACB-727A-92A86FF28D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540F0E89-17E9-29B7-2F6C-FD1F1B91492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AU"/>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AU"/>
              <a:t>Click to edit Master text styles</a:t>
            </a:r>
          </a:p>
        </p:txBody>
      </p:sp>
    </p:spTree>
    <p:extLst>
      <p:ext uri="{BB962C8B-B14F-4D97-AF65-F5344CB8AC3E}">
        <p14:creationId xmlns:p14="http://schemas.microsoft.com/office/powerpoint/2010/main" val="88305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D20CABC9-87F5-CA38-4D98-91118E08CABD}"/>
              </a:ext>
            </a:extLst>
          </p:cNvPr>
          <p:cNvSpPr>
            <a:spLocks noGrp="1" noChangeArrowheads="1"/>
          </p:cNvSpPr>
          <p:nvPr>
            <p:ph type="sldNum" sz="quarter" idx="10"/>
          </p:nvPr>
        </p:nvSpPr>
        <p:spPr>
          <a:ln/>
        </p:spPr>
        <p:txBody>
          <a:bodyPr/>
          <a:lstStyle>
            <a:lvl1pPr>
              <a:defRPr/>
            </a:lvl1pPr>
          </a:lstStyle>
          <a:p>
            <a:pPr>
              <a:defRPr/>
            </a:pPr>
            <a:r>
              <a:rPr lang="en-GB" altLang="en-US"/>
              <a:t> </a:t>
            </a:r>
            <a:fld id="{650C2A73-8CF8-4D05-BF1C-8230501766A2}" type="slidenum">
              <a:rPr lang="en-GB" altLang="en-US" smtClean="0"/>
              <a:pPr>
                <a:defRPr/>
              </a:pPr>
              <a:t>‹#›</a:t>
            </a:fld>
            <a:r>
              <a:rPr lang="en-GB" altLang="en-US"/>
              <a:t> of 20</a:t>
            </a:r>
          </a:p>
        </p:txBody>
      </p:sp>
    </p:spTree>
    <p:extLst>
      <p:ext uri="{BB962C8B-B14F-4D97-AF65-F5344CB8AC3E}">
        <p14:creationId xmlns:p14="http://schemas.microsoft.com/office/powerpoint/2010/main" val="194866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8FDB4C9-C6C3-4A29-7F6B-9901569473E8}"/>
              </a:ext>
            </a:extLst>
          </p:cNvPr>
          <p:cNvSpPr>
            <a:spLocks noGrp="1" noChangeArrowheads="1"/>
          </p:cNvSpPr>
          <p:nvPr>
            <p:ph type="sldNum" sz="quarter" idx="10"/>
          </p:nvPr>
        </p:nvSpPr>
        <p:spPr>
          <a:ln/>
        </p:spPr>
        <p:txBody>
          <a:bodyPr/>
          <a:lstStyle>
            <a:lvl1pPr>
              <a:defRPr/>
            </a:lvl1pPr>
          </a:lstStyle>
          <a:p>
            <a:pPr>
              <a:defRPr/>
            </a:pPr>
            <a:r>
              <a:rPr lang="en-GB" altLang="en-US"/>
              <a:t> </a:t>
            </a:r>
            <a:fld id="{F0981FFB-D742-4449-942F-737FFB74F830}" type="slidenum">
              <a:rPr lang="en-GB" altLang="en-US" smtClean="0"/>
              <a:pPr>
                <a:defRPr/>
              </a:pPr>
              <a:t>‹#›</a:t>
            </a:fld>
            <a:r>
              <a:rPr lang="en-GB" altLang="en-US"/>
              <a:t> of 20</a:t>
            </a:r>
          </a:p>
        </p:txBody>
      </p:sp>
    </p:spTree>
    <p:extLst>
      <p:ext uri="{BB962C8B-B14F-4D97-AF65-F5344CB8AC3E}">
        <p14:creationId xmlns:p14="http://schemas.microsoft.com/office/powerpoint/2010/main" val="184695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5C04454F-0293-D975-DF19-DA89A27C2EC8}"/>
              </a:ext>
            </a:extLst>
          </p:cNvPr>
          <p:cNvSpPr>
            <a:spLocks noGrp="1" noChangeArrowheads="1"/>
          </p:cNvSpPr>
          <p:nvPr>
            <p:ph type="sldNum" sz="quarter" idx="10"/>
          </p:nvPr>
        </p:nvSpPr>
        <p:spPr>
          <a:ln/>
        </p:spPr>
        <p:txBody>
          <a:bodyPr/>
          <a:lstStyle>
            <a:lvl1pPr>
              <a:defRPr/>
            </a:lvl1pPr>
          </a:lstStyle>
          <a:p>
            <a:pPr>
              <a:defRPr/>
            </a:pPr>
            <a:r>
              <a:rPr lang="en-GB" altLang="en-US"/>
              <a:t> </a:t>
            </a:r>
            <a:fld id="{49866CF8-BC46-4B48-8D6A-FA7305AB9EBC}" type="slidenum">
              <a:rPr lang="en-GB" altLang="en-US" smtClean="0"/>
              <a:pPr>
                <a:defRPr/>
              </a:pPr>
              <a:t>‹#›</a:t>
            </a:fld>
            <a:r>
              <a:rPr lang="en-GB" altLang="en-US"/>
              <a:t> of 20</a:t>
            </a:r>
          </a:p>
        </p:txBody>
      </p:sp>
    </p:spTree>
    <p:extLst>
      <p:ext uri="{BB962C8B-B14F-4D97-AF65-F5344CB8AC3E}">
        <p14:creationId xmlns:p14="http://schemas.microsoft.com/office/powerpoint/2010/main" val="374073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9103B6FC-A3CA-E46A-68F3-55B6AF30FA37}"/>
              </a:ext>
            </a:extLst>
          </p:cNvPr>
          <p:cNvSpPr>
            <a:spLocks noGrp="1" noChangeArrowheads="1"/>
          </p:cNvSpPr>
          <p:nvPr>
            <p:ph type="sldNum" sz="quarter" idx="10"/>
          </p:nvPr>
        </p:nvSpPr>
        <p:spPr>
          <a:ln/>
        </p:spPr>
        <p:txBody>
          <a:bodyPr/>
          <a:lstStyle>
            <a:lvl1pPr>
              <a:defRPr/>
            </a:lvl1pPr>
          </a:lstStyle>
          <a:p>
            <a:pPr>
              <a:defRPr/>
            </a:pPr>
            <a:r>
              <a:rPr lang="en-GB" altLang="en-US"/>
              <a:t> </a:t>
            </a:r>
            <a:fld id="{8F3EE90E-0878-4A14-8DAE-CA07B72A33AE}" type="slidenum">
              <a:rPr lang="en-GB" altLang="en-US" smtClean="0"/>
              <a:pPr>
                <a:defRPr/>
              </a:pPr>
              <a:t>‹#›</a:t>
            </a:fld>
            <a:r>
              <a:rPr lang="en-GB" altLang="en-US"/>
              <a:t> of 20</a:t>
            </a:r>
          </a:p>
        </p:txBody>
      </p:sp>
    </p:spTree>
    <p:extLst>
      <p:ext uri="{BB962C8B-B14F-4D97-AF65-F5344CB8AC3E}">
        <p14:creationId xmlns:p14="http://schemas.microsoft.com/office/powerpoint/2010/main" val="420070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5.w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6.jpeg"/><Relationship Id="rId2" Type="http://schemas.openxmlformats.org/officeDocument/2006/relationships/slideLayout" Target="../slideLayouts/slideLayout34.xml"/><Relationship Id="rId16" Type="http://schemas.openxmlformats.org/officeDocument/2006/relationships/theme" Target="../theme/theme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0.xml"/><Relationship Id="rId7"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image" Target="../media/image8.wmf"/><Relationship Id="rId4" Type="http://schemas.openxmlformats.org/officeDocument/2006/relationships/slideLayout" Target="../slideLayouts/slideLayout51.xml"/><Relationship Id="rId9" Type="http://schemas.openxmlformats.org/officeDocument/2006/relationships/image" Target="../media/image7.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FDC9C27-B10E-CE97-4069-AF73E5AF9CAD}"/>
              </a:ext>
            </a:extLst>
          </p:cNvPr>
          <p:cNvSpPr>
            <a:spLocks noGrp="1" noChangeArrowheads="1"/>
          </p:cNvSpPr>
          <p:nvPr>
            <p:ph type="title"/>
          </p:nvPr>
        </p:nvSpPr>
        <p:spPr bwMode="auto">
          <a:xfrm>
            <a:off x="457200" y="549275"/>
            <a:ext cx="8229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6F077C83-9869-2B0F-9611-58EDB603E0D4}"/>
              </a:ext>
            </a:extLst>
          </p:cNvPr>
          <p:cNvSpPr>
            <a:spLocks noGrp="1" noChangeArrowheads="1"/>
          </p:cNvSpPr>
          <p:nvPr>
            <p:ph type="body" idx="1"/>
          </p:nvPr>
        </p:nvSpPr>
        <p:spPr bwMode="auto">
          <a:xfrm>
            <a:off x="250825" y="1196975"/>
            <a:ext cx="8713788"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descr="white">
            <a:extLst>
              <a:ext uri="{FF2B5EF4-FFF2-40B4-BE49-F238E27FC236}">
                <a16:creationId xmlns:a16="http://schemas.microsoft.com/office/drawing/2014/main" id="{AA8B8525-8A02-BFA4-6971-0267E0F5C8A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h1">
            <a:extLst>
              <a:ext uri="{FF2B5EF4-FFF2-40B4-BE49-F238E27FC236}">
                <a16:creationId xmlns:a16="http://schemas.microsoft.com/office/drawing/2014/main" id="{D7261CA8-6839-C1B0-3C39-F4FD3B09D3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91300"/>
            <a:ext cx="1295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6" name="Rectangle 6">
            <a:extLst>
              <a:ext uri="{FF2B5EF4-FFF2-40B4-BE49-F238E27FC236}">
                <a16:creationId xmlns:a16="http://schemas.microsoft.com/office/drawing/2014/main" id="{17FA3D9D-B091-6ABD-6484-365D3D09D568}"/>
              </a:ext>
            </a:extLst>
          </p:cNvPr>
          <p:cNvSpPr>
            <a:spLocks noGrp="1" noChangeArrowheads="1"/>
          </p:cNvSpPr>
          <p:nvPr>
            <p:ph type="sldNum" sz="quarter" idx="4"/>
          </p:nvPr>
        </p:nvSpPr>
        <p:spPr bwMode="auto">
          <a:xfrm>
            <a:off x="7885113" y="6597650"/>
            <a:ext cx="125888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defRPr>
            </a:lvl1pPr>
          </a:lstStyle>
          <a:p>
            <a:pPr>
              <a:defRPr/>
            </a:pPr>
            <a:r>
              <a:rPr lang="en-GB" altLang="en-US"/>
              <a:t> </a:t>
            </a:r>
            <a:fld id="{EAE520C9-2677-4A07-A8A0-AFADB7393A24}" type="slidenum">
              <a:rPr lang="en-GB" altLang="en-US" smtClean="0"/>
              <a:pPr>
                <a:defRPr/>
              </a:pPr>
              <a:t>‹#›</a:t>
            </a:fld>
            <a:r>
              <a:rPr lang="en-GB" altLang="en-US"/>
              <a:t> of 20</a:t>
            </a:r>
          </a:p>
        </p:txBody>
      </p:sp>
    </p:spTree>
  </p:cSld>
  <p:clrMap bg1="lt1" tx1="dk1" bg2="lt2" tx2="dk2" accent1="accent1" accent2="accent2" accent3="accent3" accent4="accent4" accent5="accent5" accent6="accent6" hlink="hlink" folHlink="folHlink"/>
  <p:sldLayoutIdLst>
    <p:sldLayoutId id="2147484721" r:id="rId1"/>
    <p:sldLayoutId id="2147484722" r:id="rId2"/>
    <p:sldLayoutId id="2147484723" r:id="rId3"/>
    <p:sldLayoutId id="2147484724" r:id="rId4"/>
    <p:sldLayoutId id="2147484725" r:id="rId5"/>
    <p:sldLayoutId id="2147484726" r:id="rId6"/>
    <p:sldLayoutId id="2147484727" r:id="rId7"/>
    <p:sldLayoutId id="2147484728" r:id="rId8"/>
    <p:sldLayoutId id="2147484729" r:id="rId9"/>
    <p:sldLayoutId id="2147484730" r:id="rId10"/>
    <p:sldLayoutId id="2147484731" r:id="rId11"/>
  </p:sldLayoutIdLst>
  <p:hf hdr="0" ftr="0" dt="0"/>
  <p:txStyles>
    <p:titleStyle>
      <a:lvl1pPr algn="ctr" rtl="0" eaLnBrk="0" fontAlgn="base" hangingPunct="0">
        <a:spcBef>
          <a:spcPct val="0"/>
        </a:spcBef>
        <a:spcAft>
          <a:spcPct val="0"/>
        </a:spcAft>
        <a:defRPr sz="2800">
          <a:solidFill>
            <a:schemeClr val="tx2"/>
          </a:solidFill>
          <a:latin typeface="+mj-lt"/>
          <a:ea typeface="MS PGothic" pitchFamily="34" charset="-128"/>
          <a:cs typeface="+mj-cs"/>
        </a:defRPr>
      </a:lvl1pPr>
      <a:lvl2pPr algn="ctr" rtl="0" eaLnBrk="0" fontAlgn="base" hangingPunct="0">
        <a:spcBef>
          <a:spcPct val="0"/>
        </a:spcBef>
        <a:spcAft>
          <a:spcPct val="0"/>
        </a:spcAft>
        <a:defRPr sz="2800">
          <a:solidFill>
            <a:schemeClr val="tx2"/>
          </a:solidFill>
          <a:latin typeface="ClassGarmnd BT" charset="0"/>
          <a:ea typeface="MS PGothic" pitchFamily="34" charset="-128"/>
        </a:defRPr>
      </a:lvl2pPr>
      <a:lvl3pPr algn="ctr" rtl="0" eaLnBrk="0" fontAlgn="base" hangingPunct="0">
        <a:spcBef>
          <a:spcPct val="0"/>
        </a:spcBef>
        <a:spcAft>
          <a:spcPct val="0"/>
        </a:spcAft>
        <a:defRPr sz="2800">
          <a:solidFill>
            <a:schemeClr val="tx2"/>
          </a:solidFill>
          <a:latin typeface="ClassGarmnd BT" charset="0"/>
          <a:ea typeface="MS PGothic" pitchFamily="34" charset="-128"/>
        </a:defRPr>
      </a:lvl3pPr>
      <a:lvl4pPr algn="ctr" rtl="0" eaLnBrk="0" fontAlgn="base" hangingPunct="0">
        <a:spcBef>
          <a:spcPct val="0"/>
        </a:spcBef>
        <a:spcAft>
          <a:spcPct val="0"/>
        </a:spcAft>
        <a:defRPr sz="2800">
          <a:solidFill>
            <a:schemeClr val="tx2"/>
          </a:solidFill>
          <a:latin typeface="ClassGarmnd BT" charset="0"/>
          <a:ea typeface="MS PGothic" pitchFamily="34" charset="-128"/>
        </a:defRPr>
      </a:lvl4pPr>
      <a:lvl5pPr algn="ctr" rtl="0" eaLnBrk="0" fontAlgn="base" hangingPunct="0">
        <a:spcBef>
          <a:spcPct val="0"/>
        </a:spcBef>
        <a:spcAft>
          <a:spcPct val="0"/>
        </a:spcAft>
        <a:defRPr sz="2800">
          <a:solidFill>
            <a:schemeClr val="tx2"/>
          </a:solidFill>
          <a:latin typeface="ClassGarmnd BT" charset="0"/>
          <a:ea typeface="MS PGothic" pitchFamily="34" charset="-128"/>
        </a:defRPr>
      </a:lvl5pPr>
      <a:lvl6pPr marL="457200" algn="ctr" rtl="0" fontAlgn="base">
        <a:spcBef>
          <a:spcPct val="0"/>
        </a:spcBef>
        <a:spcAft>
          <a:spcPct val="0"/>
        </a:spcAft>
        <a:defRPr sz="2800">
          <a:solidFill>
            <a:schemeClr val="tx2"/>
          </a:solidFill>
          <a:latin typeface="ClassGarmnd BT" charset="0"/>
        </a:defRPr>
      </a:lvl6pPr>
      <a:lvl7pPr marL="914400" algn="ctr" rtl="0" fontAlgn="base">
        <a:spcBef>
          <a:spcPct val="0"/>
        </a:spcBef>
        <a:spcAft>
          <a:spcPct val="0"/>
        </a:spcAft>
        <a:defRPr sz="2800">
          <a:solidFill>
            <a:schemeClr val="tx2"/>
          </a:solidFill>
          <a:latin typeface="ClassGarmnd BT" charset="0"/>
        </a:defRPr>
      </a:lvl7pPr>
      <a:lvl8pPr marL="1371600" algn="ctr" rtl="0" fontAlgn="base">
        <a:spcBef>
          <a:spcPct val="0"/>
        </a:spcBef>
        <a:spcAft>
          <a:spcPct val="0"/>
        </a:spcAft>
        <a:defRPr sz="2800">
          <a:solidFill>
            <a:schemeClr val="tx2"/>
          </a:solidFill>
          <a:latin typeface="ClassGarmnd BT" charset="0"/>
        </a:defRPr>
      </a:lvl8pPr>
      <a:lvl9pPr marL="1828800" algn="ctr" rtl="0" fontAlgn="base">
        <a:spcBef>
          <a:spcPct val="0"/>
        </a:spcBef>
        <a:spcAft>
          <a:spcPct val="0"/>
        </a:spcAft>
        <a:defRPr sz="2800">
          <a:solidFill>
            <a:schemeClr val="tx2"/>
          </a:solidFill>
          <a:latin typeface="ClassGarmnd BT" charset="0"/>
        </a:defRPr>
      </a:lvl9pPr>
    </p:titleStyle>
    <p:bodyStyle>
      <a:lvl1pPr marL="342900" indent="-342900" algn="l" rtl="0" eaLnBrk="0" fontAlgn="base" hangingPunct="0">
        <a:spcBef>
          <a:spcPct val="20000"/>
        </a:spcBef>
        <a:spcAft>
          <a:spcPct val="0"/>
        </a:spcAft>
        <a:defRPr sz="1600" b="1">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defRPr sz="1600" b="1">
          <a:solidFill>
            <a:schemeClr val="tx1"/>
          </a:solidFill>
          <a:latin typeface="+mn-lt"/>
          <a:ea typeface="MS PGothic" pitchFamily="34" charset="-128"/>
        </a:defRPr>
      </a:lvl2pPr>
      <a:lvl3pPr marL="1143000" indent="-228600" algn="l" rtl="0" eaLnBrk="0" fontAlgn="base" hangingPunct="0">
        <a:spcBef>
          <a:spcPct val="20000"/>
        </a:spcBef>
        <a:spcAft>
          <a:spcPct val="0"/>
        </a:spcAft>
        <a:defRPr sz="1600" b="1">
          <a:solidFill>
            <a:schemeClr val="tx1"/>
          </a:solidFill>
          <a:latin typeface="+mn-lt"/>
          <a:ea typeface="MS PGothic" pitchFamily="34" charset="-128"/>
        </a:defRPr>
      </a:lvl3pPr>
      <a:lvl4pPr marL="1600200" indent="-228600" algn="l" rtl="0" eaLnBrk="0" fontAlgn="base" hangingPunct="0">
        <a:spcBef>
          <a:spcPct val="20000"/>
        </a:spcBef>
        <a:spcAft>
          <a:spcPct val="0"/>
        </a:spcAft>
        <a:defRPr sz="1600" b="1">
          <a:solidFill>
            <a:schemeClr val="tx1"/>
          </a:solidFill>
          <a:latin typeface="+mn-lt"/>
          <a:ea typeface="MS PGothic" pitchFamily="34" charset="-128"/>
        </a:defRPr>
      </a:lvl4pPr>
      <a:lvl5pPr marL="2057400" indent="-228600" algn="l" rtl="0" eaLnBrk="0" fontAlgn="base" hangingPunct="0">
        <a:spcBef>
          <a:spcPct val="20000"/>
        </a:spcBef>
        <a:spcAft>
          <a:spcPct val="0"/>
        </a:spcAft>
        <a:defRPr sz="1600" b="1">
          <a:solidFill>
            <a:schemeClr val="tx1"/>
          </a:solidFill>
          <a:latin typeface="+mn-lt"/>
          <a:ea typeface="MS PGothic" pitchFamily="34" charset="-128"/>
        </a:defRPr>
      </a:lvl5pPr>
      <a:lvl6pPr marL="2514600" indent="-228600" algn="l" rtl="0" fontAlgn="base">
        <a:spcBef>
          <a:spcPct val="20000"/>
        </a:spcBef>
        <a:spcAft>
          <a:spcPct val="0"/>
        </a:spcAft>
        <a:defRPr sz="1600" b="1">
          <a:solidFill>
            <a:schemeClr val="tx1"/>
          </a:solidFill>
          <a:latin typeface="+mn-lt"/>
        </a:defRPr>
      </a:lvl6pPr>
      <a:lvl7pPr marL="2971800" indent="-228600" algn="l" rtl="0" fontAlgn="base">
        <a:spcBef>
          <a:spcPct val="20000"/>
        </a:spcBef>
        <a:spcAft>
          <a:spcPct val="0"/>
        </a:spcAft>
        <a:defRPr sz="1600" b="1">
          <a:solidFill>
            <a:schemeClr val="tx1"/>
          </a:solidFill>
          <a:latin typeface="+mn-lt"/>
        </a:defRPr>
      </a:lvl7pPr>
      <a:lvl8pPr marL="3429000" indent="-228600" algn="l" rtl="0" fontAlgn="base">
        <a:spcBef>
          <a:spcPct val="20000"/>
        </a:spcBef>
        <a:spcAft>
          <a:spcPct val="0"/>
        </a:spcAft>
        <a:defRPr sz="1600" b="1">
          <a:solidFill>
            <a:schemeClr val="tx1"/>
          </a:solidFill>
          <a:latin typeface="+mn-lt"/>
        </a:defRPr>
      </a:lvl8pPr>
      <a:lvl9pPr marL="3886200" indent="-228600" algn="l" rtl="0" fontAlgn="base">
        <a:spcBef>
          <a:spcPct val="20000"/>
        </a:spcBef>
        <a:spcAft>
          <a:spcPct val="0"/>
        </a:spcAft>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FF4C0E2-30DE-F16E-B120-8A78CCB01BF0}"/>
              </a:ext>
            </a:extLst>
          </p:cNvPr>
          <p:cNvSpPr>
            <a:spLocks noGrp="1" noChangeArrowheads="1"/>
          </p:cNvSpPr>
          <p:nvPr>
            <p:ph type="title"/>
          </p:nvPr>
        </p:nvSpPr>
        <p:spPr bwMode="auto">
          <a:xfrm>
            <a:off x="457200" y="549275"/>
            <a:ext cx="8229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1CF31B9E-86DC-68BE-DCDA-1FEFA0E7A38B}"/>
              </a:ext>
            </a:extLst>
          </p:cNvPr>
          <p:cNvSpPr>
            <a:spLocks noGrp="1" noChangeArrowheads="1"/>
          </p:cNvSpPr>
          <p:nvPr>
            <p:ph type="body" idx="1"/>
          </p:nvPr>
        </p:nvSpPr>
        <p:spPr bwMode="auto">
          <a:xfrm>
            <a:off x="250825" y="1196975"/>
            <a:ext cx="8713788"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2052" name="Picture 4" descr="white">
            <a:extLst>
              <a:ext uri="{FF2B5EF4-FFF2-40B4-BE49-F238E27FC236}">
                <a16:creationId xmlns:a16="http://schemas.microsoft.com/office/drawing/2014/main" id="{11D9E405-3CA0-3229-EE2F-044C521A9E3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h1">
            <a:extLst>
              <a:ext uri="{FF2B5EF4-FFF2-40B4-BE49-F238E27FC236}">
                <a16:creationId xmlns:a16="http://schemas.microsoft.com/office/drawing/2014/main" id="{C351CC9D-0DA6-B1D6-4D22-5072AAC8CE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91300"/>
            <a:ext cx="1295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02" name="Rectangle 6">
            <a:extLst>
              <a:ext uri="{FF2B5EF4-FFF2-40B4-BE49-F238E27FC236}">
                <a16:creationId xmlns:a16="http://schemas.microsoft.com/office/drawing/2014/main" id="{0D92CFDD-878F-5CE8-4E7A-306EC6D9D585}"/>
              </a:ext>
            </a:extLst>
          </p:cNvPr>
          <p:cNvSpPr>
            <a:spLocks noGrp="1" noChangeArrowheads="1"/>
          </p:cNvSpPr>
          <p:nvPr>
            <p:ph type="sldNum" sz="quarter" idx="4"/>
          </p:nvPr>
        </p:nvSpPr>
        <p:spPr bwMode="auto">
          <a:xfrm>
            <a:off x="7812088" y="6597650"/>
            <a:ext cx="133191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solidFill>
                  <a:schemeClr val="tx1"/>
                </a:solidFill>
                <a:latin typeface="Times New Roman" panose="02020603050405020304" pitchFamily="18" charset="0"/>
              </a:defRPr>
            </a:lvl1pPr>
          </a:lstStyle>
          <a:p>
            <a:pPr>
              <a:defRPr/>
            </a:pPr>
            <a:r>
              <a:rPr lang="en-US" altLang="en-US"/>
              <a:t> </a:t>
            </a:r>
            <a:fld id="{6AD8DE2E-1277-4F81-8905-22C4EB356092}" type="slidenum">
              <a:rPr lang="en-US" altLang="en-US" smtClean="0"/>
              <a:pPr>
                <a:defRPr/>
              </a:pPr>
              <a:t>‹#›</a:t>
            </a:fld>
            <a:r>
              <a:rPr lang="en-US" altLang="en-US"/>
              <a:t> of 20</a:t>
            </a:r>
          </a:p>
        </p:txBody>
      </p:sp>
    </p:spTree>
  </p:cSld>
  <p:clrMap bg1="lt1" tx1="dk1" bg2="lt2" tx2="dk2" accent1="accent1" accent2="accent2" accent3="accent3" accent4="accent4" accent5="accent5" accent6="accent6" hlink="hlink" folHlink="folHlink"/>
  <p:sldLayoutIdLst>
    <p:sldLayoutId id="2147484732" r:id="rId1"/>
    <p:sldLayoutId id="2147484733" r:id="rId2"/>
    <p:sldLayoutId id="2147484734" r:id="rId3"/>
    <p:sldLayoutId id="2147484735" r:id="rId4"/>
    <p:sldLayoutId id="2147484736" r:id="rId5"/>
    <p:sldLayoutId id="2147484737" r:id="rId6"/>
    <p:sldLayoutId id="2147484738" r:id="rId7"/>
    <p:sldLayoutId id="2147484739" r:id="rId8"/>
    <p:sldLayoutId id="2147484740" r:id="rId9"/>
    <p:sldLayoutId id="2147484741" r:id="rId10"/>
    <p:sldLayoutId id="2147484742" r:id="rId11"/>
  </p:sldLayoutIdLst>
  <p:hf hdr="0" ftr="0" dt="0"/>
  <p:txStyles>
    <p:titleStyle>
      <a:lvl1pPr algn="ctr" rtl="0" eaLnBrk="0" fontAlgn="base" hangingPunct="0">
        <a:spcBef>
          <a:spcPct val="0"/>
        </a:spcBef>
        <a:spcAft>
          <a:spcPct val="0"/>
        </a:spcAft>
        <a:defRPr sz="2800">
          <a:solidFill>
            <a:schemeClr val="tx2"/>
          </a:solidFill>
          <a:latin typeface="+mj-lt"/>
          <a:ea typeface="MS PGothic" pitchFamily="34" charset="-128"/>
          <a:cs typeface="+mj-cs"/>
        </a:defRPr>
      </a:lvl1pPr>
      <a:lvl2pPr algn="ctr" rtl="0" eaLnBrk="0" fontAlgn="base" hangingPunct="0">
        <a:spcBef>
          <a:spcPct val="0"/>
        </a:spcBef>
        <a:spcAft>
          <a:spcPct val="0"/>
        </a:spcAft>
        <a:defRPr sz="2800">
          <a:solidFill>
            <a:schemeClr val="tx2"/>
          </a:solidFill>
          <a:latin typeface="ClassGarmnd BT" charset="0"/>
          <a:ea typeface="MS PGothic" pitchFamily="34" charset="-128"/>
        </a:defRPr>
      </a:lvl2pPr>
      <a:lvl3pPr algn="ctr" rtl="0" eaLnBrk="0" fontAlgn="base" hangingPunct="0">
        <a:spcBef>
          <a:spcPct val="0"/>
        </a:spcBef>
        <a:spcAft>
          <a:spcPct val="0"/>
        </a:spcAft>
        <a:defRPr sz="2800">
          <a:solidFill>
            <a:schemeClr val="tx2"/>
          </a:solidFill>
          <a:latin typeface="ClassGarmnd BT" charset="0"/>
          <a:ea typeface="MS PGothic" pitchFamily="34" charset="-128"/>
        </a:defRPr>
      </a:lvl3pPr>
      <a:lvl4pPr algn="ctr" rtl="0" eaLnBrk="0" fontAlgn="base" hangingPunct="0">
        <a:spcBef>
          <a:spcPct val="0"/>
        </a:spcBef>
        <a:spcAft>
          <a:spcPct val="0"/>
        </a:spcAft>
        <a:defRPr sz="2800">
          <a:solidFill>
            <a:schemeClr val="tx2"/>
          </a:solidFill>
          <a:latin typeface="ClassGarmnd BT" charset="0"/>
          <a:ea typeface="MS PGothic" pitchFamily="34" charset="-128"/>
        </a:defRPr>
      </a:lvl4pPr>
      <a:lvl5pPr algn="ctr" rtl="0" eaLnBrk="0" fontAlgn="base" hangingPunct="0">
        <a:spcBef>
          <a:spcPct val="0"/>
        </a:spcBef>
        <a:spcAft>
          <a:spcPct val="0"/>
        </a:spcAft>
        <a:defRPr sz="2800">
          <a:solidFill>
            <a:schemeClr val="tx2"/>
          </a:solidFill>
          <a:latin typeface="ClassGarmnd BT" charset="0"/>
          <a:ea typeface="MS PGothic" pitchFamily="34" charset="-128"/>
        </a:defRPr>
      </a:lvl5pPr>
      <a:lvl6pPr marL="457200" algn="ctr" rtl="0" fontAlgn="base">
        <a:spcBef>
          <a:spcPct val="0"/>
        </a:spcBef>
        <a:spcAft>
          <a:spcPct val="0"/>
        </a:spcAft>
        <a:defRPr sz="2800">
          <a:solidFill>
            <a:schemeClr val="tx2"/>
          </a:solidFill>
          <a:latin typeface="ClassGarmnd BT" charset="0"/>
        </a:defRPr>
      </a:lvl6pPr>
      <a:lvl7pPr marL="914400" algn="ctr" rtl="0" fontAlgn="base">
        <a:spcBef>
          <a:spcPct val="0"/>
        </a:spcBef>
        <a:spcAft>
          <a:spcPct val="0"/>
        </a:spcAft>
        <a:defRPr sz="2800">
          <a:solidFill>
            <a:schemeClr val="tx2"/>
          </a:solidFill>
          <a:latin typeface="ClassGarmnd BT" charset="0"/>
        </a:defRPr>
      </a:lvl7pPr>
      <a:lvl8pPr marL="1371600" algn="ctr" rtl="0" fontAlgn="base">
        <a:spcBef>
          <a:spcPct val="0"/>
        </a:spcBef>
        <a:spcAft>
          <a:spcPct val="0"/>
        </a:spcAft>
        <a:defRPr sz="2800">
          <a:solidFill>
            <a:schemeClr val="tx2"/>
          </a:solidFill>
          <a:latin typeface="ClassGarmnd BT" charset="0"/>
        </a:defRPr>
      </a:lvl8pPr>
      <a:lvl9pPr marL="1828800" algn="ctr" rtl="0" fontAlgn="base">
        <a:spcBef>
          <a:spcPct val="0"/>
        </a:spcBef>
        <a:spcAft>
          <a:spcPct val="0"/>
        </a:spcAft>
        <a:defRPr sz="2800">
          <a:solidFill>
            <a:schemeClr val="tx2"/>
          </a:solidFill>
          <a:latin typeface="ClassGarmnd BT" charset="0"/>
        </a:defRPr>
      </a:lvl9pPr>
    </p:titleStyle>
    <p:bodyStyle>
      <a:lvl1pPr marL="342900" indent="-342900" algn="l" rtl="0" eaLnBrk="0" fontAlgn="base" hangingPunct="0">
        <a:spcBef>
          <a:spcPct val="20000"/>
        </a:spcBef>
        <a:spcAft>
          <a:spcPct val="0"/>
        </a:spcAft>
        <a:defRPr sz="1600" b="1">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defRPr sz="1600" b="1">
          <a:solidFill>
            <a:schemeClr val="tx1"/>
          </a:solidFill>
          <a:latin typeface="+mn-lt"/>
          <a:ea typeface="MS PGothic" pitchFamily="34" charset="-128"/>
        </a:defRPr>
      </a:lvl2pPr>
      <a:lvl3pPr marL="1143000" indent="-228600" algn="l" rtl="0" eaLnBrk="0" fontAlgn="base" hangingPunct="0">
        <a:spcBef>
          <a:spcPct val="20000"/>
        </a:spcBef>
        <a:spcAft>
          <a:spcPct val="0"/>
        </a:spcAft>
        <a:defRPr sz="1600" b="1">
          <a:solidFill>
            <a:schemeClr val="tx1"/>
          </a:solidFill>
          <a:latin typeface="+mn-lt"/>
          <a:ea typeface="MS PGothic" pitchFamily="34" charset="-128"/>
        </a:defRPr>
      </a:lvl3pPr>
      <a:lvl4pPr marL="1600200" indent="-228600" algn="l" rtl="0" eaLnBrk="0" fontAlgn="base" hangingPunct="0">
        <a:spcBef>
          <a:spcPct val="20000"/>
        </a:spcBef>
        <a:spcAft>
          <a:spcPct val="0"/>
        </a:spcAft>
        <a:defRPr sz="1600" b="1">
          <a:solidFill>
            <a:schemeClr val="tx1"/>
          </a:solidFill>
          <a:latin typeface="+mn-lt"/>
          <a:ea typeface="MS PGothic" pitchFamily="34" charset="-128"/>
        </a:defRPr>
      </a:lvl4pPr>
      <a:lvl5pPr marL="2057400" indent="-228600" algn="l" rtl="0" eaLnBrk="0" fontAlgn="base" hangingPunct="0">
        <a:spcBef>
          <a:spcPct val="20000"/>
        </a:spcBef>
        <a:spcAft>
          <a:spcPct val="0"/>
        </a:spcAft>
        <a:defRPr sz="1600" b="1">
          <a:solidFill>
            <a:schemeClr val="tx1"/>
          </a:solidFill>
          <a:latin typeface="+mn-lt"/>
          <a:ea typeface="MS PGothic" pitchFamily="34" charset="-128"/>
        </a:defRPr>
      </a:lvl5pPr>
      <a:lvl6pPr marL="2514600" indent="-228600" algn="l" rtl="0" fontAlgn="base">
        <a:spcBef>
          <a:spcPct val="20000"/>
        </a:spcBef>
        <a:spcAft>
          <a:spcPct val="0"/>
        </a:spcAft>
        <a:defRPr sz="1600" b="1">
          <a:solidFill>
            <a:schemeClr val="tx1"/>
          </a:solidFill>
          <a:latin typeface="+mn-lt"/>
        </a:defRPr>
      </a:lvl6pPr>
      <a:lvl7pPr marL="2971800" indent="-228600" algn="l" rtl="0" fontAlgn="base">
        <a:spcBef>
          <a:spcPct val="20000"/>
        </a:spcBef>
        <a:spcAft>
          <a:spcPct val="0"/>
        </a:spcAft>
        <a:defRPr sz="1600" b="1">
          <a:solidFill>
            <a:schemeClr val="tx1"/>
          </a:solidFill>
          <a:latin typeface="+mn-lt"/>
        </a:defRPr>
      </a:lvl7pPr>
      <a:lvl8pPr marL="3429000" indent="-228600" algn="l" rtl="0" fontAlgn="base">
        <a:spcBef>
          <a:spcPct val="20000"/>
        </a:spcBef>
        <a:spcAft>
          <a:spcPct val="0"/>
        </a:spcAft>
        <a:defRPr sz="1600" b="1">
          <a:solidFill>
            <a:schemeClr val="tx1"/>
          </a:solidFill>
          <a:latin typeface="+mn-lt"/>
        </a:defRPr>
      </a:lvl8pPr>
      <a:lvl9pPr marL="3886200" indent="-228600" algn="l" rtl="0" fontAlgn="base">
        <a:spcBef>
          <a:spcPct val="20000"/>
        </a:spcBef>
        <a:spcAft>
          <a:spcPct val="0"/>
        </a:spcAft>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755" r:id="rId1"/>
    <p:sldLayoutId id="2147484756" r:id="rId2"/>
    <p:sldLayoutId id="2147484757" r:id="rId3"/>
    <p:sldLayoutId id="2147484758" r:id="rId4"/>
    <p:sldLayoutId id="2147484759" r:id="rId5"/>
    <p:sldLayoutId id="2147484760" r:id="rId6"/>
    <p:sldLayoutId id="2147484743" r:id="rId7"/>
    <p:sldLayoutId id="2147484761" r:id="rId8"/>
    <p:sldLayoutId id="2147484762" r:id="rId9"/>
    <p:sldLayoutId id="2147484763" r:id="rId10"/>
  </p:sldLayoutIdLst>
  <p:hf hdr="0" ftr="0" dt="0"/>
  <p:txStyles>
    <p:titleStyle>
      <a:lvl1pPr algn="l" defTabSz="457200" rtl="0" eaLnBrk="0" fontAlgn="base" hangingPunct="0">
        <a:spcBef>
          <a:spcPct val="0"/>
        </a:spcBef>
        <a:spcAft>
          <a:spcPct val="0"/>
        </a:spcAft>
        <a:defRPr sz="3200" kern="1200">
          <a:solidFill>
            <a:schemeClr val="bg1"/>
          </a:solidFill>
          <a:latin typeface="+mj-lt"/>
          <a:ea typeface="MS PGothic" pitchFamily="34" charset="-128"/>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S PGothic" pitchFamily="34" charset="-128"/>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S PGothic" pitchFamily="34" charset="-128"/>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S PGothic" pitchFamily="34" charset="-128"/>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itchFamily="34" charset="-128"/>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a:extLst>
              <a:ext uri="{FF2B5EF4-FFF2-40B4-BE49-F238E27FC236}">
                <a16:creationId xmlns:a16="http://schemas.microsoft.com/office/drawing/2014/main" id="{59E2CCD3-7391-14C4-A8C4-F0858CB6066C}"/>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6" descr="RedThinLine.wmf">
            <a:extLst>
              <a:ext uri="{FF2B5EF4-FFF2-40B4-BE49-F238E27FC236}">
                <a16:creationId xmlns:a16="http://schemas.microsoft.com/office/drawing/2014/main" id="{18CB9248-C87B-EEF0-9289-5799D8EF240F}"/>
              </a:ext>
            </a:extLst>
          </p:cNvPr>
          <p:cNvPicPr>
            <a:picLocks/>
          </p:cNvPicPr>
          <p:nvPr/>
        </p:nvPicPr>
        <p:blipFill>
          <a:blip r:embed="rId18">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Placeholder 1">
            <a:extLst>
              <a:ext uri="{FF2B5EF4-FFF2-40B4-BE49-F238E27FC236}">
                <a16:creationId xmlns:a16="http://schemas.microsoft.com/office/drawing/2014/main" id="{A97583BF-1542-5C6A-F6BC-8E148DC5E62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endParaRPr lang="en-US" altLang="en-US"/>
          </a:p>
        </p:txBody>
      </p:sp>
      <p:sp>
        <p:nvSpPr>
          <p:cNvPr id="3077" name="Text Placeholder 2">
            <a:extLst>
              <a:ext uri="{FF2B5EF4-FFF2-40B4-BE49-F238E27FC236}">
                <a16:creationId xmlns:a16="http://schemas.microsoft.com/office/drawing/2014/main" id="{03143A90-D313-2F38-9301-1A0B2849924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endParaRPr lang="en-US" altLang="en-US"/>
          </a:p>
        </p:txBody>
      </p:sp>
    </p:spTree>
  </p:cSld>
  <p:clrMap bg1="lt1" tx1="dk1" bg2="lt2" tx2="dk2" accent1="accent1" accent2="accent2" accent3="accent3" accent4="accent4" accent5="accent5" accent6="accent6" hlink="hlink" folHlink="folHlink"/>
  <p:sldLayoutIdLst>
    <p:sldLayoutId id="2147484744" r:id="rId1"/>
    <p:sldLayoutId id="2147484745" r:id="rId2"/>
    <p:sldLayoutId id="2147484746" r:id="rId3"/>
    <p:sldLayoutId id="2147484747" r:id="rId4"/>
    <p:sldLayoutId id="2147484748" r:id="rId5"/>
    <p:sldLayoutId id="2147484749" r:id="rId6"/>
    <p:sldLayoutId id="2147484750" r:id="rId7"/>
    <p:sldLayoutId id="2147484751" r:id="rId8"/>
    <p:sldLayoutId id="2147484752" r:id="rId9"/>
    <p:sldLayoutId id="2147484753" r:id="rId10"/>
    <p:sldLayoutId id="2147484754" r:id="rId11"/>
    <p:sldLayoutId id="2147484764" r:id="rId12"/>
    <p:sldLayoutId id="2147484765" r:id="rId13"/>
    <p:sldLayoutId id="2147484766" r:id="rId14"/>
    <p:sldLayoutId id="2147484767" r:id="rId15"/>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defTabSz="457200" rtl="0" fontAlgn="base">
        <a:spcBef>
          <a:spcPct val="0"/>
        </a:spcBef>
        <a:spcAft>
          <a:spcPct val="0"/>
        </a:spcAft>
        <a:defRPr sz="4400">
          <a:solidFill>
            <a:schemeClr val="tx1"/>
          </a:solidFill>
          <a:latin typeface="Calibri" pitchFamily="34" charset="0"/>
          <a:ea typeface="MS PGothic" pitchFamily="34" charset="-128"/>
        </a:defRPr>
      </a:lvl6pPr>
      <a:lvl7pPr marL="914400" algn="ctr" defTabSz="457200" rtl="0" fontAlgn="base">
        <a:spcBef>
          <a:spcPct val="0"/>
        </a:spcBef>
        <a:spcAft>
          <a:spcPct val="0"/>
        </a:spcAft>
        <a:defRPr sz="4400">
          <a:solidFill>
            <a:schemeClr val="tx1"/>
          </a:solidFill>
          <a:latin typeface="Calibri" pitchFamily="34" charset="0"/>
          <a:ea typeface="MS PGothic" pitchFamily="34" charset="-128"/>
        </a:defRPr>
      </a:lvl7pPr>
      <a:lvl8pPr marL="1371600" algn="ctr" defTabSz="457200" rtl="0" fontAlgn="base">
        <a:spcBef>
          <a:spcPct val="0"/>
        </a:spcBef>
        <a:spcAft>
          <a:spcPct val="0"/>
        </a:spcAft>
        <a:defRPr sz="4400">
          <a:solidFill>
            <a:schemeClr val="tx1"/>
          </a:solidFill>
          <a:latin typeface="Calibri" pitchFamily="34" charset="0"/>
          <a:ea typeface="MS PGothic" pitchFamily="34" charset="-128"/>
        </a:defRPr>
      </a:lvl8pPr>
      <a:lvl9pPr marL="1828800" algn="ctr" defTabSz="457200" rtl="0" fontAlgn="base">
        <a:spcBef>
          <a:spcPct val="0"/>
        </a:spcBef>
        <a:spcAft>
          <a:spcPct val="0"/>
        </a:spcAft>
        <a:defRPr sz="4400">
          <a:solidFill>
            <a:schemeClr val="tx1"/>
          </a:solidFill>
          <a:latin typeface="Calibri" pitchFamily="34" charset="0"/>
          <a:ea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4098" name="Picture 2" descr="M-Red.wmf">
            <a:extLst>
              <a:ext uri="{FF2B5EF4-FFF2-40B4-BE49-F238E27FC236}">
                <a16:creationId xmlns:a16="http://schemas.microsoft.com/office/drawing/2014/main" id="{F221AEB6-7353-70FF-7CA4-DF0A80E5D7D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Murdoch_port_reverse.wmf">
            <a:extLst>
              <a:ext uri="{FF2B5EF4-FFF2-40B4-BE49-F238E27FC236}">
                <a16:creationId xmlns:a16="http://schemas.microsoft.com/office/drawing/2014/main" id="{1CF52BD5-7E20-7484-1E06-2EF23FD68A73}"/>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463980F4-E598-F62F-2CD2-0B4D7706BD38}"/>
              </a:ext>
            </a:extLst>
          </p:cNvPr>
          <p:cNvSpPr txBox="1">
            <a:spLocks/>
          </p:cNvSpPr>
          <p:nvPr/>
        </p:nvSpPr>
        <p:spPr>
          <a:xfrm>
            <a:off x="550863" y="2390775"/>
            <a:ext cx="7116762" cy="2117725"/>
          </a:xfrm>
          <a:prstGeom prst="rect">
            <a:avLst/>
          </a:prstGeom>
        </p:spPr>
        <p:txBody>
          <a:bodyPr/>
          <a:lstStyle>
            <a:lvl1pPr defTabSz="457200" eaLnBrk="0" hangingPunct="0">
              <a:defRPr sz="1600">
                <a:solidFill>
                  <a:srgbClr val="CC0000"/>
                </a:solidFill>
                <a:latin typeface="ClassGarmnd BT" charset="0"/>
                <a:ea typeface="MS PGothic" pitchFamily="34" charset="-128"/>
              </a:defRPr>
            </a:lvl1pPr>
            <a:lvl2pPr marL="742950" indent="-285750" defTabSz="457200" eaLnBrk="0" hangingPunct="0">
              <a:defRPr sz="1600">
                <a:solidFill>
                  <a:srgbClr val="CC0000"/>
                </a:solidFill>
                <a:latin typeface="ClassGarmnd BT" charset="0"/>
                <a:ea typeface="MS PGothic" pitchFamily="34" charset="-128"/>
              </a:defRPr>
            </a:lvl2pPr>
            <a:lvl3pPr marL="1143000" indent="-228600" defTabSz="457200" eaLnBrk="0" hangingPunct="0">
              <a:defRPr sz="1600">
                <a:solidFill>
                  <a:srgbClr val="CC0000"/>
                </a:solidFill>
                <a:latin typeface="ClassGarmnd BT" charset="0"/>
                <a:ea typeface="MS PGothic" pitchFamily="34" charset="-128"/>
              </a:defRPr>
            </a:lvl3pPr>
            <a:lvl4pPr marL="1600200" indent="-228600" defTabSz="457200" eaLnBrk="0" hangingPunct="0">
              <a:defRPr sz="1600">
                <a:solidFill>
                  <a:srgbClr val="CC0000"/>
                </a:solidFill>
                <a:latin typeface="ClassGarmnd BT" charset="0"/>
                <a:ea typeface="MS PGothic" pitchFamily="34" charset="-128"/>
              </a:defRPr>
            </a:lvl4pPr>
            <a:lvl5pPr marL="2057400" indent="-228600" defTabSz="457200" eaLnBrk="0" hangingPunct="0">
              <a:defRPr sz="1600">
                <a:solidFill>
                  <a:srgbClr val="CC0000"/>
                </a:solidFill>
                <a:latin typeface="ClassGarmnd BT" charset="0"/>
                <a:ea typeface="MS PGothic" pitchFamily="34" charset="-128"/>
              </a:defRPr>
            </a:lvl5pPr>
            <a:lvl6pPr marL="2514600" indent="-228600" algn="ctr" defTabSz="457200" eaLnBrk="0" fontAlgn="base" hangingPunct="0">
              <a:lnSpc>
                <a:spcPct val="85000"/>
              </a:lnSpc>
              <a:spcBef>
                <a:spcPct val="0"/>
              </a:spcBef>
              <a:spcAft>
                <a:spcPct val="0"/>
              </a:spcAft>
              <a:defRPr sz="1600">
                <a:solidFill>
                  <a:srgbClr val="CC0000"/>
                </a:solidFill>
                <a:latin typeface="ClassGarmnd BT" charset="0"/>
                <a:ea typeface="MS PGothic" pitchFamily="34" charset="-128"/>
              </a:defRPr>
            </a:lvl6pPr>
            <a:lvl7pPr marL="2971800" indent="-228600" algn="ctr" defTabSz="457200" eaLnBrk="0" fontAlgn="base" hangingPunct="0">
              <a:lnSpc>
                <a:spcPct val="85000"/>
              </a:lnSpc>
              <a:spcBef>
                <a:spcPct val="0"/>
              </a:spcBef>
              <a:spcAft>
                <a:spcPct val="0"/>
              </a:spcAft>
              <a:defRPr sz="1600">
                <a:solidFill>
                  <a:srgbClr val="CC0000"/>
                </a:solidFill>
                <a:latin typeface="ClassGarmnd BT" charset="0"/>
                <a:ea typeface="MS PGothic" pitchFamily="34" charset="-128"/>
              </a:defRPr>
            </a:lvl7pPr>
            <a:lvl8pPr marL="3429000" indent="-228600" algn="ctr" defTabSz="457200" eaLnBrk="0" fontAlgn="base" hangingPunct="0">
              <a:lnSpc>
                <a:spcPct val="85000"/>
              </a:lnSpc>
              <a:spcBef>
                <a:spcPct val="0"/>
              </a:spcBef>
              <a:spcAft>
                <a:spcPct val="0"/>
              </a:spcAft>
              <a:defRPr sz="1600">
                <a:solidFill>
                  <a:srgbClr val="CC0000"/>
                </a:solidFill>
                <a:latin typeface="ClassGarmnd BT" charset="0"/>
                <a:ea typeface="MS PGothic" pitchFamily="34" charset="-128"/>
              </a:defRPr>
            </a:lvl8pPr>
            <a:lvl9pPr marL="3886200" indent="-228600" algn="ctr" defTabSz="457200" eaLnBrk="0" fontAlgn="base" hangingPunct="0">
              <a:lnSpc>
                <a:spcPct val="85000"/>
              </a:lnSpc>
              <a:spcBef>
                <a:spcPct val="0"/>
              </a:spcBef>
              <a:spcAft>
                <a:spcPct val="0"/>
              </a:spcAft>
              <a:defRPr sz="1600">
                <a:solidFill>
                  <a:srgbClr val="CC0000"/>
                </a:solidFill>
                <a:latin typeface="ClassGarmnd BT" charset="0"/>
                <a:ea typeface="MS PGothic" pitchFamily="34" charset="-128"/>
              </a:defRPr>
            </a:lvl9pPr>
          </a:lstStyle>
          <a:p>
            <a:pPr eaLnBrk="1" hangingPunct="1">
              <a:lnSpc>
                <a:spcPct val="85000"/>
              </a:lnSpc>
              <a:defRPr/>
            </a:pPr>
            <a:r>
              <a:rPr lang="en-US" altLang="en-US" sz="3200">
                <a:solidFill>
                  <a:schemeClr val="bg1"/>
                </a:solidFill>
                <a:latin typeface="Verdana" pitchFamily="34" charset="0"/>
              </a:rPr>
              <a:t>Topic Title</a:t>
            </a:r>
            <a:br>
              <a:rPr lang="en-US" altLang="en-US" sz="3200">
                <a:solidFill>
                  <a:schemeClr val="bg1"/>
                </a:solidFill>
                <a:latin typeface="Verdana" pitchFamily="34" charset="0"/>
              </a:rPr>
            </a:br>
            <a:br>
              <a:rPr lang="en-US" altLang="en-US" sz="1800">
                <a:solidFill>
                  <a:schemeClr val="bg1"/>
                </a:solidFill>
                <a:latin typeface="Verdana" pitchFamily="34" charset="0"/>
              </a:rPr>
            </a:br>
            <a:r>
              <a:rPr lang="en-US" altLang="en-US" sz="1800">
                <a:solidFill>
                  <a:schemeClr val="bg1"/>
                </a:solidFill>
                <a:latin typeface="Verdana" pitchFamily="34" charset="0"/>
              </a:rPr>
              <a:t>Topic Subtitle</a:t>
            </a:r>
            <a:endParaRPr lang="en-GB" altLang="en-US" sz="1800">
              <a:solidFill>
                <a:schemeClr val="bg1"/>
              </a:solidFill>
              <a:latin typeface="Verdana" pitchFamily="34" charset="0"/>
            </a:endParaRPr>
          </a:p>
        </p:txBody>
      </p:sp>
      <p:sp>
        <p:nvSpPr>
          <p:cNvPr id="7" name="Subtitle 2">
            <a:extLst>
              <a:ext uri="{FF2B5EF4-FFF2-40B4-BE49-F238E27FC236}">
                <a16:creationId xmlns:a16="http://schemas.microsoft.com/office/drawing/2014/main" id="{6B2BFA60-C0FD-2222-F40B-8C3379AA76FD}"/>
              </a:ext>
            </a:extLst>
          </p:cNvPr>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5000"/>
              </a:lnSpc>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4768" r:id="rId1"/>
    <p:sldLayoutId id="2147484769" r:id="rId2"/>
    <p:sldLayoutId id="2147484770" r:id="rId3"/>
    <p:sldLayoutId id="2147484771" r:id="rId4"/>
    <p:sldLayoutId id="2147484772" r:id="rId5"/>
    <p:sldLayoutId id="2147484773" r:id="rId6"/>
  </p:sldLayoutIdLst>
  <p:txStyles>
    <p:titleStyle>
      <a:lvl1pPr algn="l" defTabSz="457200" rtl="0" eaLnBrk="0" fontAlgn="base" hangingPunct="0">
        <a:spcBef>
          <a:spcPct val="0"/>
        </a:spcBef>
        <a:spcAft>
          <a:spcPct val="0"/>
        </a:spcAft>
        <a:defRPr sz="3200" kern="1200">
          <a:solidFill>
            <a:schemeClr val="bg1"/>
          </a:solidFill>
          <a:latin typeface="+mj-lt"/>
          <a:ea typeface="MS PGothic" pitchFamily="34" charset="-128"/>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MS PGothic" pitchFamily="34" charset="-128"/>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S PGothic" pitchFamily="34" charset="-128"/>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S PGothic" pitchFamily="34" charset="-128"/>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S PGothic" pitchFamily="34" charset="-128"/>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itchFamily="34" charset="-128"/>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7.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3AAE84-3F19-CD79-37D3-5264F9F4CD7F}"/>
              </a:ext>
            </a:extLst>
          </p:cNvPr>
          <p:cNvSpPr>
            <a:spLocks noGrp="1"/>
          </p:cNvSpPr>
          <p:nvPr>
            <p:ph type="body" sz="quarter" idx="10"/>
          </p:nvPr>
        </p:nvSpPr>
        <p:spPr>
          <a:xfrm>
            <a:off x="2505075" y="1114425"/>
            <a:ext cx="6238875" cy="431800"/>
          </a:xfrm>
        </p:spPr>
        <p:txBody>
          <a:bodyPr/>
          <a:lstStyle/>
          <a:p>
            <a:pPr algn="r">
              <a:defRPr/>
            </a:pPr>
            <a:r>
              <a:rPr lang="en-US" dirty="0">
                <a:solidFill>
                  <a:schemeClr val="bg1">
                    <a:lumMod val="75000"/>
                  </a:schemeClr>
                </a:solidFill>
                <a:ea typeface="+mn-ea"/>
              </a:rPr>
              <a:t>Data Structures and Abstractions</a:t>
            </a:r>
            <a:endParaRPr lang="en-GB" dirty="0">
              <a:solidFill>
                <a:schemeClr val="bg1">
                  <a:lumMod val="75000"/>
                </a:schemeClr>
              </a:solidFill>
              <a:ea typeface="+mn-ea"/>
            </a:endParaRPr>
          </a:p>
        </p:txBody>
      </p:sp>
      <p:sp>
        <p:nvSpPr>
          <p:cNvPr id="25603" name="Title 1">
            <a:extLst>
              <a:ext uri="{FF2B5EF4-FFF2-40B4-BE49-F238E27FC236}">
                <a16:creationId xmlns:a16="http://schemas.microsoft.com/office/drawing/2014/main" id="{AF71F023-F532-6DD5-862E-3C6E54D269A2}"/>
              </a:ext>
            </a:extLst>
          </p:cNvPr>
          <p:cNvSpPr>
            <a:spLocks noGrp="1"/>
          </p:cNvSpPr>
          <p:nvPr>
            <p:ph type="ctrTitle" idx="4294967295"/>
          </p:nvPr>
        </p:nvSpPr>
        <p:spPr bwMode="auto">
          <a:xfrm>
            <a:off x="539750" y="2492375"/>
            <a:ext cx="3455988" cy="3529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ClassGarmnd BT" charset="0"/>
                <a:cs typeface="Trebuchet MS" panose="020B0603020202020204" pitchFamily="34" charset="0"/>
              </a:rPr>
              <a:t>Searching, Merging and Sorting</a:t>
            </a:r>
            <a:br>
              <a:rPr lang="en-US" altLang="en-US">
                <a:cs typeface="Trebuchet MS" panose="020B0603020202020204" pitchFamily="34" charset="0"/>
              </a:rPr>
            </a:br>
            <a:br>
              <a:rPr lang="en-US" altLang="en-US" sz="1800">
                <a:cs typeface="Trebuchet MS" panose="020B0603020202020204" pitchFamily="34" charset="0"/>
              </a:rPr>
            </a:br>
            <a:r>
              <a:rPr lang="en-GB" altLang="en-US" sz="1800">
                <a:cs typeface="Trebuchet MS" panose="020B0603020202020204" pitchFamily="34" charset="0"/>
              </a:rPr>
              <a:t>Lecture 25</a:t>
            </a:r>
          </a:p>
        </p:txBody>
      </p:sp>
      <p:pic>
        <p:nvPicPr>
          <p:cNvPr id="25604" name="Picture 5" descr="Murdoch_port_reverse.wmf">
            <a:extLst>
              <a:ext uri="{FF2B5EF4-FFF2-40B4-BE49-F238E27FC236}">
                <a16:creationId xmlns:a16="http://schemas.microsoft.com/office/drawing/2014/main" id="{5A7FB177-B57F-07B9-246D-14279069FAA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6" descr="M-Red.wmf">
            <a:extLst>
              <a:ext uri="{FF2B5EF4-FFF2-40B4-BE49-F238E27FC236}">
                <a16:creationId xmlns:a16="http://schemas.microsoft.com/office/drawing/2014/main" id="{D4A10BC7-556C-3C6A-685F-5141586620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EAD4B25C-768A-FC41-01D2-980FEB9B4085}"/>
              </a:ext>
            </a:extLst>
          </p:cNvPr>
          <p:cNvSpPr>
            <a:spLocks noGrp="1"/>
          </p:cNvSpPr>
          <p:nvPr>
            <p:ph idx="1"/>
          </p:nvPr>
        </p:nvSpPr>
        <p:spPr>
          <a:xfrm>
            <a:off x="250825" y="549275"/>
            <a:ext cx="8713788" cy="6119813"/>
          </a:xfrm>
        </p:spPr>
        <p:txBody>
          <a:bodyPr/>
          <a:lstStyle/>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Merge(container1, container2, newContainer) </a:t>
            </a:r>
            <a:r>
              <a:rPr lang="en-GB" altLang="en-US" sz="1200">
                <a:solidFill>
                  <a:srgbClr val="FF0000"/>
                </a:solidFill>
                <a:latin typeface="Courier New" panose="02070309020205020404" pitchFamily="49" charset="0"/>
              </a:rPr>
              <a:t>[1]</a:t>
            </a:r>
          </a:p>
          <a:p>
            <a:pPr marL="541338" indent="-541338" eaLnBrk="1" hangingPunct="1">
              <a:lnSpc>
                <a:spcPct val="90000"/>
              </a:lnSpc>
              <a:tabLst>
                <a:tab pos="1073150" algn="l"/>
                <a:tab pos="1614488" algn="l"/>
                <a:tab pos="2155825" algn="l"/>
              </a:tabLst>
            </a:pPr>
            <a:endParaRPr lang="en-GB" altLang="en-US" sz="1200">
              <a:solidFill>
                <a:srgbClr val="006600"/>
              </a:solidFill>
              <a:latin typeface="Courier New" panose="02070309020205020404" pitchFamily="49" charset="0"/>
            </a:endParaRP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datum1 = first element in container1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datum2 = first element in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WHILE there are elements in both container1 and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IF datum1 &lt; datum2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datum1 in newContainer</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datum1 = next element in container1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ELSEIF datum2 &lt; datum1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datum2 in newContainer</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datum2 = next element in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ELSE </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datum1 in newContainer</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datum2 in newContainer  </a:t>
            </a:r>
            <a:r>
              <a:rPr lang="en-GB" altLang="en-US" sz="1200">
                <a:solidFill>
                  <a:srgbClr val="FF0000"/>
                </a:solidFill>
                <a:latin typeface="Courier New" panose="02070309020205020404" pitchFamily="49" charset="0"/>
              </a:rPr>
              <a:t>// duplicates are being kept</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datum1 = next element in container1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datum2 = next element in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ENDIF</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ENDWHILE</a:t>
            </a:r>
          </a:p>
          <a:p>
            <a:pPr marL="541338" indent="-541338" eaLnBrk="1" hangingPunct="1">
              <a:lnSpc>
                <a:spcPct val="90000"/>
              </a:lnSpc>
              <a:tabLst>
                <a:tab pos="1073150" algn="l"/>
                <a:tab pos="1614488" algn="l"/>
                <a:tab pos="2155825" algn="l"/>
              </a:tabLst>
            </a:pPr>
            <a:endParaRPr lang="en-GB" altLang="en-US" sz="1200">
              <a:solidFill>
                <a:srgbClr val="006600"/>
              </a:solidFill>
              <a:latin typeface="Courier New" panose="02070309020205020404" pitchFamily="49" charset="0"/>
            </a:endParaRP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WHILE there are elements in container1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datum1 in newContainer</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datum1 = next element in container1</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ENDWHILE</a:t>
            </a:r>
          </a:p>
          <a:p>
            <a:pPr marL="541338" indent="-541338" eaLnBrk="1" hangingPunct="1">
              <a:lnSpc>
                <a:spcPct val="90000"/>
              </a:lnSpc>
              <a:tabLst>
                <a:tab pos="1073150" algn="l"/>
                <a:tab pos="1614488" algn="l"/>
                <a:tab pos="2155825" algn="l"/>
              </a:tabLst>
            </a:pPr>
            <a:endParaRPr lang="en-GB" altLang="en-US" sz="1200">
              <a:solidFill>
                <a:srgbClr val="006600"/>
              </a:solidFill>
              <a:latin typeface="Courier New" panose="02070309020205020404" pitchFamily="49" charset="0"/>
            </a:endParaRP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WHILE there are elements in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Put datum2 in newContainer</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datum2 = next element in container2</a:t>
            </a: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	ENDWHILE</a:t>
            </a:r>
          </a:p>
          <a:p>
            <a:pPr marL="541338" indent="-541338" eaLnBrk="1" hangingPunct="1">
              <a:lnSpc>
                <a:spcPct val="90000"/>
              </a:lnSpc>
              <a:tabLst>
                <a:tab pos="1073150" algn="l"/>
                <a:tab pos="1614488" algn="l"/>
                <a:tab pos="2155825" algn="l"/>
              </a:tabLst>
            </a:pPr>
            <a:endParaRPr lang="en-GB" altLang="en-US" sz="1200">
              <a:solidFill>
                <a:srgbClr val="006600"/>
              </a:solidFill>
              <a:latin typeface="Courier New" panose="02070309020205020404" pitchFamily="49" charset="0"/>
            </a:endParaRPr>
          </a:p>
          <a:p>
            <a:pPr marL="541338" indent="-541338" eaLnBrk="1" hangingPunct="1">
              <a:lnSpc>
                <a:spcPct val="90000"/>
              </a:lnSpc>
              <a:tabLst>
                <a:tab pos="1073150" algn="l"/>
                <a:tab pos="1614488" algn="l"/>
                <a:tab pos="2155825" algn="l"/>
              </a:tabLst>
            </a:pPr>
            <a:r>
              <a:rPr lang="en-GB" altLang="en-US" sz="1200">
                <a:solidFill>
                  <a:srgbClr val="006600"/>
                </a:solidFill>
                <a:latin typeface="Courier New" panose="02070309020205020404" pitchFamily="49" charset="0"/>
              </a:rPr>
              <a:t>End Merge</a:t>
            </a:r>
          </a:p>
        </p:txBody>
      </p:sp>
      <p:sp>
        <p:nvSpPr>
          <p:cNvPr id="44035" name="Slide Number Placeholder 3">
            <a:extLst>
              <a:ext uri="{FF2B5EF4-FFF2-40B4-BE49-F238E27FC236}">
                <a16:creationId xmlns:a16="http://schemas.microsoft.com/office/drawing/2014/main" id="{BC186CA1-9C1D-8666-3A7D-999D93037509}"/>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1E4D0C1D-F198-49D1-B966-0009AA6FC748}" type="slidenum">
              <a:rPr lang="en-GB" altLang="en-US" sz="1400">
                <a:latin typeface="Times New Roman" panose="02020603050405020304" pitchFamily="18" charset="0"/>
              </a:rPr>
              <a:pPr algn="ctr" eaLnBrk="1" hangingPunct="1">
                <a:lnSpc>
                  <a:spcPct val="85000"/>
                </a:lnSpc>
                <a:spcBef>
                  <a:spcPct val="0"/>
                </a:spcBef>
                <a:buFontTx/>
                <a:buNone/>
              </a:pPr>
              <a:t>10</a:t>
            </a:fld>
            <a:endParaRPr lang="en-GB" altLang="en-US" sz="14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DEA494F2-3B25-C302-A2BF-79AC09EA26C9}"/>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GB">
                <a:latin typeface="ClassGarmnd BT" charset="0"/>
                <a:ea typeface="+mj-ea"/>
              </a:rPr>
              <a:t>Categorisation of Sorting Algorithms</a:t>
            </a:r>
          </a:p>
        </p:txBody>
      </p:sp>
      <p:sp>
        <p:nvSpPr>
          <p:cNvPr id="29700" name="Rectangle 3">
            <a:extLst>
              <a:ext uri="{FF2B5EF4-FFF2-40B4-BE49-F238E27FC236}">
                <a16:creationId xmlns:a16="http://schemas.microsoft.com/office/drawing/2014/main" id="{6D9E4ED8-5216-1B79-F95D-3CF4D47887EE}"/>
              </a:ext>
            </a:extLst>
          </p:cNvPr>
          <p:cNvSpPr>
            <a:spLocks noGrp="1" noChangeArrowheads="1"/>
          </p:cNvSpPr>
          <p:nvPr>
            <p:ph idx="1"/>
          </p:nvPr>
        </p:nvSpPr>
        <p:spPr/>
        <p:txBody>
          <a:bodyPr rtlCol="0">
            <a:normAutofit fontScale="85000" lnSpcReduction="20000"/>
          </a:bodyPr>
          <a:lstStyle/>
          <a:p>
            <a:pPr eaLnBrk="1" fontAlgn="auto" hangingPunct="1">
              <a:spcAft>
                <a:spcPts val="0"/>
              </a:spcAft>
              <a:buFont typeface="Arial"/>
              <a:buChar char="•"/>
              <a:defRPr/>
            </a:pPr>
            <a:r>
              <a:rPr lang="en-GB">
                <a:latin typeface="ClassGarmnd BT" charset="0"/>
                <a:ea typeface="+mn-ea"/>
              </a:rPr>
              <a:t>Categorising sorting algorithms allows decisions to be made on the best sort to use in a particular situation.</a:t>
            </a:r>
          </a:p>
          <a:p>
            <a:pPr eaLnBrk="1" fontAlgn="auto" hangingPunct="1">
              <a:spcAft>
                <a:spcPts val="0"/>
              </a:spcAft>
              <a:buFont typeface="Arial"/>
              <a:buChar char="•"/>
              <a:defRPr/>
            </a:pPr>
            <a:r>
              <a:rPr lang="en-GB">
                <a:latin typeface="ClassGarmnd BT" charset="0"/>
                <a:ea typeface="+mn-ea"/>
              </a:rPr>
              <a:t>Algorithms are categorised based on:</a:t>
            </a:r>
          </a:p>
          <a:p>
            <a:pPr lvl="1" eaLnBrk="1" fontAlgn="auto" hangingPunct="1">
              <a:spcAft>
                <a:spcPts val="0"/>
              </a:spcAft>
              <a:buFont typeface="Arial"/>
              <a:buChar char="–"/>
              <a:defRPr/>
            </a:pPr>
            <a:r>
              <a:rPr lang="en-GB">
                <a:latin typeface="ClassGarmnd BT" charset="0"/>
                <a:ea typeface="+mn-ea"/>
              </a:rPr>
              <a:t>what is actually moved (direct or indirect);</a:t>
            </a:r>
          </a:p>
          <a:p>
            <a:pPr lvl="1" eaLnBrk="1" fontAlgn="auto" hangingPunct="1">
              <a:spcAft>
                <a:spcPts val="0"/>
              </a:spcAft>
              <a:buFont typeface="Arial"/>
              <a:buChar char="–"/>
              <a:defRPr/>
            </a:pPr>
            <a:r>
              <a:rPr lang="en-GB">
                <a:latin typeface="ClassGarmnd BT" charset="0"/>
                <a:ea typeface="+mn-ea"/>
              </a:rPr>
              <a:t>where the data is stored during the process (internal or external);</a:t>
            </a:r>
          </a:p>
          <a:p>
            <a:pPr lvl="1" eaLnBrk="1" fontAlgn="auto" hangingPunct="1">
              <a:spcAft>
                <a:spcPts val="0"/>
              </a:spcAft>
              <a:buFont typeface="Arial"/>
              <a:buChar char="–"/>
              <a:defRPr/>
            </a:pPr>
            <a:r>
              <a:rPr lang="en-GB">
                <a:latin typeface="ClassGarmnd BT" charset="0"/>
                <a:ea typeface="+mn-ea"/>
              </a:rPr>
              <a:t>whether prior order is maintained (stable vs unstable);</a:t>
            </a:r>
          </a:p>
          <a:p>
            <a:pPr lvl="1" eaLnBrk="1" fontAlgn="auto" hangingPunct="1">
              <a:spcAft>
                <a:spcPts val="0"/>
              </a:spcAft>
              <a:buFont typeface="Arial"/>
              <a:buChar char="–"/>
              <a:defRPr/>
            </a:pPr>
            <a:r>
              <a:rPr lang="en-GB">
                <a:latin typeface="ClassGarmnd BT" charset="0"/>
                <a:ea typeface="+mn-ea"/>
              </a:rPr>
              <a:t>how the sort progresses;</a:t>
            </a:r>
          </a:p>
          <a:p>
            <a:pPr lvl="1" eaLnBrk="1" fontAlgn="auto" hangingPunct="1">
              <a:spcAft>
                <a:spcPts val="0"/>
              </a:spcAft>
              <a:buFont typeface="Arial"/>
              <a:buChar char="–"/>
              <a:defRPr/>
            </a:pPr>
            <a:r>
              <a:rPr lang="en-GB">
                <a:latin typeface="ClassGarmnd BT" charset="0"/>
                <a:ea typeface="+mn-ea"/>
              </a:rPr>
              <a:t>how many </a:t>
            </a:r>
            <a:r>
              <a:rPr lang="en-GB" i="1">
                <a:latin typeface="ClassGarmnd BT" charset="0"/>
                <a:ea typeface="+mn-ea"/>
              </a:rPr>
              <a:t>comparisons</a:t>
            </a:r>
            <a:r>
              <a:rPr lang="en-GB">
                <a:latin typeface="ClassGarmnd BT" charset="0"/>
                <a:ea typeface="+mn-ea"/>
              </a:rPr>
              <a:t> are made on average and in the worst case;</a:t>
            </a:r>
          </a:p>
          <a:p>
            <a:pPr lvl="1" eaLnBrk="1" fontAlgn="auto" hangingPunct="1">
              <a:spcAft>
                <a:spcPts val="0"/>
              </a:spcAft>
              <a:buFont typeface="Arial"/>
              <a:buChar char="–"/>
              <a:defRPr/>
            </a:pPr>
            <a:r>
              <a:rPr lang="en-GB">
                <a:latin typeface="ClassGarmnd BT" charset="0"/>
                <a:ea typeface="+mn-ea"/>
              </a:rPr>
              <a:t>how many </a:t>
            </a:r>
            <a:r>
              <a:rPr lang="en-GB" i="1">
                <a:latin typeface="ClassGarmnd BT" charset="0"/>
                <a:ea typeface="+mn-ea"/>
              </a:rPr>
              <a:t>moves</a:t>
            </a:r>
            <a:r>
              <a:rPr lang="en-GB">
                <a:latin typeface="ClassGarmnd BT" charset="0"/>
                <a:ea typeface="+mn-ea"/>
              </a:rPr>
              <a:t> are made on average and in the worst case.</a:t>
            </a:r>
          </a:p>
          <a:p>
            <a:pPr lvl="1" eaLnBrk="1" fontAlgn="auto" hangingPunct="1">
              <a:spcAft>
                <a:spcPts val="0"/>
              </a:spcAft>
              <a:buFont typeface="Arial"/>
              <a:buChar char="–"/>
              <a:defRPr/>
            </a:pPr>
            <a:endParaRPr lang="en-GB">
              <a:latin typeface="ClassGarmnd BT" charset="0"/>
              <a:ea typeface="+mn-ea"/>
            </a:endParaRPr>
          </a:p>
          <a:p>
            <a:pPr lvl="1" eaLnBrk="1" fontAlgn="auto" hangingPunct="1">
              <a:spcAft>
                <a:spcPts val="0"/>
              </a:spcAft>
              <a:buFont typeface="Arial"/>
              <a:buChar char="–"/>
              <a:defRPr/>
            </a:pPr>
            <a:endParaRPr lang="en-GB">
              <a:latin typeface="ClassGarmnd BT" charset="0"/>
              <a:ea typeface="+mn-ea"/>
            </a:endParaRPr>
          </a:p>
        </p:txBody>
      </p:sp>
      <p:sp>
        <p:nvSpPr>
          <p:cNvPr id="46084" name="Slide Number Placeholder 3">
            <a:extLst>
              <a:ext uri="{FF2B5EF4-FFF2-40B4-BE49-F238E27FC236}">
                <a16:creationId xmlns:a16="http://schemas.microsoft.com/office/drawing/2014/main" id="{26C49488-8F40-815F-1BBF-1F8216D7DF1D}"/>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046BBD4A-0B15-4885-8E3F-C2DA41016125}" type="slidenum">
              <a:rPr lang="en-GB" altLang="en-US" sz="1400">
                <a:latin typeface="Times New Roman" panose="02020603050405020304" pitchFamily="18" charset="0"/>
              </a:rPr>
              <a:pPr algn="ctr" eaLnBrk="1" hangingPunct="1">
                <a:lnSpc>
                  <a:spcPct val="85000"/>
                </a:lnSpc>
                <a:spcBef>
                  <a:spcPct val="0"/>
                </a:spcBef>
                <a:buFontTx/>
                <a:buNone/>
              </a:pPr>
              <a:t>11</a:t>
            </a:fld>
            <a:endParaRPr lang="en-GB" altLang="en-US" sz="14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D6D3C05C-6BB8-4746-FC61-4F7FCED7C7B7}"/>
              </a:ext>
            </a:extLst>
          </p:cNvPr>
          <p:cNvSpPr>
            <a:spLocks noGrp="1" noChangeArrowheads="1"/>
          </p:cNvSpPr>
          <p:nvPr>
            <p:ph type="title"/>
          </p:nvPr>
        </p:nvSpPr>
        <p:spPr>
          <a:xfrm>
            <a:off x="755650" y="404813"/>
            <a:ext cx="7772400" cy="647700"/>
          </a:xfrm>
        </p:spPr>
        <p:txBody>
          <a:bodyPr rtlCol="0">
            <a:normAutofit fontScale="90000"/>
          </a:bodyPr>
          <a:lstStyle/>
          <a:p>
            <a:pPr eaLnBrk="1" fontAlgn="auto" hangingPunct="1">
              <a:spcAft>
                <a:spcPts val="0"/>
              </a:spcAft>
              <a:defRPr/>
            </a:pPr>
            <a:r>
              <a:rPr lang="en-GB">
                <a:latin typeface="ClassGarmnd BT" charset="0"/>
                <a:ea typeface="+mj-ea"/>
              </a:rPr>
              <a:t>Direct vs Indirect</a:t>
            </a:r>
          </a:p>
        </p:txBody>
      </p:sp>
      <p:sp>
        <p:nvSpPr>
          <p:cNvPr id="48131" name="Rectangle 3">
            <a:extLst>
              <a:ext uri="{FF2B5EF4-FFF2-40B4-BE49-F238E27FC236}">
                <a16:creationId xmlns:a16="http://schemas.microsoft.com/office/drawing/2014/main" id="{DAF27208-B33F-7083-9934-C87CDF097577}"/>
              </a:ext>
            </a:extLst>
          </p:cNvPr>
          <p:cNvSpPr>
            <a:spLocks noGrp="1"/>
          </p:cNvSpPr>
          <p:nvPr>
            <p:ph idx="1"/>
          </p:nvPr>
        </p:nvSpPr>
        <p:spPr>
          <a:xfrm>
            <a:off x="468313" y="1052513"/>
            <a:ext cx="8351837" cy="5113337"/>
          </a:xfrm>
        </p:spPr>
        <p:txBody>
          <a:bodyPr/>
          <a:lstStyle/>
          <a:p>
            <a:pPr eaLnBrk="1" hangingPunct="1"/>
            <a:r>
              <a:rPr lang="en-GB" altLang="en-US" sz="1600">
                <a:latin typeface="ClassGarmnd BT" charset="0"/>
              </a:rPr>
              <a:t>Direct sorting involves moving the elements themselves.</a:t>
            </a:r>
            <a:br>
              <a:rPr lang="en-GB" altLang="en-US" sz="1600">
                <a:latin typeface="ClassGarmnd BT" charset="0"/>
              </a:rPr>
            </a:br>
            <a:r>
              <a:rPr lang="en-GB" altLang="en-US" sz="1600">
                <a:latin typeface="ClassGarmnd BT" charset="0"/>
              </a:rPr>
              <a:t>For example when sorting an array</a:t>
            </a:r>
          </a:p>
          <a:p>
            <a:pPr eaLnBrk="1" hangingPunct="1"/>
            <a:endParaRPr lang="en-GB" altLang="en-US" sz="1600">
              <a:latin typeface="ClassGarmnd BT" charset="0"/>
            </a:endParaRPr>
          </a:p>
          <a:p>
            <a:pPr eaLnBrk="1" hangingPunct="1">
              <a:lnSpc>
                <a:spcPct val="80000"/>
              </a:lnSpc>
              <a:buFontTx/>
              <a:buNone/>
            </a:pPr>
            <a:r>
              <a:rPr lang="en-GB" altLang="en-US" sz="1600">
                <a:latin typeface="ClassGarmnd BT" charset="0"/>
              </a:rPr>
              <a:t>		</a:t>
            </a:r>
            <a:endParaRPr lang="en-GB" altLang="en-US" sz="1600" b="1">
              <a:latin typeface="Courier New" panose="02070309020205020404" pitchFamily="49" charset="0"/>
            </a:endParaRPr>
          </a:p>
          <a:p>
            <a:pPr eaLnBrk="1" hangingPunct="1">
              <a:lnSpc>
                <a:spcPct val="80000"/>
              </a:lnSpc>
              <a:buFontTx/>
              <a:buNone/>
            </a:pPr>
            <a:r>
              <a:rPr lang="en-GB" altLang="en-US" sz="1600">
                <a:latin typeface="ClassGarmnd BT" charset="0"/>
              </a:rPr>
              <a:t>	It becomes</a:t>
            </a:r>
          </a:p>
          <a:p>
            <a:pPr eaLnBrk="1" hangingPunct="1">
              <a:lnSpc>
                <a:spcPct val="80000"/>
              </a:lnSpc>
              <a:buFontTx/>
              <a:buNone/>
            </a:pPr>
            <a:r>
              <a:rPr lang="en-GB" altLang="en-US" sz="1600">
                <a:latin typeface="ClassGarmnd BT" charset="0"/>
              </a:rPr>
              <a:t>		</a:t>
            </a:r>
            <a:endParaRPr lang="en-GB" altLang="en-US" sz="1600" b="1">
              <a:latin typeface="Courier New" panose="02070309020205020404" pitchFamily="49" charset="0"/>
            </a:endParaRPr>
          </a:p>
          <a:p>
            <a:pPr eaLnBrk="1" hangingPunct="1"/>
            <a:endParaRPr lang="en-GB" altLang="en-US" sz="1600">
              <a:latin typeface="ClassGarmnd BT" charset="0"/>
            </a:endParaRPr>
          </a:p>
          <a:p>
            <a:pPr eaLnBrk="1" hangingPunct="1"/>
            <a:endParaRPr lang="en-GB" altLang="en-US" sz="1600">
              <a:latin typeface="ClassGarmnd BT" charset="0"/>
            </a:endParaRPr>
          </a:p>
          <a:p>
            <a:pPr eaLnBrk="1" hangingPunct="1"/>
            <a:r>
              <a:rPr lang="en-GB" altLang="en-US" sz="1600">
                <a:latin typeface="ClassGarmnd BT" charset="0"/>
              </a:rPr>
              <a:t>Indirect sorting involves moving objects that designate the elements (also called address table sorting). This is particularly common where the actual data is stored on disk or in a database. For example, if sorting an array:</a:t>
            </a:r>
          </a:p>
          <a:p>
            <a:pPr eaLnBrk="1" hangingPunct="1">
              <a:lnSpc>
                <a:spcPct val="80000"/>
              </a:lnSpc>
              <a:buFontTx/>
              <a:buNone/>
            </a:pPr>
            <a:r>
              <a:rPr lang="en-GB" altLang="en-US" sz="1600">
                <a:latin typeface="ClassGarmnd BT" charset="0"/>
              </a:rPr>
              <a:t>		</a:t>
            </a:r>
            <a:endParaRPr lang="en-GB" altLang="en-US" sz="1600" b="1">
              <a:latin typeface="Courier New" panose="02070309020205020404" pitchFamily="49" charset="0"/>
            </a:endParaRPr>
          </a:p>
          <a:p>
            <a:pPr eaLnBrk="1" hangingPunct="1">
              <a:lnSpc>
                <a:spcPct val="80000"/>
              </a:lnSpc>
              <a:buFontTx/>
              <a:buNone/>
            </a:pPr>
            <a:r>
              <a:rPr lang="en-GB" altLang="en-US" sz="1600">
                <a:latin typeface="ClassGarmnd BT" charset="0"/>
              </a:rPr>
              <a:t>	</a:t>
            </a:r>
          </a:p>
          <a:p>
            <a:pPr eaLnBrk="1" hangingPunct="1">
              <a:lnSpc>
                <a:spcPct val="80000"/>
              </a:lnSpc>
              <a:buFontTx/>
              <a:buNone/>
            </a:pPr>
            <a:r>
              <a:rPr lang="en-GB" altLang="en-US" sz="1600">
                <a:latin typeface="ClassGarmnd BT" charset="0"/>
              </a:rPr>
              <a:t>we do not sort the data, but instead set up an array of the addresses:</a:t>
            </a:r>
          </a:p>
          <a:p>
            <a:pPr eaLnBrk="1" hangingPunct="1">
              <a:lnSpc>
                <a:spcPct val="80000"/>
              </a:lnSpc>
              <a:buFontTx/>
              <a:buNone/>
            </a:pPr>
            <a:r>
              <a:rPr lang="en-GB" altLang="en-US" sz="1600">
                <a:latin typeface="ClassGarmnd BT" charset="0"/>
              </a:rPr>
              <a:t>		</a:t>
            </a:r>
          </a:p>
          <a:p>
            <a:pPr eaLnBrk="1" hangingPunct="1">
              <a:lnSpc>
                <a:spcPct val="80000"/>
              </a:lnSpc>
              <a:buFontTx/>
              <a:buNone/>
            </a:pPr>
            <a:r>
              <a:rPr lang="en-GB" altLang="en-US" sz="1600">
                <a:latin typeface="ClassGarmnd BT" charset="0"/>
              </a:rPr>
              <a:t>	</a:t>
            </a:r>
          </a:p>
          <a:p>
            <a:pPr eaLnBrk="1" hangingPunct="1">
              <a:lnSpc>
                <a:spcPct val="80000"/>
              </a:lnSpc>
              <a:buFontTx/>
              <a:buNone/>
            </a:pPr>
            <a:endParaRPr lang="en-GB" altLang="en-US" sz="1600">
              <a:latin typeface="ClassGarmnd BT" charset="0"/>
            </a:endParaRPr>
          </a:p>
          <a:p>
            <a:pPr eaLnBrk="1" hangingPunct="1">
              <a:lnSpc>
                <a:spcPct val="80000"/>
              </a:lnSpc>
              <a:buFontTx/>
              <a:buNone/>
            </a:pPr>
            <a:r>
              <a:rPr lang="en-GB" altLang="en-US" sz="1600">
                <a:latin typeface="ClassGarmnd BT" charset="0"/>
              </a:rPr>
              <a:t>and sort them based on the data to which they refer:</a:t>
            </a:r>
          </a:p>
          <a:p>
            <a:pPr eaLnBrk="1" hangingPunct="1">
              <a:lnSpc>
                <a:spcPct val="80000"/>
              </a:lnSpc>
              <a:buFontTx/>
              <a:buNone/>
            </a:pPr>
            <a:r>
              <a:rPr lang="en-GB" altLang="en-US" sz="1600">
                <a:latin typeface="ClassGarmnd BT" charset="0"/>
              </a:rPr>
              <a:t>		</a:t>
            </a:r>
          </a:p>
        </p:txBody>
      </p:sp>
      <p:sp>
        <p:nvSpPr>
          <p:cNvPr id="48132" name="Slide Number Placeholder 3">
            <a:extLst>
              <a:ext uri="{FF2B5EF4-FFF2-40B4-BE49-F238E27FC236}">
                <a16:creationId xmlns:a16="http://schemas.microsoft.com/office/drawing/2014/main" id="{8A130DF3-35D5-2E63-102E-2F9521B65AB8}"/>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46619BEE-C420-4AE5-8EA5-041BDD0AE440}" type="slidenum">
              <a:rPr lang="en-GB" altLang="en-US" sz="1400">
                <a:latin typeface="Times New Roman" panose="02020603050405020304" pitchFamily="18" charset="0"/>
              </a:rPr>
              <a:pPr algn="ctr" eaLnBrk="1" hangingPunct="1">
                <a:lnSpc>
                  <a:spcPct val="85000"/>
                </a:lnSpc>
                <a:spcBef>
                  <a:spcPct val="0"/>
                </a:spcBef>
                <a:buFontTx/>
                <a:buNone/>
              </a:pPr>
              <a:t>12</a:t>
            </a:fld>
            <a:endParaRPr lang="en-GB" altLang="en-US" sz="1400">
              <a:latin typeface="Times New Roman" panose="02020603050405020304" pitchFamily="18" charset="0"/>
            </a:endParaRPr>
          </a:p>
        </p:txBody>
      </p:sp>
      <p:grpSp>
        <p:nvGrpSpPr>
          <p:cNvPr id="48133" name="Group 9">
            <a:extLst>
              <a:ext uri="{FF2B5EF4-FFF2-40B4-BE49-F238E27FC236}">
                <a16:creationId xmlns:a16="http://schemas.microsoft.com/office/drawing/2014/main" id="{520D1232-ACF7-5CDD-87F7-73940674555C}"/>
              </a:ext>
            </a:extLst>
          </p:cNvPr>
          <p:cNvGrpSpPr>
            <a:grpSpLocks/>
          </p:cNvGrpSpPr>
          <p:nvPr/>
        </p:nvGrpSpPr>
        <p:grpSpPr bwMode="auto">
          <a:xfrm>
            <a:off x="1476375" y="1773238"/>
            <a:ext cx="2160588" cy="223837"/>
            <a:chOff x="3515" y="1024"/>
            <a:chExt cx="1361" cy="141"/>
          </a:xfrm>
        </p:grpSpPr>
        <p:sp>
          <p:nvSpPr>
            <p:cNvPr id="48155" name="Rectangle 4">
              <a:extLst>
                <a:ext uri="{FF2B5EF4-FFF2-40B4-BE49-F238E27FC236}">
                  <a16:creationId xmlns:a16="http://schemas.microsoft.com/office/drawing/2014/main" id="{5AAEB9BA-E541-E11E-1711-7669AEC6D2C7}"/>
                </a:ext>
              </a:extLst>
            </p:cNvPr>
            <p:cNvSpPr>
              <a:spLocks noChangeArrowheads="1"/>
            </p:cNvSpPr>
            <p:nvPr/>
          </p:nvSpPr>
          <p:spPr bwMode="auto">
            <a:xfrm>
              <a:off x="3515" y="1024"/>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50</a:t>
              </a:r>
            </a:p>
          </p:txBody>
        </p:sp>
        <p:sp>
          <p:nvSpPr>
            <p:cNvPr id="48156" name="Rectangle 5">
              <a:extLst>
                <a:ext uri="{FF2B5EF4-FFF2-40B4-BE49-F238E27FC236}">
                  <a16:creationId xmlns:a16="http://schemas.microsoft.com/office/drawing/2014/main" id="{4C6CF176-B599-5886-C24F-4941CFB86E98}"/>
                </a:ext>
              </a:extLst>
            </p:cNvPr>
            <p:cNvSpPr>
              <a:spLocks noChangeArrowheads="1"/>
            </p:cNvSpPr>
            <p:nvPr/>
          </p:nvSpPr>
          <p:spPr bwMode="auto">
            <a:xfrm>
              <a:off x="3787"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20</a:t>
              </a:r>
            </a:p>
          </p:txBody>
        </p:sp>
        <p:sp>
          <p:nvSpPr>
            <p:cNvPr id="48157" name="Rectangle 6">
              <a:extLst>
                <a:ext uri="{FF2B5EF4-FFF2-40B4-BE49-F238E27FC236}">
                  <a16:creationId xmlns:a16="http://schemas.microsoft.com/office/drawing/2014/main" id="{E52F3D19-FD57-0EEC-E43A-7A4098EA2513}"/>
                </a:ext>
              </a:extLst>
            </p:cNvPr>
            <p:cNvSpPr>
              <a:spLocks noChangeArrowheads="1"/>
            </p:cNvSpPr>
            <p:nvPr/>
          </p:nvSpPr>
          <p:spPr bwMode="auto">
            <a:xfrm>
              <a:off x="4059"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sp>
          <p:nvSpPr>
            <p:cNvPr id="48158" name="Rectangle 7">
              <a:extLst>
                <a:ext uri="{FF2B5EF4-FFF2-40B4-BE49-F238E27FC236}">
                  <a16:creationId xmlns:a16="http://schemas.microsoft.com/office/drawing/2014/main" id="{75B513A4-6880-B672-AFA7-596956569663}"/>
                </a:ext>
              </a:extLst>
            </p:cNvPr>
            <p:cNvSpPr>
              <a:spLocks noChangeArrowheads="1"/>
            </p:cNvSpPr>
            <p:nvPr/>
          </p:nvSpPr>
          <p:spPr bwMode="auto">
            <a:xfrm>
              <a:off x="4332"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60</a:t>
              </a:r>
            </a:p>
          </p:txBody>
        </p:sp>
        <p:sp>
          <p:nvSpPr>
            <p:cNvPr id="48159" name="Rectangle 8">
              <a:extLst>
                <a:ext uri="{FF2B5EF4-FFF2-40B4-BE49-F238E27FC236}">
                  <a16:creationId xmlns:a16="http://schemas.microsoft.com/office/drawing/2014/main" id="{A392504E-1B45-816D-2A39-FD478700AAEF}"/>
                </a:ext>
              </a:extLst>
            </p:cNvPr>
            <p:cNvSpPr>
              <a:spLocks noChangeArrowheads="1"/>
            </p:cNvSpPr>
            <p:nvPr/>
          </p:nvSpPr>
          <p:spPr bwMode="auto">
            <a:xfrm>
              <a:off x="4604"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grpSp>
      <p:sp>
        <p:nvSpPr>
          <p:cNvPr id="48134" name="Rectangle 12">
            <a:extLst>
              <a:ext uri="{FF2B5EF4-FFF2-40B4-BE49-F238E27FC236}">
                <a16:creationId xmlns:a16="http://schemas.microsoft.com/office/drawing/2014/main" id="{3AF1E9C1-991D-1C29-FC33-E6F74331DB45}"/>
              </a:ext>
            </a:extLst>
          </p:cNvPr>
          <p:cNvSpPr>
            <a:spLocks noChangeArrowheads="1"/>
          </p:cNvSpPr>
          <p:nvPr/>
        </p:nvSpPr>
        <p:spPr bwMode="auto">
          <a:xfrm>
            <a:off x="1908175" y="271145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sp>
        <p:nvSpPr>
          <p:cNvPr id="48135" name="Rectangle 13">
            <a:extLst>
              <a:ext uri="{FF2B5EF4-FFF2-40B4-BE49-F238E27FC236}">
                <a16:creationId xmlns:a16="http://schemas.microsoft.com/office/drawing/2014/main" id="{812A2145-7EB8-DF98-95E6-5B5CDAD1B217}"/>
              </a:ext>
            </a:extLst>
          </p:cNvPr>
          <p:cNvSpPr>
            <a:spLocks noChangeArrowheads="1"/>
          </p:cNvSpPr>
          <p:nvPr/>
        </p:nvSpPr>
        <p:spPr bwMode="auto">
          <a:xfrm>
            <a:off x="2339975" y="271145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20</a:t>
            </a:r>
          </a:p>
        </p:txBody>
      </p:sp>
      <p:sp>
        <p:nvSpPr>
          <p:cNvPr id="48136" name="Rectangle 14">
            <a:extLst>
              <a:ext uri="{FF2B5EF4-FFF2-40B4-BE49-F238E27FC236}">
                <a16:creationId xmlns:a16="http://schemas.microsoft.com/office/drawing/2014/main" id="{468F31DE-CB0A-6DD7-8A7F-6CCF5C3163BB}"/>
              </a:ext>
            </a:extLst>
          </p:cNvPr>
          <p:cNvSpPr>
            <a:spLocks noChangeArrowheads="1"/>
          </p:cNvSpPr>
          <p:nvPr/>
        </p:nvSpPr>
        <p:spPr bwMode="auto">
          <a:xfrm>
            <a:off x="2773363" y="271145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50</a:t>
            </a:r>
          </a:p>
        </p:txBody>
      </p:sp>
      <p:sp>
        <p:nvSpPr>
          <p:cNvPr id="48137" name="Rectangle 15">
            <a:extLst>
              <a:ext uri="{FF2B5EF4-FFF2-40B4-BE49-F238E27FC236}">
                <a16:creationId xmlns:a16="http://schemas.microsoft.com/office/drawing/2014/main" id="{0B4C5685-6650-1D9A-158A-5EFA8A01D24C}"/>
              </a:ext>
            </a:extLst>
          </p:cNvPr>
          <p:cNvSpPr>
            <a:spLocks noChangeArrowheads="1"/>
          </p:cNvSpPr>
          <p:nvPr/>
        </p:nvSpPr>
        <p:spPr bwMode="auto">
          <a:xfrm>
            <a:off x="3205163" y="271145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60</a:t>
            </a:r>
          </a:p>
        </p:txBody>
      </p:sp>
      <p:grpSp>
        <p:nvGrpSpPr>
          <p:cNvPr id="48138" name="Group 16">
            <a:extLst>
              <a:ext uri="{FF2B5EF4-FFF2-40B4-BE49-F238E27FC236}">
                <a16:creationId xmlns:a16="http://schemas.microsoft.com/office/drawing/2014/main" id="{690D2B9C-BD7A-37C6-4123-30549AF99D87}"/>
              </a:ext>
            </a:extLst>
          </p:cNvPr>
          <p:cNvGrpSpPr>
            <a:grpSpLocks/>
          </p:cNvGrpSpPr>
          <p:nvPr/>
        </p:nvGrpSpPr>
        <p:grpSpPr bwMode="auto">
          <a:xfrm>
            <a:off x="1403350" y="4149725"/>
            <a:ext cx="2160588" cy="223838"/>
            <a:chOff x="3515" y="1024"/>
            <a:chExt cx="1361" cy="141"/>
          </a:xfrm>
        </p:grpSpPr>
        <p:sp>
          <p:nvSpPr>
            <p:cNvPr id="48150" name="Rectangle 17">
              <a:extLst>
                <a:ext uri="{FF2B5EF4-FFF2-40B4-BE49-F238E27FC236}">
                  <a16:creationId xmlns:a16="http://schemas.microsoft.com/office/drawing/2014/main" id="{252FFF90-87C2-D53B-CE94-7343FDA6602D}"/>
                </a:ext>
              </a:extLst>
            </p:cNvPr>
            <p:cNvSpPr>
              <a:spLocks noChangeArrowheads="1"/>
            </p:cNvSpPr>
            <p:nvPr/>
          </p:nvSpPr>
          <p:spPr bwMode="auto">
            <a:xfrm>
              <a:off x="3515" y="1024"/>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50</a:t>
              </a:r>
            </a:p>
          </p:txBody>
        </p:sp>
        <p:sp>
          <p:nvSpPr>
            <p:cNvPr id="48151" name="Rectangle 18">
              <a:extLst>
                <a:ext uri="{FF2B5EF4-FFF2-40B4-BE49-F238E27FC236}">
                  <a16:creationId xmlns:a16="http://schemas.microsoft.com/office/drawing/2014/main" id="{D2FD87BC-9BCA-0783-DA29-E1C4439E4ED3}"/>
                </a:ext>
              </a:extLst>
            </p:cNvPr>
            <p:cNvSpPr>
              <a:spLocks noChangeArrowheads="1"/>
            </p:cNvSpPr>
            <p:nvPr/>
          </p:nvSpPr>
          <p:spPr bwMode="auto">
            <a:xfrm>
              <a:off x="3787"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20</a:t>
              </a:r>
            </a:p>
          </p:txBody>
        </p:sp>
        <p:sp>
          <p:nvSpPr>
            <p:cNvPr id="48152" name="Rectangle 19">
              <a:extLst>
                <a:ext uri="{FF2B5EF4-FFF2-40B4-BE49-F238E27FC236}">
                  <a16:creationId xmlns:a16="http://schemas.microsoft.com/office/drawing/2014/main" id="{B79319D5-5CAA-FE75-F25F-3D02D475E5F8}"/>
                </a:ext>
              </a:extLst>
            </p:cNvPr>
            <p:cNvSpPr>
              <a:spLocks noChangeArrowheads="1"/>
            </p:cNvSpPr>
            <p:nvPr/>
          </p:nvSpPr>
          <p:spPr bwMode="auto">
            <a:xfrm>
              <a:off x="4059"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sp>
          <p:nvSpPr>
            <p:cNvPr id="48153" name="Rectangle 20">
              <a:extLst>
                <a:ext uri="{FF2B5EF4-FFF2-40B4-BE49-F238E27FC236}">
                  <a16:creationId xmlns:a16="http://schemas.microsoft.com/office/drawing/2014/main" id="{2629FC2E-914A-B851-DB97-8022047F0E15}"/>
                </a:ext>
              </a:extLst>
            </p:cNvPr>
            <p:cNvSpPr>
              <a:spLocks noChangeArrowheads="1"/>
            </p:cNvSpPr>
            <p:nvPr/>
          </p:nvSpPr>
          <p:spPr bwMode="auto">
            <a:xfrm>
              <a:off x="4332"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60</a:t>
              </a:r>
            </a:p>
          </p:txBody>
        </p:sp>
        <p:sp>
          <p:nvSpPr>
            <p:cNvPr id="48154" name="Rectangle 21">
              <a:extLst>
                <a:ext uri="{FF2B5EF4-FFF2-40B4-BE49-F238E27FC236}">
                  <a16:creationId xmlns:a16="http://schemas.microsoft.com/office/drawing/2014/main" id="{5CF5D225-CBD0-2394-9623-99653CE7003F}"/>
                </a:ext>
              </a:extLst>
            </p:cNvPr>
            <p:cNvSpPr>
              <a:spLocks noChangeArrowheads="1"/>
            </p:cNvSpPr>
            <p:nvPr/>
          </p:nvSpPr>
          <p:spPr bwMode="auto">
            <a:xfrm>
              <a:off x="4604" y="1026"/>
              <a:ext cx="272" cy="139"/>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grpSp>
      <p:sp>
        <p:nvSpPr>
          <p:cNvPr id="48139" name="Rectangle 22">
            <a:extLst>
              <a:ext uri="{FF2B5EF4-FFF2-40B4-BE49-F238E27FC236}">
                <a16:creationId xmlns:a16="http://schemas.microsoft.com/office/drawing/2014/main" id="{E7E7FC5A-32E2-6616-42AD-93E1A531DEB9}"/>
              </a:ext>
            </a:extLst>
          </p:cNvPr>
          <p:cNvSpPr>
            <a:spLocks noChangeArrowheads="1"/>
          </p:cNvSpPr>
          <p:nvPr/>
        </p:nvSpPr>
        <p:spPr bwMode="auto">
          <a:xfrm>
            <a:off x="1476375" y="2708275"/>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10</a:t>
            </a:r>
          </a:p>
        </p:txBody>
      </p:sp>
      <p:sp>
        <p:nvSpPr>
          <p:cNvPr id="48140" name="Rectangle 24">
            <a:extLst>
              <a:ext uri="{FF2B5EF4-FFF2-40B4-BE49-F238E27FC236}">
                <a16:creationId xmlns:a16="http://schemas.microsoft.com/office/drawing/2014/main" id="{234C5823-D9FC-E11F-C829-EF633D2EAA88}"/>
              </a:ext>
            </a:extLst>
          </p:cNvPr>
          <p:cNvSpPr>
            <a:spLocks noChangeArrowheads="1"/>
          </p:cNvSpPr>
          <p:nvPr/>
        </p:nvSpPr>
        <p:spPr bwMode="auto">
          <a:xfrm>
            <a:off x="1403350" y="5013325"/>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0</a:t>
            </a:r>
          </a:p>
        </p:txBody>
      </p:sp>
      <p:sp>
        <p:nvSpPr>
          <p:cNvPr id="48141" name="Rectangle 25">
            <a:extLst>
              <a:ext uri="{FF2B5EF4-FFF2-40B4-BE49-F238E27FC236}">
                <a16:creationId xmlns:a16="http://schemas.microsoft.com/office/drawing/2014/main" id="{C772A34F-98E8-2618-D582-C2E7E29F3180}"/>
              </a:ext>
            </a:extLst>
          </p:cNvPr>
          <p:cNvSpPr>
            <a:spLocks noChangeArrowheads="1"/>
          </p:cNvSpPr>
          <p:nvPr/>
        </p:nvSpPr>
        <p:spPr bwMode="auto">
          <a:xfrm>
            <a:off x="1835150" y="50165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a:t>
            </a:r>
          </a:p>
        </p:txBody>
      </p:sp>
      <p:sp>
        <p:nvSpPr>
          <p:cNvPr id="48142" name="Rectangle 26">
            <a:extLst>
              <a:ext uri="{FF2B5EF4-FFF2-40B4-BE49-F238E27FC236}">
                <a16:creationId xmlns:a16="http://schemas.microsoft.com/office/drawing/2014/main" id="{314645F2-A87B-8C49-7917-AD2CB14036E5}"/>
              </a:ext>
            </a:extLst>
          </p:cNvPr>
          <p:cNvSpPr>
            <a:spLocks noChangeArrowheads="1"/>
          </p:cNvSpPr>
          <p:nvPr/>
        </p:nvSpPr>
        <p:spPr bwMode="auto">
          <a:xfrm>
            <a:off x="2266950" y="50165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2</a:t>
            </a:r>
          </a:p>
        </p:txBody>
      </p:sp>
      <p:sp>
        <p:nvSpPr>
          <p:cNvPr id="48143" name="Rectangle 27">
            <a:extLst>
              <a:ext uri="{FF2B5EF4-FFF2-40B4-BE49-F238E27FC236}">
                <a16:creationId xmlns:a16="http://schemas.microsoft.com/office/drawing/2014/main" id="{AF997EF0-9A75-D34C-BAE0-F7544E9E7DD9}"/>
              </a:ext>
            </a:extLst>
          </p:cNvPr>
          <p:cNvSpPr>
            <a:spLocks noChangeArrowheads="1"/>
          </p:cNvSpPr>
          <p:nvPr/>
        </p:nvSpPr>
        <p:spPr bwMode="auto">
          <a:xfrm>
            <a:off x="2700338" y="5013325"/>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3</a:t>
            </a:r>
          </a:p>
        </p:txBody>
      </p:sp>
      <p:sp>
        <p:nvSpPr>
          <p:cNvPr id="48144" name="Rectangle 28">
            <a:extLst>
              <a:ext uri="{FF2B5EF4-FFF2-40B4-BE49-F238E27FC236}">
                <a16:creationId xmlns:a16="http://schemas.microsoft.com/office/drawing/2014/main" id="{EEA18EF9-751F-14CD-D13F-6D0F6909D8AF}"/>
              </a:ext>
            </a:extLst>
          </p:cNvPr>
          <p:cNvSpPr>
            <a:spLocks noChangeArrowheads="1"/>
          </p:cNvSpPr>
          <p:nvPr/>
        </p:nvSpPr>
        <p:spPr bwMode="auto">
          <a:xfrm>
            <a:off x="3132138" y="50165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4</a:t>
            </a:r>
          </a:p>
        </p:txBody>
      </p:sp>
      <p:sp>
        <p:nvSpPr>
          <p:cNvPr id="48145" name="Rectangle 30">
            <a:extLst>
              <a:ext uri="{FF2B5EF4-FFF2-40B4-BE49-F238E27FC236}">
                <a16:creationId xmlns:a16="http://schemas.microsoft.com/office/drawing/2014/main" id="{2B692F4A-E273-A826-1BFE-F1AC03B20D74}"/>
              </a:ext>
            </a:extLst>
          </p:cNvPr>
          <p:cNvSpPr>
            <a:spLocks noChangeArrowheads="1"/>
          </p:cNvSpPr>
          <p:nvPr/>
        </p:nvSpPr>
        <p:spPr bwMode="auto">
          <a:xfrm>
            <a:off x="1403350" y="5876925"/>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2</a:t>
            </a:r>
          </a:p>
        </p:txBody>
      </p:sp>
      <p:sp>
        <p:nvSpPr>
          <p:cNvPr id="48146" name="Rectangle 31">
            <a:extLst>
              <a:ext uri="{FF2B5EF4-FFF2-40B4-BE49-F238E27FC236}">
                <a16:creationId xmlns:a16="http://schemas.microsoft.com/office/drawing/2014/main" id="{92CE8F20-C222-0C5A-CBB6-5D28C68D2584}"/>
              </a:ext>
            </a:extLst>
          </p:cNvPr>
          <p:cNvSpPr>
            <a:spLocks noChangeArrowheads="1"/>
          </p:cNvSpPr>
          <p:nvPr/>
        </p:nvSpPr>
        <p:spPr bwMode="auto">
          <a:xfrm>
            <a:off x="1835150" y="58801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4</a:t>
            </a:r>
          </a:p>
        </p:txBody>
      </p:sp>
      <p:sp>
        <p:nvSpPr>
          <p:cNvPr id="48147" name="Rectangle 32">
            <a:extLst>
              <a:ext uri="{FF2B5EF4-FFF2-40B4-BE49-F238E27FC236}">
                <a16:creationId xmlns:a16="http://schemas.microsoft.com/office/drawing/2014/main" id="{CE036081-D485-960C-AD97-A97224A1E126}"/>
              </a:ext>
            </a:extLst>
          </p:cNvPr>
          <p:cNvSpPr>
            <a:spLocks noChangeArrowheads="1"/>
          </p:cNvSpPr>
          <p:nvPr/>
        </p:nvSpPr>
        <p:spPr bwMode="auto">
          <a:xfrm>
            <a:off x="2266950" y="58801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1</a:t>
            </a:r>
          </a:p>
        </p:txBody>
      </p:sp>
      <p:sp>
        <p:nvSpPr>
          <p:cNvPr id="48148" name="Rectangle 33">
            <a:extLst>
              <a:ext uri="{FF2B5EF4-FFF2-40B4-BE49-F238E27FC236}">
                <a16:creationId xmlns:a16="http://schemas.microsoft.com/office/drawing/2014/main" id="{FB3C2264-53DE-DECD-38AD-2DD97B2DC123}"/>
              </a:ext>
            </a:extLst>
          </p:cNvPr>
          <p:cNvSpPr>
            <a:spLocks noChangeArrowheads="1"/>
          </p:cNvSpPr>
          <p:nvPr/>
        </p:nvSpPr>
        <p:spPr bwMode="auto">
          <a:xfrm>
            <a:off x="2700338" y="58801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0</a:t>
            </a:r>
          </a:p>
        </p:txBody>
      </p:sp>
      <p:sp>
        <p:nvSpPr>
          <p:cNvPr id="48149" name="Rectangle 34">
            <a:extLst>
              <a:ext uri="{FF2B5EF4-FFF2-40B4-BE49-F238E27FC236}">
                <a16:creationId xmlns:a16="http://schemas.microsoft.com/office/drawing/2014/main" id="{13EB6226-8B0D-1AF4-068F-1794501481CA}"/>
              </a:ext>
            </a:extLst>
          </p:cNvPr>
          <p:cNvSpPr>
            <a:spLocks noChangeArrowheads="1"/>
          </p:cNvSpPr>
          <p:nvPr/>
        </p:nvSpPr>
        <p:spPr bwMode="auto">
          <a:xfrm>
            <a:off x="3132138" y="5880100"/>
            <a:ext cx="431800" cy="220663"/>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600">
                <a:solidFill>
                  <a:srgbClr val="CC0000"/>
                </a:solidFill>
                <a:latin typeface="ClassGarmnd BT" charset="0"/>
              </a:rPr>
              <a:t>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C71267C-9483-BFEE-F148-4FB090DA566B}"/>
              </a:ext>
            </a:extLst>
          </p:cNvPr>
          <p:cNvSpPr>
            <a:spLocks noGrp="1"/>
          </p:cNvSpPr>
          <p:nvPr>
            <p:ph type="title"/>
          </p:nvPr>
        </p:nvSpPr>
        <p:spPr/>
        <p:txBody>
          <a:bodyPr/>
          <a:lstStyle/>
          <a:p>
            <a:pPr eaLnBrk="1" hangingPunct="1"/>
            <a:r>
              <a:rPr lang="en-GB" altLang="en-US">
                <a:latin typeface="ClassGarmnd BT" charset="0"/>
              </a:rPr>
              <a:t>Internal vs External</a:t>
            </a:r>
          </a:p>
        </p:txBody>
      </p:sp>
      <p:sp>
        <p:nvSpPr>
          <p:cNvPr id="50179" name="Rectangle 3">
            <a:extLst>
              <a:ext uri="{FF2B5EF4-FFF2-40B4-BE49-F238E27FC236}">
                <a16:creationId xmlns:a16="http://schemas.microsoft.com/office/drawing/2014/main" id="{881016BA-3A09-E767-DB5A-0F7361241588}"/>
              </a:ext>
            </a:extLst>
          </p:cNvPr>
          <p:cNvSpPr>
            <a:spLocks noGrp="1"/>
          </p:cNvSpPr>
          <p:nvPr>
            <p:ph idx="1"/>
          </p:nvPr>
        </p:nvSpPr>
        <p:spPr/>
        <p:txBody>
          <a:bodyPr/>
          <a:lstStyle/>
          <a:p>
            <a:pPr eaLnBrk="1" hangingPunct="1">
              <a:lnSpc>
                <a:spcPct val="90000"/>
              </a:lnSpc>
            </a:pPr>
            <a:r>
              <a:rPr lang="en-GB" altLang="en-US">
                <a:latin typeface="ClassGarmnd BT" charset="0"/>
              </a:rPr>
              <a:t>Internal: the data is stored in RAM.</a:t>
            </a:r>
          </a:p>
          <a:p>
            <a:pPr eaLnBrk="1" hangingPunct="1">
              <a:lnSpc>
                <a:spcPct val="90000"/>
              </a:lnSpc>
            </a:pPr>
            <a:r>
              <a:rPr lang="en-GB" altLang="en-US">
                <a:latin typeface="ClassGarmnd BT" charset="0"/>
              </a:rPr>
              <a:t>External: the data is stored on secondary storage (hard drive, tape, floppy disk etc).</a:t>
            </a:r>
          </a:p>
          <a:p>
            <a:pPr eaLnBrk="1" hangingPunct="1">
              <a:lnSpc>
                <a:spcPct val="90000"/>
              </a:lnSpc>
            </a:pPr>
            <a:r>
              <a:rPr lang="en-GB" altLang="en-US">
                <a:latin typeface="ClassGarmnd BT" charset="0"/>
              </a:rPr>
              <a:t>There are two external sorts: natural merge and polyphase. The latter is somewhat complicated and it is usually used for large files. </a:t>
            </a:r>
            <a:r>
              <a:rPr lang="en-GB" altLang="en-US">
                <a:solidFill>
                  <a:srgbClr val="FF0000"/>
                </a:solidFill>
                <a:latin typeface="ClassGarmnd BT" charset="0"/>
              </a:rPr>
              <a:t>[1]</a:t>
            </a:r>
          </a:p>
          <a:p>
            <a:pPr lvl="1" eaLnBrk="1" hangingPunct="1">
              <a:lnSpc>
                <a:spcPct val="90000"/>
              </a:lnSpc>
            </a:pPr>
            <a:r>
              <a:rPr lang="en-AU" altLang="en-US">
                <a:latin typeface="ClassGarmnd BT" charset="0"/>
              </a:rPr>
              <a:t>We wouldn’t be looking at polyphase sort in this unit – read out of interest.</a:t>
            </a:r>
            <a:endParaRPr lang="en-GB" altLang="en-US">
              <a:latin typeface="ClassGarmnd BT" charset="0"/>
            </a:endParaRPr>
          </a:p>
          <a:p>
            <a:pPr eaLnBrk="1" hangingPunct="1">
              <a:lnSpc>
                <a:spcPct val="90000"/>
              </a:lnSpc>
            </a:pPr>
            <a:endParaRPr lang="en-GB" altLang="en-US">
              <a:latin typeface="ClassGarmnd BT" charset="0"/>
            </a:endParaRPr>
          </a:p>
        </p:txBody>
      </p:sp>
      <p:sp>
        <p:nvSpPr>
          <p:cNvPr id="50180" name="Slide Number Placeholder 3">
            <a:extLst>
              <a:ext uri="{FF2B5EF4-FFF2-40B4-BE49-F238E27FC236}">
                <a16:creationId xmlns:a16="http://schemas.microsoft.com/office/drawing/2014/main" id="{6DDFEC2E-70D8-5EB7-A979-EB989F0F92FE}"/>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626B4D16-89BB-4E79-B06B-79D6B6FA93A1}" type="slidenum">
              <a:rPr lang="en-GB" altLang="en-US" sz="1400">
                <a:latin typeface="Times New Roman" panose="02020603050405020304" pitchFamily="18" charset="0"/>
              </a:rPr>
              <a:pPr algn="ctr" eaLnBrk="1" hangingPunct="1">
                <a:lnSpc>
                  <a:spcPct val="85000"/>
                </a:lnSpc>
                <a:spcBef>
                  <a:spcPct val="0"/>
                </a:spcBef>
                <a:buFontTx/>
                <a:buNone/>
              </a:pPr>
              <a:t>13</a:t>
            </a:fld>
            <a:endParaRPr lang="en-GB" altLang="en-US" sz="140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7201D76-8E3C-A6C1-F688-93750665C782}"/>
              </a:ext>
            </a:extLst>
          </p:cNvPr>
          <p:cNvSpPr>
            <a:spLocks noGrp="1"/>
          </p:cNvSpPr>
          <p:nvPr>
            <p:ph type="title"/>
          </p:nvPr>
        </p:nvSpPr>
        <p:spPr/>
        <p:txBody>
          <a:bodyPr/>
          <a:lstStyle/>
          <a:p>
            <a:pPr eaLnBrk="1" hangingPunct="1"/>
            <a:r>
              <a:rPr lang="en-GB" altLang="en-US">
                <a:latin typeface="ClassGarmnd BT" charset="0"/>
              </a:rPr>
              <a:t>Stable vs Unstable</a:t>
            </a:r>
          </a:p>
        </p:txBody>
      </p:sp>
      <p:sp>
        <p:nvSpPr>
          <p:cNvPr id="52227" name="Rectangle 3">
            <a:extLst>
              <a:ext uri="{FF2B5EF4-FFF2-40B4-BE49-F238E27FC236}">
                <a16:creationId xmlns:a16="http://schemas.microsoft.com/office/drawing/2014/main" id="{BD8FE13B-C73A-62D2-1768-00B6C1C2028E}"/>
              </a:ext>
            </a:extLst>
          </p:cNvPr>
          <p:cNvSpPr>
            <a:spLocks noGrp="1"/>
          </p:cNvSpPr>
          <p:nvPr>
            <p:ph idx="1"/>
          </p:nvPr>
        </p:nvSpPr>
        <p:spPr/>
        <p:txBody>
          <a:bodyPr/>
          <a:lstStyle/>
          <a:p>
            <a:pPr eaLnBrk="1" hangingPunct="1"/>
            <a:r>
              <a:rPr lang="en-GB" altLang="en-US">
                <a:latin typeface="ClassGarmnd BT" charset="0"/>
              </a:rPr>
              <a:t>Stable sorts preserve the prior order of elements where the new order has equal keys. </a:t>
            </a:r>
          </a:p>
          <a:p>
            <a:pPr eaLnBrk="1" hangingPunct="1"/>
            <a:r>
              <a:rPr lang="en-GB" altLang="en-US">
                <a:latin typeface="ClassGarmnd BT" charset="0"/>
              </a:rPr>
              <a:t>For example, if you have sorted on name and then sort on address, people with the same address would still be sorted on name.</a:t>
            </a:r>
          </a:p>
          <a:p>
            <a:pPr eaLnBrk="1" hangingPunct="1"/>
            <a:r>
              <a:rPr lang="en-GB" altLang="en-US">
                <a:latin typeface="ClassGarmnd BT" charset="0"/>
              </a:rPr>
              <a:t>On the whole stable sorts are slower.</a:t>
            </a:r>
          </a:p>
          <a:p>
            <a:pPr eaLnBrk="1" hangingPunct="1"/>
            <a:endParaRPr lang="en-GB" altLang="en-US">
              <a:latin typeface="ClassGarmnd BT" charset="0"/>
            </a:endParaRPr>
          </a:p>
        </p:txBody>
      </p:sp>
      <p:sp>
        <p:nvSpPr>
          <p:cNvPr id="52228" name="Slide Number Placeholder 3">
            <a:extLst>
              <a:ext uri="{FF2B5EF4-FFF2-40B4-BE49-F238E27FC236}">
                <a16:creationId xmlns:a16="http://schemas.microsoft.com/office/drawing/2014/main" id="{E0ACBCA5-D0F2-2185-6A32-B7F7BCA66E4A}"/>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4F72EA79-6CFA-4D38-8CE3-017C357B8E15}" type="slidenum">
              <a:rPr lang="en-GB" altLang="en-US" sz="1400">
                <a:latin typeface="Times New Roman" panose="02020603050405020304" pitchFamily="18" charset="0"/>
              </a:rPr>
              <a:pPr algn="ctr" eaLnBrk="1" hangingPunct="1">
                <a:lnSpc>
                  <a:spcPct val="85000"/>
                </a:lnSpc>
                <a:spcBef>
                  <a:spcPct val="0"/>
                </a:spcBef>
                <a:buFontTx/>
                <a:buNone/>
              </a:pPr>
              <a:t>14</a:t>
            </a:fld>
            <a:endParaRPr lang="en-GB" altLang="en-US" sz="140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C367312-F8F7-7183-CF02-05AB1517372E}"/>
              </a:ext>
            </a:extLst>
          </p:cNvPr>
          <p:cNvSpPr>
            <a:spLocks noGrp="1"/>
          </p:cNvSpPr>
          <p:nvPr>
            <p:ph type="title"/>
          </p:nvPr>
        </p:nvSpPr>
        <p:spPr/>
        <p:txBody>
          <a:bodyPr/>
          <a:lstStyle/>
          <a:p>
            <a:pPr eaLnBrk="1" hangingPunct="1"/>
            <a:r>
              <a:rPr lang="en-GB" altLang="en-US">
                <a:latin typeface="ClassGarmnd BT" charset="0"/>
              </a:rPr>
              <a:t>Type of Progression</a:t>
            </a:r>
          </a:p>
        </p:txBody>
      </p:sp>
      <p:sp>
        <p:nvSpPr>
          <p:cNvPr id="54275" name="Rectangle 3">
            <a:extLst>
              <a:ext uri="{FF2B5EF4-FFF2-40B4-BE49-F238E27FC236}">
                <a16:creationId xmlns:a16="http://schemas.microsoft.com/office/drawing/2014/main" id="{993A17EA-7607-DF1E-6D7A-FCF65E221233}"/>
              </a:ext>
            </a:extLst>
          </p:cNvPr>
          <p:cNvSpPr>
            <a:spLocks noGrp="1"/>
          </p:cNvSpPr>
          <p:nvPr>
            <p:ph idx="1"/>
          </p:nvPr>
        </p:nvSpPr>
        <p:spPr/>
        <p:txBody>
          <a:bodyPr/>
          <a:lstStyle/>
          <a:p>
            <a:pPr eaLnBrk="1" hangingPunct="1"/>
            <a:r>
              <a:rPr lang="en-GB" altLang="en-US" sz="2000" i="1">
                <a:latin typeface="ClassGarmnd BT" charset="0"/>
              </a:rPr>
              <a:t>Insertion</a:t>
            </a:r>
            <a:r>
              <a:rPr lang="en-GB" altLang="en-US" sz="2000">
                <a:latin typeface="ClassGarmnd BT" charset="0"/>
              </a:rPr>
              <a:t>: examine one element at a time and insert it into the structure in the proper order relative to all previously processed elements.</a:t>
            </a:r>
          </a:p>
          <a:p>
            <a:pPr eaLnBrk="1" hangingPunct="1"/>
            <a:r>
              <a:rPr lang="en-GB" altLang="en-US" sz="2000" i="1">
                <a:latin typeface="ClassGarmnd BT" charset="0"/>
              </a:rPr>
              <a:t>Exchange</a:t>
            </a:r>
            <a:r>
              <a:rPr lang="en-GB" altLang="en-US" sz="2000">
                <a:latin typeface="ClassGarmnd BT" charset="0"/>
              </a:rPr>
              <a:t>: as long as there are still elements out of order, select two elements and exchange them if they are in the wrong order.</a:t>
            </a:r>
          </a:p>
          <a:p>
            <a:pPr eaLnBrk="1" hangingPunct="1"/>
            <a:r>
              <a:rPr lang="en-GB" altLang="en-US" sz="2000" i="1">
                <a:latin typeface="ClassGarmnd BT" charset="0"/>
              </a:rPr>
              <a:t>Selection</a:t>
            </a:r>
            <a:r>
              <a:rPr lang="en-GB" altLang="en-US" sz="2000">
                <a:latin typeface="ClassGarmnd BT" charset="0"/>
              </a:rPr>
              <a:t>: as long as there are elements to be processed, find the next largest (or smallest) element and set it aside.</a:t>
            </a:r>
          </a:p>
          <a:p>
            <a:pPr eaLnBrk="1" hangingPunct="1"/>
            <a:r>
              <a:rPr lang="en-GB" altLang="en-US" sz="2000" i="1">
                <a:latin typeface="ClassGarmnd BT" charset="0"/>
              </a:rPr>
              <a:t>Enumeration</a:t>
            </a:r>
            <a:r>
              <a:rPr lang="en-GB" altLang="en-US" sz="2000">
                <a:latin typeface="ClassGarmnd BT" charset="0"/>
              </a:rPr>
              <a:t>: each element is compared to all others and placed accordingly. </a:t>
            </a:r>
            <a:r>
              <a:rPr lang="en-US" altLang="en-US" sz="2000">
                <a:solidFill>
                  <a:srgbClr val="CC0000"/>
                </a:solidFill>
                <a:latin typeface="ClassGarmnd BT" charset="0"/>
              </a:rPr>
              <a:t>[1]</a:t>
            </a:r>
            <a:endParaRPr lang="en-GB" altLang="en-US" sz="2000">
              <a:solidFill>
                <a:srgbClr val="CC0000"/>
              </a:solidFill>
              <a:latin typeface="ClassGarmnd BT" charset="0"/>
            </a:endParaRPr>
          </a:p>
          <a:p>
            <a:pPr eaLnBrk="1" hangingPunct="1"/>
            <a:r>
              <a:rPr lang="en-GB" altLang="en-US" sz="2000" i="1">
                <a:latin typeface="ClassGarmnd BT" charset="0"/>
              </a:rPr>
              <a:t>Special Purpose</a:t>
            </a:r>
            <a:r>
              <a:rPr lang="en-GB" altLang="en-US" sz="2000">
                <a:latin typeface="ClassGarmnd BT" charset="0"/>
              </a:rPr>
              <a:t>: a sort implemented for a particular one-off situation.</a:t>
            </a:r>
          </a:p>
        </p:txBody>
      </p:sp>
      <p:sp>
        <p:nvSpPr>
          <p:cNvPr id="54276" name="Slide Number Placeholder 3">
            <a:extLst>
              <a:ext uri="{FF2B5EF4-FFF2-40B4-BE49-F238E27FC236}">
                <a16:creationId xmlns:a16="http://schemas.microsoft.com/office/drawing/2014/main" id="{D9DD2477-D05A-1ED5-50BB-5810A604F521}"/>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BFDFF6E7-2102-4BE4-B5CC-3BF563018C16}" type="slidenum">
              <a:rPr lang="en-GB" altLang="en-US" sz="1400">
                <a:latin typeface="Times New Roman" panose="02020603050405020304" pitchFamily="18" charset="0"/>
              </a:rPr>
              <a:pPr algn="ctr" eaLnBrk="1" hangingPunct="1">
                <a:lnSpc>
                  <a:spcPct val="85000"/>
                </a:lnSpc>
                <a:spcBef>
                  <a:spcPct val="0"/>
                </a:spcBef>
                <a:buFontTx/>
                <a:buNone/>
              </a:pPr>
              <a:t>15</a:t>
            </a:fld>
            <a:endParaRPr lang="en-GB" altLang="en-US" sz="140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4230A62E-ABF0-13EE-D552-D67D739CC080}"/>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GB">
                <a:latin typeface="ClassGarmnd BT" charset="0"/>
                <a:ea typeface="+mj-ea"/>
              </a:rPr>
              <a:t>Number of Comparisons</a:t>
            </a:r>
          </a:p>
        </p:txBody>
      </p:sp>
      <p:graphicFrame>
        <p:nvGraphicFramePr>
          <p:cNvPr id="157983" name="Group 287">
            <a:extLst>
              <a:ext uri="{FF2B5EF4-FFF2-40B4-BE49-F238E27FC236}">
                <a16:creationId xmlns:a16="http://schemas.microsoft.com/office/drawing/2014/main" id="{10088D68-D241-582F-EFF9-34217A5096F1}"/>
              </a:ext>
            </a:extLst>
          </p:cNvPr>
          <p:cNvGraphicFramePr>
            <a:graphicFrameLocks noGrp="1"/>
          </p:cNvGraphicFramePr>
          <p:nvPr>
            <p:ph type="tbl" idx="1"/>
          </p:nvPr>
        </p:nvGraphicFramePr>
        <p:xfrm>
          <a:off x="611188" y="1268413"/>
          <a:ext cx="8281987" cy="4248150"/>
        </p:xfrm>
        <a:graphic>
          <a:graphicData uri="http://schemas.openxmlformats.org/drawingml/2006/table">
            <a:tbl>
              <a:tblPr/>
              <a:tblGrid>
                <a:gridCol w="1487487">
                  <a:extLst>
                    <a:ext uri="{9D8B030D-6E8A-4147-A177-3AD203B41FA5}">
                      <a16:colId xmlns:a16="http://schemas.microsoft.com/office/drawing/2014/main" val="20000"/>
                    </a:ext>
                  </a:extLst>
                </a:gridCol>
                <a:gridCol w="2654300">
                  <a:extLst>
                    <a:ext uri="{9D8B030D-6E8A-4147-A177-3AD203B41FA5}">
                      <a16:colId xmlns:a16="http://schemas.microsoft.com/office/drawing/2014/main" val="20001"/>
                    </a:ext>
                  </a:extLst>
                </a:gridCol>
                <a:gridCol w="2070100">
                  <a:extLst>
                    <a:ext uri="{9D8B030D-6E8A-4147-A177-3AD203B41FA5}">
                      <a16:colId xmlns:a16="http://schemas.microsoft.com/office/drawing/2014/main" val="20002"/>
                    </a:ext>
                  </a:extLst>
                </a:gridCol>
                <a:gridCol w="2070100">
                  <a:extLst>
                    <a:ext uri="{9D8B030D-6E8A-4147-A177-3AD203B41FA5}">
                      <a16:colId xmlns:a16="http://schemas.microsoft.com/office/drawing/2014/main" val="20003"/>
                    </a:ext>
                  </a:extLst>
                </a:gridCol>
              </a:tblGrid>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Type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dirty="0">
                          <a:ln>
                            <a:noFill/>
                          </a:ln>
                          <a:solidFill>
                            <a:schemeClr val="tx1"/>
                          </a:solidFill>
                          <a:effectLst/>
                          <a:latin typeface="ClassGarmnd BT" charset="0"/>
                        </a:rPr>
                        <a:t>Average O</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Worst Case 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Insertion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Binary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Shell*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a:t>
                      </a:r>
                      <a:r>
                        <a:rPr kumimoji="0" lang="en-GB" sz="2000" b="0" i="0" u="none" strike="noStrike" cap="none" normalizeH="0" baseline="30000" dirty="0">
                          <a:ln>
                            <a:noFill/>
                          </a:ln>
                          <a:solidFill>
                            <a:schemeClr val="tx1"/>
                          </a:solidFill>
                          <a:effectLst/>
                          <a:latin typeface="ClassGarmnd BT" charset="0"/>
                        </a:rPr>
                        <a:t>1.3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a:t>
                      </a:r>
                      <a:r>
                        <a:rPr kumimoji="0" lang="en-GB" sz="2000" b="0" i="0" u="none" strike="noStrike" cap="none" normalizeH="0" baseline="30000" dirty="0">
                          <a:ln>
                            <a:noFill/>
                          </a:ln>
                          <a:solidFill>
                            <a:schemeClr val="tx1"/>
                          </a:solidFill>
                          <a:effectLst/>
                          <a:latin typeface="ClassGarmnd BT" charset="0"/>
                        </a:rPr>
                        <a:t>1.5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Exchange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Bubble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Shaker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Quicksort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Merge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Selection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Selection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Heap</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6380" name="Slide Number Placeholder 3">
            <a:extLst>
              <a:ext uri="{FF2B5EF4-FFF2-40B4-BE49-F238E27FC236}">
                <a16:creationId xmlns:a16="http://schemas.microsoft.com/office/drawing/2014/main" id="{B0B4DF69-5D84-82AB-4409-ABD68CF6D30F}"/>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GB" altLang="en-US" sz="1400">
                <a:latin typeface="Times New Roman" panose="02020603050405020304" pitchFamily="18" charset="0"/>
              </a:rPr>
              <a:t> </a:t>
            </a:r>
            <a:fld id="{87F20697-4CB9-4703-9DC6-7D54201200D0}" type="slidenum">
              <a:rPr lang="en-GB" altLang="en-US" sz="1400" smtClean="0">
                <a:latin typeface="Times New Roman" panose="02020603050405020304" pitchFamily="18" charset="0"/>
              </a:rPr>
              <a:pPr>
                <a:spcBef>
                  <a:spcPct val="0"/>
                </a:spcBef>
                <a:buFontTx/>
                <a:buNone/>
              </a:pPr>
              <a:t>16</a:t>
            </a:fld>
            <a:endParaRPr lang="en-GB" altLang="en-US" sz="1400">
              <a:latin typeface="Times New Roman" panose="02020603050405020304" pitchFamily="18" charset="0"/>
            </a:endParaRPr>
          </a:p>
        </p:txBody>
      </p:sp>
      <p:sp>
        <p:nvSpPr>
          <p:cNvPr id="56381" name="Text Box 157">
            <a:extLst>
              <a:ext uri="{FF2B5EF4-FFF2-40B4-BE49-F238E27FC236}">
                <a16:creationId xmlns:a16="http://schemas.microsoft.com/office/drawing/2014/main" id="{FDE054BC-705B-42AB-DA22-60D7BB85B7D0}"/>
              </a:ext>
            </a:extLst>
          </p:cNvPr>
          <p:cNvSpPr txBox="1">
            <a:spLocks noChangeArrowheads="1"/>
          </p:cNvSpPr>
          <p:nvPr/>
        </p:nvSpPr>
        <p:spPr bwMode="auto">
          <a:xfrm>
            <a:off x="611188" y="5949950"/>
            <a:ext cx="51847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lnSpc>
                <a:spcPct val="85000"/>
              </a:lnSpc>
              <a:spcBef>
                <a:spcPct val="50000"/>
              </a:spcBef>
              <a:buFontTx/>
              <a:buNone/>
            </a:pPr>
            <a:r>
              <a:rPr lang="en-GB" altLang="en-US" sz="1600">
                <a:latin typeface="ClassGarmnd BT" charset="0"/>
              </a:rPr>
              <a:t>* Based on empirical evidence only.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2F47BD32-32CE-CD9A-E6E9-9D91264F08D3}"/>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GB">
                <a:latin typeface="ClassGarmnd BT" charset="0"/>
                <a:ea typeface="+mj-ea"/>
              </a:rPr>
              <a:t>Number of Comparisons </a:t>
            </a:r>
            <a:r>
              <a:rPr lang="en-GB">
                <a:solidFill>
                  <a:srgbClr val="FF0000"/>
                </a:solidFill>
                <a:latin typeface="ClassGarmnd BT" charset="0"/>
                <a:ea typeface="+mj-ea"/>
              </a:rPr>
              <a:t>[1]</a:t>
            </a:r>
          </a:p>
        </p:txBody>
      </p:sp>
      <p:graphicFrame>
        <p:nvGraphicFramePr>
          <p:cNvPr id="160771" name="Group 3">
            <a:extLst>
              <a:ext uri="{FF2B5EF4-FFF2-40B4-BE49-F238E27FC236}">
                <a16:creationId xmlns:a16="http://schemas.microsoft.com/office/drawing/2014/main" id="{9BFD4466-1FE2-C732-8C2D-F7F7CB9F5539}"/>
              </a:ext>
            </a:extLst>
          </p:cNvPr>
          <p:cNvGraphicFramePr>
            <a:graphicFrameLocks noGrp="1"/>
          </p:cNvGraphicFramePr>
          <p:nvPr>
            <p:ph type="tbl" idx="1"/>
          </p:nvPr>
        </p:nvGraphicFramePr>
        <p:xfrm>
          <a:off x="611188" y="1412875"/>
          <a:ext cx="8281987" cy="4248150"/>
        </p:xfrm>
        <a:graphic>
          <a:graphicData uri="http://schemas.openxmlformats.org/drawingml/2006/table">
            <a:tbl>
              <a:tblPr/>
              <a:tblGrid>
                <a:gridCol w="1487487">
                  <a:extLst>
                    <a:ext uri="{9D8B030D-6E8A-4147-A177-3AD203B41FA5}">
                      <a16:colId xmlns:a16="http://schemas.microsoft.com/office/drawing/2014/main" val="20000"/>
                    </a:ext>
                  </a:extLst>
                </a:gridCol>
                <a:gridCol w="2654300">
                  <a:extLst>
                    <a:ext uri="{9D8B030D-6E8A-4147-A177-3AD203B41FA5}">
                      <a16:colId xmlns:a16="http://schemas.microsoft.com/office/drawing/2014/main" val="20001"/>
                    </a:ext>
                  </a:extLst>
                </a:gridCol>
                <a:gridCol w="2070100">
                  <a:extLst>
                    <a:ext uri="{9D8B030D-6E8A-4147-A177-3AD203B41FA5}">
                      <a16:colId xmlns:a16="http://schemas.microsoft.com/office/drawing/2014/main" val="20002"/>
                    </a:ext>
                  </a:extLst>
                </a:gridCol>
                <a:gridCol w="2070100">
                  <a:extLst>
                    <a:ext uri="{9D8B030D-6E8A-4147-A177-3AD203B41FA5}">
                      <a16:colId xmlns:a16="http://schemas.microsoft.com/office/drawing/2014/main" val="20003"/>
                    </a:ext>
                  </a:extLst>
                </a:gridCol>
              </a:tblGrid>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Type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Average O</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Worst Case 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Insertion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Binary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Shell*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a:t>
                      </a:r>
                      <a:r>
                        <a:rPr kumimoji="0" lang="en-GB" sz="2000" b="0" i="0" u="none" strike="noStrike" cap="none" normalizeH="0" baseline="30000" dirty="0">
                          <a:ln>
                            <a:noFill/>
                          </a:ln>
                          <a:solidFill>
                            <a:schemeClr val="tx1"/>
                          </a:solidFill>
                          <a:effectLst/>
                          <a:latin typeface="ClassGarmnd BT" charset="0"/>
                        </a:rPr>
                        <a:t>1.3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a:t>
                      </a:r>
                      <a:r>
                        <a:rPr kumimoji="0" lang="en-GB" sz="2000" b="0" i="0" u="none" strike="noStrike" cap="none" normalizeH="0" baseline="30000" dirty="0">
                          <a:ln>
                            <a:noFill/>
                          </a:ln>
                          <a:solidFill>
                            <a:schemeClr val="tx1"/>
                          </a:solidFill>
                          <a:effectLst/>
                          <a:latin typeface="ClassGarmnd BT" charset="0"/>
                        </a:rPr>
                        <a:t>1.5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Exchange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Bubble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Shaker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Quicksort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Merge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Selection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Selection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Heap</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8428" name="Slide Number Placeholder 3">
            <a:extLst>
              <a:ext uri="{FF2B5EF4-FFF2-40B4-BE49-F238E27FC236}">
                <a16:creationId xmlns:a16="http://schemas.microsoft.com/office/drawing/2014/main" id="{8165F43F-DB11-F334-9713-B1F9121F6875}"/>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GB" altLang="en-US" sz="1400">
                <a:latin typeface="Times New Roman" panose="02020603050405020304" pitchFamily="18" charset="0"/>
              </a:rPr>
              <a:t> </a:t>
            </a:r>
            <a:fld id="{E0E8E6F6-8969-481E-A95A-AFA17F82B1A4}" type="slidenum">
              <a:rPr lang="en-GB" altLang="en-US" sz="1400" smtClean="0">
                <a:latin typeface="Times New Roman" panose="02020603050405020304" pitchFamily="18" charset="0"/>
              </a:rPr>
              <a:pPr>
                <a:spcBef>
                  <a:spcPct val="0"/>
                </a:spcBef>
                <a:buFontTx/>
                <a:buNone/>
              </a:pPr>
              <a:t>17</a:t>
            </a:fld>
            <a:endParaRPr lang="en-GB" altLang="en-US" sz="1400">
              <a:latin typeface="Times New Roman" panose="02020603050405020304" pitchFamily="18" charset="0"/>
            </a:endParaRPr>
          </a:p>
        </p:txBody>
      </p:sp>
      <p:sp>
        <p:nvSpPr>
          <p:cNvPr id="58429" name="Text Box 60">
            <a:extLst>
              <a:ext uri="{FF2B5EF4-FFF2-40B4-BE49-F238E27FC236}">
                <a16:creationId xmlns:a16="http://schemas.microsoft.com/office/drawing/2014/main" id="{1E765193-C3FB-74F0-07D0-4575A0C46263}"/>
              </a:ext>
            </a:extLst>
          </p:cNvPr>
          <p:cNvSpPr txBox="1">
            <a:spLocks noChangeArrowheads="1"/>
          </p:cNvSpPr>
          <p:nvPr/>
        </p:nvSpPr>
        <p:spPr bwMode="auto">
          <a:xfrm>
            <a:off x="611188" y="6021388"/>
            <a:ext cx="6337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lnSpc>
                <a:spcPct val="85000"/>
              </a:lnSpc>
              <a:spcBef>
                <a:spcPct val="50000"/>
              </a:spcBef>
              <a:buFontTx/>
              <a:buNone/>
            </a:pPr>
            <a:r>
              <a:rPr lang="en-GB" altLang="en-US" sz="1600">
                <a:latin typeface="ClassGarmnd BT" charset="0"/>
              </a:rPr>
              <a:t>* Based on empirical evidence.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907D18C-0EF4-BB8A-1214-6B03E7C0ECD2}"/>
              </a:ext>
            </a:extLst>
          </p:cNvPr>
          <p:cNvSpPr>
            <a:spLocks noGrp="1"/>
          </p:cNvSpPr>
          <p:nvPr>
            <p:ph type="title"/>
          </p:nvPr>
        </p:nvSpPr>
        <p:spPr/>
        <p:txBody>
          <a:bodyPr/>
          <a:lstStyle/>
          <a:p>
            <a:pPr eaLnBrk="1" hangingPunct="1"/>
            <a:r>
              <a:rPr lang="en-GB" altLang="en-US">
                <a:latin typeface="ClassGarmnd BT" charset="0"/>
              </a:rPr>
              <a:t>Number of Moves</a:t>
            </a:r>
          </a:p>
        </p:txBody>
      </p:sp>
      <p:sp>
        <p:nvSpPr>
          <p:cNvPr id="60419" name="Slide Number Placeholder 3">
            <a:extLst>
              <a:ext uri="{FF2B5EF4-FFF2-40B4-BE49-F238E27FC236}">
                <a16:creationId xmlns:a16="http://schemas.microsoft.com/office/drawing/2014/main" id="{D9709C65-095C-D7EC-5455-2E0CD29414B9}"/>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B0795CB6-1CD9-4ECF-8502-0DBC668C7845}" type="slidenum">
              <a:rPr lang="en-GB" altLang="en-US" sz="1400">
                <a:latin typeface="Times New Roman" panose="02020603050405020304" pitchFamily="18" charset="0"/>
              </a:rPr>
              <a:pPr algn="ctr" eaLnBrk="1" hangingPunct="1">
                <a:lnSpc>
                  <a:spcPct val="85000"/>
                </a:lnSpc>
                <a:spcBef>
                  <a:spcPct val="0"/>
                </a:spcBef>
                <a:buFontTx/>
                <a:buNone/>
              </a:pPr>
              <a:t>18</a:t>
            </a:fld>
            <a:endParaRPr lang="en-GB" altLang="en-US" sz="1400">
              <a:latin typeface="Times New Roman" panose="02020603050405020304" pitchFamily="18" charset="0"/>
            </a:endParaRPr>
          </a:p>
        </p:txBody>
      </p:sp>
      <p:graphicFrame>
        <p:nvGraphicFramePr>
          <p:cNvPr id="159748" name="Group 4">
            <a:extLst>
              <a:ext uri="{FF2B5EF4-FFF2-40B4-BE49-F238E27FC236}">
                <a16:creationId xmlns:a16="http://schemas.microsoft.com/office/drawing/2014/main" id="{12B33DC1-8FAF-28D2-28F3-CFC032892883}"/>
              </a:ext>
            </a:extLst>
          </p:cNvPr>
          <p:cNvGraphicFramePr>
            <a:graphicFrameLocks noGrp="1"/>
          </p:cNvGraphicFramePr>
          <p:nvPr/>
        </p:nvGraphicFramePr>
        <p:xfrm>
          <a:off x="611188" y="1628775"/>
          <a:ext cx="8281987" cy="4248150"/>
        </p:xfrm>
        <a:graphic>
          <a:graphicData uri="http://schemas.openxmlformats.org/drawingml/2006/table">
            <a:tbl>
              <a:tblPr/>
              <a:tblGrid>
                <a:gridCol w="1487487">
                  <a:extLst>
                    <a:ext uri="{9D8B030D-6E8A-4147-A177-3AD203B41FA5}">
                      <a16:colId xmlns:a16="http://schemas.microsoft.com/office/drawing/2014/main" val="20000"/>
                    </a:ext>
                  </a:extLst>
                </a:gridCol>
                <a:gridCol w="2654300">
                  <a:extLst>
                    <a:ext uri="{9D8B030D-6E8A-4147-A177-3AD203B41FA5}">
                      <a16:colId xmlns:a16="http://schemas.microsoft.com/office/drawing/2014/main" val="20001"/>
                    </a:ext>
                  </a:extLst>
                </a:gridCol>
                <a:gridCol w="2070100">
                  <a:extLst>
                    <a:ext uri="{9D8B030D-6E8A-4147-A177-3AD203B41FA5}">
                      <a16:colId xmlns:a16="http://schemas.microsoft.com/office/drawing/2014/main" val="20002"/>
                    </a:ext>
                  </a:extLst>
                </a:gridCol>
                <a:gridCol w="2070100">
                  <a:extLst>
                    <a:ext uri="{9D8B030D-6E8A-4147-A177-3AD203B41FA5}">
                      <a16:colId xmlns:a16="http://schemas.microsoft.com/office/drawing/2014/main" val="20003"/>
                    </a:ext>
                  </a:extLst>
                </a:gridCol>
              </a:tblGrid>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Type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Average O</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Worst Case 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Insertion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Binary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Shell*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a:t>
                      </a:r>
                      <a:r>
                        <a:rPr kumimoji="0" lang="en-GB" sz="2000" b="0" i="0" u="none" strike="noStrike" cap="none" normalizeH="0" baseline="30000" dirty="0">
                          <a:ln>
                            <a:noFill/>
                          </a:ln>
                          <a:solidFill>
                            <a:schemeClr val="tx1"/>
                          </a:solidFill>
                          <a:effectLst/>
                          <a:latin typeface="ClassGarmnd BT" charset="0"/>
                        </a:rPr>
                        <a:t>1.25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Exchange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Bubble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Shaker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Quicksort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Merge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Selection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Selection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Heap</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0477" name="Text Box 61">
            <a:extLst>
              <a:ext uri="{FF2B5EF4-FFF2-40B4-BE49-F238E27FC236}">
                <a16:creationId xmlns:a16="http://schemas.microsoft.com/office/drawing/2014/main" id="{7AC5A19C-EFDD-30E4-B10F-59DF84ED4027}"/>
              </a:ext>
            </a:extLst>
          </p:cNvPr>
          <p:cNvSpPr txBox="1">
            <a:spLocks noChangeArrowheads="1"/>
          </p:cNvSpPr>
          <p:nvPr/>
        </p:nvSpPr>
        <p:spPr bwMode="auto">
          <a:xfrm>
            <a:off x="611188" y="6021388"/>
            <a:ext cx="61928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lnSpc>
                <a:spcPct val="85000"/>
              </a:lnSpc>
              <a:spcBef>
                <a:spcPct val="50000"/>
              </a:spcBef>
              <a:buFontTx/>
              <a:buNone/>
            </a:pPr>
            <a:r>
              <a:rPr lang="en-GB" altLang="en-US" sz="1600">
                <a:latin typeface="ClassGarmnd BT" charset="0"/>
              </a:rPr>
              <a:t>* Based on empirical evidence only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A5BE186-DCBD-8AE9-5087-364ABBB8071E}"/>
              </a:ext>
            </a:extLst>
          </p:cNvPr>
          <p:cNvSpPr>
            <a:spLocks noGrp="1"/>
          </p:cNvSpPr>
          <p:nvPr>
            <p:ph type="title"/>
          </p:nvPr>
        </p:nvSpPr>
        <p:spPr/>
        <p:txBody>
          <a:bodyPr/>
          <a:lstStyle/>
          <a:p>
            <a:pPr eaLnBrk="1" hangingPunct="1"/>
            <a:r>
              <a:rPr lang="en-GB" altLang="en-US">
                <a:latin typeface="ClassGarmnd BT" charset="0"/>
              </a:rPr>
              <a:t>Number of Moves</a:t>
            </a:r>
          </a:p>
        </p:txBody>
      </p:sp>
      <p:sp>
        <p:nvSpPr>
          <p:cNvPr id="62467" name="Slide Number Placeholder 3">
            <a:extLst>
              <a:ext uri="{FF2B5EF4-FFF2-40B4-BE49-F238E27FC236}">
                <a16:creationId xmlns:a16="http://schemas.microsoft.com/office/drawing/2014/main" id="{32F0AA8E-2D25-F1DD-D9F9-C89D8620ADCD}"/>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7A85579F-5225-42D1-91D2-F725C45CC501}" type="slidenum">
              <a:rPr lang="en-GB" altLang="en-US" sz="1400">
                <a:latin typeface="Times New Roman" panose="02020603050405020304" pitchFamily="18" charset="0"/>
              </a:rPr>
              <a:pPr algn="ctr" eaLnBrk="1" hangingPunct="1">
                <a:lnSpc>
                  <a:spcPct val="85000"/>
                </a:lnSpc>
                <a:spcBef>
                  <a:spcPct val="0"/>
                </a:spcBef>
                <a:buFontTx/>
                <a:buNone/>
              </a:pPr>
              <a:t>19</a:t>
            </a:fld>
            <a:endParaRPr lang="en-GB" altLang="en-US" sz="1400">
              <a:latin typeface="Times New Roman" panose="02020603050405020304" pitchFamily="18" charset="0"/>
            </a:endParaRPr>
          </a:p>
        </p:txBody>
      </p:sp>
      <p:graphicFrame>
        <p:nvGraphicFramePr>
          <p:cNvPr id="161795" name="Group 3">
            <a:extLst>
              <a:ext uri="{FF2B5EF4-FFF2-40B4-BE49-F238E27FC236}">
                <a16:creationId xmlns:a16="http://schemas.microsoft.com/office/drawing/2014/main" id="{E10889C5-FD5C-963A-E133-8B6785B95F6A}"/>
              </a:ext>
            </a:extLst>
          </p:cNvPr>
          <p:cNvGraphicFramePr>
            <a:graphicFrameLocks noGrp="1"/>
          </p:cNvGraphicFramePr>
          <p:nvPr/>
        </p:nvGraphicFramePr>
        <p:xfrm>
          <a:off x="611188" y="1628775"/>
          <a:ext cx="8281987" cy="4248150"/>
        </p:xfrm>
        <a:graphic>
          <a:graphicData uri="http://schemas.openxmlformats.org/drawingml/2006/table">
            <a:tbl>
              <a:tblPr/>
              <a:tblGrid>
                <a:gridCol w="1487487">
                  <a:extLst>
                    <a:ext uri="{9D8B030D-6E8A-4147-A177-3AD203B41FA5}">
                      <a16:colId xmlns:a16="http://schemas.microsoft.com/office/drawing/2014/main" val="20000"/>
                    </a:ext>
                  </a:extLst>
                </a:gridCol>
                <a:gridCol w="2654300">
                  <a:extLst>
                    <a:ext uri="{9D8B030D-6E8A-4147-A177-3AD203B41FA5}">
                      <a16:colId xmlns:a16="http://schemas.microsoft.com/office/drawing/2014/main" val="20001"/>
                    </a:ext>
                  </a:extLst>
                </a:gridCol>
                <a:gridCol w="2070100">
                  <a:extLst>
                    <a:ext uri="{9D8B030D-6E8A-4147-A177-3AD203B41FA5}">
                      <a16:colId xmlns:a16="http://schemas.microsoft.com/office/drawing/2014/main" val="20002"/>
                    </a:ext>
                  </a:extLst>
                </a:gridCol>
                <a:gridCol w="2070100">
                  <a:extLst>
                    <a:ext uri="{9D8B030D-6E8A-4147-A177-3AD203B41FA5}">
                      <a16:colId xmlns:a16="http://schemas.microsoft.com/office/drawing/2014/main" val="20003"/>
                    </a:ext>
                  </a:extLst>
                </a:gridCol>
              </a:tblGrid>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dirty="0">
                          <a:ln>
                            <a:noFill/>
                          </a:ln>
                          <a:solidFill>
                            <a:schemeClr val="tx1"/>
                          </a:solidFill>
                          <a:effectLst/>
                          <a:latin typeface="ClassGarmnd BT" charset="0"/>
                        </a:rPr>
                        <a:t>Type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Average O</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1" i="0" u="none" strike="noStrike" cap="none" normalizeH="0" baseline="0">
                          <a:ln>
                            <a:noFill/>
                          </a:ln>
                          <a:solidFill>
                            <a:schemeClr val="tx1"/>
                          </a:solidFill>
                          <a:effectLst/>
                          <a:latin typeface="ClassGarmnd BT" charset="0"/>
                        </a:rPr>
                        <a:t>Worst Case O</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Insertion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Binary Insertion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endParaRPr kumimoji="0" lang="en-GB" sz="2000" b="1" i="0" u="none" strike="noStrike" cap="none" normalizeH="0" baseline="0">
                        <a:ln>
                          <a:noFill/>
                        </a:ln>
                        <a:solidFill>
                          <a:schemeClr val="tx1"/>
                        </a:solidFill>
                        <a:effectLst/>
                        <a:latin typeface="ClassGarmnd BT"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Shell*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1.25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Exchange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Bubble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dirty="0">
                          <a:ln>
                            <a:noFill/>
                          </a:ln>
                          <a:solidFill>
                            <a:schemeClr val="tx1"/>
                          </a:solidFill>
                          <a:effectLst/>
                          <a:latin typeface="ClassGarmnd BT" charset="0"/>
                        </a:rPr>
                        <a:t>Shaker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Quicksort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Merge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3863">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Selection</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Straight Selection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chemeClr val="tx1"/>
                          </a:solidFill>
                          <a:effectLst/>
                          <a:latin typeface="ClassGarmnd BT" charset="0"/>
                        </a:rPr>
                        <a:t>n</a:t>
                      </a:r>
                      <a:r>
                        <a:rPr kumimoji="0" lang="en-GB" sz="2000" b="0" i="0" u="none" strike="noStrike" cap="none" normalizeH="0" baseline="30000">
                          <a:ln>
                            <a:noFill/>
                          </a:ln>
                          <a:solidFill>
                            <a:schemeClr val="tx1"/>
                          </a:solidFill>
                          <a:effectLst/>
                          <a:latin typeface="ClassGarmnd BT"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5450">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endParaRPr kumimoji="0" lang="en-GB" sz="2000" b="0" i="0" u="none" strike="noStrike" cap="none" normalizeH="0" baseline="0">
                        <a:ln>
                          <a:noFill/>
                        </a:ln>
                        <a:solidFill>
                          <a:schemeClr val="tx1"/>
                        </a:solidFill>
                        <a:effectLst/>
                        <a:latin typeface="ClassGarmnd BT"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l"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Heap</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80975" algn="ctr" defTabSz="914400" rtl="0" eaLnBrk="1" fontAlgn="base" latinLnBrk="0" hangingPunct="1">
                        <a:lnSpc>
                          <a:spcPct val="100000"/>
                        </a:lnSpc>
                        <a:spcBef>
                          <a:spcPct val="100000"/>
                        </a:spcBef>
                        <a:spcAft>
                          <a:spcPct val="0"/>
                        </a:spcAft>
                        <a:buClrTx/>
                        <a:buSzPct val="120000"/>
                        <a:buFontTx/>
                        <a:buNone/>
                        <a:tabLst/>
                      </a:pPr>
                      <a:r>
                        <a:rPr kumimoji="0" lang="en-GB" sz="2000" b="0" i="0" u="none" strike="noStrike" cap="none" normalizeH="0" baseline="0">
                          <a:ln>
                            <a:noFill/>
                          </a:ln>
                          <a:solidFill>
                            <a:srgbClr val="CC0000"/>
                          </a:solidFill>
                          <a:effectLst/>
                          <a:latin typeface="ClassGarmnd BT" charset="0"/>
                        </a:rPr>
                        <a:t>n log n</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2525" name="Text Box 60">
            <a:extLst>
              <a:ext uri="{FF2B5EF4-FFF2-40B4-BE49-F238E27FC236}">
                <a16:creationId xmlns:a16="http://schemas.microsoft.com/office/drawing/2014/main" id="{544A4B3F-5B96-EB14-6CD1-7DDD728C9B00}"/>
              </a:ext>
            </a:extLst>
          </p:cNvPr>
          <p:cNvSpPr txBox="1">
            <a:spLocks noChangeArrowheads="1"/>
          </p:cNvSpPr>
          <p:nvPr/>
        </p:nvSpPr>
        <p:spPr bwMode="auto">
          <a:xfrm>
            <a:off x="539750" y="6308725"/>
            <a:ext cx="828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lnSpc>
                <a:spcPct val="85000"/>
              </a:lnSpc>
              <a:spcBef>
                <a:spcPct val="50000"/>
              </a:spcBef>
              <a:buFontTx/>
              <a:buNone/>
            </a:pPr>
            <a:r>
              <a:rPr lang="en-GB" altLang="en-US" sz="1600">
                <a:latin typeface="ClassGarmnd BT" charset="0"/>
              </a:rPr>
              <a:t>* Based on empirical evidence only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a:extLst>
              <a:ext uri="{FF2B5EF4-FFF2-40B4-BE49-F238E27FC236}">
                <a16:creationId xmlns:a16="http://schemas.microsoft.com/office/drawing/2014/main" id="{E31B6576-3E25-184F-4EE5-3E46F48A176C}"/>
              </a:ext>
            </a:extLst>
          </p:cNvPr>
          <p:cNvSpPr>
            <a:spLocks noGrp="1" noChangeArrowheads="1"/>
          </p:cNvSpPr>
          <p:nvPr>
            <p:ph idx="1"/>
          </p:nvPr>
        </p:nvSpPr>
        <p:spPr/>
        <p:txBody>
          <a:bodyPr rtlCol="0">
            <a:normAutofit fontScale="92500" lnSpcReduction="20000"/>
          </a:bodyPr>
          <a:lstStyle/>
          <a:p>
            <a:pPr eaLnBrk="1" fontAlgn="auto" hangingPunct="1">
              <a:spcAft>
                <a:spcPts val="0"/>
              </a:spcAft>
              <a:buFont typeface="Arial"/>
              <a:buChar char="•"/>
              <a:defRPr/>
            </a:pPr>
            <a:r>
              <a:rPr lang="en-GB" dirty="0">
                <a:latin typeface="ClassGarmnd BT" charset="0"/>
                <a:ea typeface="+mn-ea"/>
              </a:rPr>
              <a:t>When testing searching and merging algorithms, it is important to check </a:t>
            </a:r>
            <a:r>
              <a:rPr lang="en-GB" dirty="0">
                <a:solidFill>
                  <a:srgbClr val="FF0000"/>
                </a:solidFill>
                <a:latin typeface="ClassGarmnd BT" charset="0"/>
                <a:ea typeface="+mn-ea"/>
              </a:rPr>
              <a:t>boundary</a:t>
            </a:r>
            <a:r>
              <a:rPr lang="en-GB" dirty="0">
                <a:latin typeface="ClassGarmnd BT" charset="0"/>
                <a:ea typeface="+mn-ea"/>
              </a:rPr>
              <a:t> and </a:t>
            </a:r>
            <a:r>
              <a:rPr lang="en-GB" dirty="0">
                <a:solidFill>
                  <a:srgbClr val="FF0000"/>
                </a:solidFill>
                <a:latin typeface="ClassGarmnd BT" charset="0"/>
                <a:ea typeface="+mn-ea"/>
              </a:rPr>
              <a:t>unusual</a:t>
            </a:r>
            <a:r>
              <a:rPr lang="en-GB" dirty="0">
                <a:latin typeface="ClassGarmnd BT" charset="0"/>
                <a:ea typeface="+mn-ea"/>
              </a:rPr>
              <a:t> conditions:</a:t>
            </a:r>
          </a:p>
          <a:p>
            <a:pPr eaLnBrk="1" fontAlgn="auto" hangingPunct="1">
              <a:spcAft>
                <a:spcPts val="0"/>
              </a:spcAft>
              <a:buFont typeface="Arial"/>
              <a:buChar char="•"/>
              <a:defRPr/>
            </a:pPr>
            <a:r>
              <a:rPr lang="en-GB" dirty="0">
                <a:latin typeface="ClassGarmnd BT" charset="0"/>
                <a:ea typeface="+mn-ea"/>
              </a:rPr>
              <a:t>In other words, test for containers with </a:t>
            </a:r>
            <a:r>
              <a:rPr lang="en-GB" b="1" dirty="0">
                <a:solidFill>
                  <a:srgbClr val="FF0000"/>
                </a:solidFill>
                <a:latin typeface="ClassGarmnd BT" charset="0"/>
                <a:ea typeface="+mn-ea"/>
              </a:rPr>
              <a:t>[1]</a:t>
            </a:r>
            <a:r>
              <a:rPr lang="en-GB" dirty="0">
                <a:latin typeface="ClassGarmnd BT" charset="0"/>
                <a:ea typeface="+mn-ea"/>
              </a:rPr>
              <a:t>:</a:t>
            </a:r>
          </a:p>
          <a:p>
            <a:pPr lvl="1" eaLnBrk="1" fontAlgn="auto" hangingPunct="1">
              <a:spcAft>
                <a:spcPts val="0"/>
              </a:spcAft>
              <a:buFont typeface="Arial"/>
              <a:buChar char="–"/>
              <a:defRPr/>
            </a:pPr>
            <a:r>
              <a:rPr lang="en-GB" dirty="0">
                <a:latin typeface="ClassGarmnd BT" charset="0"/>
                <a:ea typeface="+mn-ea"/>
              </a:rPr>
              <a:t>0 elements;</a:t>
            </a:r>
          </a:p>
          <a:p>
            <a:pPr lvl="1" eaLnBrk="1" fontAlgn="auto" hangingPunct="1">
              <a:spcAft>
                <a:spcPts val="0"/>
              </a:spcAft>
              <a:buFont typeface="Arial"/>
              <a:buChar char="–"/>
              <a:defRPr/>
            </a:pPr>
            <a:r>
              <a:rPr lang="en-GB" dirty="0">
                <a:latin typeface="ClassGarmnd BT" charset="0"/>
                <a:ea typeface="+mn-ea"/>
              </a:rPr>
              <a:t>1 element;</a:t>
            </a:r>
          </a:p>
          <a:p>
            <a:pPr lvl="1" eaLnBrk="1" fontAlgn="auto" hangingPunct="1">
              <a:spcAft>
                <a:spcPts val="0"/>
              </a:spcAft>
              <a:buFont typeface="Arial"/>
              <a:buChar char="–"/>
              <a:defRPr/>
            </a:pPr>
            <a:r>
              <a:rPr lang="en-GB" dirty="0">
                <a:latin typeface="ClassGarmnd BT" charset="0"/>
                <a:ea typeface="+mn-ea"/>
              </a:rPr>
              <a:t>2 elements;</a:t>
            </a:r>
          </a:p>
          <a:p>
            <a:pPr lvl="1" eaLnBrk="1" fontAlgn="auto" hangingPunct="1">
              <a:spcAft>
                <a:spcPts val="0"/>
              </a:spcAft>
              <a:buFont typeface="Arial"/>
              <a:buChar char="–"/>
              <a:defRPr/>
            </a:pPr>
            <a:r>
              <a:rPr lang="en-GB" dirty="0">
                <a:latin typeface="ClassGarmnd BT" charset="0"/>
                <a:ea typeface="+mn-ea"/>
              </a:rPr>
              <a:t>3 elements;</a:t>
            </a:r>
          </a:p>
          <a:p>
            <a:pPr lvl="1" eaLnBrk="1" fontAlgn="auto" hangingPunct="1">
              <a:spcAft>
                <a:spcPts val="0"/>
              </a:spcAft>
              <a:buFont typeface="Arial"/>
              <a:buChar char="–"/>
              <a:defRPr/>
            </a:pPr>
            <a:r>
              <a:rPr lang="en-GB" dirty="0">
                <a:latin typeface="ClassGarmnd BT" charset="0"/>
                <a:ea typeface="+mn-ea"/>
              </a:rPr>
              <a:t>a large number of odd elements;</a:t>
            </a:r>
          </a:p>
          <a:p>
            <a:pPr lvl="1" eaLnBrk="1" fontAlgn="auto" hangingPunct="1">
              <a:spcAft>
                <a:spcPts val="0"/>
              </a:spcAft>
              <a:buFont typeface="Arial"/>
              <a:buChar char="–"/>
              <a:defRPr/>
            </a:pPr>
            <a:r>
              <a:rPr lang="en-GB" dirty="0">
                <a:latin typeface="ClassGarmnd BT" charset="0"/>
                <a:ea typeface="+mn-ea"/>
              </a:rPr>
              <a:t>a large number of even elements;</a:t>
            </a:r>
          </a:p>
          <a:p>
            <a:pPr lvl="1" eaLnBrk="1" fontAlgn="auto" hangingPunct="1">
              <a:spcAft>
                <a:spcPts val="0"/>
              </a:spcAft>
              <a:buFont typeface="Arial"/>
              <a:buChar char="–"/>
              <a:defRPr/>
            </a:pPr>
            <a:r>
              <a:rPr lang="en-US" dirty="0">
                <a:latin typeface="ClassGarmnd BT" charset="0"/>
                <a:ea typeface="+mn-ea"/>
              </a:rPr>
              <a:t>The </a:t>
            </a:r>
            <a:r>
              <a:rPr lang="en-US" dirty="0" err="1">
                <a:solidFill>
                  <a:srgbClr val="FF0000"/>
                </a:solidFill>
                <a:latin typeface="ClassGarmnd BT" charset="0"/>
                <a:ea typeface="+mn-ea"/>
              </a:rPr>
              <a:t>Cyclomatic</a:t>
            </a:r>
            <a:r>
              <a:rPr lang="en-US" dirty="0">
                <a:solidFill>
                  <a:srgbClr val="FF0000"/>
                </a:solidFill>
                <a:latin typeface="ClassGarmnd BT" charset="0"/>
                <a:ea typeface="+mn-ea"/>
              </a:rPr>
              <a:t> Complexity </a:t>
            </a:r>
            <a:r>
              <a:rPr lang="en-US" dirty="0">
                <a:latin typeface="ClassGarmnd BT" charset="0"/>
                <a:ea typeface="+mn-ea"/>
              </a:rPr>
              <a:t>of your algorithm can be used to guide your test cases. </a:t>
            </a:r>
            <a:r>
              <a:rPr lang="en-US" b="1" dirty="0">
                <a:solidFill>
                  <a:srgbClr val="FF0000"/>
                </a:solidFill>
                <a:latin typeface="ClassGarmnd BT" charset="0"/>
                <a:ea typeface="+mn-ea"/>
              </a:rPr>
              <a:t>[2]</a:t>
            </a:r>
            <a:endParaRPr lang="en-GB" b="1" dirty="0">
              <a:solidFill>
                <a:srgbClr val="FF0000"/>
              </a:solidFill>
              <a:latin typeface="ClassGarmnd BT" charset="0"/>
              <a:ea typeface="+mn-ea"/>
            </a:endParaRPr>
          </a:p>
        </p:txBody>
      </p:sp>
      <p:sp>
        <p:nvSpPr>
          <p:cNvPr id="20483" name="Rectangle 2">
            <a:extLst>
              <a:ext uri="{FF2B5EF4-FFF2-40B4-BE49-F238E27FC236}">
                <a16:creationId xmlns:a16="http://schemas.microsoft.com/office/drawing/2014/main" id="{BC1C432B-9BF5-C237-0255-115218D040A9}"/>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GB">
                <a:latin typeface="ClassGarmnd BT" charset="0"/>
                <a:ea typeface="+mj-ea"/>
              </a:rPr>
              <a:t>Testing</a:t>
            </a:r>
          </a:p>
        </p:txBody>
      </p:sp>
      <p:sp>
        <p:nvSpPr>
          <p:cNvPr id="27652" name="Slide Number Placeholder 3">
            <a:extLst>
              <a:ext uri="{FF2B5EF4-FFF2-40B4-BE49-F238E27FC236}">
                <a16:creationId xmlns:a16="http://schemas.microsoft.com/office/drawing/2014/main" id="{C82CEE29-7740-3709-8189-8399C9FD8F53}"/>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927A3D12-F6DF-4D93-BE8D-76891508E196}" type="slidenum">
              <a:rPr lang="en-US" altLang="en-US" sz="1400" smtClean="0">
                <a:latin typeface="Times New Roman" panose="02020603050405020304" pitchFamily="18" charset="0"/>
              </a:rPr>
              <a:pPr>
                <a:spcBef>
                  <a:spcPct val="0"/>
                </a:spcBef>
                <a:buFontTx/>
                <a:buNone/>
              </a:pPr>
              <a:t>2</a:t>
            </a:fld>
            <a:endParaRPr lang="en-US" altLang="en-US" sz="1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E3F6F421-B9EE-B739-B879-0FF4E3C80ED6}"/>
              </a:ext>
            </a:extLst>
          </p:cNvPr>
          <p:cNvSpPr>
            <a:spLocks noGrp="1" noChangeArrowheads="1"/>
          </p:cNvSpPr>
          <p:nvPr>
            <p:ph type="title"/>
          </p:nvPr>
        </p:nvSpPr>
        <p:spPr>
          <a:xfrm>
            <a:off x="755650" y="476250"/>
            <a:ext cx="7772400" cy="647700"/>
          </a:xfrm>
        </p:spPr>
        <p:txBody>
          <a:bodyPr rtlCol="0">
            <a:normAutofit fontScale="90000"/>
          </a:bodyPr>
          <a:lstStyle/>
          <a:p>
            <a:pPr eaLnBrk="1" fontAlgn="auto" hangingPunct="1">
              <a:spcAft>
                <a:spcPts val="0"/>
              </a:spcAft>
              <a:defRPr/>
            </a:pPr>
            <a:r>
              <a:rPr lang="en-GB">
                <a:latin typeface="ClassGarmnd BT" charset="0"/>
                <a:ea typeface="+mj-ea"/>
              </a:rPr>
              <a:t>Algorithm Choice</a:t>
            </a:r>
          </a:p>
        </p:txBody>
      </p:sp>
      <p:sp>
        <p:nvSpPr>
          <p:cNvPr id="64515" name="Rectangle 3">
            <a:extLst>
              <a:ext uri="{FF2B5EF4-FFF2-40B4-BE49-F238E27FC236}">
                <a16:creationId xmlns:a16="http://schemas.microsoft.com/office/drawing/2014/main" id="{76470A93-479E-617B-DD7E-8915283BDAD7}"/>
              </a:ext>
            </a:extLst>
          </p:cNvPr>
          <p:cNvSpPr>
            <a:spLocks noGrp="1"/>
          </p:cNvSpPr>
          <p:nvPr>
            <p:ph idx="1"/>
          </p:nvPr>
        </p:nvSpPr>
        <p:spPr>
          <a:xfrm>
            <a:off x="468313" y="1268413"/>
            <a:ext cx="8207375" cy="5184775"/>
          </a:xfrm>
        </p:spPr>
        <p:txBody>
          <a:bodyPr/>
          <a:lstStyle/>
          <a:p>
            <a:pPr eaLnBrk="1" hangingPunct="1">
              <a:lnSpc>
                <a:spcPct val="90000"/>
              </a:lnSpc>
            </a:pPr>
            <a:r>
              <a:rPr lang="en-GB" altLang="en-US" sz="1900">
                <a:latin typeface="ClassGarmnd BT" charset="0"/>
              </a:rPr>
              <a:t>Looking at the tables, ‘clearly’ heap sort is the fastest, followed by mergesort and quicksort.</a:t>
            </a:r>
          </a:p>
          <a:p>
            <a:pPr eaLnBrk="1" hangingPunct="1">
              <a:lnSpc>
                <a:spcPct val="90000"/>
              </a:lnSpc>
            </a:pPr>
            <a:r>
              <a:rPr lang="en-GB" altLang="en-US" sz="1900">
                <a:latin typeface="ClassGarmnd BT" charset="0"/>
              </a:rPr>
              <a:t>So why is quicksort the algorithm used by spreadsheets, the STL, in C etc??</a:t>
            </a:r>
          </a:p>
          <a:p>
            <a:pPr eaLnBrk="1" hangingPunct="1">
              <a:lnSpc>
                <a:spcPct val="90000"/>
              </a:lnSpc>
            </a:pPr>
            <a:r>
              <a:rPr lang="en-GB" altLang="en-US" sz="1900">
                <a:latin typeface="ClassGarmnd BT" charset="0"/>
              </a:rPr>
              <a:t>There can be several reasons:</a:t>
            </a:r>
          </a:p>
          <a:p>
            <a:pPr lvl="1" eaLnBrk="1" hangingPunct="1">
              <a:lnSpc>
                <a:spcPct val="90000"/>
              </a:lnSpc>
            </a:pPr>
            <a:r>
              <a:rPr lang="en-GB" altLang="en-US" sz="1700">
                <a:latin typeface="ClassGarmnd BT" charset="0"/>
              </a:rPr>
              <a:t>The first is that quicksort is an </a:t>
            </a:r>
            <a:r>
              <a:rPr lang="en-GB" altLang="en-US" sz="1700" i="1">
                <a:latin typeface="ClassGarmnd BT" charset="0"/>
              </a:rPr>
              <a:t>internal</a:t>
            </a:r>
            <a:r>
              <a:rPr lang="en-GB" altLang="en-US" sz="1700">
                <a:latin typeface="ClassGarmnd BT" charset="0"/>
              </a:rPr>
              <a:t> sort and the other two are </a:t>
            </a:r>
            <a:r>
              <a:rPr lang="en-GB" altLang="en-US" sz="1700" i="1">
                <a:latin typeface="ClassGarmnd BT" charset="0"/>
              </a:rPr>
              <a:t>external</a:t>
            </a:r>
            <a:r>
              <a:rPr lang="en-GB" altLang="en-US" sz="1700">
                <a:latin typeface="ClassGarmnd BT" charset="0"/>
              </a:rPr>
              <a:t> sorts. Therefore it requires less I/O, but there are versions of merge sort which try to cut down on I/O.</a:t>
            </a:r>
          </a:p>
          <a:p>
            <a:pPr lvl="1" eaLnBrk="1" hangingPunct="1">
              <a:lnSpc>
                <a:spcPct val="90000"/>
              </a:lnSpc>
            </a:pPr>
            <a:r>
              <a:rPr lang="en-GB" altLang="en-US" sz="1700">
                <a:latin typeface="ClassGarmnd BT" charset="0"/>
              </a:rPr>
              <a:t>Obtaining and releasing memory is time consuming.</a:t>
            </a:r>
          </a:p>
          <a:p>
            <a:pPr lvl="1" eaLnBrk="1" hangingPunct="1">
              <a:lnSpc>
                <a:spcPct val="90000"/>
              </a:lnSpc>
            </a:pPr>
            <a:r>
              <a:rPr lang="en-GB" altLang="en-US" sz="1700">
                <a:latin typeface="ClassGarmnd BT" charset="0"/>
              </a:rPr>
              <a:t>The next reason hidden in the use of big O notation. When running quicksort, merge and heap sort on my PC, I found that although they are all O(n log n) for random data, quicksort ran twice as fast as heap sort and almost 5 times faster than merge sort!</a:t>
            </a:r>
          </a:p>
          <a:p>
            <a:pPr lvl="1" eaLnBrk="1" hangingPunct="1">
              <a:lnSpc>
                <a:spcPct val="90000"/>
              </a:lnSpc>
            </a:pPr>
            <a:r>
              <a:rPr lang="en-GB" altLang="en-US" sz="1700">
                <a:latin typeface="ClassGarmnd BT" charset="0"/>
              </a:rPr>
              <a:t>There are lots of very complicated ways to optimise quicksort.</a:t>
            </a:r>
          </a:p>
          <a:p>
            <a:pPr lvl="1" eaLnBrk="1" hangingPunct="1">
              <a:lnSpc>
                <a:spcPct val="90000"/>
              </a:lnSpc>
            </a:pPr>
            <a:r>
              <a:rPr lang="en-GB" altLang="en-US" sz="1700">
                <a:latin typeface="ClassGarmnd BT" charset="0"/>
              </a:rPr>
              <a:t>On the flip side, merge sort is very suited to parallel programming.</a:t>
            </a:r>
          </a:p>
        </p:txBody>
      </p:sp>
      <p:sp>
        <p:nvSpPr>
          <p:cNvPr id="64516" name="Slide Number Placeholder 3">
            <a:extLst>
              <a:ext uri="{FF2B5EF4-FFF2-40B4-BE49-F238E27FC236}">
                <a16:creationId xmlns:a16="http://schemas.microsoft.com/office/drawing/2014/main" id="{264971A0-FFC1-55C9-803C-7730995AFA92}"/>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744AA4BD-CB8B-48D6-866A-774FF8C69222}" type="slidenum">
              <a:rPr lang="en-GB" altLang="en-US" sz="1400">
                <a:latin typeface="Times New Roman" panose="02020603050405020304" pitchFamily="18" charset="0"/>
              </a:rPr>
              <a:pPr algn="ctr" eaLnBrk="1" hangingPunct="1">
                <a:lnSpc>
                  <a:spcPct val="85000"/>
                </a:lnSpc>
                <a:spcBef>
                  <a:spcPct val="0"/>
                </a:spcBef>
                <a:buFontTx/>
                <a:buNone/>
              </a:pPr>
              <a:t>20</a:t>
            </a:fld>
            <a:endParaRPr lang="en-GB" altLang="en-US" sz="14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85E61892-2ADC-C85A-E8E5-F53DFBE2FF58}"/>
              </a:ext>
            </a:extLst>
          </p:cNvPr>
          <p:cNvSpPr>
            <a:spLocks noGrp="1"/>
          </p:cNvSpPr>
          <p:nvPr>
            <p:ph type="title"/>
          </p:nvPr>
        </p:nvSpPr>
        <p:spPr/>
        <p:txBody>
          <a:bodyPr/>
          <a:lstStyle/>
          <a:p>
            <a:pPr eaLnBrk="1" hangingPunct="1"/>
            <a:r>
              <a:rPr lang="en-US" altLang="en-US">
                <a:latin typeface="ClassGarmnd BT" charset="0"/>
              </a:rPr>
              <a:t>Readings</a:t>
            </a:r>
          </a:p>
        </p:txBody>
      </p:sp>
      <p:sp>
        <p:nvSpPr>
          <p:cNvPr id="66563" name="Content Placeholder 2">
            <a:extLst>
              <a:ext uri="{FF2B5EF4-FFF2-40B4-BE49-F238E27FC236}">
                <a16:creationId xmlns:a16="http://schemas.microsoft.com/office/drawing/2014/main" id="{C10E1100-E87A-47CE-591B-94D92E196376}"/>
              </a:ext>
            </a:extLst>
          </p:cNvPr>
          <p:cNvSpPr>
            <a:spLocks noGrp="1"/>
          </p:cNvSpPr>
          <p:nvPr>
            <p:ph idx="1"/>
          </p:nvPr>
        </p:nvSpPr>
        <p:spPr/>
        <p:txBody>
          <a:bodyPr/>
          <a:lstStyle/>
          <a:p>
            <a:pPr eaLnBrk="1" hangingPunct="1"/>
            <a:r>
              <a:rPr lang="en-US" altLang="en-US">
                <a:latin typeface="ClassGarmnd BT" charset="0"/>
              </a:rPr>
              <a:t>Textbook Chapter Searching and Sorting Algorithms.</a:t>
            </a:r>
          </a:p>
          <a:p>
            <a:pPr eaLnBrk="1" hangingPunct="1"/>
            <a:r>
              <a:rPr lang="en-AU" altLang="en-US">
                <a:latin typeface="ClassGarmnd BT" charset="0"/>
              </a:rPr>
              <a:t>Reference book, Introduction to Algorithms. For further study, see part of the book called Sorting and Order Statistics. It contains a number of chapters on sorting.</a:t>
            </a:r>
            <a:endParaRPr lang="en-US" altLang="en-US">
              <a:latin typeface="ClassGarmnd BT" charset="0"/>
            </a:endParaRPr>
          </a:p>
        </p:txBody>
      </p:sp>
      <p:sp>
        <p:nvSpPr>
          <p:cNvPr id="66564" name="Slide Number Placeholder 3">
            <a:extLst>
              <a:ext uri="{FF2B5EF4-FFF2-40B4-BE49-F238E27FC236}">
                <a16:creationId xmlns:a16="http://schemas.microsoft.com/office/drawing/2014/main" id="{65D12D02-C590-3569-B0B9-50B6B7B60C32}"/>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B71BDC12-9B0C-4774-864A-E8B974C7AB03}" type="slidenum">
              <a:rPr lang="en-GB" altLang="en-US" sz="1400">
                <a:latin typeface="Times New Roman" panose="02020603050405020304" pitchFamily="18" charset="0"/>
              </a:rPr>
              <a:pPr algn="ctr" eaLnBrk="1" hangingPunct="1">
                <a:lnSpc>
                  <a:spcPct val="85000"/>
                </a:lnSpc>
                <a:spcBef>
                  <a:spcPct val="0"/>
                </a:spcBef>
                <a:buFontTx/>
                <a:buNone/>
              </a:pPr>
              <a:t>21</a:t>
            </a:fld>
            <a:endParaRPr lang="en-GB" altLang="en-US" sz="14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AE7487BB-06E9-318F-4889-EE14680FE3A4}"/>
              </a:ext>
            </a:extLst>
          </p:cNvPr>
          <p:cNvSpPr>
            <a:spLocks noGrp="1" noChangeArrowheads="1"/>
          </p:cNvSpPr>
          <p:nvPr>
            <p:ph idx="1"/>
          </p:nvPr>
        </p:nvSpPr>
        <p:spPr>
          <a:xfrm>
            <a:off x="611188" y="1052513"/>
            <a:ext cx="8351837" cy="4895850"/>
          </a:xfrm>
        </p:spPr>
        <p:txBody>
          <a:bodyPr rtlCol="0">
            <a:normAutofit fontScale="92500" lnSpcReduction="20000"/>
          </a:bodyPr>
          <a:lstStyle/>
          <a:p>
            <a:pPr eaLnBrk="1" fontAlgn="auto" hangingPunct="1">
              <a:spcAft>
                <a:spcPts val="0"/>
              </a:spcAft>
              <a:buFont typeface="Arial"/>
              <a:buChar char="•"/>
              <a:defRPr/>
            </a:pPr>
            <a:r>
              <a:rPr lang="en-US" dirty="0">
                <a:latin typeface="ClassGarmnd BT" charset="0"/>
                <a:ea typeface="+mn-ea"/>
              </a:rPr>
              <a:t>Linear searches involve starting at the beginning, then checking each element in the container until we find the right one.</a:t>
            </a:r>
          </a:p>
          <a:p>
            <a:pPr eaLnBrk="1" fontAlgn="auto" hangingPunct="1">
              <a:spcAft>
                <a:spcPts val="0"/>
              </a:spcAft>
              <a:buFont typeface="Arial"/>
              <a:buChar char="•"/>
              <a:defRPr/>
            </a:pPr>
            <a:r>
              <a:rPr lang="en-US" dirty="0">
                <a:latin typeface="ClassGarmnd BT" charset="0"/>
                <a:ea typeface="+mn-ea"/>
              </a:rPr>
              <a:t>In other words, a brute force approach.</a:t>
            </a:r>
          </a:p>
          <a:p>
            <a:pPr eaLnBrk="1" fontAlgn="auto" hangingPunct="1">
              <a:spcAft>
                <a:spcPts val="0"/>
              </a:spcAft>
              <a:buFont typeface="Arial"/>
              <a:buChar char="•"/>
              <a:defRPr/>
            </a:pPr>
            <a:r>
              <a:rPr lang="en-US" dirty="0">
                <a:latin typeface="ClassGarmnd BT" charset="0"/>
                <a:ea typeface="+mn-ea"/>
              </a:rPr>
              <a:t>This is sure but slow: its average complexity is O(n). </a:t>
            </a:r>
            <a:r>
              <a:rPr lang="en-US" dirty="0">
                <a:solidFill>
                  <a:srgbClr val="FF0000"/>
                </a:solidFill>
                <a:latin typeface="ClassGarmnd BT" charset="0"/>
                <a:ea typeface="+mn-ea"/>
              </a:rPr>
              <a:t>[1]</a:t>
            </a:r>
          </a:p>
          <a:p>
            <a:pPr eaLnBrk="1" fontAlgn="auto" hangingPunct="1">
              <a:spcAft>
                <a:spcPts val="0"/>
              </a:spcAft>
              <a:buFont typeface="Arial"/>
              <a:buChar char="•"/>
              <a:defRPr/>
            </a:pPr>
            <a:r>
              <a:rPr lang="en-US" dirty="0">
                <a:latin typeface="ClassGarmnd BT" charset="0"/>
                <a:ea typeface="+mn-ea"/>
              </a:rPr>
              <a:t>This code is usually put inside a Find() or Search() routine.</a:t>
            </a:r>
          </a:p>
          <a:p>
            <a:pPr eaLnBrk="1" fontAlgn="auto" hangingPunct="1">
              <a:spcAft>
                <a:spcPts val="0"/>
              </a:spcAft>
              <a:buFont typeface="Arial"/>
              <a:buChar char="•"/>
              <a:defRPr/>
            </a:pPr>
            <a:r>
              <a:rPr lang="en-US" dirty="0">
                <a:latin typeface="ClassGarmnd BT" charset="0"/>
                <a:ea typeface="+mn-ea"/>
              </a:rPr>
              <a:t>It is the only search available to linked lists and unsorted arrays and is therefore the search used for the STL vector and list.</a:t>
            </a:r>
          </a:p>
        </p:txBody>
      </p:sp>
      <p:sp>
        <p:nvSpPr>
          <p:cNvPr id="21507" name="Rectangle 2">
            <a:extLst>
              <a:ext uri="{FF2B5EF4-FFF2-40B4-BE49-F238E27FC236}">
                <a16:creationId xmlns:a16="http://schemas.microsoft.com/office/drawing/2014/main" id="{88D93E4B-1C79-C465-5AD9-0FF9B39673D9}"/>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sz="2400">
                <a:latin typeface="ClassGarmnd BT" charset="0"/>
                <a:ea typeface="+mj-ea"/>
              </a:rPr>
              <a:t>Linear Search</a:t>
            </a:r>
            <a:br>
              <a:rPr lang="en-US" sz="2400">
                <a:latin typeface="ClassGarmnd BT" charset="0"/>
                <a:ea typeface="+mj-ea"/>
              </a:rPr>
            </a:br>
            <a:endParaRPr lang="en-US" sz="2400">
              <a:latin typeface="ClassGarmnd BT" charset="0"/>
              <a:ea typeface="+mj-ea"/>
            </a:endParaRPr>
          </a:p>
        </p:txBody>
      </p:sp>
      <p:sp>
        <p:nvSpPr>
          <p:cNvPr id="29700" name="Slide Number Placeholder 3">
            <a:extLst>
              <a:ext uri="{FF2B5EF4-FFF2-40B4-BE49-F238E27FC236}">
                <a16:creationId xmlns:a16="http://schemas.microsoft.com/office/drawing/2014/main" id="{C9C935D4-C375-9666-7C4E-80EE3040CE66}"/>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D8C1C1F0-BD23-4405-8D8A-BE02253919CE}" type="slidenum">
              <a:rPr lang="en-US" altLang="en-US" sz="1400" smtClean="0">
                <a:latin typeface="Times New Roman" panose="02020603050405020304" pitchFamily="18" charset="0"/>
              </a:rPr>
              <a:pPr>
                <a:spcBef>
                  <a:spcPct val="0"/>
                </a:spcBef>
                <a:buFontTx/>
                <a:buNone/>
              </a:pPr>
              <a:t>3</a:t>
            </a:fld>
            <a:endParaRPr lang="en-US" altLang="en-US" sz="14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A65B06A3-66F3-9510-797C-A2EF11BCB8FB}"/>
              </a:ext>
            </a:extLst>
          </p:cNvPr>
          <p:cNvSpPr>
            <a:spLocks noGrp="1" noChangeArrowheads="1"/>
          </p:cNvSpPr>
          <p:nvPr>
            <p:ph idx="1"/>
          </p:nvPr>
        </p:nvSpPr>
        <p:spPr>
          <a:xfrm>
            <a:off x="611188" y="1484313"/>
            <a:ext cx="8281987" cy="4392612"/>
          </a:xfrm>
          <a:ln>
            <a:solidFill>
              <a:schemeClr val="tx1"/>
            </a:solidFill>
            <a:miter lim="800000"/>
            <a:headEnd/>
            <a:tailEnd/>
          </a:ln>
        </p:spPr>
        <p:txBody>
          <a:bodyPr/>
          <a:lstStyle/>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Boolean Find (DataClass target, Address targetPosition) </a:t>
            </a:r>
            <a:r>
              <a:rPr lang="en-US" altLang="en-US" sz="1600">
                <a:solidFill>
                  <a:srgbClr val="FF0000"/>
                </a:solidFill>
                <a:latin typeface="Courier New" panose="02070309020205020404" pitchFamily="49" charset="0"/>
              </a:rPr>
              <a:t>[</a:t>
            </a:r>
            <a:r>
              <a:rPr lang="en-US" altLang="en-US" sz="1600" i="1">
                <a:solidFill>
                  <a:srgbClr val="FF0000"/>
                </a:solidFill>
                <a:latin typeface="Courier New" panose="02070309020205020404" pitchFamily="49" charset="0"/>
              </a:rPr>
              <a:t>code in textbook</a:t>
            </a:r>
            <a:r>
              <a:rPr lang="en-US" altLang="en-US" sz="1600">
                <a:solidFill>
                  <a:srgbClr val="FF0000"/>
                </a:solidFill>
                <a:latin typeface="Courier New" panose="02070309020205020404" pitchFamily="49" charset="0"/>
              </a:rPr>
              <a:t>]</a:t>
            </a:r>
            <a:endParaRPr lang="en-US" altLang="en-US" sz="1600" b="1">
              <a:solidFill>
                <a:srgbClr val="FF0000"/>
              </a:solidFill>
              <a:latin typeface="Courier New" panose="02070309020205020404" pitchFamily="49" charset="0"/>
            </a:endParaRPr>
          </a:p>
          <a:p>
            <a:pPr marL="180975" lvl="1" indent="-1588" defTabSz="338138" eaLnBrk="1" hangingPunct="1">
              <a:lnSpc>
                <a:spcPct val="80000"/>
              </a:lnSpc>
              <a:buFont typeface="Wingdings" panose="05000000000000000000" pitchFamily="2" charset="2"/>
              <a:buNone/>
              <a:tabLst>
                <a:tab pos="722313" algn="l"/>
                <a:tab pos="1252538" algn="l"/>
                <a:tab pos="1795463" algn="l"/>
              </a:tabLst>
            </a:pPr>
            <a:endParaRPr lang="en-US" altLang="en-US" sz="1600" b="1">
              <a:solidFill>
                <a:srgbClr val="006600"/>
              </a:solidFill>
              <a:latin typeface="Courier New" panose="02070309020205020404" pitchFamily="49" charset="0"/>
            </a:endParaRP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Boolean found</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Set found to false</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Start at the beginning of the container</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WHILE not at the end of container AND found is false</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IF the current element is the target</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targetPosition = Address (index of the current   													element}</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found = true</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ENDIF</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set current to next element</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ENDWHILE</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US" altLang="en-US" sz="1600" b="1">
                <a:solidFill>
                  <a:srgbClr val="006600"/>
                </a:solidFill>
                <a:latin typeface="Courier New" panose="02070309020205020404" pitchFamily="49" charset="0"/>
              </a:rPr>
              <a:t>		Return found</a:t>
            </a:r>
          </a:p>
          <a:p>
            <a:pPr marL="180975" lvl="1" indent="-1588" defTabSz="338138" eaLnBrk="1" hangingPunct="1">
              <a:lnSpc>
                <a:spcPct val="80000"/>
              </a:lnSpc>
              <a:buFont typeface="Wingdings" panose="05000000000000000000" pitchFamily="2" charset="2"/>
              <a:buNone/>
              <a:tabLst>
                <a:tab pos="722313" algn="l"/>
                <a:tab pos="1252538" algn="l"/>
                <a:tab pos="1795463" algn="l"/>
              </a:tabLst>
            </a:pPr>
            <a:endParaRPr lang="en-GB" altLang="en-US" sz="1600" b="1">
              <a:solidFill>
                <a:srgbClr val="006600"/>
              </a:solidFill>
              <a:latin typeface="Courier New" panose="02070309020205020404" pitchFamily="49" charset="0"/>
            </a:endParaRPr>
          </a:p>
          <a:p>
            <a:pPr marL="180975" lvl="1" indent="-1588" defTabSz="338138" eaLnBrk="1" hangingPunct="1">
              <a:lnSpc>
                <a:spcPct val="80000"/>
              </a:lnSpc>
              <a:buFont typeface="Wingdings" panose="05000000000000000000" pitchFamily="2" charset="2"/>
              <a:buNone/>
              <a:tabLst>
                <a:tab pos="722313" algn="l"/>
                <a:tab pos="1252538" algn="l"/>
                <a:tab pos="1795463" algn="l"/>
              </a:tabLst>
            </a:pPr>
            <a:r>
              <a:rPr lang="en-GB" altLang="en-US" sz="1600" b="1">
                <a:solidFill>
                  <a:srgbClr val="006600"/>
                </a:solidFill>
                <a:latin typeface="Courier New" panose="02070309020205020404" pitchFamily="49" charset="0"/>
              </a:rPr>
              <a:t>END FIND</a:t>
            </a:r>
            <a:endParaRPr lang="en-US" altLang="en-US" sz="1600" b="1">
              <a:solidFill>
                <a:srgbClr val="006600"/>
              </a:solidFill>
              <a:latin typeface="Courier New" panose="02070309020205020404" pitchFamily="49" charset="0"/>
            </a:endParaRPr>
          </a:p>
          <a:p>
            <a:pPr marL="0" indent="0" defTabSz="338138" eaLnBrk="1" hangingPunct="1">
              <a:lnSpc>
                <a:spcPct val="80000"/>
              </a:lnSpc>
              <a:tabLst>
                <a:tab pos="722313" algn="l"/>
                <a:tab pos="1252538" algn="l"/>
                <a:tab pos="1795463" algn="l"/>
              </a:tabLst>
            </a:pPr>
            <a:endParaRPr lang="en-US" altLang="en-US" sz="1400" b="1">
              <a:solidFill>
                <a:srgbClr val="006600"/>
              </a:solidFill>
              <a:latin typeface="Courier New" panose="02070309020205020404" pitchFamily="49" charset="0"/>
            </a:endParaRPr>
          </a:p>
        </p:txBody>
      </p:sp>
      <p:sp>
        <p:nvSpPr>
          <p:cNvPr id="31747" name="Rectangle 6">
            <a:extLst>
              <a:ext uri="{FF2B5EF4-FFF2-40B4-BE49-F238E27FC236}">
                <a16:creationId xmlns:a16="http://schemas.microsoft.com/office/drawing/2014/main" id="{24DA9C39-66E5-5309-33B5-0C84FB9B993B}"/>
              </a:ext>
            </a:extLst>
          </p:cNvPr>
          <p:cNvSpPr>
            <a:spLocks noGrp="1"/>
          </p:cNvSpPr>
          <p:nvPr>
            <p:ph type="title"/>
          </p:nvPr>
        </p:nvSpPr>
        <p:spPr>
          <a:xfrm>
            <a:off x="457200" y="549275"/>
            <a:ext cx="8229600" cy="503238"/>
          </a:xfrm>
          <a:noFill/>
        </p:spPr>
        <p:txBody>
          <a:bodyPr/>
          <a:lstStyle/>
          <a:p>
            <a:pPr eaLnBrk="1" hangingPunct="1"/>
            <a:r>
              <a:rPr lang="en-GB" altLang="en-US" sz="2400">
                <a:latin typeface="ClassGarmnd BT" charset="0"/>
              </a:rPr>
              <a:t>Linear Search Algorithm</a:t>
            </a:r>
          </a:p>
        </p:txBody>
      </p:sp>
      <p:sp>
        <p:nvSpPr>
          <p:cNvPr id="31748" name="Slide Number Placeholder 3">
            <a:extLst>
              <a:ext uri="{FF2B5EF4-FFF2-40B4-BE49-F238E27FC236}">
                <a16:creationId xmlns:a16="http://schemas.microsoft.com/office/drawing/2014/main" id="{86D7AC64-4AE0-0179-3346-9E014690BBDC}"/>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lang="en-US" altLang="en-US" sz="1400">
                <a:latin typeface="Times New Roman" panose="02020603050405020304" pitchFamily="18" charset="0"/>
              </a:rPr>
              <a:t> </a:t>
            </a:r>
            <a:fld id="{BB0329F3-3A34-4C75-8409-74374003D46E}" type="slidenum">
              <a:rPr lang="en-US" altLang="en-US" sz="1400" smtClean="0">
                <a:latin typeface="Times New Roman" panose="02020603050405020304" pitchFamily="18" charset="0"/>
              </a:rPr>
              <a:pPr>
                <a:spcBef>
                  <a:spcPct val="0"/>
                </a:spcBef>
                <a:buFontTx/>
                <a:buNone/>
              </a:pPr>
              <a:t>4</a:t>
            </a:fld>
            <a:endParaRPr lang="en-US" altLang="en-US" sz="14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6B8A1F4-499F-C208-3C99-5D494371B65C}"/>
              </a:ext>
            </a:extLst>
          </p:cNvPr>
          <p:cNvSpPr>
            <a:spLocks noGrp="1"/>
          </p:cNvSpPr>
          <p:nvPr>
            <p:ph type="title"/>
          </p:nvPr>
        </p:nvSpPr>
        <p:spPr/>
        <p:txBody>
          <a:bodyPr/>
          <a:lstStyle/>
          <a:p>
            <a:pPr eaLnBrk="1" hangingPunct="1"/>
            <a:r>
              <a:rPr lang="en-GB" altLang="en-US">
                <a:latin typeface="ClassGarmnd BT" charset="0"/>
              </a:rPr>
              <a:t>Binary Search</a:t>
            </a:r>
          </a:p>
        </p:txBody>
      </p:sp>
      <p:sp>
        <p:nvSpPr>
          <p:cNvPr id="33795" name="Rectangle 3">
            <a:extLst>
              <a:ext uri="{FF2B5EF4-FFF2-40B4-BE49-F238E27FC236}">
                <a16:creationId xmlns:a16="http://schemas.microsoft.com/office/drawing/2014/main" id="{4CE5082C-847B-2775-29BF-238C31000F41}"/>
              </a:ext>
            </a:extLst>
          </p:cNvPr>
          <p:cNvSpPr>
            <a:spLocks noGrp="1"/>
          </p:cNvSpPr>
          <p:nvPr>
            <p:ph idx="1"/>
          </p:nvPr>
        </p:nvSpPr>
        <p:spPr>
          <a:xfrm>
            <a:off x="468313" y="1196975"/>
            <a:ext cx="8229600" cy="4525963"/>
          </a:xfrm>
        </p:spPr>
        <p:txBody>
          <a:bodyPr/>
          <a:lstStyle/>
          <a:p>
            <a:pPr eaLnBrk="1" hangingPunct="1">
              <a:lnSpc>
                <a:spcPct val="80000"/>
              </a:lnSpc>
            </a:pPr>
            <a:r>
              <a:rPr lang="en-GB" altLang="en-US" sz="2200">
                <a:latin typeface="ClassGarmnd BT" charset="0"/>
              </a:rPr>
              <a:t>A faster search than linear search exists for </a:t>
            </a:r>
            <a:r>
              <a:rPr lang="en-GB" altLang="en-US" sz="2200" b="1">
                <a:latin typeface="ClassGarmnd BT" charset="0"/>
              </a:rPr>
              <a:t>sorted</a:t>
            </a:r>
            <a:r>
              <a:rPr lang="en-GB" altLang="en-US" sz="2200">
                <a:latin typeface="ClassGarmnd BT" charset="0"/>
              </a:rPr>
              <a:t>, direct access containers such as sets and maps.</a:t>
            </a:r>
          </a:p>
          <a:p>
            <a:pPr eaLnBrk="1" hangingPunct="1">
              <a:lnSpc>
                <a:spcPct val="80000"/>
              </a:lnSpc>
            </a:pPr>
            <a:r>
              <a:rPr lang="en-GB" altLang="en-US" sz="2200">
                <a:latin typeface="ClassGarmnd BT" charset="0"/>
              </a:rPr>
              <a:t>This is </a:t>
            </a:r>
            <a:r>
              <a:rPr lang="en-GB" altLang="en-US" sz="2200" i="1">
                <a:latin typeface="ClassGarmnd BT" charset="0"/>
              </a:rPr>
              <a:t>binary</a:t>
            </a:r>
            <a:r>
              <a:rPr lang="en-GB" altLang="en-US" sz="2200">
                <a:latin typeface="ClassGarmnd BT" charset="0"/>
              </a:rPr>
              <a:t> search, where the search space is halved after each guess.</a:t>
            </a:r>
          </a:p>
          <a:p>
            <a:pPr eaLnBrk="1" hangingPunct="1">
              <a:lnSpc>
                <a:spcPct val="80000"/>
              </a:lnSpc>
            </a:pPr>
            <a:r>
              <a:rPr lang="en-GB" altLang="en-US" sz="2200">
                <a:latin typeface="ClassGarmnd BT" charset="0"/>
              </a:rPr>
              <a:t>The “Guess a number between 1 and 100” game played by children is a binary search.</a:t>
            </a:r>
          </a:p>
          <a:p>
            <a:pPr eaLnBrk="1" hangingPunct="1">
              <a:lnSpc>
                <a:spcPct val="80000"/>
              </a:lnSpc>
            </a:pPr>
            <a:r>
              <a:rPr lang="en-GB" altLang="en-US" sz="2200">
                <a:latin typeface="ClassGarmnd BT" charset="0"/>
              </a:rPr>
              <a:t>It is a divide and conquer strategy.	</a:t>
            </a:r>
          </a:p>
          <a:p>
            <a:pPr eaLnBrk="1" hangingPunct="1">
              <a:lnSpc>
                <a:spcPct val="80000"/>
              </a:lnSpc>
            </a:pPr>
            <a:r>
              <a:rPr lang="en-GB" altLang="en-US" sz="2200">
                <a:latin typeface="ClassGarmnd BT" charset="0"/>
              </a:rPr>
              <a:t>The order of complexity is O(log(n) ) for the number of iterations.</a:t>
            </a:r>
          </a:p>
          <a:p>
            <a:pPr eaLnBrk="1" hangingPunct="1">
              <a:lnSpc>
                <a:spcPct val="80000"/>
              </a:lnSpc>
            </a:pPr>
            <a:r>
              <a:rPr lang="en-GB" altLang="en-US" sz="2200">
                <a:latin typeface="ClassGarmnd BT" charset="0"/>
              </a:rPr>
              <a:t>See diagrams explaining this in the textbook – section on binary search, Chapter on Searching and Sorting Algorithms.</a:t>
            </a:r>
          </a:p>
          <a:p>
            <a:pPr lvl="1" eaLnBrk="1" hangingPunct="1">
              <a:lnSpc>
                <a:spcPct val="80000"/>
              </a:lnSpc>
            </a:pPr>
            <a:r>
              <a:rPr lang="en-GB" altLang="en-US" sz="1800">
                <a:solidFill>
                  <a:srgbClr val="FF0000"/>
                </a:solidFill>
                <a:latin typeface="ClassGarmnd BT" charset="0"/>
              </a:rPr>
              <a:t>Go through the worked examples in this chapter found in the section on Asymptotic Notation: Big-O Notation</a:t>
            </a:r>
            <a:r>
              <a:rPr lang="en-GB" altLang="en-US" sz="1800">
                <a:latin typeface="ClassGarmnd BT" charset="0"/>
              </a:rPr>
              <a:t>. </a:t>
            </a:r>
            <a:r>
              <a:rPr lang="en-GB" altLang="en-US" sz="1800" b="1">
                <a:solidFill>
                  <a:srgbClr val="FF0000"/>
                </a:solidFill>
                <a:latin typeface="ClassGarmnd BT" charset="0"/>
              </a:rPr>
              <a:t>[1]</a:t>
            </a:r>
          </a:p>
        </p:txBody>
      </p:sp>
      <p:sp>
        <p:nvSpPr>
          <p:cNvPr id="33796" name="Slide Number Placeholder 3">
            <a:extLst>
              <a:ext uri="{FF2B5EF4-FFF2-40B4-BE49-F238E27FC236}">
                <a16:creationId xmlns:a16="http://schemas.microsoft.com/office/drawing/2014/main" id="{21373B03-D5F7-8C94-60FC-66096A457C7E}"/>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4900442A-EFE5-4E75-9034-E60F54AF9C0B}" type="slidenum">
              <a:rPr lang="en-GB" altLang="en-US" sz="1400">
                <a:latin typeface="Times New Roman" panose="02020603050405020304" pitchFamily="18" charset="0"/>
              </a:rPr>
              <a:pPr algn="ctr" eaLnBrk="1" hangingPunct="1">
                <a:lnSpc>
                  <a:spcPct val="85000"/>
                </a:lnSpc>
                <a:spcBef>
                  <a:spcPct val="0"/>
                </a:spcBef>
                <a:buFontTx/>
                <a:buNone/>
              </a:pPr>
              <a:t>5</a:t>
            </a:fld>
            <a:endParaRPr lang="en-GB" altLang="en-US" sz="14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3C32B82-7089-E697-BC04-81A7F1F33003}"/>
              </a:ext>
            </a:extLst>
          </p:cNvPr>
          <p:cNvSpPr>
            <a:spLocks noGrp="1"/>
          </p:cNvSpPr>
          <p:nvPr>
            <p:ph type="title"/>
          </p:nvPr>
        </p:nvSpPr>
        <p:spPr/>
        <p:txBody>
          <a:bodyPr/>
          <a:lstStyle/>
          <a:p>
            <a:pPr eaLnBrk="1" hangingPunct="1"/>
            <a:r>
              <a:rPr lang="en-GB" altLang="en-US" sz="2400">
                <a:latin typeface="ClassGarmnd BT" charset="0"/>
              </a:rPr>
              <a:t>Iterative Binary Search Algorithm</a:t>
            </a:r>
          </a:p>
        </p:txBody>
      </p:sp>
      <p:sp>
        <p:nvSpPr>
          <p:cNvPr id="24580" name="Rectangle 3">
            <a:extLst>
              <a:ext uri="{FF2B5EF4-FFF2-40B4-BE49-F238E27FC236}">
                <a16:creationId xmlns:a16="http://schemas.microsoft.com/office/drawing/2014/main" id="{EAD2C91E-56E9-E488-0F7E-415AE7CB6F12}"/>
              </a:ext>
            </a:extLst>
          </p:cNvPr>
          <p:cNvSpPr>
            <a:spLocks noGrp="1" noChangeArrowheads="1"/>
          </p:cNvSpPr>
          <p:nvPr>
            <p:ph idx="1"/>
          </p:nvPr>
        </p:nvSpPr>
        <p:spPr>
          <a:xfrm>
            <a:off x="250825" y="1125538"/>
            <a:ext cx="8713788" cy="5327650"/>
          </a:xfrm>
          <a:ln>
            <a:solidFill>
              <a:schemeClr val="tx1"/>
            </a:solidFill>
            <a:miter lim="800000"/>
            <a:headEnd/>
            <a:tailEnd/>
          </a:ln>
        </p:spPr>
        <p:txBody>
          <a:bodyPr rtlCol="0">
            <a:normAutofit lnSpcReduction="10000"/>
          </a:bodyPr>
          <a:lstStyle/>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Find (</a:t>
            </a:r>
            <a:r>
              <a:rPr lang="en-GB" sz="1400" dirty="0" err="1">
                <a:solidFill>
                  <a:srgbClr val="006600"/>
                </a:solidFill>
                <a:latin typeface="Courier New" charset="0"/>
                <a:ea typeface="+mn-ea"/>
              </a:rPr>
              <a:t>DataClass</a:t>
            </a:r>
            <a:r>
              <a:rPr lang="en-GB" sz="1400" dirty="0">
                <a:solidFill>
                  <a:srgbClr val="006600"/>
                </a:solidFill>
                <a:latin typeface="Courier New" charset="0"/>
                <a:ea typeface="+mn-ea"/>
              </a:rPr>
              <a:t> target, integer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a:t>
            </a:r>
            <a:r>
              <a:rPr lang="en-US" sz="1400" dirty="0">
                <a:solidFill>
                  <a:srgbClr val="FF0000"/>
                </a:solidFill>
                <a:latin typeface="Courier New" charset="0"/>
                <a:ea typeface="+mn-ea"/>
              </a:rPr>
              <a:t>[</a:t>
            </a:r>
            <a:r>
              <a:rPr lang="en-US" sz="1400" i="1" dirty="0">
                <a:solidFill>
                  <a:srgbClr val="FF0000"/>
                </a:solidFill>
                <a:latin typeface="Courier New" charset="0"/>
                <a:ea typeface="+mn-ea"/>
              </a:rPr>
              <a:t>code in textbook, data must be sorted</a:t>
            </a:r>
            <a:r>
              <a:rPr lang="en-US" sz="1400" dirty="0">
                <a:solidFill>
                  <a:srgbClr val="FF0000"/>
                </a:solidFill>
                <a:latin typeface="Courier New" charset="0"/>
                <a:ea typeface="+mn-ea"/>
              </a:rPr>
              <a:t>]</a:t>
            </a:r>
            <a:endParaRPr lang="en-GB" sz="1400" dirty="0">
              <a:solidFill>
                <a:srgbClr val="FF00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integer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a:t>
            </a:r>
            <a:r>
              <a:rPr lang="en-GB" sz="1400" dirty="0">
                <a:solidFill>
                  <a:srgbClr val="FF0000"/>
                </a:solidFill>
                <a:latin typeface="Courier New" charset="0"/>
                <a:ea typeface="+mn-ea"/>
              </a:rPr>
              <a:t>[1]</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boolean</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targetFound</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targetFound</a:t>
            </a:r>
            <a:r>
              <a:rPr lang="en-GB" sz="1400" dirty="0">
                <a:solidFill>
                  <a:srgbClr val="006600"/>
                </a:solidFill>
                <a:latin typeface="Courier New" charset="0"/>
                <a:ea typeface="+mn-ea"/>
              </a:rPr>
              <a:t> = false</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 0</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 arraySize-1</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WHILE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&gt;=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AND </a:t>
            </a:r>
            <a:r>
              <a:rPr lang="en-GB" sz="1400" dirty="0" err="1">
                <a:solidFill>
                  <a:srgbClr val="006600"/>
                </a:solidFill>
                <a:latin typeface="Courier New" charset="0"/>
                <a:ea typeface="+mn-ea"/>
              </a:rPr>
              <a:t>targetFound</a:t>
            </a:r>
            <a:r>
              <a:rPr lang="en-GB" sz="1400" dirty="0">
                <a:solidFill>
                  <a:srgbClr val="006600"/>
                </a:solidFill>
                <a:latin typeface="Courier New" charset="0"/>
                <a:ea typeface="+mn-ea"/>
              </a:rPr>
              <a:t> = false</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)/2</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IF target = value at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targetFound</a:t>
            </a:r>
            <a:r>
              <a:rPr lang="en-GB" sz="1400" dirty="0">
                <a:solidFill>
                  <a:srgbClr val="006600"/>
                </a:solidFill>
                <a:latin typeface="Courier New" charset="0"/>
                <a:ea typeface="+mn-ea"/>
              </a:rPr>
              <a:t> = true</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ELSEIF target &lt; value at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 middleIndex-1 </a:t>
            </a:r>
            <a:r>
              <a:rPr lang="en-GB" sz="1400" dirty="0">
                <a:solidFill>
                  <a:srgbClr val="FF0000"/>
                </a:solidFill>
                <a:latin typeface="Courier New" charset="0"/>
                <a:ea typeface="+mn-ea"/>
              </a:rPr>
              <a:t>// no point searching above</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ELSEIF target &gt; value at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 middleIndex+1 </a:t>
            </a:r>
            <a:r>
              <a:rPr lang="en-GB" sz="1400" dirty="0">
                <a:solidFill>
                  <a:srgbClr val="FF0000"/>
                </a:solidFill>
                <a:latin typeface="Courier New" charset="0"/>
                <a:ea typeface="+mn-ea"/>
              </a:rPr>
              <a:t>// no point searching below</a:t>
            </a: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ENDIF</a:t>
            </a: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	ENDWHILE</a:t>
            </a:r>
          </a:p>
          <a:p>
            <a:pPr marL="541338" indent="-541338" eaLnBrk="1" fontAlgn="auto" hangingPunct="1">
              <a:spcAft>
                <a:spcPts val="0"/>
              </a:spcAft>
              <a:buFont typeface="Arial"/>
              <a:buChar char="•"/>
              <a:tabLst>
                <a:tab pos="1073150" algn="l"/>
                <a:tab pos="1614488" algn="l"/>
              </a:tabLst>
              <a:defRPr/>
            </a:pPr>
            <a:endParaRPr lang="en-GB" sz="1400" dirty="0">
              <a:solidFill>
                <a:srgbClr val="006600"/>
              </a:solidFill>
              <a:latin typeface="Courier New" charset="0"/>
              <a:ea typeface="+mn-ea"/>
            </a:endParaRPr>
          </a:p>
          <a:p>
            <a:pPr marL="541338" indent="-541338" eaLnBrk="1" fontAlgn="auto" hangingPunct="1">
              <a:spcAft>
                <a:spcPts val="0"/>
              </a:spcAft>
              <a:buFont typeface="Arial"/>
              <a:buChar char="•"/>
              <a:tabLst>
                <a:tab pos="1073150" algn="l"/>
                <a:tab pos="1614488" algn="l"/>
              </a:tabLst>
              <a:defRPr/>
            </a:pPr>
            <a:r>
              <a:rPr lang="en-GB" sz="1400" dirty="0">
                <a:solidFill>
                  <a:srgbClr val="006600"/>
                </a:solidFill>
                <a:latin typeface="Courier New" charset="0"/>
                <a:ea typeface="+mn-ea"/>
              </a:rPr>
              <a:t>END Find</a:t>
            </a:r>
          </a:p>
        </p:txBody>
      </p:sp>
      <p:sp>
        <p:nvSpPr>
          <p:cNvPr id="35844" name="Slide Number Placeholder 3">
            <a:extLst>
              <a:ext uri="{FF2B5EF4-FFF2-40B4-BE49-F238E27FC236}">
                <a16:creationId xmlns:a16="http://schemas.microsoft.com/office/drawing/2014/main" id="{C7A73735-BCD4-0AB4-A668-9D38C30DD7C3}"/>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6249DE32-D308-4FDD-A3A0-76A6057CB24E}" type="slidenum">
              <a:rPr lang="en-GB" altLang="en-US" sz="1400">
                <a:latin typeface="Times New Roman" panose="02020603050405020304" pitchFamily="18" charset="0"/>
              </a:rPr>
              <a:pPr algn="ctr" eaLnBrk="1" hangingPunct="1">
                <a:lnSpc>
                  <a:spcPct val="85000"/>
                </a:lnSpc>
                <a:spcBef>
                  <a:spcPct val="0"/>
                </a:spcBef>
                <a:buFontTx/>
                <a:buNone/>
              </a:pPr>
              <a:t>6</a:t>
            </a:fld>
            <a:endParaRPr lang="en-GB" altLang="en-US" sz="14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7ED3258-849E-16DF-ADFE-DF9453BA6EE5}"/>
              </a:ext>
            </a:extLst>
          </p:cNvPr>
          <p:cNvSpPr>
            <a:spLocks noGrp="1"/>
          </p:cNvSpPr>
          <p:nvPr>
            <p:ph type="title"/>
          </p:nvPr>
        </p:nvSpPr>
        <p:spPr/>
        <p:txBody>
          <a:bodyPr/>
          <a:lstStyle/>
          <a:p>
            <a:pPr eaLnBrk="1" hangingPunct="1"/>
            <a:r>
              <a:rPr lang="en-GB" altLang="en-US">
                <a:latin typeface="ClassGarmnd BT" charset="0"/>
              </a:rPr>
              <a:t>Iteration versus Recursion</a:t>
            </a:r>
          </a:p>
        </p:txBody>
      </p:sp>
      <p:sp>
        <p:nvSpPr>
          <p:cNvPr id="37891" name="Rectangle 3">
            <a:extLst>
              <a:ext uri="{FF2B5EF4-FFF2-40B4-BE49-F238E27FC236}">
                <a16:creationId xmlns:a16="http://schemas.microsoft.com/office/drawing/2014/main" id="{C7F9E1BB-DBBC-48FC-D1A0-696D0031C386}"/>
              </a:ext>
            </a:extLst>
          </p:cNvPr>
          <p:cNvSpPr>
            <a:spLocks noGrp="1"/>
          </p:cNvSpPr>
          <p:nvPr>
            <p:ph idx="1"/>
          </p:nvPr>
        </p:nvSpPr>
        <p:spPr/>
        <p:txBody>
          <a:bodyPr/>
          <a:lstStyle/>
          <a:p>
            <a:pPr eaLnBrk="1" hangingPunct="1"/>
            <a:r>
              <a:rPr lang="en-GB" altLang="en-US" sz="2000">
                <a:latin typeface="ClassGarmnd BT" charset="0"/>
              </a:rPr>
              <a:t>Anything that can be done with recursion can be done with iteration.</a:t>
            </a:r>
          </a:p>
          <a:p>
            <a:pPr eaLnBrk="1" hangingPunct="1"/>
            <a:r>
              <a:rPr lang="en-GB" altLang="en-US" sz="2000">
                <a:latin typeface="ClassGarmnd BT" charset="0"/>
              </a:rPr>
              <a:t>Anything that can be done with iteration can be done with recursion.</a:t>
            </a:r>
          </a:p>
          <a:p>
            <a:pPr eaLnBrk="1" hangingPunct="1"/>
            <a:r>
              <a:rPr lang="en-GB" altLang="en-US" sz="2000">
                <a:latin typeface="ClassGarmnd BT" charset="0"/>
              </a:rPr>
              <a:t>Advantages of Iteration:</a:t>
            </a:r>
          </a:p>
          <a:p>
            <a:pPr lvl="1" eaLnBrk="1" hangingPunct="1"/>
            <a:r>
              <a:rPr lang="en-GB" altLang="en-US" sz="1800">
                <a:latin typeface="ClassGarmnd BT" charset="0"/>
              </a:rPr>
              <a:t>Often easier to understand</a:t>
            </a:r>
          </a:p>
          <a:p>
            <a:pPr lvl="1" eaLnBrk="1" hangingPunct="1"/>
            <a:r>
              <a:rPr lang="en-GB" altLang="en-US" sz="1800">
                <a:latin typeface="ClassGarmnd BT" charset="0"/>
              </a:rPr>
              <a:t>Uses less memory</a:t>
            </a:r>
          </a:p>
          <a:p>
            <a:pPr eaLnBrk="1" hangingPunct="1"/>
            <a:r>
              <a:rPr lang="en-GB" altLang="en-US" sz="2000">
                <a:latin typeface="ClassGarmnd BT" charset="0"/>
              </a:rPr>
              <a:t>Advantages of Recursion: </a:t>
            </a:r>
            <a:r>
              <a:rPr lang="en-GB" altLang="en-US" sz="2000" b="1">
                <a:solidFill>
                  <a:srgbClr val="FF0000"/>
                </a:solidFill>
                <a:latin typeface="ClassGarmnd BT" charset="0"/>
              </a:rPr>
              <a:t>[1]</a:t>
            </a:r>
          </a:p>
          <a:p>
            <a:pPr lvl="1" eaLnBrk="1" hangingPunct="1"/>
            <a:r>
              <a:rPr lang="en-GB" altLang="en-US" sz="1800">
                <a:latin typeface="ClassGarmnd BT" charset="0"/>
              </a:rPr>
              <a:t>Sometimes much easier to understand</a:t>
            </a:r>
          </a:p>
          <a:p>
            <a:pPr lvl="1" eaLnBrk="1" hangingPunct="1"/>
            <a:r>
              <a:rPr lang="en-GB" altLang="en-US" sz="1800">
                <a:latin typeface="ClassGarmnd BT" charset="0"/>
              </a:rPr>
              <a:t>Often simpler to code</a:t>
            </a:r>
          </a:p>
          <a:p>
            <a:pPr lvl="1" eaLnBrk="1" hangingPunct="1"/>
            <a:r>
              <a:rPr lang="en-GB" altLang="en-US" sz="1800">
                <a:latin typeface="ClassGarmnd BT" charset="0"/>
              </a:rPr>
              <a:t>Reduces code complexity</a:t>
            </a:r>
          </a:p>
          <a:p>
            <a:pPr eaLnBrk="1" hangingPunct="1"/>
            <a:endParaRPr lang="en-GB" altLang="en-US" sz="2000">
              <a:latin typeface="ClassGarmnd BT" charset="0"/>
            </a:endParaRPr>
          </a:p>
        </p:txBody>
      </p:sp>
      <p:sp>
        <p:nvSpPr>
          <p:cNvPr id="37892" name="Slide Number Placeholder 3">
            <a:extLst>
              <a:ext uri="{FF2B5EF4-FFF2-40B4-BE49-F238E27FC236}">
                <a16:creationId xmlns:a16="http://schemas.microsoft.com/office/drawing/2014/main" id="{83EBF1A6-8F88-42CC-0EC8-38069C55B07F}"/>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D1889FF7-DC4F-434A-8D88-0B5EDD7202BE}" type="slidenum">
              <a:rPr lang="en-GB" altLang="en-US" sz="1400">
                <a:latin typeface="Times New Roman" panose="02020603050405020304" pitchFamily="18" charset="0"/>
              </a:rPr>
              <a:pPr algn="ctr" eaLnBrk="1" hangingPunct="1">
                <a:lnSpc>
                  <a:spcPct val="85000"/>
                </a:lnSpc>
                <a:spcBef>
                  <a:spcPct val="0"/>
                </a:spcBef>
                <a:buFontTx/>
                <a:buNone/>
              </a:pPr>
              <a:t>7</a:t>
            </a:fld>
            <a:endParaRPr lang="en-GB" altLang="en-US" sz="14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2C97D71-E5DB-BB72-F012-1FC6EC70CD70}"/>
              </a:ext>
            </a:extLst>
          </p:cNvPr>
          <p:cNvSpPr>
            <a:spLocks noGrp="1"/>
          </p:cNvSpPr>
          <p:nvPr>
            <p:ph type="title"/>
          </p:nvPr>
        </p:nvSpPr>
        <p:spPr/>
        <p:txBody>
          <a:bodyPr/>
          <a:lstStyle/>
          <a:p>
            <a:pPr eaLnBrk="1" hangingPunct="1"/>
            <a:r>
              <a:rPr lang="en-GB" altLang="en-US" sz="2400">
                <a:latin typeface="ClassGarmnd BT" charset="0"/>
              </a:rPr>
              <a:t>Recursive Binary Search Algorithm </a:t>
            </a:r>
            <a:r>
              <a:rPr lang="en-GB" altLang="en-US" sz="2400">
                <a:solidFill>
                  <a:srgbClr val="FF0000"/>
                </a:solidFill>
                <a:latin typeface="ClassGarmnd BT" charset="0"/>
              </a:rPr>
              <a:t>[1]</a:t>
            </a:r>
          </a:p>
        </p:txBody>
      </p:sp>
      <p:sp>
        <p:nvSpPr>
          <p:cNvPr id="26628" name="Rectangle 3">
            <a:extLst>
              <a:ext uri="{FF2B5EF4-FFF2-40B4-BE49-F238E27FC236}">
                <a16:creationId xmlns:a16="http://schemas.microsoft.com/office/drawing/2014/main" id="{F19152F1-9E2E-B7B4-94D9-2588C4F64697}"/>
              </a:ext>
            </a:extLst>
          </p:cNvPr>
          <p:cNvSpPr>
            <a:spLocks noGrp="1" noChangeArrowheads="1"/>
          </p:cNvSpPr>
          <p:nvPr>
            <p:ph idx="1"/>
          </p:nvPr>
        </p:nvSpPr>
        <p:spPr>
          <a:xfrm>
            <a:off x="468313" y="1196975"/>
            <a:ext cx="8496300" cy="4824413"/>
          </a:xfrm>
          <a:ln>
            <a:solidFill>
              <a:schemeClr val="tx1"/>
            </a:solidFill>
            <a:miter lim="800000"/>
            <a:headEnd/>
            <a:tailEnd/>
          </a:ln>
        </p:spPr>
        <p:txBody>
          <a:bodyPr rtlCol="0">
            <a:normAutofit lnSpcReduction="10000"/>
          </a:bodyPr>
          <a:lstStyle/>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FF0000"/>
                </a:solidFill>
                <a:latin typeface="Courier New" charset="0"/>
                <a:ea typeface="+mn-ea"/>
              </a:rPr>
              <a:t>Find</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DataClass</a:t>
            </a:r>
            <a:r>
              <a:rPr lang="en-GB" sz="1400" dirty="0">
                <a:solidFill>
                  <a:srgbClr val="006600"/>
                </a:solidFill>
                <a:latin typeface="Courier New" charset="0"/>
                <a:ea typeface="+mn-ea"/>
              </a:rPr>
              <a:t> target, integer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boolean</a:t>
            </a:r>
            <a:endParaRPr lang="en-GB" sz="1400" dirty="0">
              <a:solidFill>
                <a:srgbClr val="006600"/>
              </a:solidFill>
              <a:latin typeface="Courier New" charset="0"/>
              <a:ea typeface="+mn-ea"/>
            </a:endParaRP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Set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to -1</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return Find (target, 0, arraySize-1,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End Find</a:t>
            </a:r>
          </a:p>
          <a:p>
            <a:pPr marL="541338" indent="-541338" eaLnBrk="1" fontAlgn="auto" hangingPunct="1">
              <a:lnSpc>
                <a:spcPct val="80000"/>
              </a:lnSpc>
              <a:spcAft>
                <a:spcPts val="0"/>
              </a:spcAft>
              <a:buFont typeface="Arial"/>
              <a:buChar char="•"/>
              <a:tabLst>
                <a:tab pos="1073150" algn="l"/>
                <a:tab pos="1614488" algn="l"/>
              </a:tabLst>
              <a:defRPr/>
            </a:pPr>
            <a:endParaRPr lang="en-GB" sz="1400" dirty="0">
              <a:solidFill>
                <a:srgbClr val="006600"/>
              </a:solidFill>
              <a:latin typeface="Courier New" charset="0"/>
              <a:ea typeface="+mn-ea"/>
            </a:endParaRP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FF0000"/>
                </a:solidFill>
                <a:latin typeface="Courier New" charset="0"/>
                <a:ea typeface="+mn-ea"/>
              </a:rPr>
              <a:t>Find</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DataClass</a:t>
            </a:r>
            <a:r>
              <a:rPr lang="en-GB" sz="1400" dirty="0">
                <a:solidFill>
                  <a:srgbClr val="006600"/>
                </a:solidFill>
                <a:latin typeface="Courier New" charset="0"/>
                <a:ea typeface="+mn-ea"/>
              </a:rPr>
              <a:t> target, integer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integer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integer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boolean</a:t>
            </a:r>
            <a:r>
              <a:rPr lang="en-GB" sz="1400" dirty="0">
                <a:solidFill>
                  <a:srgbClr val="006600"/>
                </a:solidFill>
                <a:latin typeface="Courier New" charset="0"/>
                <a:ea typeface="+mn-ea"/>
              </a:rPr>
              <a:t> </a:t>
            </a:r>
            <a:r>
              <a:rPr lang="en-GB" sz="1400" dirty="0">
                <a:solidFill>
                  <a:srgbClr val="FF0000"/>
                </a:solidFill>
                <a:latin typeface="Courier New" charset="0"/>
                <a:ea typeface="+mn-ea"/>
              </a:rPr>
              <a:t>// the overloaded version</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Boolean found</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Set found to false</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Integer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)/2</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IF target = array[</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 = </a:t>
            </a:r>
            <a:r>
              <a:rPr lang="en-GB" sz="1400" dirty="0" err="1">
                <a:solidFill>
                  <a:srgbClr val="006600"/>
                </a:solidFill>
                <a:latin typeface="Courier New" charset="0"/>
                <a:ea typeface="+mn-ea"/>
              </a:rPr>
              <a:t>middleIndex</a:t>
            </a:r>
            <a:endParaRPr lang="en-GB" sz="1400" dirty="0">
              <a:solidFill>
                <a:srgbClr val="006600"/>
              </a:solidFill>
              <a:latin typeface="Courier New" charset="0"/>
              <a:ea typeface="+mn-ea"/>
            </a:endParaRP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found = true        </a:t>
            </a:r>
            <a:r>
              <a:rPr lang="en-GB" sz="1400" dirty="0">
                <a:solidFill>
                  <a:srgbClr val="FF0000"/>
                </a:solidFill>
                <a:latin typeface="Courier New" charset="0"/>
                <a:ea typeface="+mn-ea"/>
              </a:rPr>
              <a:t>// line A</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ELSEIF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&lt;= </a:t>
            </a:r>
            <a:r>
              <a:rPr lang="en-GB" sz="1400" dirty="0" err="1">
                <a:solidFill>
                  <a:srgbClr val="006600"/>
                </a:solidFill>
                <a:latin typeface="Courier New" charset="0"/>
                <a:ea typeface="+mn-ea"/>
              </a:rPr>
              <a:t>bottomIndex</a:t>
            </a:r>
            <a:endParaRPr lang="en-GB" sz="1400" dirty="0">
              <a:solidFill>
                <a:srgbClr val="006600"/>
              </a:solidFill>
              <a:latin typeface="Courier New" charset="0"/>
              <a:ea typeface="+mn-ea"/>
            </a:endParaRP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found = false</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ELSEIF target &lt; array[</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Find (target, </a:t>
            </a:r>
            <a:r>
              <a:rPr lang="en-GB" sz="1400" dirty="0" err="1">
                <a:solidFill>
                  <a:srgbClr val="006600"/>
                </a:solidFill>
                <a:latin typeface="Courier New" charset="0"/>
                <a:ea typeface="+mn-ea"/>
              </a:rPr>
              <a:t>bottomIndex</a:t>
            </a:r>
            <a:r>
              <a:rPr lang="en-GB" sz="1400" dirty="0">
                <a:solidFill>
                  <a:srgbClr val="006600"/>
                </a:solidFill>
                <a:latin typeface="Courier New" charset="0"/>
                <a:ea typeface="+mn-ea"/>
              </a:rPr>
              <a:t>, middleIndex-1,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a:t>
            </a:r>
            <a:r>
              <a:rPr lang="en-GB" sz="1400" dirty="0">
                <a:solidFill>
                  <a:srgbClr val="FF0000"/>
                </a:solidFill>
                <a:latin typeface="Courier New" charset="0"/>
                <a:ea typeface="+mn-ea"/>
              </a:rPr>
              <a:t>//Line B</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ELSEIF target &gt; array[</a:t>
            </a:r>
            <a:r>
              <a:rPr lang="en-GB" sz="1400" dirty="0" err="1">
                <a:solidFill>
                  <a:srgbClr val="006600"/>
                </a:solidFill>
                <a:latin typeface="Courier New" charset="0"/>
                <a:ea typeface="+mn-ea"/>
              </a:rPr>
              <a:t>middleIndex</a:t>
            </a:r>
            <a:r>
              <a:rPr lang="en-GB" sz="1400" dirty="0">
                <a:solidFill>
                  <a:srgbClr val="006600"/>
                </a:solidFill>
                <a:latin typeface="Courier New" charset="0"/>
                <a:ea typeface="+mn-ea"/>
              </a:rPr>
              <a:t>]</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Find (target, middleIndex+1, </a:t>
            </a:r>
            <a:r>
              <a:rPr lang="en-GB" sz="1400" dirty="0" err="1">
                <a:solidFill>
                  <a:srgbClr val="006600"/>
                </a:solidFill>
                <a:latin typeface="Courier New" charset="0"/>
                <a:ea typeface="+mn-ea"/>
              </a:rPr>
              <a:t>topIndex</a:t>
            </a:r>
            <a:r>
              <a:rPr lang="en-GB" sz="1400" dirty="0">
                <a:solidFill>
                  <a:srgbClr val="006600"/>
                </a:solidFill>
                <a:latin typeface="Courier New" charset="0"/>
                <a:ea typeface="+mn-ea"/>
              </a:rPr>
              <a:t>, </a:t>
            </a:r>
            <a:r>
              <a:rPr lang="en-GB" sz="1400" dirty="0" err="1">
                <a:solidFill>
                  <a:srgbClr val="006600"/>
                </a:solidFill>
                <a:latin typeface="Courier New" charset="0"/>
                <a:ea typeface="+mn-ea"/>
              </a:rPr>
              <a:t>targetIndex</a:t>
            </a:r>
            <a:r>
              <a:rPr lang="en-GB" sz="1400" dirty="0">
                <a:solidFill>
                  <a:srgbClr val="006600"/>
                </a:solidFill>
                <a:latin typeface="Courier New" charset="0"/>
                <a:ea typeface="+mn-ea"/>
              </a:rPr>
              <a:t>)</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ENDIF</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	Return found </a:t>
            </a:r>
            <a:r>
              <a:rPr lang="en-GB" sz="1400" dirty="0">
                <a:solidFill>
                  <a:srgbClr val="FF0000"/>
                </a:solidFill>
                <a:latin typeface="Courier New" charset="0"/>
                <a:ea typeface="+mn-ea"/>
              </a:rPr>
              <a:t>[2]       // Line C</a:t>
            </a:r>
          </a:p>
          <a:p>
            <a:pPr marL="541338" indent="-541338" eaLnBrk="1" fontAlgn="auto" hangingPunct="1">
              <a:lnSpc>
                <a:spcPct val="80000"/>
              </a:lnSpc>
              <a:spcAft>
                <a:spcPts val="0"/>
              </a:spcAft>
              <a:buFont typeface="Arial"/>
              <a:buChar char="•"/>
              <a:tabLst>
                <a:tab pos="1073150" algn="l"/>
                <a:tab pos="1614488" algn="l"/>
              </a:tabLst>
              <a:defRPr/>
            </a:pPr>
            <a:r>
              <a:rPr lang="en-GB" sz="1400" dirty="0">
                <a:solidFill>
                  <a:srgbClr val="006600"/>
                </a:solidFill>
                <a:latin typeface="Courier New" charset="0"/>
                <a:ea typeface="+mn-ea"/>
              </a:rPr>
              <a:t>End Find</a:t>
            </a:r>
          </a:p>
          <a:p>
            <a:pPr marL="541338" indent="-541338" eaLnBrk="1" fontAlgn="auto" hangingPunct="1">
              <a:lnSpc>
                <a:spcPct val="80000"/>
              </a:lnSpc>
              <a:spcAft>
                <a:spcPts val="0"/>
              </a:spcAft>
              <a:buFont typeface="Arial"/>
              <a:buChar char="•"/>
              <a:tabLst>
                <a:tab pos="1073150" algn="l"/>
                <a:tab pos="1614488" algn="l"/>
              </a:tabLst>
              <a:defRPr/>
            </a:pPr>
            <a:endParaRPr lang="en-GB" sz="1400" dirty="0">
              <a:solidFill>
                <a:srgbClr val="006600"/>
              </a:solidFill>
              <a:latin typeface="Courier New" charset="0"/>
              <a:ea typeface="+mn-ea"/>
            </a:endParaRPr>
          </a:p>
        </p:txBody>
      </p:sp>
      <p:sp>
        <p:nvSpPr>
          <p:cNvPr id="39940" name="Slide Number Placeholder 3">
            <a:extLst>
              <a:ext uri="{FF2B5EF4-FFF2-40B4-BE49-F238E27FC236}">
                <a16:creationId xmlns:a16="http://schemas.microsoft.com/office/drawing/2014/main" id="{38079727-897D-1AD5-D06B-DAAFFBC21ADB}"/>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A5272DE8-A768-4251-8455-F652C26731F4}" type="slidenum">
              <a:rPr lang="en-GB" altLang="en-US" sz="1400">
                <a:latin typeface="Times New Roman" panose="02020603050405020304" pitchFamily="18" charset="0"/>
              </a:rPr>
              <a:pPr algn="ctr" eaLnBrk="1" hangingPunct="1">
                <a:lnSpc>
                  <a:spcPct val="85000"/>
                </a:lnSpc>
                <a:spcBef>
                  <a:spcPct val="0"/>
                </a:spcBef>
                <a:buFontTx/>
                <a:buNone/>
              </a:pPr>
              <a:t>8</a:t>
            </a:fld>
            <a:endParaRPr lang="en-GB" altLang="en-US" sz="14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1FDBCE-6843-5228-55F1-13FA54E7AB8C}"/>
              </a:ext>
            </a:extLst>
          </p:cNvPr>
          <p:cNvSpPr>
            <a:spLocks noGrp="1"/>
          </p:cNvSpPr>
          <p:nvPr>
            <p:ph type="title"/>
          </p:nvPr>
        </p:nvSpPr>
        <p:spPr/>
        <p:txBody>
          <a:bodyPr/>
          <a:lstStyle/>
          <a:p>
            <a:pPr eaLnBrk="1" hangingPunct="1"/>
            <a:r>
              <a:rPr lang="en-GB" altLang="en-US">
                <a:latin typeface="ClassGarmnd BT" charset="0"/>
              </a:rPr>
              <a:t>Merging Sorted Containers</a:t>
            </a:r>
          </a:p>
        </p:txBody>
      </p:sp>
      <p:sp>
        <p:nvSpPr>
          <p:cNvPr id="41987" name="Rectangle 3">
            <a:extLst>
              <a:ext uri="{FF2B5EF4-FFF2-40B4-BE49-F238E27FC236}">
                <a16:creationId xmlns:a16="http://schemas.microsoft.com/office/drawing/2014/main" id="{5B7490B0-5205-D981-1D3E-7973DAFEDE29}"/>
              </a:ext>
            </a:extLst>
          </p:cNvPr>
          <p:cNvSpPr>
            <a:spLocks noGrp="1"/>
          </p:cNvSpPr>
          <p:nvPr>
            <p:ph idx="1"/>
          </p:nvPr>
        </p:nvSpPr>
        <p:spPr/>
        <p:txBody>
          <a:bodyPr/>
          <a:lstStyle/>
          <a:p>
            <a:pPr eaLnBrk="1" hangingPunct="1"/>
            <a:r>
              <a:rPr lang="en-GB" altLang="en-US" sz="2000">
                <a:latin typeface="ClassGarmnd BT" charset="0"/>
              </a:rPr>
              <a:t>When we looked at Sets in a previous lecture, we looked at algorithms for subset, difference, union and intersection.</a:t>
            </a:r>
          </a:p>
          <a:p>
            <a:pPr eaLnBrk="1" hangingPunct="1"/>
            <a:r>
              <a:rPr lang="en-GB" altLang="en-US" sz="2000">
                <a:latin typeface="ClassGarmnd BT" charset="0"/>
              </a:rPr>
              <a:t>They all operate in O(n) time.</a:t>
            </a:r>
          </a:p>
          <a:p>
            <a:pPr eaLnBrk="1" hangingPunct="1"/>
            <a:r>
              <a:rPr lang="en-GB" altLang="en-US" sz="2000">
                <a:latin typeface="ClassGarmnd BT" charset="0"/>
              </a:rPr>
              <a:t>They were all very similar.</a:t>
            </a:r>
          </a:p>
          <a:p>
            <a:pPr eaLnBrk="1" hangingPunct="1"/>
            <a:r>
              <a:rPr lang="en-GB" altLang="en-US" sz="2000">
                <a:latin typeface="ClassGarmnd BT" charset="0"/>
              </a:rPr>
              <a:t>This is because they were all variations of the standard </a:t>
            </a:r>
            <a:r>
              <a:rPr lang="en-GB" altLang="en-US" sz="2000" i="1">
                <a:latin typeface="ClassGarmnd BT" charset="0"/>
              </a:rPr>
              <a:t>merge</a:t>
            </a:r>
            <a:r>
              <a:rPr lang="en-GB" altLang="en-US" sz="2000">
                <a:latin typeface="ClassGarmnd BT" charset="0"/>
              </a:rPr>
              <a:t> algorithm for sorted containers.</a:t>
            </a:r>
          </a:p>
          <a:p>
            <a:pPr eaLnBrk="1" hangingPunct="1"/>
            <a:r>
              <a:rPr lang="en-GB" altLang="en-US" sz="2000">
                <a:latin typeface="ClassGarmnd BT" charset="0"/>
              </a:rPr>
              <a:t>The merge algorithm is also important for </a:t>
            </a:r>
            <a:r>
              <a:rPr lang="en-GB" altLang="en-US" sz="2000" i="1">
                <a:latin typeface="ClassGarmnd BT" charset="0"/>
              </a:rPr>
              <a:t>merge sort</a:t>
            </a:r>
            <a:r>
              <a:rPr lang="en-GB" altLang="en-US" sz="2000">
                <a:latin typeface="ClassGarmnd BT" charset="0"/>
              </a:rPr>
              <a:t> which is the best (only) sort to use for very large amounts of data stored on disk.</a:t>
            </a:r>
          </a:p>
          <a:p>
            <a:pPr eaLnBrk="1" hangingPunct="1"/>
            <a:r>
              <a:rPr lang="en-GB" altLang="en-US" sz="2000">
                <a:latin typeface="ClassGarmnd BT" charset="0"/>
              </a:rPr>
              <a:t>Note that the STL </a:t>
            </a:r>
            <a:r>
              <a:rPr lang="en-GB" altLang="en-US" sz="2000" b="1">
                <a:solidFill>
                  <a:schemeClr val="hlink"/>
                </a:solidFill>
                <a:latin typeface="Courier New" panose="02070309020205020404" pitchFamily="49" charset="0"/>
              </a:rPr>
              <a:t>&lt;algorithm&gt;</a:t>
            </a:r>
            <a:r>
              <a:rPr lang="en-GB" altLang="en-US" sz="2000">
                <a:latin typeface="ClassGarmnd BT" charset="0"/>
              </a:rPr>
              <a:t> class contains a merge algorithm that works on </a:t>
            </a:r>
            <a:r>
              <a:rPr lang="en-GB" altLang="en-US" sz="2000" b="1">
                <a:latin typeface="ClassGarmnd BT" charset="0"/>
              </a:rPr>
              <a:t>sorted</a:t>
            </a:r>
            <a:r>
              <a:rPr lang="en-GB" altLang="en-US" sz="2000">
                <a:latin typeface="ClassGarmnd BT" charset="0"/>
              </a:rPr>
              <a:t> containers.</a:t>
            </a:r>
          </a:p>
        </p:txBody>
      </p:sp>
      <p:sp>
        <p:nvSpPr>
          <p:cNvPr id="41988" name="Slide Number Placeholder 3">
            <a:extLst>
              <a:ext uri="{FF2B5EF4-FFF2-40B4-BE49-F238E27FC236}">
                <a16:creationId xmlns:a16="http://schemas.microsoft.com/office/drawing/2014/main" id="{876339C9-9834-2D3C-A4B6-050199553707}"/>
              </a:ext>
            </a:extLst>
          </p:cNvPr>
          <p:cNvSpPr>
            <a:spLocks noGrp="1"/>
          </p:cNvSpPr>
          <p:nvPr>
            <p:ph type="sldNum" sz="quarter" idx="4294967295"/>
          </p:nvPr>
        </p:nvSpPr>
        <p:spPr bwMode="auto">
          <a:xfrm>
            <a:off x="7885113" y="6597650"/>
            <a:ext cx="1258887"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lnSpc>
                <a:spcPct val="85000"/>
              </a:lnSpc>
              <a:spcBef>
                <a:spcPct val="0"/>
              </a:spcBef>
              <a:buFontTx/>
              <a:buNone/>
            </a:pPr>
            <a:r>
              <a:rPr lang="en-GB" altLang="en-US" sz="1400">
                <a:latin typeface="Times New Roman" panose="02020603050405020304" pitchFamily="18" charset="0"/>
              </a:rPr>
              <a:t> </a:t>
            </a:r>
            <a:fld id="{6B1A07BA-1299-42C0-A2C3-03F7F360154F}" type="slidenum">
              <a:rPr lang="en-GB" altLang="en-US" sz="1400">
                <a:latin typeface="Times New Roman" panose="02020603050405020304" pitchFamily="18" charset="0"/>
              </a:rPr>
              <a:pPr algn="ctr" eaLnBrk="1" hangingPunct="1">
                <a:lnSpc>
                  <a:spcPct val="85000"/>
                </a:lnSpc>
                <a:spcBef>
                  <a:spcPct val="0"/>
                </a:spcBef>
                <a:buFontTx/>
                <a:buNone/>
              </a:pPr>
              <a:t>9</a:t>
            </a:fld>
            <a:endParaRPr lang="en-GB" altLang="en-US" sz="14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lassGarmnd BT"/>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ClassGarmnd BT" charset="0"/>
          </a:defRPr>
        </a:defPPr>
      </a:lstStyle>
    </a:spDef>
    <a:ln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ClassGarmnd BT"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ClassGarmnd BT"/>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ClassGarmnd BT" charset="0"/>
          </a:defRPr>
        </a:defPPr>
      </a:lstStyle>
    </a:spDef>
    <a:lnDef>
      <a:spPr bwMode="auto">
        <a:xfrm>
          <a:off x="0" y="0"/>
          <a:ext cx="1" cy="1"/>
        </a:xfrm>
        <a:custGeom>
          <a:avLst/>
          <a:gdLst/>
          <a:ahLst/>
          <a:cxnLst/>
          <a:rect l="0" t="0" r="0" b="0"/>
          <a:pathLst/>
        </a:custGeom>
        <a:noFill/>
        <a:ln w="3175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85000"/>
          </a:lnSpc>
          <a:spcBef>
            <a:spcPct val="0"/>
          </a:spcBef>
          <a:spcAft>
            <a:spcPct val="0"/>
          </a:spcAft>
          <a:buClrTx/>
          <a:buSzTx/>
          <a:buFontTx/>
          <a:buNone/>
          <a:tabLst/>
          <a:defRPr kumimoji="0" lang="en-US" sz="1600" b="0" i="0" u="none" strike="noStrike" cap="none" normalizeH="0" baseline="0" smtClean="0">
            <a:ln>
              <a:noFill/>
            </a:ln>
            <a:solidFill>
              <a:srgbClr val="CC0000"/>
            </a:solidFill>
            <a:effectLst/>
            <a:latin typeface="ClassGarmnd BT"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4.xml><?xml version="1.0" encoding="utf-8"?>
<a:theme xmlns:a="http://schemas.openxmlformats.org/drawingml/2006/main" name="PrinterFriendl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13138</TotalTime>
  <Words>3204</Words>
  <Application>Microsoft Office PowerPoint</Application>
  <PresentationFormat>On-screen Show (4:3)</PresentationFormat>
  <Paragraphs>476</Paragraphs>
  <Slides>21</Slides>
  <Notes>20</Notes>
  <HiddenSlides>0</HiddenSlides>
  <MMClips>0</MMClips>
  <ScaleCrop>false</ScaleCrop>
  <HeadingPairs>
    <vt:vector size="4" baseType="variant">
      <vt:variant>
        <vt:lpstr>Theme</vt:lpstr>
      </vt:variant>
      <vt:variant>
        <vt:i4>5</vt:i4>
      </vt:variant>
      <vt:variant>
        <vt:lpstr>Slide Titles</vt:lpstr>
      </vt:variant>
      <vt:variant>
        <vt:i4>21</vt:i4>
      </vt:variant>
    </vt:vector>
  </HeadingPairs>
  <TitlesOfParts>
    <vt:vector size="26" baseType="lpstr">
      <vt:lpstr>Custom Design</vt:lpstr>
      <vt:lpstr>1_Custom Design</vt:lpstr>
      <vt:lpstr>Murdoch_PowerPoint_Template_Approved</vt:lpstr>
      <vt:lpstr>PrinterFriendlyTemplate</vt:lpstr>
      <vt:lpstr>1_Murdoch_PowerPoint_Template_Approved</vt:lpstr>
      <vt:lpstr>Searching, Merging and Sorting  Lecture 25</vt:lpstr>
      <vt:lpstr>Testing</vt:lpstr>
      <vt:lpstr>Linear Search </vt:lpstr>
      <vt:lpstr>Linear Search Algorithm</vt:lpstr>
      <vt:lpstr>Binary Search</vt:lpstr>
      <vt:lpstr>Iterative Binary Search Algorithm</vt:lpstr>
      <vt:lpstr>Iteration versus Recursion</vt:lpstr>
      <vt:lpstr>Recursive Binary Search Algorithm [1]</vt:lpstr>
      <vt:lpstr>Merging Sorted Containers</vt:lpstr>
      <vt:lpstr>PowerPoint Presentation</vt:lpstr>
      <vt:lpstr>Categorisation of Sorting Algorithms</vt:lpstr>
      <vt:lpstr>Direct vs Indirect</vt:lpstr>
      <vt:lpstr>Internal vs External</vt:lpstr>
      <vt:lpstr>Stable vs Unstable</vt:lpstr>
      <vt:lpstr>Type of Progression</vt:lpstr>
      <vt:lpstr>Number of Comparisons</vt:lpstr>
      <vt:lpstr>Number of Comparisons [1]</vt:lpstr>
      <vt:lpstr>Number of Moves</vt:lpstr>
      <vt:lpstr>Number of Moves</vt:lpstr>
      <vt:lpstr>Algorithm Choice</vt:lpstr>
      <vt:lpstr>Readings</vt:lpstr>
    </vt:vector>
  </TitlesOfParts>
  <Company>Murdoch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Sorting and Merging</dc:title>
  <dc:creator/>
  <cp:lastModifiedBy>Shri Work</cp:lastModifiedBy>
  <cp:revision>191</cp:revision>
  <dcterms:created xsi:type="dcterms:W3CDTF">2007-02-13T06:32:54Z</dcterms:created>
  <dcterms:modified xsi:type="dcterms:W3CDTF">2023-05-12T14:51:34Z</dcterms:modified>
</cp:coreProperties>
</file>