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354" r:id="rId10"/>
    <p:sldId id="357" r:id="rId11"/>
    <p:sldId id="258" r:id="rId12"/>
    <p:sldId id="355" r:id="rId13"/>
    <p:sldId id="344" r:id="rId14"/>
    <p:sldId id="259" r:id="rId15"/>
    <p:sldId id="34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690764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665B-0ABB-4FB2-9319-8A77224299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706-C749-4B4F-8E30-5DD1EE55A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30E3-43D3-4420-878D-3AA9DFBA20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3C9B-022B-4CBD-B0E0-8FB0CB7C20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E931-82A7-4364-B58A-2883019AD8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440-BE86-4970-BBE9-4E38238A9C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8780-C70A-4BB6-A1C9-1FE0468B5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3F3E-5186-4A7E-A232-E39D86B63F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8F05-FAF8-4FF9-B0D0-5909286004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33600" y="357166"/>
            <a:ext cx="422435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内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055" name="Text Box 7" descr="信纸"/>
          <p:cNvSpPr txBox="1">
            <a:spLocks noChangeArrowheads="1"/>
          </p:cNvSpPr>
          <p:nvPr/>
        </p:nvSpPr>
        <p:spPr bwMode="auto">
          <a:xfrm>
            <a:off x="2435636" y="1428736"/>
            <a:ext cx="3708000" cy="522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35636" y="2143116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5" name="Text Box 14" descr="信纸"/>
          <p:cNvSpPr txBox="1">
            <a:spLocks noChangeArrowheads="1"/>
          </p:cNvSpPr>
          <p:nvPr/>
        </p:nvSpPr>
        <p:spPr bwMode="auto">
          <a:xfrm>
            <a:off x="2435635" y="283434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435635" y="352332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7" name="Text Box 14" descr="信纸"/>
          <p:cNvSpPr txBox="1">
            <a:spLocks noChangeArrowheads="1"/>
          </p:cNvSpPr>
          <p:nvPr/>
        </p:nvSpPr>
        <p:spPr bwMode="auto">
          <a:xfrm>
            <a:off x="2435635" y="426310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8" name="Text Box 14" descr="信纸"/>
          <p:cNvSpPr txBox="1">
            <a:spLocks noChangeArrowheads="1"/>
          </p:cNvSpPr>
          <p:nvPr/>
        </p:nvSpPr>
        <p:spPr bwMode="auto">
          <a:xfrm>
            <a:off x="2435635" y="497748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214546" y="5691862"/>
            <a:ext cx="4572032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072494" cy="230832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个记录按某个关键字排序，你能够采用基于比较的方法设计出平均时间复杂度好于为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的排序算法吗？</a:t>
            </a:r>
            <a:endParaRPr lang="zh-CN" altLang="en-US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282" y="1376272"/>
            <a:ext cx="838200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200" dirty="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待排序记录的关键字均不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结果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的。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2   4   3    1   5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1   2   3    4   5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7960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6001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0154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9636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2399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688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433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2692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45260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637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36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如果待排序的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中，存在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有多个关键字相同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记录，经过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排序后这些具有相同关键字的记录之间的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保持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不变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220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反之，若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具有相同关键字的记录之间的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变化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786082" cy="1400242"/>
            <a:chOff x="1714480" y="1714488"/>
            <a:chExt cx="2786082" cy="1400242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895588" y="2214554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00242"/>
            <a:chOff x="1714480" y="4643446"/>
            <a:chExt cx="2857520" cy="1400242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03526" y="5143512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06442" y="1428736"/>
            <a:ext cx="8280400" cy="167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若待排序的表中元素已按关键字排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好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序，称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此表中元素为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反之，若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待排序的表中元素的关键字顺序正好和排好序的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相反，称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此表中元素为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979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、正序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500438"/>
            <a:ext cx="8001056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有一些排序算法与初始序列的正序或反序有关，另一些排序算法与初始序列的情况无关。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68378" y="2205038"/>
            <a:ext cx="7818464" cy="2302508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数据项，类型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   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 rot="21302467">
            <a:off x="468313" y="1497469"/>
            <a:ext cx="7704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待排序的顺序表的数据元素类型定义如下：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93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数据的组织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4322763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9811" name="Picture 3" descr="u=333467763,3274053476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981075"/>
            <a:ext cx="2306638" cy="2952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2910" y="4786322"/>
            <a:ext cx="7702552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说明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排序数据中可以存在相同关键字的记录。本章仅考虑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、排序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00298" y="214290"/>
            <a:ext cx="4048125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8429684" cy="91307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所谓排序，是整理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的记录，使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之按关键字递增（或递减）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有序排列：</a:t>
            </a:r>
            <a:endParaRPr lang="zh-CN" altLang="en-US" sz="22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28860" y="2357430"/>
            <a:ext cx="6500858" cy="2136646"/>
            <a:chOff x="2428860" y="2357430"/>
            <a:chExt cx="6500858" cy="2136646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排序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928926" y="2500306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928926" y="3857628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，对应关键字分别为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5786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，使得递增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≤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≤ </a:t>
              </a:r>
              <a:r>
                <a:rPr kumimoji="1"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2000" b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（或递减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,0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 …</a:t>
              </a:r>
              <a:r>
                <a:rPr kumimoji="1" lang="en-US" altLang="zh-CN" sz="2000" smtClean="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在排序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中，若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整个表都是放在内存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处理，排序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时不涉及数据的内、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交换，则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称之为</a:t>
            </a:r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内排序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反之，若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排序过程中要进行数据的内、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交换，则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称之为</a:t>
            </a:r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3384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929066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  <a:endParaRPr lang="zh-CN" altLang="en-US" sz="2000">
                <a:solidFill>
                  <a:srgbClr val="1000E4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3571876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2" y="500042"/>
            <a:ext cx="3095625" cy="470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500306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357298"/>
            <a:ext cx="178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插入排序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交换排序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选择排序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214686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基数排序</a:t>
            </a:r>
            <a:endParaRPr lang="zh-CN" altLang="en-US" sz="2200" dirty="0"/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553244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基于比较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的内排序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，对应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初始数据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序列有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3! = 6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42913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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个记录，初始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数据序列有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81439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=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为例，</a:t>
            </a:r>
            <a:r>
              <a:rPr lang="zh-CN" altLang="en-US" sz="22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一种基于</a:t>
            </a:r>
            <a:r>
              <a:rPr lang="zh-CN" altLang="en-US" sz="2200" dirty="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比较的排序方法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64291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86050" y="1426477"/>
            <a:ext cx="3286148" cy="1333322"/>
            <a:chOff x="2786050" y="1426477"/>
            <a:chExt cx="3286148" cy="1333322"/>
          </a:xfrm>
        </p:grpSpPr>
        <p:sp>
          <p:nvSpPr>
            <p:cNvPr id="9" name="下箭头 8"/>
            <p:cNvSpPr/>
            <p:nvPr/>
          </p:nvSpPr>
          <p:spPr>
            <a:xfrm>
              <a:off x="3286116" y="1500174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0430" y="1426477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为真，不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lang="en-US" altLang="zh-CN" sz="20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050" y="2786058"/>
            <a:ext cx="4572032" cy="1331063"/>
            <a:chOff x="2786050" y="2786058"/>
            <a:chExt cx="4572032" cy="1331063"/>
          </a:xfrm>
        </p:grpSpPr>
        <p:sp>
          <p:nvSpPr>
            <p:cNvPr id="12" name="下箭头 11"/>
            <p:cNvSpPr/>
            <p:nvPr/>
          </p:nvSpPr>
          <p:spPr>
            <a:xfrm>
              <a:off x="3286116" y="2859755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786058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为假，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28612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3957584"/>
            <a:ext cx="4572032" cy="1379347"/>
            <a:chOff x="2786050" y="3957584"/>
            <a:chExt cx="4572032" cy="1379347"/>
          </a:xfrm>
        </p:grpSpPr>
        <p:sp>
          <p:nvSpPr>
            <p:cNvPr id="15" name="下箭头 14"/>
            <p:cNvSpPr/>
            <p:nvPr/>
          </p:nvSpPr>
          <p:spPr>
            <a:xfrm>
              <a:off x="3286116" y="4110343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3957584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为假，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4505934"/>
              <a:ext cx="1285884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5984" y="5500702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总共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00034" y="1000108"/>
            <a:ext cx="8429684" cy="4184064"/>
            <a:chOff x="500034" y="1000108"/>
            <a:chExt cx="8429684" cy="4184064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2214554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①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34" y="4040035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②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③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2144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④ 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⑤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0" y="4937951"/>
              <a:ext cx="131604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⑥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86710" y="4937951"/>
              <a:ext cx="11430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所有可能的初始序列的排序过程构成一个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决策树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决策树是一棵有</a:t>
            </a:r>
            <a:r>
              <a:rPr lang="en-US" altLang="zh-CN" sz="2000" i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!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个叶结点的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二叉树。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决策树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可以近似看成是一颗高度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，叶结点个数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满二叉树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71604" y="1071546"/>
            <a:ext cx="7143800" cy="2543250"/>
            <a:chOff x="1571604" y="1071546"/>
            <a:chExt cx="7143800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叶结点层，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!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200024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叶结点个数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+1)=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!) ≈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2000" i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平均关键字比较次数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移动次数也是同样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的数量级，即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这样的算法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最坏时间复杂度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同样可以证明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平均时间复杂度也为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7880" y="1214422"/>
            <a:ext cx="8280400" cy="189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个记录采用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基于比较的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排序方法：</a:t>
            </a:r>
            <a:endParaRPr lang="en-US" altLang="zh-CN" sz="22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最好的平均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情况是排序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正序，此时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1058</Words>
  <Application>Microsoft Office PowerPoint</Application>
  <PresentationFormat>全屏显示(4:3)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387</cp:revision>
  <dcterms:created xsi:type="dcterms:W3CDTF">2004-11-02T05:48:03Z</dcterms:created>
  <dcterms:modified xsi:type="dcterms:W3CDTF">2019-09-11T10:34:11Z</dcterms:modified>
</cp:coreProperties>
</file>