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275" r:id="rId2"/>
    <p:sldId id="276" r:id="rId3"/>
    <p:sldId id="354" r:id="rId4"/>
    <p:sldId id="277" r:id="rId5"/>
    <p:sldId id="346" r:id="rId6"/>
    <p:sldId id="320" r:id="rId7"/>
    <p:sldId id="279" r:id="rId8"/>
    <p:sldId id="347" r:id="rId9"/>
    <p:sldId id="348" r:id="rId10"/>
    <p:sldId id="349" r:id="rId11"/>
    <p:sldId id="323" r:id="rId12"/>
    <p:sldId id="324" r:id="rId13"/>
    <p:sldId id="350" r:id="rId14"/>
    <p:sldId id="281" r:id="rId15"/>
    <p:sldId id="351" r:id="rId16"/>
    <p:sldId id="355" r:id="rId17"/>
    <p:sldId id="282" r:id="rId18"/>
    <p:sldId id="283" r:id="rId19"/>
    <p:sldId id="284" r:id="rId20"/>
    <p:sldId id="285" r:id="rId21"/>
    <p:sldId id="344" r:id="rId22"/>
    <p:sldId id="325" r:id="rId23"/>
    <p:sldId id="353" r:id="rId24"/>
    <p:sldId id="352" r:id="rId25"/>
    <p:sldId id="340" r:id="rId26"/>
    <p:sldId id="341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1000E4"/>
    <a:srgbClr val="6600CC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73" d="100"/>
          <a:sy n="73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6794-FA00-436F-ACB7-1C2D99312A20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BF1E3-9540-41EF-B17B-A3E7302E09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22D-E927-406F-BDE2-9AF6A942B1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70C-595B-47E1-BA81-C08031FCA7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7AC9-E817-413F-ABC6-1459ED352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4BE4-28B1-4CD4-8A2D-324CD29D9C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4F4D-0BE1-4D2B-A247-6757E5C055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9B4F-9CB8-4B85-8866-49778E7C54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C09-935E-4C72-842A-F6E68EC48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FB5-78A9-42A5-9CAF-F855316A12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CF86-8B57-4F37-AFF9-F791CAA3DF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9110-8CD9-4E28-8606-05C2F172E3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85786" y="4143380"/>
            <a:ext cx="642942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常见的选择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538575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选出最小记录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=6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如何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判断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一颗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完全二叉树是否为大根堆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从编号为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/2=3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所有分支结点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00562" y="4071942"/>
            <a:ext cx="3214710" cy="1207952"/>
            <a:chOff x="4500562" y="4071942"/>
            <a:chExt cx="3214710" cy="1207952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所有分支结点满足定义 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85720" y="1046302"/>
            <a:ext cx="828198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20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排序的关键是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堆，这里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建堆。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所谓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筛选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”指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是，对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一棵左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右子树均为堆的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二叉树，“调整”根结点使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95932" y="3048000"/>
            <a:ext cx="492443" cy="1371600"/>
            <a:chOff x="2857761" y="3048000"/>
            <a:chExt cx="492443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761" y="3214686"/>
              <a:ext cx="492443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99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kumimoji="1" lang="zh-CN" altLang="en-US" sz="20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15140" y="3283865"/>
            <a:ext cx="1979581" cy="1008736"/>
            <a:chOff x="6715140" y="3283865"/>
            <a:chExt cx="1979581" cy="1008736"/>
          </a:xfrm>
        </p:grpSpPr>
        <p:grpSp>
          <p:nvGrpSpPr>
            <p:cNvPr id="27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283865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筛选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42977" y="1345985"/>
            <a:ext cx="3143271" cy="1928826"/>
            <a:chOff x="1142977" y="1323960"/>
            <a:chExt cx="3143271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2977" y="1763901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是一个堆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20" y="2472725"/>
              <a:ext cx="285751" cy="55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54825" y="1357298"/>
            <a:ext cx="2702260" cy="1928826"/>
            <a:chOff x="4354825" y="1335273"/>
            <a:chExt cx="2702260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64642" y="1549587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是一个堆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38115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筛选：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不是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堆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根开始筛选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14744" y="3395963"/>
            <a:ext cx="1214446" cy="930953"/>
            <a:chOff x="3786183" y="3500438"/>
            <a:chExt cx="890594" cy="930953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大根堆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714884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仅仅处理从根结点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某个叶子结点路径上的结点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完全二叉树高度为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log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+1)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所有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筛选的时间复杂度为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……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RecType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R[]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int high)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20866"/>
            <a:ext cx="357190" cy="157135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最后结点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7486672" cy="533219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j=2*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j&lt;=high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(j&lt;high &amp;&amp; R[j].key&lt;R[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双亲小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双亲结点位置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值，以便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j=2*i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双亲大：不再调整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00034" y="140593"/>
            <a:ext cx="32480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429385" y="2143116"/>
            <a:ext cx="2175501" cy="1015663"/>
            <a:chOff x="5643570" y="2357430"/>
            <a:chExt cx="2639858" cy="1015663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203927" y="2357430"/>
              <a:ext cx="10795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指向大孩子</a:t>
              </a:r>
              <a:endPara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43570" y="2786058"/>
              <a:ext cx="1647039" cy="1588"/>
            </a:xfrm>
            <a:prstGeom prst="line">
              <a:avLst/>
            </a:prstGeom>
            <a:ln w="28575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一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颗完全二叉树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初始堆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454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2515992" y="3949979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3482942" y="4021416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4802008" y="40214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3677230" y="2969873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4784519" y="3005592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337393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256" y="3181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066" y="432465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714356"/>
            <a:ext cx="5143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例如，序列：（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从编号为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/2=3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的结点开始，逐一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214810" y="5324789"/>
            <a:ext cx="357190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4546" y="5967731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初始堆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dirty="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02" y="1556562"/>
            <a:ext cx="5357850" cy="72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(i=n/2;i&gt;=1;i--)    //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929190" y="2569485"/>
            <a:ext cx="2077322" cy="400110"/>
            <a:chOff x="5852264" y="2140857"/>
            <a:chExt cx="2077322" cy="400110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28575">
              <a:solidFill>
                <a:srgbClr val="1000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最大记录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2198" y="3214686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筛选步骤：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sift(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最大记录归位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7224" y="3714752"/>
            <a:ext cx="2643206" cy="1238730"/>
            <a:chOff x="857224" y="3714752"/>
            <a:chExt cx="2643206" cy="1238730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</a:p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最大记录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归位</a:t>
              </a:r>
              <a:endPara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0364" y="33575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00562" y="783535"/>
            <a:ext cx="4500594" cy="3900572"/>
            <a:chOff x="4500562" y="783535"/>
            <a:chExt cx="4500594" cy="3900572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2900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再对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[1..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的记录进行筛选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 rot="213352">
            <a:off x="461994" y="184121"/>
            <a:ext cx="2538370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堆排序算法：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7858180" cy="421961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&gt;=2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循环，完成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推排序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temp=R[1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 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//R[1]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R[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sift(R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结点，得到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6106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10-6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p384】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14480" y="1640791"/>
            <a:ext cx="60007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排序序列：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kumimoji="1"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看成是一棵完全二叉树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调整成初始大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817" name="Group 1049"/>
          <p:cNvGrpSpPr>
            <a:grpSpLocks/>
          </p:cNvGrpSpPr>
          <p:nvPr/>
        </p:nvGrpSpPr>
        <p:grpSpPr bwMode="auto">
          <a:xfrm>
            <a:off x="2000249" y="3808398"/>
            <a:ext cx="4786311" cy="1149351"/>
            <a:chOff x="1260" y="2750"/>
            <a:chExt cx="3015" cy="724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完毕，成为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260" y="3203"/>
              <a:ext cx="3015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8  7  6  5  1  3  2  4  0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19 C 0.07153 -0.12454 0.07275 -0.15695 0.08994 -0.16968 C 0.10712 -0.18241 0.14011 -0.17523 0.17327 -0.1678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79 C -0.00174 0.01875 -0.00365 0.03033 -0.02084 0.04283 C -0.03803 0.05533 -0.08559 0.07338 -0.10261 0.08125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07963 C -0.08351 0.07153 -0.08698 0.06366 -0.08559 0.05278 C -0.0842 0.0419 -0.08577 0.02315 -0.0717 0.01389 C -0.05764 0.00463 -0.02934 0.00093 -0.00087 -0.00278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4533902" cy="584775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10.4.1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简单选择排序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中选出最小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6264275" cy="25726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(a[j]&lt;a[k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28926" y="4786322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357190" cy="50006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简单选择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0562" y="5355567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个记录中找最小记录需要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0876" name="Group 44"/>
          <p:cNvGrpSpPr>
            <a:grpSpLocks/>
          </p:cNvGrpSpPr>
          <p:nvPr/>
        </p:nvGrpSpPr>
        <p:grpSpPr bwMode="auto">
          <a:xfrm>
            <a:off x="4356100" y="2633663"/>
            <a:ext cx="4392613" cy="2813050"/>
            <a:chOff x="2744" y="1659"/>
            <a:chExt cx="2767" cy="1772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59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根结点筛选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4" y="3429000"/>
            <a:ext cx="467836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0  8  7  6  5  1  3  2  4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根结点筛选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0  6  7  4  5  1  3  2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5992862" cy="872877"/>
            <a:chOff x="1476375" y="5599439"/>
            <a:chExt cx="5992862" cy="872877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4001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最终结果：</a:t>
              </a: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 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堆，一次“筛选”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所需进行的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的次数至多为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0552" y="3213100"/>
            <a:ext cx="826772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“堆顶” 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次，总共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的次数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超过：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&lt; 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14480" y="4946668"/>
            <a:ext cx="54008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因此，堆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排序的时间复杂度为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2" y="1989138"/>
            <a:ext cx="8124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关键字，建成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+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）的堆，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需进行的关键字比较的次数不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超过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、堆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714480" y="5472130"/>
            <a:ext cx="568801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O(1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，不稳定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285852" y="4357694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1" grpId="0"/>
      <p:bldP spid="75783" grpId="0"/>
      <p:bldP spid="7578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9495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71604" y="2916224"/>
            <a:ext cx="19494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堆排序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74" y="2220899"/>
            <a:ext cx="5256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在操作系统中，将多个进程放在一个队列中，每个进程有一个优先级，总是出队优先级最高的进程执行。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sz="2200" smtClean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优先队列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，用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堆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来实现！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个无序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的整数，希望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用最快的速度挑选出其中前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个最大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的元素，最好选用（  ）排序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D</a:t>
            </a:r>
            <a:r>
              <a:rPr 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3143248"/>
            <a:ext cx="592935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=1000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3786190"/>
            <a:ext cx="5357850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冒泡排序的大致时间：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堆排序的大致时间：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258888" y="3081338"/>
            <a:ext cx="626586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zh-CN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85786" y="2928934"/>
            <a:ext cx="7743854" cy="128800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选择</a:t>
            </a:r>
            <a:r>
              <a:rPr kumimoji="1" lang="zh-CN" altLang="en-US" sz="22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排序的整体时间性能与初始序列的顺序</a:t>
            </a:r>
            <a:r>
              <a:rPr kumimoji="1" lang="zh-CN" altLang="en-US" sz="2200" dirty="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 sz="22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吗？</a:t>
            </a:r>
            <a:r>
              <a:rPr kumimoji="1"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AutoShape 5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7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01385" name="Picture 9" descr="ribb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692150"/>
            <a:ext cx="1944688" cy="1944688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……    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全局有序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</a:t>
            </a: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……     </a:t>
            </a:r>
            <a:r>
              <a:rPr lang="en-US" altLang="zh-CN" sz="20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0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</a:t>
            </a:r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82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采用简单选择方法选出最小记录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43108" y="4714884"/>
            <a:ext cx="496887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时，全局有序区为空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6" y="727056"/>
            <a:ext cx="6391290" cy="404069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&lt;n-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做第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k=j; </a:t>
            </a:r>
            <a:endParaRPr kumimoji="1" lang="en-US" altLang="zh-CN" sz="18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(k!=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//R[i]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R[k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]=R[k];  R[k]=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378155">
            <a:off x="726260" y="107045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简单选择排序算法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7224" y="1785926"/>
            <a:ext cx="8286776" cy="1500198"/>
            <a:chOff x="857224" y="1785926"/>
            <a:chExt cx="8286776" cy="1500198"/>
          </a:xfrm>
          <a:scene3d>
            <a:camera prst="perspectiveLeft"/>
            <a:lightRig rig="threePt" dir="t"/>
          </a:scene3d>
        </p:grpSpPr>
        <p:sp>
          <p:nvSpPr>
            <p:cNvPr id="9" name="TextBox 8"/>
            <p:cNvSpPr txBox="1"/>
            <p:nvPr/>
          </p:nvSpPr>
          <p:spPr>
            <a:xfrm>
              <a:off x="6929454" y="2214554"/>
              <a:ext cx="22145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中采用简单选择方法选出最小的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7224" y="1785926"/>
              <a:ext cx="4000528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4867108" y="2571744"/>
              <a:ext cx="18360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初始关键字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50099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采用简单选择排序方法对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进行排序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任何情况下：都有做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785950" cy="1500198"/>
            <a:chOff x="6429388" y="2857496"/>
            <a:chExt cx="1785950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没有记录移动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4357694"/>
            <a:ext cx="8169275" cy="4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次数，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最小值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为最大值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3(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2071678"/>
            <a:ext cx="8358246" cy="2036770"/>
            <a:chOff x="357158" y="2071678"/>
            <a:chExt cx="8358246" cy="203677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57158" y="2071678"/>
              <a:ext cx="8358246" cy="89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sz="22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 </a:t>
              </a:r>
              <a:r>
                <a:rPr kumimoji="1"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个记录进行简单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选择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排序，所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需进行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关键字的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比较次数 总计为：</a:t>
              </a: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855919" y="3143248"/>
            <a:ext cx="2573337" cy="965200"/>
          </p:xfrm>
          <a:graphic>
            <a:graphicData uri="http://schemas.openxmlformats.org/presentationml/2006/ole">
              <p:oleObj spid="_x0000_s70661" name="Equation" r:id="rId3" imgW="1282680" imgH="482400" progId="Equation.3">
                <p:embed/>
              </p:oleObj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006981"/>
            <a:ext cx="7559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简单选择排序的最好、最坏和平均时间复杂度为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08992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个记录中挑选最小记录需要比较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）趟从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记录中挑选最小记录需要比较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10.4.2    </a:t>
            </a:r>
            <a:r>
              <a:rPr kumimoji="1"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堆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全局有序区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357554" y="2498047"/>
            <a:ext cx="2357454" cy="1357322"/>
            <a:chOff x="4000496" y="2285992"/>
            <a:chExt cx="2357454" cy="1357322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选出最小记录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108" y="3998245"/>
            <a:ext cx="5143536" cy="1431019"/>
            <a:chOff x="1142976" y="2357430"/>
            <a:chExt cx="6858048" cy="1431019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 smtClean="0">
                  <a:latin typeface="楷体" pitchFamily="49" charset="-122"/>
                  <a:ea typeface="楷体" pitchFamily="49" charset="-122"/>
                </a:rPr>
                <a:t>采用堆方法</a:t>
              </a:r>
              <a:r>
                <a:rPr kumimoji="1" lang="zh-CN" altLang="en-US" sz="2200" dirty="0" smtClean="0">
                  <a:ea typeface="楷体" pitchFamily="49" charset="-122"/>
                  <a:cs typeface="Times New Roman" pitchFamily="18" charset="0"/>
                </a:rPr>
                <a:t>选出最小记录：</a:t>
              </a:r>
              <a:r>
                <a:rPr kumimoji="1" lang="zh-CN" altLang="en-US" sz="22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堆排序算法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一个序列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，关键字分别为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、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k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2374900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71678"/>
            <a:ext cx="8429684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该序列满足如下性质（简称为堆性质）：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200" baseline="-30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小根堆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，满足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种情况的堆称为大根堆。下面讨论的堆是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大根堆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左孩子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右孩子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2910" y="467732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大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根堆：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对应的完全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二叉树中，任意一个结点的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关键字都大于或等于它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的孩子结点的关键字。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最小关键字的记录一定是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某个叶子结点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！！！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层序编号方式：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7158" y="171448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…  </a:t>
            </a:r>
            <a:r>
              <a:rPr lang="en-US" altLang="zh-CN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将序列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baseline="-25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…  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a</a:t>
            </a:r>
            <a:r>
              <a:rPr lang="en-US" altLang="zh-CN" sz="2200" i="1" baseline="-25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看成是一颗完全二叉树</a:t>
            </a:r>
            <a:endParaRPr lang="zh-CN" altLang="en-US" sz="2200" smtClean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1000E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1355</Words>
  <Application>Microsoft PowerPoint</Application>
  <PresentationFormat>全屏显示(4:3)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487</cp:revision>
  <dcterms:created xsi:type="dcterms:W3CDTF">2004-11-02T05:48:03Z</dcterms:created>
  <dcterms:modified xsi:type="dcterms:W3CDTF">2017-12-25T08:10:21Z</dcterms:modified>
</cp:coreProperties>
</file>