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4"/>
  </p:notesMasterIdLst>
  <p:sldIdLst>
    <p:sldId id="295" r:id="rId2"/>
    <p:sldId id="485" r:id="rId3"/>
    <p:sldId id="521" r:id="rId4"/>
    <p:sldId id="522" r:id="rId5"/>
    <p:sldId id="500" r:id="rId6"/>
    <p:sldId id="524" r:id="rId7"/>
    <p:sldId id="526" r:id="rId8"/>
    <p:sldId id="527" r:id="rId9"/>
    <p:sldId id="528" r:id="rId10"/>
    <p:sldId id="525" r:id="rId11"/>
    <p:sldId id="529" r:id="rId12"/>
    <p:sldId id="531" r:id="rId13"/>
    <p:sldId id="530" r:id="rId14"/>
    <p:sldId id="501" r:id="rId15"/>
    <p:sldId id="505" r:id="rId16"/>
    <p:sldId id="533" r:id="rId17"/>
    <p:sldId id="532" r:id="rId18"/>
    <p:sldId id="506" r:id="rId19"/>
    <p:sldId id="534" r:id="rId20"/>
    <p:sldId id="535" r:id="rId21"/>
    <p:sldId id="507" r:id="rId22"/>
    <p:sldId id="536" r:id="rId23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339933"/>
    <a:srgbClr val="6600CC"/>
    <a:srgbClr val="669900"/>
    <a:srgbClr val="000000"/>
    <a:srgbClr val="0033CC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7" autoAdjust="0"/>
    <p:restoredTop sz="94581" autoAdjust="0"/>
  </p:normalViewPr>
  <p:slideViewPr>
    <p:cSldViewPr>
      <p:cViewPr varScale="1">
        <p:scale>
          <a:sx n="75" d="100"/>
          <a:sy n="75" d="100"/>
        </p:scale>
        <p:origin x="-6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786050" y="863726"/>
            <a:ext cx="2928958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918" y="2109894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插入排序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1857356" y="2857496"/>
            <a:ext cx="3214710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直接插入排序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折半插入排序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5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希尔排序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666731"/>
            <a:ext cx="7358114" cy="280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以下关于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快速排序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的叙述中正确的是（  ）。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A.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快速排序在所有排序方法中最快，而且所需辅助空间也最少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B.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在快速排序中，不可以用队列替代栈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C.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快速排序的空间复杂度为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D.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快速排序在待排序的数据随机分布时效率最高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6644" y="3023384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183983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601974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85918" y="824010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选择排序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1554481"/>
            <a:ext cx="2643206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简单选择排序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堆排序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3214710" cy="4582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简单选择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排序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929354" cy="2276591"/>
            <a:chOff x="785786" y="714362"/>
            <a:chExt cx="5929354" cy="1707443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375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 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 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82528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2094696"/>
              <a:ext cx="3929090" cy="32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通过简单比较将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放在无序区开头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趟数：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i=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-2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89979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全局有序区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00533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最好、最坏、平均：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5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不稳定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2428892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堆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排 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786478" cy="1818421"/>
            <a:chOff x="785786" y="714362"/>
            <a:chExt cx="5786478" cy="1363816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64955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  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64955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+1] 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15921225">
              <a:off x="3598038" y="1004935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00298" y="785800"/>
              <a:ext cx="328614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借助堆将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放在无序区末尾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趟数：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i=n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51552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全局有序区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00533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最好、最坏、平均：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5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不稳定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1538" y="571480"/>
            <a:ext cx="6715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有一个关键字序列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86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49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65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，在进行一趟排序后得到的结果为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(18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49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65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86)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，则采用的排序方法可能是（  ）。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简单选择排序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B.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冒泡排序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C.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快速排序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D.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堆排序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8992" y="3000372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100" y="4143380"/>
            <a:ext cx="6572296" cy="44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选项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每一趟产生的有序区是全局有序区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80298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714348" y="610869"/>
            <a:ext cx="75009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一个有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个整数的数组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[1..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，其中所有元素是有序的，将其看成是一棵完全二叉树，该树构成一个堆吗？若不是，请给一个反例，若是，请说明理由。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1472" y="2214554"/>
            <a:ext cx="8001056" cy="358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该数组一定构成一个堆，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递增有序数组构成一个小根堆，递减有序数组构成一个大根堆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以递增有序数组为例，假设数组元素为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是递增有序的，从中看出下标越大的元素值也越大，对于任一元素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，有：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en-US" sz="22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 </a:t>
            </a:r>
            <a:r>
              <a:rPr 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sz="22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k</a:t>
            </a:r>
            <a:r>
              <a:rPr lang="en-US" sz="22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2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 </a:t>
            </a:r>
            <a:r>
              <a:rPr lang="en-US" sz="22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200" i="1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sz="22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en-US" altLang="zh-CN" sz="2200" smtClean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这正好满足小根堆的特性，所以构成一个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小根堆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90478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0034" y="380979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4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00166" y="538258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归并排序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0166" y="1261576"/>
            <a:ext cx="2214578" cy="5810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二路归并排序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1736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00166" y="2119762"/>
            <a:ext cx="1714512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思路：</a:t>
            </a:r>
            <a:endParaRPr lang="en-US" altLang="zh-CN" sz="2200" smtClean="0">
              <a:solidFill>
                <a:srgbClr val="FF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43240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86182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57686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00628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72132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15074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86578" y="3047997"/>
            <a:ext cx="428628" cy="381003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2571736" y="3429000"/>
            <a:ext cx="1000132" cy="857256"/>
            <a:chOff x="2571736" y="2571750"/>
            <a:chExt cx="1000132" cy="642942"/>
          </a:xfrm>
        </p:grpSpPr>
        <p:sp>
          <p:nvSpPr>
            <p:cNvPr id="17" name="矩形 16"/>
            <p:cNvSpPr/>
            <p:nvPr/>
          </p:nvSpPr>
          <p:spPr>
            <a:xfrm>
              <a:off x="2571736" y="2928940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8" idx="2"/>
              <a:endCxn id="17" idx="0"/>
            </p:cNvCxnSpPr>
            <p:nvPr/>
          </p:nvCxnSpPr>
          <p:spPr>
            <a:xfrm rot="16200000" flipH="1">
              <a:off x="2750331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2"/>
              <a:endCxn id="17" idx="0"/>
            </p:cNvCxnSpPr>
            <p:nvPr/>
          </p:nvCxnSpPr>
          <p:spPr>
            <a:xfrm rot="5400000">
              <a:off x="3036083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3786182" y="3462869"/>
            <a:ext cx="1000132" cy="821585"/>
            <a:chOff x="3786182" y="2597151"/>
            <a:chExt cx="1000132" cy="616189"/>
          </a:xfrm>
        </p:grpSpPr>
        <p:sp>
          <p:nvSpPr>
            <p:cNvPr id="18" name="矩形 17"/>
            <p:cNvSpPr/>
            <p:nvPr/>
          </p:nvSpPr>
          <p:spPr>
            <a:xfrm>
              <a:off x="3786182" y="2928940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16200000" flipH="1">
              <a:off x="3964777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5400000">
              <a:off x="4250529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00628" y="3429001"/>
            <a:ext cx="1000132" cy="857256"/>
            <a:chOff x="5000628" y="2571751"/>
            <a:chExt cx="1000132" cy="642942"/>
          </a:xfrm>
        </p:grpSpPr>
        <p:sp>
          <p:nvSpPr>
            <p:cNvPr id="25" name="矩形 24"/>
            <p:cNvSpPr/>
            <p:nvPr/>
          </p:nvSpPr>
          <p:spPr>
            <a:xfrm>
              <a:off x="5000628" y="2928941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>
              <a:endCxn id="25" idx="0"/>
            </p:cNvCxnSpPr>
            <p:nvPr/>
          </p:nvCxnSpPr>
          <p:spPr>
            <a:xfrm rot="16200000" flipH="1">
              <a:off x="5179223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25" idx="0"/>
            </p:cNvCxnSpPr>
            <p:nvPr/>
          </p:nvCxnSpPr>
          <p:spPr>
            <a:xfrm rot="5400000">
              <a:off x="5464975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6215074" y="3462870"/>
            <a:ext cx="1000132" cy="821585"/>
            <a:chOff x="6215074" y="2597152"/>
            <a:chExt cx="1000132" cy="616189"/>
          </a:xfrm>
        </p:grpSpPr>
        <p:sp>
          <p:nvSpPr>
            <p:cNvPr id="26" name="矩形 25"/>
            <p:cNvSpPr/>
            <p:nvPr/>
          </p:nvSpPr>
          <p:spPr>
            <a:xfrm>
              <a:off x="6215074" y="2928941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16200000" flipH="1">
              <a:off x="6393669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rot="5400000">
              <a:off x="6679421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571736" y="4284455"/>
            <a:ext cx="2214578" cy="763807"/>
            <a:chOff x="2571736" y="3213341"/>
            <a:chExt cx="2214578" cy="572855"/>
          </a:xfrm>
        </p:grpSpPr>
        <p:sp>
          <p:nvSpPr>
            <p:cNvPr id="31" name="矩形 30"/>
            <p:cNvSpPr/>
            <p:nvPr/>
          </p:nvSpPr>
          <p:spPr>
            <a:xfrm>
              <a:off x="2571736" y="3500444"/>
              <a:ext cx="221457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>
              <a:stCxn id="17" idx="2"/>
              <a:endCxn id="31" idx="0"/>
            </p:cNvCxnSpPr>
            <p:nvPr/>
          </p:nvCxnSpPr>
          <p:spPr>
            <a:xfrm rot="16200000" flipH="1">
              <a:off x="3232537" y="3053956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8" idx="2"/>
              <a:endCxn id="31" idx="0"/>
            </p:cNvCxnSpPr>
            <p:nvPr/>
          </p:nvCxnSpPr>
          <p:spPr>
            <a:xfrm rot="5400000">
              <a:off x="3839085" y="3053281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5072066" y="4303191"/>
            <a:ext cx="2143140" cy="745071"/>
            <a:chOff x="5072066" y="3227393"/>
            <a:chExt cx="2143140" cy="558803"/>
          </a:xfrm>
        </p:grpSpPr>
        <p:sp>
          <p:nvSpPr>
            <p:cNvPr id="32" name="矩形 31"/>
            <p:cNvSpPr/>
            <p:nvPr/>
          </p:nvSpPr>
          <p:spPr>
            <a:xfrm>
              <a:off x="5072066" y="3500444"/>
              <a:ext cx="214314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16200000" flipH="1">
              <a:off x="5732868" y="3068008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rot="5400000">
              <a:off x="6339416" y="3067333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2571736" y="5048262"/>
            <a:ext cx="4643470" cy="762005"/>
            <a:chOff x="2571736" y="3786196"/>
            <a:chExt cx="4643470" cy="571504"/>
          </a:xfrm>
        </p:grpSpPr>
        <p:sp>
          <p:nvSpPr>
            <p:cNvPr id="41" name="矩形 40"/>
            <p:cNvSpPr/>
            <p:nvPr/>
          </p:nvSpPr>
          <p:spPr>
            <a:xfrm>
              <a:off x="2571736" y="4071948"/>
              <a:ext cx="464347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/>
            <p:cNvCxnSpPr>
              <a:stCxn id="31" idx="2"/>
              <a:endCxn id="41" idx="0"/>
            </p:cNvCxnSpPr>
            <p:nvPr/>
          </p:nvCxnSpPr>
          <p:spPr>
            <a:xfrm rot="16200000" flipH="1">
              <a:off x="4143372" y="3321849"/>
              <a:ext cx="285752" cy="1214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2"/>
              <a:endCxn id="41" idx="0"/>
            </p:cNvCxnSpPr>
            <p:nvPr/>
          </p:nvCxnSpPr>
          <p:spPr>
            <a:xfrm rot="5400000">
              <a:off x="5375678" y="3303990"/>
              <a:ext cx="285752" cy="1250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1523987"/>
            <a:ext cx="4500594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趟数：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log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2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244377"/>
            <a:ext cx="3929090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局部有序区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3676729"/>
            <a:ext cx="2786082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稳定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3086" y="3085111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最好、最坏、平均：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786" y="4414463"/>
            <a:ext cx="2786082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空间：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034" y="666731"/>
            <a:ext cx="2643206" cy="4770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二路归并排序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682541"/>
            <a:ext cx="7715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两个各含有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个元素的有序序列归并成一个有序序列时，关键字比较次数为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，也就是说关键字比较次数与初始序列有关。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为什么通常说二路归并排序与初始序列无关呢？</a:t>
            </a:r>
            <a:endParaRPr lang="zh-CN" altLang="en-US" sz="22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852" y="2428868"/>
            <a:ext cx="69294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二路归并排序中使用了辅助空间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R 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R1     R1 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R 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每趟移动元素的次数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，总的移动次数总是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endParaRPr lang="zh-CN" altLang="en-US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71538" y="3667125"/>
            <a:ext cx="7215238" cy="1913249"/>
            <a:chOff x="857224" y="2857502"/>
            <a:chExt cx="7215238" cy="1434937"/>
          </a:xfrm>
        </p:grpSpPr>
        <p:sp>
          <p:nvSpPr>
            <p:cNvPr id="8" name="TextBox 7"/>
            <p:cNvSpPr txBox="1"/>
            <p:nvPr/>
          </p:nvSpPr>
          <p:spPr>
            <a:xfrm>
              <a:off x="857224" y="3357568"/>
              <a:ext cx="7215238" cy="93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尽管待排序的初始序列对关键字的比较有一定的影响，但不改变算法的总体时间性能，所以通常说二路归并排序与初始序列无关。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3500430" y="2857502"/>
              <a:ext cx="285752" cy="428628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8572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00034" y="380979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00166" y="471388"/>
            <a:ext cx="264320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基数排序</a:t>
            </a:r>
            <a:endParaRPr lang="zh-CN" altLang="en-US" sz="2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728" y="1333486"/>
            <a:ext cx="17145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思路：</a:t>
            </a:r>
            <a:endParaRPr lang="en-US" altLang="zh-CN" sz="2200" smtClean="0">
              <a:solidFill>
                <a:srgbClr val="FF00FF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14546" y="2095491"/>
            <a:ext cx="56436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将关键字分离出</a:t>
            </a:r>
            <a:r>
              <a:rPr lang="zh-CN" altLang="en-US" sz="2800" smtClean="0">
                <a:solidFill>
                  <a:srgbClr val="C0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，对每一位进行排序（共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位）</a:t>
            </a:r>
          </a:p>
        </p:txBody>
      </p:sp>
      <p:sp>
        <p:nvSpPr>
          <p:cNvPr id="47" name="下箭头 46"/>
          <p:cNvSpPr/>
          <p:nvPr/>
        </p:nvSpPr>
        <p:spPr>
          <a:xfrm>
            <a:off x="4214810" y="2762246"/>
            <a:ext cx="214314" cy="476253"/>
          </a:xfrm>
          <a:prstGeom prst="downArrow">
            <a:avLst/>
          </a:prstGeom>
          <a:ln>
            <a:tailEnd type="stealth" w="med" len="lg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28992" y="3238499"/>
            <a:ext cx="1857388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多关键字排序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57422" y="3905253"/>
            <a:ext cx="34290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所有位的取值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基数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r</a:t>
            </a:r>
            <a:endParaRPr lang="zh-CN" altLang="en-US" sz="2000" i="1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57422" y="5131180"/>
            <a:ext cx="57150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数据特性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按最高位优先，按最低位优先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57422" y="4493691"/>
            <a:ext cx="6286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每一位进行排序：分配、收集（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不需要关键字比较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3214710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直接插入排序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85786" y="952483"/>
            <a:ext cx="5929354" cy="2317500"/>
            <a:chOff x="785786" y="714362"/>
            <a:chExt cx="5929354" cy="1738125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 …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 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  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11090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7422" y="2094696"/>
              <a:ext cx="435771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有序插入到有序区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[0..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365466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趟数：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i=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4023562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局部有序区（最后一趟前，所有数据不一定有序）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89476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最好（正序）：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；最坏（反序）：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；平均：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518208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稳定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3086" y="1872033"/>
            <a:ext cx="4500594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趟数：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086" y="3476613"/>
            <a:ext cx="2786082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稳定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3086" y="2800269"/>
            <a:ext cx="5584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最好、最坏、平均：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086" y="4214347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空间：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662" y="952483"/>
            <a:ext cx="1643074" cy="4770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基数排序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761982"/>
            <a:ext cx="7286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有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个不同的英文单词（均为小写字母），它们的长度相等，均为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。若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=500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&lt;5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，试问采用什么排序方法时其时间复杂度最小？为什么？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2571744"/>
            <a:ext cx="8072494" cy="206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采用基数排序方法时，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=26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，时间复杂度为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+26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其他排序方法的时间复杂度最小为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=500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&lt;5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</a:t>
            </a:r>
            <a:r>
              <a:rPr lang="en-US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+26</a:t>
            </a:r>
            <a:r>
              <a:rPr lang="en-US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</a:t>
            </a:r>
            <a:r>
              <a:rPr lang="en-US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sz="2200" baseline="-25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采用基数排序方法最好。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57148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714744" y="4857760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22</a:t>
            </a:fld>
            <a:r>
              <a:rPr lang="en-US" altLang="zh-CN" smtClean="0"/>
              <a:t>/22</a:t>
            </a:r>
            <a:endParaRPr lang="en-US" altLang="zh-CN"/>
          </a:p>
        </p:txBody>
      </p:sp>
      <p:pic>
        <p:nvPicPr>
          <p:cNvPr id="1026" name="Picture 2" descr="https://ss2.bdstatic.com/70cFvnSh_Q1YnxGkpoWK1HF6hhy/it/u=348570586,3670509190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3000372"/>
            <a:ext cx="1643074" cy="1643075"/>
          </a:xfrm>
          <a:prstGeom prst="rect">
            <a:avLst/>
          </a:prstGeom>
          <a:noFill/>
        </p:spPr>
      </p:pic>
      <p:pic>
        <p:nvPicPr>
          <p:cNvPr id="2" name="Picture 2" descr="https://ss0.bdstatic.com/70cFvHSh_Q1YnxGkpoWK1HF6hhy/it/u=2231767984,2494777038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71480"/>
            <a:ext cx="4581525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3143272" cy="4582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折半插入排序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929354" cy="2317500"/>
            <a:chOff x="785786" y="714362"/>
            <a:chExt cx="5929354" cy="1738125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 …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  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11090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7422" y="2094696"/>
              <a:ext cx="435771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在有序区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[0..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折半查找插入位置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419399"/>
            <a:ext cx="4500594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趟数：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i=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4077495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局部有序区（最后一趟前，所有数据不一定有序）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818038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最好（正序）：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；最坏（反序）：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；平均：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46770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稳定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90477"/>
            <a:ext cx="242889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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希尔排序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761982"/>
            <a:ext cx="1714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思路：</a:t>
            </a:r>
            <a:endParaRPr lang="en-US" altLang="zh-CN" sz="2000" smtClean="0">
              <a:solidFill>
                <a:srgbClr val="FF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3619502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趟数：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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/>
              </a:rPr>
              <a:t>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4277597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不产生有序区（最后一趟前，所有数据不一定有序）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5048261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平均：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14546" y="1142985"/>
            <a:ext cx="6572296" cy="19108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&gt;0)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分为到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个组（相距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个位置的元素为一组）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每组进行直接插入排序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5643107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不稳定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968293"/>
            <a:ext cx="80724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对同一待排序序列分别进行折半插入排序和直接插入排序，两者之间可能的不同之处是</a:t>
            </a:r>
            <a:r>
              <a:rPr lang="en-US" sz="2200" u="sng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     ）。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排序的总趟数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B.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元素的移动次数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使用辅助空间的数量</a:t>
            </a:r>
            <a:r>
              <a:rPr 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D.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元素之间的比较次数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3333749"/>
            <a:ext cx="45005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在有序区查找插入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的位置：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3900" y="2143116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96" y="3994480"/>
            <a:ext cx="46434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直接插入排序采用逐个比较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折半插入排序采用折半查找方法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143504" y="3929066"/>
            <a:ext cx="3857652" cy="857256"/>
            <a:chOff x="5357818" y="2928940"/>
            <a:chExt cx="3286148" cy="642942"/>
          </a:xfrm>
        </p:grpSpPr>
        <p:sp>
          <p:nvSpPr>
            <p:cNvPr id="13" name="右大括号 12"/>
            <p:cNvSpPr/>
            <p:nvPr/>
          </p:nvSpPr>
          <p:spPr>
            <a:xfrm>
              <a:off x="5357818" y="2928940"/>
              <a:ext cx="243418" cy="642942"/>
            </a:xfrm>
            <a:prstGeom prst="rightBrac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2132" y="3084516"/>
              <a:ext cx="3071834" cy="336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元素之间的比较次数不同</a:t>
              </a: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428604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786" y="601974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85918" y="692382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交换排序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1554481"/>
            <a:ext cx="2643206" cy="104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冒泡排序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快速排序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2428892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冒泡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排序</a:t>
            </a:r>
          </a:p>
        </p:txBody>
      </p:sp>
      <p:grpSp>
        <p:nvGrpSpPr>
          <p:cNvPr id="2" name="组合 17"/>
          <p:cNvGrpSpPr/>
          <p:nvPr/>
        </p:nvGrpSpPr>
        <p:grpSpPr>
          <a:xfrm>
            <a:off x="785786" y="952483"/>
            <a:ext cx="5929354" cy="2317500"/>
            <a:chOff x="785786" y="714362"/>
            <a:chExt cx="5929354" cy="1738125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714362"/>
              <a:ext cx="1714512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思路：</a:t>
              </a:r>
              <a:endParaRPr lang="en-US" altLang="zh-CN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292360"/>
              <a:ext cx="278608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 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500562" y="1292360"/>
              <a:ext cx="2071702" cy="428628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 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 R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-1]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弧形箭头 11"/>
            <p:cNvSpPr/>
            <p:nvPr/>
          </p:nvSpPr>
          <p:spPr>
            <a:xfrm rot="5400000">
              <a:off x="4825280" y="1539146"/>
              <a:ext cx="350696" cy="857256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6050" y="2094696"/>
              <a:ext cx="392909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通过交换将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放在无序区开头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5786" y="3276523"/>
            <a:ext cx="4500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趟数：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i=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-2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51552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全局有序区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786322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最好（正序）：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；最坏（反序）：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；平均：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5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稳定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9"/>
            <a:ext cx="2428892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快速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952483"/>
            <a:ext cx="1714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思路：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1736" y="1142984"/>
            <a:ext cx="414340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i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R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…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 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3276523"/>
            <a:ext cx="3286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递归树高度：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n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6" y="3905253"/>
            <a:ext cx="750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有序区：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每次划分归位一个元素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4675917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性能：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最好（随机）：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；最坏（正反序）：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平均：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5786" y="5429264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稳定性：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不稳定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71736" y="2476493"/>
            <a:ext cx="164307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[s] …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-1]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72066" y="2476493"/>
            <a:ext cx="164307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+1] …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[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t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]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21590" y="2476493"/>
            <a:ext cx="642942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2844800" y="1710267"/>
            <a:ext cx="1549400" cy="762000"/>
          </a:xfrm>
          <a:custGeom>
            <a:avLst/>
            <a:gdLst>
              <a:gd name="connsiteX0" fmla="*/ 0 w 1549400"/>
              <a:gd name="connsiteY0" fmla="*/ 0 h 571500"/>
              <a:gd name="connsiteX1" fmla="*/ 241300 w 1549400"/>
              <a:gd name="connsiteY1" fmla="*/ 304800 h 571500"/>
              <a:gd name="connsiteX2" fmla="*/ 1054100 w 1549400"/>
              <a:gd name="connsiteY2" fmla="*/ 381000 h 571500"/>
              <a:gd name="connsiteX3" fmla="*/ 1549400 w 154940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400" h="571500">
                <a:moveTo>
                  <a:pt x="0" y="0"/>
                </a:moveTo>
                <a:cubicBezTo>
                  <a:pt x="32808" y="120650"/>
                  <a:pt x="65617" y="241300"/>
                  <a:pt x="241300" y="304800"/>
                </a:cubicBezTo>
                <a:cubicBezTo>
                  <a:pt x="416983" y="368300"/>
                  <a:pt x="836083" y="336550"/>
                  <a:pt x="1054100" y="381000"/>
                </a:cubicBezTo>
                <a:cubicBezTo>
                  <a:pt x="1272117" y="425450"/>
                  <a:pt x="1410758" y="498475"/>
                  <a:pt x="1549400" y="57150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572000" y="1809739"/>
            <a:ext cx="857256" cy="571504"/>
            <a:chOff x="4572000" y="1357304"/>
            <a:chExt cx="857256" cy="428628"/>
          </a:xfrm>
        </p:grpSpPr>
        <p:sp>
          <p:nvSpPr>
            <p:cNvPr id="27" name="下箭头 26"/>
            <p:cNvSpPr/>
            <p:nvPr/>
          </p:nvSpPr>
          <p:spPr>
            <a:xfrm>
              <a:off x="4572000" y="1357304"/>
              <a:ext cx="214314" cy="428628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86314" y="1428742"/>
              <a:ext cx="6429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划分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85786" y="6000768"/>
            <a:ext cx="2786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空间：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3" grpId="0"/>
      <p:bldP spid="18" grpId="0" animBg="1"/>
      <p:bldP spid="19" grpId="0" animBg="1"/>
      <p:bldP spid="20" grpId="0" animBg="1"/>
      <p:bldP spid="26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28748"/>
            <a:ext cx="728667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对数据序列（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）进行递增排序，采用每趟冒出一个最小元素的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冒泡排序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算法，需要进行的趟数至少是（  ）。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A.3	   B.4	  C.5	        D.8</a:t>
            </a:r>
            <a:endParaRPr lang="zh-CN" altLang="en-US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2952747"/>
            <a:ext cx="4857784" cy="25264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52000" tIns="108000" bIns="108000" rtlCol="0">
            <a:spAutoFit/>
          </a:bodyPr>
          <a:lstStyle/>
          <a:p>
            <a:pPr algn="l"/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=0:  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8  9 10  4  5  6 20  2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=1:  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8  9 10  4  5  6 20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=2:  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1  2  4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8  9 10  5  6 20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=3:  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1  2  4  5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8  9 10  6 20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=4:  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1  2  4  5  6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8  9 10 20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9256" y="1808938"/>
            <a:ext cx="3571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Symbol"/>
              </a:rPr>
              <a:t></a:t>
            </a:r>
            <a:endParaRPr lang="zh-CN" altLang="en-US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7148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4342</TotalTime>
  <Words>1381</Words>
  <Application>Microsoft PowerPoint</Application>
  <PresentationFormat>全屏显示(4:3)</PresentationFormat>
  <Paragraphs>193</Paragraphs>
  <Slides>22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1585</cp:revision>
  <dcterms:created xsi:type="dcterms:W3CDTF">2004-03-31T23:50:14Z</dcterms:created>
  <dcterms:modified xsi:type="dcterms:W3CDTF">2017-12-07T10:02:18Z</dcterms:modified>
</cp:coreProperties>
</file>