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305" r:id="rId2"/>
    <p:sldId id="328" r:id="rId3"/>
    <p:sldId id="258" r:id="rId4"/>
    <p:sldId id="329" r:id="rId5"/>
    <p:sldId id="331" r:id="rId6"/>
    <p:sldId id="337" r:id="rId7"/>
    <p:sldId id="333" r:id="rId8"/>
    <p:sldId id="334" r:id="rId9"/>
    <p:sldId id="336" r:id="rId10"/>
    <p:sldId id="335" r:id="rId11"/>
    <p:sldId id="332" r:id="rId12"/>
    <p:sldId id="306" r:id="rId13"/>
    <p:sldId id="338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33CC"/>
    <a:srgbClr val="000099"/>
    <a:srgbClr val="FF00FF"/>
    <a:srgbClr val="9900FF"/>
    <a:srgbClr val="B2B2B2"/>
    <a:srgbClr val="CC00CC"/>
    <a:srgbClr val="FF3300"/>
    <a:srgbClr val="000000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714612" y="2558473"/>
            <a:ext cx="385449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71736" y="1201151"/>
            <a:ext cx="411480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11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外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8" descr="蓝色面巾纸"/>
          <p:cNvSpPr txBox="1">
            <a:spLocks noChangeArrowheads="1"/>
          </p:cNvSpPr>
          <p:nvPr/>
        </p:nvSpPr>
        <p:spPr bwMode="auto">
          <a:xfrm>
            <a:off x="2714612" y="3630043"/>
            <a:ext cx="378621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磁盘排序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67170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abc1234.dat</a:t>
            </a:r>
          </a:p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abc5.dat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22" y="2000240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  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 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44" y="857232"/>
            <a:ext cx="5143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algn="l"/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			</a:t>
            </a:r>
            <a:r>
              <a:rPr lang="en-US" altLang="zh-CN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归并过程对应的归并树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0166" y="785794"/>
            <a:ext cx="7643835" cy="4071966"/>
            <a:chOff x="642910" y="785794"/>
            <a:chExt cx="7716633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370249" cy="4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abc1.dat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385217" cy="4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abc2.dat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7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abc12.dat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329427" cy="4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abc3.dat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344395" cy="4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abc4.dat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7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abc34.dat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827452" cy="37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abc1234.dat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340312" cy="37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abc.dat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7208" y="785794"/>
              <a:ext cx="1442335" cy="41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abc5.dat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5720" y="4857760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归并过程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的性能：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5357826"/>
            <a:ext cx="535785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记录读写次数。</a:t>
            </a: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内存中归并时需要关键字比较次数。</a:t>
            </a:r>
            <a:endParaRPr lang="zh-CN" altLang="en-US" sz="2000">
              <a:solidFill>
                <a:srgbClr val="3333CC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32" y="2071678"/>
            <a:ext cx="2143140" cy="1355063"/>
            <a:chOff x="-32" y="2071678"/>
            <a:chExt cx="2143140" cy="1355063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abc1.dat</a:t>
              </a:r>
              <a:r>
                <a:rPr lang="zh-CN" altLang="en-US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abc12.dat</a:t>
              </a:r>
              <a:r>
                <a:rPr lang="zh-CN" altLang="en-US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4786346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设备大体上可分为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类：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外排序方法与各种外存设备的特征有关。</a:t>
            </a:r>
            <a:endParaRPr lang="zh-CN" alt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642910" y="2285992"/>
            <a:ext cx="7929618" cy="12504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顺序存取设备，例如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磁带</a:t>
            </a:r>
            <a:r>
              <a:rPr kumimoji="1"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直接存取设备，例如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。后面主要介绍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磁盘排序。</a:t>
            </a:r>
            <a:endParaRPr lang="zh-CN" altLang="en-US" sz="2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286808" cy="1661993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外排序为什么不能直接采用前面介绍的基本内排序方法，如快速排序方法？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42910" y="2071678"/>
            <a:ext cx="78486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</a:t>
            </a:r>
            <a:r>
              <a:rPr kumimoji="1" lang="zh-CN" altLang="en-US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是指数据存放在外存中，数据排序时涉及内、外存数据交换的排序</a:t>
            </a:r>
            <a:r>
              <a:rPr kumimoji="1" lang="zh-CN" altLang="en-US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kumimoji="1" lang="zh-CN" altLang="en-US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57224" y="1428736"/>
            <a:ext cx="2816218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是外排序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571736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35782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存储在外存上的数据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以文件为基本单位</a:t>
            </a:r>
            <a:r>
              <a:rPr kumimoji="1" lang="zh-CN" altLang="en-US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28926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数据交换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412994"/>
            <a:ext cx="8382000" cy="240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）生成若干初始归并段（顺串）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：这一过程也称为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预处理。一种常规的方法如下：</a:t>
            </a:r>
            <a:endParaRPr kumimoji="1"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把含有</a:t>
            </a:r>
            <a:r>
              <a:rPr kumimoji="1" lang="en-US" altLang="zh-CN" sz="2000" i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个记录的文件，按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若干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子文件（归并段）；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分别将各子文件（归并段）调入内存，采用有效的内排序方法排序后送回外存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/</a:t>
            </a:r>
            <a:r>
              <a:rPr kumimoji="1"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w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个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初始归并段。</a:t>
            </a:r>
            <a:endParaRPr kumimoji="1" lang="zh-CN" altLang="en-US" sz="200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10" y="857232"/>
            <a:ext cx="8143932" cy="47077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外排序的基本方法是归并排序法。它分为以下两个步骤：</a:t>
            </a:r>
            <a:endParaRPr lang="zh-CN" altLang="en-US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3311525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、外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9167" y="478949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43042" y="4795843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03854" y="4214818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  <a:p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99254" y="4999043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均有序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286116" y="4286256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某内排序算法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857488" y="49291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857752" y="49672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82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）多路归并</a:t>
            </a: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：对这些初始归并段进行多遍归并，使得有序的归并段逐渐扩大，最后在外存上形成整个文件的单一归并段，也就完成了这个文件的外排序。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95738" y="335756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692275" y="2781300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  <a:p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156325" y="3424242"/>
            <a:ext cx="1008063" cy="57626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abc.dat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380288" y="34226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714744" y="2857496"/>
            <a:ext cx="165259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采用归并</a:t>
            </a:r>
            <a:r>
              <a:rPr lang="zh-CN" altLang="en-US" sz="18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14678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286380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示例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32426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abc.dat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967203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429256" y="2181518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9322" y="196494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递增排序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610145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应用程序可用的内存空间大小</a:t>
            </a:r>
            <a:r>
              <a:rPr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857628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2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sz="22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4286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外排序过程：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150017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200024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78605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abc.dat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228599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4643438" y="250030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92867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6" y="1857364"/>
            <a:ext cx="3143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3890958" y="38861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7141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外排序过程：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57174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571612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0000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2000">
              <a:solidFill>
                <a:srgbClr val="000099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357430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abc1.dat</a:t>
            </a:r>
          </a:p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abc2.dat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85736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916" y="1957320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07167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57148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）多路归并：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 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路归并（</a:t>
            </a:r>
            <a:r>
              <a:rPr kumimoji="1" lang="en-US" altLang="zh-CN" sz="22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=2</a:t>
            </a:r>
            <a:r>
              <a:rPr kumimoji="1"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endParaRPr lang="zh-CN" altLang="en-US" sz="22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285860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85720" y="114298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85720" y="328612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34" y="3957584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3174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3174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6248" y="3935559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</a:t>
              </a:r>
              <a:endParaRPr lang="zh-CN" altLang="en-US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72132" y="430519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48148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3240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∞ 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40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∞ </a:t>
            </a:r>
            <a:endParaRPr lang="zh-CN" altLang="en-US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28596" y="4857760"/>
            <a:ext cx="6072230" cy="1327087"/>
            <a:chOff x="428596" y="5143512"/>
            <a:chExt cx="6072230" cy="1327087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357290" y="5143512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596" y="5643578"/>
              <a:ext cx="6072230" cy="82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）个记录需要进行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次操作（不考虑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∞ 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）路归并每次需要</a:t>
              </a:r>
              <a:r>
                <a:rPr lang="en-US" altLang="zh-CN" sz="2000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8728" y="51720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大致分析</a:t>
              </a:r>
              <a:endParaRPr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00826" y="5435758"/>
            <a:ext cx="2500330" cy="707886"/>
            <a:chOff x="6500826" y="5650072"/>
            <a:chExt cx="2500330" cy="707886"/>
          </a:xfrm>
        </p:grpSpPr>
        <p:sp>
          <p:nvSpPr>
            <p:cNvPr id="41" name="右大括号 40"/>
            <p:cNvSpPr/>
            <p:nvPr/>
          </p:nvSpPr>
          <p:spPr>
            <a:xfrm>
              <a:off x="6500826" y="5715016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3702" y="5650072"/>
              <a:ext cx="23574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总的关键字比较次数：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1)(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5400000">
            <a:off x="3964777" y="375047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755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endParaRPr lang="zh-CN" altLang="en-US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036347" y="376261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3438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endParaRPr lang="zh-CN" altLang="en-US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8644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结果段</a:t>
            </a:r>
            <a:endParaRPr lang="zh-CN" altLang="en-US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02875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0715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1857364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abc3.dat</a:t>
            </a:r>
          </a:p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abc4.dat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357298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22" y="1500174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571612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714356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14678" y="264318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42886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abc12.dat</a:t>
            </a:r>
          </a:p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abc34.dat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2000240"/>
            <a:ext cx="385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          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4500562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785794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617</Words>
  <Application>Microsoft PowerPoint</Application>
  <PresentationFormat>全屏显示(4:3)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415</cp:revision>
  <dcterms:created xsi:type="dcterms:W3CDTF">2004-11-09T02:40:30Z</dcterms:created>
  <dcterms:modified xsi:type="dcterms:W3CDTF">2017-12-28T01:01:06Z</dcterms:modified>
</cp:coreProperties>
</file>