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73" r:id="rId2"/>
    <p:sldId id="330" r:id="rId3"/>
    <p:sldId id="314" r:id="rId4"/>
    <p:sldId id="274" r:id="rId5"/>
    <p:sldId id="275" r:id="rId6"/>
    <p:sldId id="276" r:id="rId7"/>
    <p:sldId id="277" r:id="rId8"/>
    <p:sldId id="331" r:id="rId9"/>
    <p:sldId id="332" r:id="rId10"/>
    <p:sldId id="335" r:id="rId11"/>
    <p:sldId id="336" r:id="rId12"/>
    <p:sldId id="316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3300"/>
    <a:srgbClr val="3333CC"/>
    <a:srgbClr val="FF00FF"/>
    <a:srgbClr val="000000"/>
    <a:srgbClr val="CC00CC"/>
    <a:srgbClr val="3366FF"/>
    <a:srgbClr val="000099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721" autoAdjust="0"/>
  </p:normalViewPr>
  <p:slideViewPr>
    <p:cSldViewPr>
      <p:cViewPr varScale="1">
        <p:scale>
          <a:sx n="73" d="100"/>
          <a:sy n="73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642910" y="357166"/>
            <a:ext cx="3929090" cy="584775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11.2.3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最佳归并树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1279082"/>
            <a:ext cx="821537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k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平衡归并适合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初始归并段中的记录个数相同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记录个数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时，怎么办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348" y="2750762"/>
            <a:ext cx="6786610" cy="1678370"/>
            <a:chOff x="428596" y="2252955"/>
            <a:chExt cx="6786610" cy="1678370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zh-CN" altLang="en-US" sz="22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初始归并段和</a:t>
              </a:r>
              <a:r>
                <a:rPr kumimoji="1" lang="en-US" altLang="zh-CN" sz="2200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已确定的</a:t>
              </a:r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情况时</a:t>
              </a:r>
              <a:endPara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6572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哪些初始归并段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先归并，哪些后</a:t>
              </a:r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归并的问题。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500430" y="282445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归并方案转化为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97888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有序文件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个数据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元素，各文件中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元素按升序排序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次两两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合并，将</a:t>
            </a:r>
            <a:r>
              <a:rPr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个文件最终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合并成一个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升序文件。给出文件读写次数最少的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过程（假设每个记录读写一次） 。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57290" y="3071810"/>
            <a:ext cx="6000792" cy="1099229"/>
            <a:chOff x="714348" y="3286124"/>
            <a:chExt cx="6000792" cy="1099229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两两合并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二路归并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路最佳归并树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最少的合并过程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395289" y="188913"/>
            <a:ext cx="62484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路最佳归并树，归并过程如下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71850" y="1760519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195</a:t>
              </a:r>
            </a:p>
          </p:txBody>
        </p:sp>
        <p:sp>
          <p:nvSpPr>
            <p:cNvPr id="257045" name="Freeform 21"/>
            <p:cNvSpPr>
              <a:spLocks/>
            </p:cNvSpPr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46" name="Freeform 22"/>
            <p:cNvSpPr>
              <a:spLocks/>
            </p:cNvSpPr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813" y="3665519"/>
            <a:ext cx="1944687" cy="1888840"/>
            <a:chOff x="1547813" y="3859213"/>
            <a:chExt cx="1944687" cy="1888840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45</a:t>
              </a:r>
            </a:p>
          </p:txBody>
        </p:sp>
        <p:sp>
          <p:nvSpPr>
            <p:cNvPr id="257033" name="Freeform 9"/>
            <p:cNvSpPr>
              <a:spLocks/>
            </p:cNvSpPr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34" name="Freeform 10"/>
            <p:cNvSpPr>
              <a:spLocks/>
            </p:cNvSpPr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27313" y="2768581"/>
            <a:ext cx="1439862" cy="1857084"/>
            <a:chOff x="2627313" y="2962275"/>
            <a:chExt cx="1439862" cy="1857084"/>
          </a:xfrm>
        </p:grpSpPr>
        <p:sp>
          <p:nvSpPr>
            <p:cNvPr id="257043" name="Freeform 19"/>
            <p:cNvSpPr>
              <a:spLocks/>
            </p:cNvSpPr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257042" name="Freeform 18"/>
            <p:cNvSpPr>
              <a:spLocks/>
            </p:cNvSpPr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25950" y="2757469"/>
            <a:ext cx="1944688" cy="1868196"/>
            <a:chOff x="4425950" y="2951163"/>
            <a:chExt cx="1944688" cy="1868196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110</a:t>
              </a:r>
            </a:p>
          </p:txBody>
        </p:sp>
        <p:sp>
          <p:nvSpPr>
            <p:cNvPr id="257038" name="Freeform 14"/>
            <p:cNvSpPr>
              <a:spLocks/>
            </p:cNvSpPr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5650" y="785794"/>
            <a:ext cx="2093913" cy="1949446"/>
            <a:chOff x="4565650" y="979488"/>
            <a:chExt cx="2093913" cy="1949446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395</a:t>
              </a:r>
            </a:p>
          </p:txBody>
        </p:sp>
        <p:sp>
          <p:nvSpPr>
            <p:cNvPr id="257049" name="Freeform 25"/>
            <p:cNvSpPr>
              <a:spLocks/>
            </p:cNvSpPr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50" name="Freeform 26"/>
            <p:cNvSpPr>
              <a:spLocks/>
            </p:cNvSpPr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8662" y="557214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WPL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=(10+35)×4+(40+50+60)×3+200×1=830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8662" y="6072206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最少读写次数 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2×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WPL 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1660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5984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827088" y="857232"/>
            <a:ext cx="503079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显然采用</a:t>
            </a:r>
            <a:r>
              <a:rPr lang="en-US" altLang="zh-CN" sz="22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树的归并方案。</a:t>
            </a:r>
            <a:endParaRPr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81239" y="3579823"/>
            <a:ext cx="2663825" cy="1006476"/>
            <a:chOff x="2181239" y="3579823"/>
            <a:chExt cx="2663825" cy="1006476"/>
          </a:xfrm>
        </p:grpSpPr>
        <p:grpSp>
          <p:nvGrpSpPr>
            <p:cNvPr id="19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22532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3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4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5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22536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7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8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0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1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2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268801" y="4227523"/>
            <a:ext cx="2232025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剩下只有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个归并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了，怎么办</a:t>
            </a:r>
            <a:r>
              <a:rPr lang="zh-CN" altLang="en-US" sz="3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64318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存在的问题（假设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538" y="1428736"/>
            <a:ext cx="7500990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endParaRPr lang="en-US" altLang="zh-CN" sz="2000" smtClean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在内存中归并时，可以利用败者树减少关键字比较次数</a:t>
            </a:r>
            <a:endParaRPr lang="zh-CN" altLang="en-US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85720" y="357166"/>
            <a:ext cx="85725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解决的方法是加虚段（长度为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的段），每次恰好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个段进行归并！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071538" y="1428736"/>
            <a:ext cx="62642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应加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Mod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长度的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330854" y="3632211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11188" y="2349500"/>
            <a:ext cx="524669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前面问题的解决方法：</a:t>
            </a:r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个虚段：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43517" y="3348046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94454" y="3633798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928670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加多少个虚段呢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0100" y="3571876"/>
            <a:ext cx="2663825" cy="1006476"/>
            <a:chOff x="2181239" y="3579823"/>
            <a:chExt cx="2663825" cy="1006476"/>
          </a:xfrm>
        </p:grpSpPr>
        <p:grpSp>
          <p:nvGrpSpPr>
            <p:cNvPr id="31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39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2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33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右箭头 42"/>
          <p:cNvSpPr/>
          <p:nvPr/>
        </p:nvSpPr>
        <p:spPr bwMode="auto">
          <a:xfrm>
            <a:off x="4071934" y="400050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57" grpId="0"/>
      <p:bldP spid="28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8215370" cy="215430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需附加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个虚段，以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使每次归并都可以对应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个段。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哈夫曼树的构造原则（权值越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的结点离根结点越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归并树（</a:t>
            </a:r>
            <a:r>
              <a:rPr kumimoji="1" lang="en-US" altLang="zh-CN" sz="22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个初始归并段）是带权路径长度最短的</a:t>
            </a:r>
            <a:r>
              <a:rPr kumimoji="1" lang="en-US" altLang="zh-CN" sz="22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叉（阶）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哈夫曼树，构造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步骤如下：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4181781"/>
            <a:ext cx="8215370" cy="1340945"/>
            <a:chOff x="642910" y="3929066"/>
            <a:chExt cx="8215370" cy="1340945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en-US" altLang="zh-CN" sz="22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</a:t>
              </a:r>
              <a:r>
                <a:rPr kumimoji="1" lang="en-US" altLang="zh-CN" sz="22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x</a:t>
              </a:r>
              <a:r>
                <a:rPr kumimoji="1" lang="en-US" altLang="zh-CN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=(</a:t>
              </a:r>
              <a:r>
                <a:rPr kumimoji="1" lang="en-US" altLang="zh-CN" sz="22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2200" smtClean="0">
                  <a:solidFill>
                    <a:srgbClr val="3333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 Mod 1 = 0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，所以二路归并（哈夫曼树构造中）不需要增加虚段</a:t>
              </a:r>
              <a:endPara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458200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2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11-3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p409</a:t>
            </a:r>
            <a:r>
              <a:rPr kumimoji="1" lang="en-US" altLang="zh-CN" sz="22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设文件经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预处理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后，得到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    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(49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段，试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路归并设计一个读写文件次数最少的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方案（假如每个记录占用一个物理块）。 </a:t>
            </a:r>
            <a:endParaRPr kumimoji="1"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57290" y="1857364"/>
            <a:ext cx="6500858" cy="2216837"/>
            <a:chOff x="1357290" y="1857364"/>
            <a:chExt cx="6500858" cy="2216837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各个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初始归并段中的记录个数，而非关键字序列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7290" y="1857364"/>
              <a:ext cx="6357982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464711" y="2750339"/>
              <a:ext cx="1785950" cy="1588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5720" y="404813"/>
            <a:ext cx="8715436" cy="39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段个数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需附加：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x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kumimoji="1" lang="en-US" altLang="zh-CN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的虚段。根据集合：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(49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7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阶哈夫曼树。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8262" y="997849"/>
            <a:ext cx="43053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树的构造过程： </a:t>
            </a:r>
            <a:endParaRPr kumimoji="1"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6013" y="1547821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16463" y="2411421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03350" y="2413009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46</a:t>
              </a:r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19250" y="3203584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218</a:t>
              </a:r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42910" y="4870748"/>
            <a:ext cx="8072494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=(4+7)×3+(9+12+14+18+21+23+26)×2+(35+49)×1=363</a:t>
            </a: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最少的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读写次数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=2×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=726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按记录个数递增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(0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215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归并段，记录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个数分别为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路归并，最少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的读写次数是多少（假设每个记录读写一次）？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95473" y="2340835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00166" y="4643446"/>
            <a:ext cx="61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2+3) ×2+(5+8) ×1=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最少的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 ×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读次数</a:t>
            </a:r>
            <a:r>
              <a:rPr lang="en-US" altLang="zh-CN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endParaRPr lang="zh-CN" altLang="en-US" sz="2200" dirty="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681451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路最佳归并树如下：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52691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平衡归并的前提</a:t>
            </a:r>
            <a:endParaRPr lang="zh-CN" altLang="en-US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1934" y="21429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平衡归并树 </a:t>
            </a:r>
            <a:r>
              <a:rPr lang="zh-CN" altLang="en-US" smtClean="0">
                <a:solidFill>
                  <a:srgbClr val="3333CC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≡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最佳归并树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54973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初始归并段个数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，每个段的记录数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387082" y="1857364"/>
            <a:ext cx="8471198" cy="2537125"/>
            <a:chOff x="142844" y="2714620"/>
            <a:chExt cx="10787138" cy="2714023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1" y="3457518"/>
              <a:ext cx="1928827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72882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905192" y="3155364"/>
              <a:ext cx="368682" cy="17858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8"/>
              <a:ext cx="1928827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87527" y="3173221"/>
              <a:ext cx="368684" cy="14287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9837" y="3155364"/>
              <a:ext cx="368682" cy="17858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46288" y="3746560"/>
              <a:ext cx="329293" cy="607222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96587" y="3889438"/>
              <a:ext cx="329294" cy="32146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8"/>
              <a:ext cx="1928827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102170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34480" y="3155364"/>
              <a:ext cx="368682" cy="17858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3" y="3457518"/>
              <a:ext cx="1928827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16814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9125" y="3155364"/>
              <a:ext cx="368682" cy="17858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75577" y="3746560"/>
              <a:ext cx="329293" cy="60722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425875" y="3889436"/>
              <a:ext cx="329294" cy="32147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3" cy="428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80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50087" y="4464540"/>
              <a:ext cx="357811" cy="71437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36434" y="4535979"/>
              <a:ext cx="357811" cy="57150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7158" y="128586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对应的平衡归并树：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4572008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路最佳归并树相同。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2" y="457200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=8×10×3=240</a:t>
            </a:r>
            <a:endParaRPr lang="zh-CN" altLang="en-US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524996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归并方案设计：</a:t>
            </a:r>
            <a:endParaRPr lang="en-US" altLang="zh-CN" sz="22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2428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348" y="5643578"/>
            <a:ext cx="6715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平衡归并的前提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采用平衡归并树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kumimoji="1"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采用最佳归并树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animBg="1"/>
      <p:bldP spid="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804</Words>
  <Application>Microsoft PowerPoint</Application>
  <PresentationFormat>全屏显示(4:3)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502</cp:revision>
  <dcterms:created xsi:type="dcterms:W3CDTF">2004-11-09T02:40:30Z</dcterms:created>
  <dcterms:modified xsi:type="dcterms:W3CDTF">2017-12-07T10:10:43Z</dcterms:modified>
</cp:coreProperties>
</file>