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449" r:id="rId4"/>
    <p:sldId id="448" r:id="rId5"/>
    <p:sldId id="451" r:id="rId6"/>
    <p:sldId id="258" r:id="rId7"/>
    <p:sldId id="259" r:id="rId8"/>
    <p:sldId id="399" r:id="rId9"/>
    <p:sldId id="446" r:id="rId10"/>
    <p:sldId id="447" r:id="rId11"/>
    <p:sldId id="445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3474-7505-464E-B6B1-E80EE52127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 </a:t>
            </a:r>
          </a:p>
        </p:txBody>
      </p:sp>
      <p:sp>
        <p:nvSpPr>
          <p:cNvPr id="4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</a:t>
            </a: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线性表重要的知识点：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2165341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线性表两类存储结构的差异。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每种存储结构中基本运算的实现算法。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利用线性表求解实际问题。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利用有序表特性设计高效算法。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7177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线性表是一个具有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相同特性的数据元素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0" y="1214422"/>
            <a:ext cx="4391025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4908257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所含元素的个数叫做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2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时，表示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线性表是一个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空表，即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表中不包含任何元素。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550803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相同特性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：所有元素属于同一数据类型。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有限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：数据元素个数是有限的。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序列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线性表的逻辑表示为：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58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）表示第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逻辑位序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）个元素。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357290" y="3049305"/>
            <a:ext cx="3929090" cy="1420488"/>
            <a:chOff x="2000232" y="2834991"/>
            <a:chExt cx="3929090" cy="1420488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2834991"/>
              <a:ext cx="3929090" cy="928694"/>
              <a:chOff x="2000232" y="2071678"/>
              <a:chExt cx="3929090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00232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表头元素</a:t>
                </a:r>
                <a:endParaRPr lang="zh-CN" alt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43372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表尾元素</a:t>
                </a:r>
                <a:endParaRPr lang="zh-CN" alt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557477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861352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587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 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一个汽车线性表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一个小人线性表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线性表是客观事物的抽象</a:t>
            </a:r>
            <a:endParaRPr lang="zh-CN" altLang="en-US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00034" y="5896293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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不胜枚举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654277">
            <a:off x="928662" y="1643050"/>
            <a:ext cx="6858048" cy="125049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列出几个你在现实生活中看见的线性表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24" y="2004191"/>
            <a:ext cx="8215370" cy="302445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InitList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(&amp;L)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构造一个空的线性表</a:t>
            </a:r>
            <a:r>
              <a:rPr kumimoji="1" lang="en-US" altLang="zh-CN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DestroyList(&amp;L)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释放线性表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kumimoji="1"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线性表是否为空表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ListEmpty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空表，则返回真，否则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线性表的长度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ListLength(L)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中元素个数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的运算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个基本运算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285784" y="571480"/>
            <a:ext cx="8358246" cy="478992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DispList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时，顺序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中指定位置的某个数据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GetElem(L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中第 </a:t>
            </a:r>
            <a:r>
              <a:rPr kumimoji="1" lang="en-US" altLang="zh-CN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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定位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LocateElem(L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中第一个值域与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相等的逻辑位序。若这样的元素不存在，则返回值为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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一个数据元素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i="1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个元素之前插入新的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的长度增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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ListDelete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i="1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）个元素，并用</a:t>
            </a:r>
            <a:r>
              <a:rPr kumimoji="1" lang="en-US" altLang="zh-CN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其值，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的长度减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程序员可以直接使用它来存放数据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作为存放数据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的容器。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程序员可以直接使用它的基本运算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完成更复杂的功能。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52690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线性表的作用</a:t>
            </a:r>
            <a:endParaRPr lang="zh-CN" altLang="en-US" sz="24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6999" y="2071678"/>
            <a:ext cx="430887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实现了的线性表</a:t>
            </a:r>
            <a:endParaRPr lang="zh-CN" altLang="en-US" sz="1600" spc="6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5035555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2.1.3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线性表的知识结构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线性表的概念</a:t>
            </a:r>
            <a:endParaRPr lang="zh-CN" altLang="en-US" sz="24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线性表的存储结构</a:t>
            </a:r>
            <a:endParaRPr lang="zh-CN" altLang="en-US" sz="24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1736" y="1600815"/>
            <a:ext cx="142876" cy="2520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498866"/>
            <a:chOff x="4357686" y="428604"/>
            <a:chExt cx="4357718" cy="1498866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逻辑特性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ADT=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逻辑结构＋  基本运算</a:t>
              </a:r>
              <a:endPara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                        （运算描述）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线性表的应用</a:t>
              </a:r>
              <a:endParaRPr lang="zh-CN" altLang="en-US" sz="24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568306"/>
            <a:ext cx="3429024" cy="789652"/>
            <a:chOff x="928662" y="5568306"/>
            <a:chExt cx="3429024" cy="789652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特殊的线性表</a:t>
              </a:r>
              <a:r>
                <a:rPr lang="en-US" altLang="zh-CN" sz="24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—</a:t>
              </a:r>
              <a:r>
                <a:rPr lang="zh-CN" altLang="en-US" sz="24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有序表</a:t>
              </a:r>
              <a:endParaRPr lang="zh-CN" altLang="en-US" sz="24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568306"/>
              <a:ext cx="142876" cy="252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顺序表中基本运算的实现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单链表中基本运算的实现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双链表中基本运算的实现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循环链表中基本运算的实现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659</Words>
  <Application>Microsoft PowerPoint</Application>
  <PresentationFormat>全屏显示(4:3)</PresentationFormat>
  <Paragraphs>83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873</cp:revision>
  <dcterms:created xsi:type="dcterms:W3CDTF">2004-04-02T09:54:37Z</dcterms:created>
  <dcterms:modified xsi:type="dcterms:W3CDTF">2017-11-28T00:17:02Z</dcterms:modified>
</cp:coreProperties>
</file>