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7"/>
  </p:notesMasterIdLst>
  <p:sldIdLst>
    <p:sldId id="277" r:id="rId2"/>
    <p:sldId id="474" r:id="rId3"/>
    <p:sldId id="519" r:id="rId4"/>
    <p:sldId id="416" r:id="rId5"/>
    <p:sldId id="520" r:id="rId6"/>
    <p:sldId id="325" r:id="rId7"/>
    <p:sldId id="518" r:id="rId8"/>
    <p:sldId id="412" r:id="rId9"/>
    <p:sldId id="480" r:id="rId10"/>
    <p:sldId id="414" r:id="rId11"/>
    <p:sldId id="481" r:id="rId12"/>
    <p:sldId id="282" r:id="rId13"/>
    <p:sldId id="487" r:id="rId14"/>
    <p:sldId id="283" r:id="rId15"/>
    <p:sldId id="500" r:id="rId16"/>
    <p:sldId id="284" r:id="rId17"/>
    <p:sldId id="285" r:id="rId18"/>
    <p:sldId id="501" r:id="rId19"/>
    <p:sldId id="290" r:id="rId20"/>
    <p:sldId id="291" r:id="rId21"/>
    <p:sldId id="502" r:id="rId22"/>
    <p:sldId id="292" r:id="rId23"/>
    <p:sldId id="293" r:id="rId24"/>
    <p:sldId id="503" r:id="rId25"/>
    <p:sldId id="294" r:id="rId26"/>
    <p:sldId id="295" r:id="rId27"/>
    <p:sldId id="296" r:id="rId28"/>
    <p:sldId id="504" r:id="rId29"/>
    <p:sldId id="297" r:id="rId30"/>
    <p:sldId id="505" r:id="rId31"/>
    <p:sldId id="298" r:id="rId32"/>
    <p:sldId id="299" r:id="rId33"/>
    <p:sldId id="300" r:id="rId34"/>
    <p:sldId id="301" r:id="rId35"/>
    <p:sldId id="488" r:id="rId3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C00000"/>
    <a:srgbClr val="FF3300"/>
    <a:srgbClr val="006600"/>
    <a:srgbClr val="33CC33"/>
    <a:srgbClr val="3399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59" autoAdjust="0"/>
    <p:restoredTop sz="96509" autoAdjust="0"/>
  </p:normalViewPr>
  <p:slideViewPr>
    <p:cSldViewPr>
      <p:cViewPr varScale="1">
        <p:scale>
          <a:sx n="119" d="100"/>
          <a:sy n="119" d="100"/>
        </p:scale>
        <p:origin x="852" y="102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3-07-02T13:01:39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4886 0,'18'0'32,"35"-35"-17,-36 35-15,1 0 16,53 0 0,-19 0-16,-16 0 0,52 0 31,106 0 0,-88 0 0,282 53 1,-229-36-17,35 19 1,-124-36 15,-17 0-31,53 0 31,-88 0-15,87 0 0,-34 0-1,-18 0 1,176 35-1,-35 0 1,-158-35 0,140 0-1,-123 0 1,0 0 0,-18 0-1,-17 0 1,70 0-1,-35 0 17,-36 0-32,54-18 31,-18-17-15,-35 35-1,52-53 1,-52 36-16,17-19 15,-17 19 1,-1-19 0,71-69 15,-52 34-15,-36 53-1,35-52 1,-17 17-1,-1 53 1,-17-35 15,18 17-15,-18-17 46,0-36-46,0 36-16,-18-18 16,-17 18-1,0 17 1,-36-35 0,-35 18-1,53 35 16,-35 0-31,35 0 16,-17 0 15,-89 0-15,71 0 0,17 0-1,-123 0 1,-17 0-1,122 0 1,-263 53 0,158-36-1,123-17 1,-123 0 0,106 0 15,17 0-31,18 0 0,-141 0 31,0 0-15,-441 0-1,177 0 1,299 0 0,18 0-1,105 18 63,19 0-62,-1-1 0,1 1-16,17 0 15,-18-1-15,0 1 0,-17 0 31,35 17 1,0-18-32,0 54 31,0-18-15,0-35-1,212 105 1,-36-88-1,-141-35 1,106 0 0,-105 0-1,-19 0-15,1 18 16,35-18 0,35 0 15,-70 0 0,35 0-15,0 0-1,17 18 1,-35-18 0,71 0-1,-88 0 1,35 17-1,0 1 1,0 17-16,17 0 31,1-17-15,-36 0 0,71 17-1,-88-35 63</inkml:trace>
  <inkml:trace contextRef="#ctx0" brushRef="#br0" timeOffset="9501.99">2716 6491 0,'36'0'15,"-19"0"-15,36 0 16,-35 0 0,35 0-16,-36-18 0,1 18 31,0 0-31,-1 0 0,19 0 31,34 0 0,18 0 1,71-35-1,-106 35-15,-18 0-1,18 0 1,-35 0-1,35 0 1,-36 0 0,54 0-1,17 0 1,-35 0 0,-35 0-1,-1 0 1,19 0-1,17 0 1,70 0 0,36 35-1,-36-17 1,318 88 0,-141-53 15,-247-53-16,0 0 17,0 0-17,-18 0 1,-17 0 0,105-71-1,-87 54 1,34-19-16,-35-17 15,1 18 17,69-18-17,-52 0 1,-35 53 0,53-88-1,-19 18 1,-34 52-1,53-53 1,-54 54 15,1 17-31,17-106 32,-35 88-17,0-88 1,0 54-1,0-1 1,0 0 0,0 17-1,0 1 17,-35 0-1,17 17-31,-35-17 15,-52 0 1,69 17 0,-70-35-1,-35 36 17,-194-54-17,176 53 1,124 1-1,-18 17 1,-70-36-16,-212-34 31,52 35-15,142 35 15,-247-36-31,124 1 31,193 35-15,-105 0 0,35 0-1,52 0 1,-246 0 0,212 0-1,-1 18-15,36 17 16,-53 0-1,70 53 17,19-17-17,34-53 1,0 105 0,1-105 15,17 35-31,0 35 31,0-71-31,0 19 16,0-19-16,0 1 15,0 0 1,17 52 0,71 1-1,-52-54 1,87 1 15,-105-18-15,17 18-1,36-1 1,-36-17-16,124 71 31,-71-36-15,-70-17-1,52 17 17,-35-17-17,-17-18 1,35 0 0,0 17-1,-18-17 1,0 0-1,-17 0 17,0 0-17,52 18 17,-52-18-32,0 0 15,17 0 1,0 18 15,0-1-15,-17 1-1,0-18 1,-1 0 15,1 18-15,0-18-1,-1 17 32,1 1-31,-1-18-16,1 17 0,35 36 16,-35-35-1,35 0 16,17 35-31,-35-36 32,-17 1 30,0-18 1,-1 0-48,1 0-15,0 0 0,-1 0 16</inkml:trace>
  <inkml:trace contextRef="#ctx0" brushRef="#br0" timeOffset="70219.42">6138 7250 0,'71'0'47,"35"35"-47,17-35 16,-70 0-1,-35 0-15,35 0 0,35 0 32,0 0-1,-70 0-31,52 0 31,36 0 0,18 0-15,-107 0 0,36 0 15,0 0-15,-35 0-1,52 0 16,-52-35-31,88-89 32,-89 89-17,1 0-15,35-1 32,17-34-17,-52 52 1,-18 0-1,0 1 48,0-1-47,0-35-16,0 18 15,0-71 1,0 71-1,0-18 1,-53 0 0,-17-35-1,-1 35 1,36 35 0,-36 1-1,-52-36 1,87 53-1,1 0 1,-35-18 0,-36 18-1,-71 0 1,54 0 0,88 0 15,-89 0-16,89 0 1,0 0-16,-36 35 16,18 1-1,36-19 1,-1-17 0,0 53-1,-35 0 1,-17 53-1,17-35 1,35-36 0,1 0-1,-1 18 17,18 18-17,0-1 1,0-17-1,0 53 1,53-18 0,-18-53-1,18 18 1,0-18 0,0-35-1,88 18 1,-123-18-1,87 0 1,-52 0 0,-17 0 15,-1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3-07-02T13:19:36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 1693 0,'-17'0'47,"69"0"15,19 0-62,123 0 16,-35 0-16,0 0 16,140 0-1,-210 0 1,34 0 15,53 0-31,-70 0 31,-35 0-15,-1 0 0,-34 0-1,52 0 1,-18 0 0,-34 0-1,123 0 1,-18 0-1,-106 0 1,124 0 0,-18 18 15,35 0-15,-70-18-1,282 0 1,-176 0-1,-195 0 17,54 0-17,-53 0 1,17 0-16,-18 0 16,72 17-1,-1-17 16,-53 0-15,-17 0 31,-1 0-31</inkml:trace>
  <inkml:trace contextRef="#ctx0" brushRef="#br0" timeOffset="2251.73">2910 2364 0,'53'0'31,"18"0"0,17 0-31,124 0 16,-71 0-16,-18 0 15,89 0 17,-36 0-1,54 0 0,-160 0 0,1 0-31,35 0 16,-89 0 15,107 0-31,-89 0 16,194-36 15,71 36-15,-106 0-1,282 0 1,-35 0 0,-423 0-1,17 0 1,18 0 15,0 0-15,0 0-16,71 0 31,-1 0-15,-70 0 15,-35 0-31,17 0 0,35 0 31,1 0-15,-18 0-1,17 0 17,-34 0-17,17 0 1,-18 0 0,0 0-1,-17 0 16,0 0-31,-1 0 47,1 0-31,-1 0 0,1 0-1,0 0 1,-1 0-1,1 0 1,17 0 0,-17 0-1,17 0 1,18 0 0</inkml:trace>
  <inkml:trace contextRef="#ctx0" brushRef="#br0" timeOffset="13123.98">3545 4692 0,'18'-18'15,"0"18"-15,-1 0 16,19 0-1,-19 0-15,1 0 0,35 0 16,-36 0-16,1 0 16,17 0-1,-17 0 17,0 0-32,35-17 15,35-19 16,-53 36 1,0 0-17,18 0 1,0-17 0,18 17-1,-36-18-15,106 0 31,-53 18-15,18 0 0,247 0-1,-177 0 1,-105 0 0,-1 0-1,54 0-15,70 0 16,88 36-1,-229-36 1,18 0 15,17 0-15,-18 0 0,-17 0-1,88 17 1,142 19 15,-1-36-15,-194 0-1,-17 0 1,-1 17 0,-17-17-16,159 0 31,-36 0-16,-141 0 1,177 0 0,-141 0-1,105 0 17,53 0-17,-123 0-15,88 0 16,-123 0-1,70 0 17,229 0-17,-140 0 1,-178 0 0,160 0-1,-88 0 1,-107 0-1,54 0 1,-1 0 15,1 0 1,229 0-17,-71 0-15,-17 0 16,211 0-1,-194 0 1,336 0 0,-318 0-1,-177 0 1,89 0 0,-35 0 15,-36 0-16,-71 0 1,142 0 0,-71 0 15,-17 0-31,476 0 31,-353 0-15,-36 0-16,36 0 15,18 0 1,-53 0-16,35 0 16,335 0-1,-194 0 1,353 0 15,-194-17-15,-265-1-1,230-17 1,-300 35 15,-124 0-15,36-36 0,-54 36-16,1 0 15,35-17 1,-36 17-1,1-18 17</inkml:trace>
  <inkml:trace contextRef="#ctx0" brushRef="#br0" timeOffset="15267.25">3563 5574 0,'35'0'46,"18"0"-30,-35 0-16,35 0 0,70-18 16,-87 18-16,16-17 15,37 17 1,17 0 0,88-18 15,-36 18 0,-105 0-31,106 0 16,264 35-1,-229-17 1,89 35 0,-19-53-1,-140 0 1,52 0 15,-141 0-15,-17 0-1,0 0 1,-1 0 0,1 0-1,105 0 1,36 0 15,-106 0-15,-35 0-1,87 0 1,-87 0 0,35 0-1,18 0 1,-36 0 15,-18 0-31,19 0 31,-19 0-15,1 0-16,35 0 16,-18 0-1,-17 0 1,35-18-1,-36 18 17,1-17 108,35-19-140,-35 19 32,17-1-32,-17 18 15</inkml:trace>
  <inkml:trace contextRef="#ctx0" brushRef="#br0" timeOffset="21700.25">3404 5662 0,'0'18'16,"0"-1"-1,0 1 1,0 0-16,0 17 0,0 18 16,0 0-16,0-36 31,0 36-31,0 106 15,36 17 17,-36 36-1,17-71 0,-17-70 0,0-54-15,0 1 15,0 0-31,0 17 32,0-17-32,0-1 46,0 1 33,18 0-79,-1-1 78,1 1-47,0-1-31,-18 1 16,0 0 15,17-1 47,1-17-47,0 0-31,-1 0 0,19 0 31,-19 0-31,36 0 0,18 18 16,-54-18 15,89 18-31,-53-18 32,0 0-17,176 0 1,1 0 15,-54 0-15,-70 0-16,141 0 31,-159 0-15,-35 0-1,-35 0 1,17 0-16,35 0 15,-34 0 1,17 0 0,-36 0 15,124 0-15,36 0-1,-71 0 1,52 0-1,107 0 1,141 17 0,423-17-1,-477 0 17,-263 0-17,-19 0 1,1 0-16,-54 0 0,1 0 15,17 0 1,18 0 15,18 0-15,70 0 0,300 53 15,-247-18-16,-35-35-15,-54 0 16,-34 0 15,-53-17 157,-18-1-188,53-35 0,-36-17 31,-17 52-31,0-17 16,53-194-1,-18 70 1,-35 123 0,18-140-1,-18 53 1,0 52-1,18-17 1,-18 53 0,0-89-1,17 71 17,-17 36-17,0-89 1,0 53-1,0 35 1,0 1 203,-35-1-204,17 18 1,-17 0-16,-18 0 16,18 0-16,-18 0 15,-159 0 1,106 0 0,-317 0-1,300 0 16,105 0-31,-53 18 16,54-1 0,-18 1 46,17-18-15,-17 0-31,-1 0-1,-17 17-15,18-17 0,-18 0 32,36 0-32,-1 0 0,-88 18 31,36 0-16,34-18 17,-34 0-32,52 0 15,0 0 1,1 0 0,-54 17-1,-35 1 1,71-18-1,-53 0 1,17 0 0,1 0-1,-18 0 1,52 0 0,-69 0-1,52 0 1,-106-18 15,106 18 0,35 0-31,1 0 16,-36-17 15,0 17-15,0 0-1,18 0 1,-124 0 0,53 0-1,53 0 1,-106 0 0,36 0-1,70 0 1,-123 0-1,70 0 1,-423 0 0,35-53-1,264 18 17,36-1-17,-158 19 1,281-1-1,53 18 1,1 0 78,-1 0-63,1 0-31,-1 0 16,-17 0-1,-1 0 1,19 18-16,-19-1 16,-34 54 15,35-54-16,17 1-15</inkml:trace>
  <inkml:trace contextRef="#ctx0" brushRef="#br0" timeOffset="27115.13">12823 11783 0,'0'0'0,"0"-18"15,0 1-15,0-19 0,36 1 16,-19-36 0,1 54-16,35-36 15,-35 18-15,17-1 16,53-34-1,0 17 17,142-53-1,-19 35 0,-158 71-15,18 0 15,-18 0-15,0 0-1,70 0 1,-70 0 0,-35 0-16,17 0 15,53 0 1,0 0-1,142 71 1,-125-36 0,-52 1 15,18-1-15,-54-18-1,36 19 1,18 17-1,-36-36 1,18 36 0,0 0 15,18 18-15,-36-36 15,-17-17-31,17 35 15,-35-36 1,35 18 0,-35-17-1,0 0-15,0 17 32,0-17-17,0-1 16,0 36-15,0-18 0,0-17-1,0 17 1,0-17-16,0 35 16,0 0 15,-18 0-16,-17 17 1,18 1 0,-19-18-1,-17 53 1,18-53 15,0-18-31,-18 0 31,35-35-31,-35 35 16,0-17 0,-17 35-1,35-53 1,-89 35 0,89-35-1,-18 0 1,0 0-1,-35 18 1,53-18 15,17 0-15,-35 0 0,18 0-1,-1 0 1,1 0-1,-53 0 17,35 0-17,-35 0 1,53 0 0,17 0-1,0 0 1,1 0-1,-19 0 1,19 0 0,-1 0-1,-17 0 1,-18 0 0,18 0-1,-71-53 16,88 35-15,-35 1-16,36-1 16,-36 0-1,-18-17 1,1-18 0,52 36 30,0-1-30,1-17 0,-1 17-1,18 0-15,-18-35 32,1 18-32,-1-53 15,-52-88 1,52 105-1,-53-105 1,54 105 0,-1 36 77,18 0-77,0 17 0,0 0-16,0-17 0,0 17 31,0 1-31,0-1 16,18-17 15,-18 17 63</inkml:trace>
  <inkml:trace contextRef="#ctx0" brushRef="#br0" timeOffset="32490.86">14446 12330 0,'0'-18'47,"0"0"-31,-17 18-1,-36 18-15,17 0 16,-34 34 0,52-34-16,-17 35 15,-18 0 1,-70 106 15,34-36 0,-34 36-15,-1-36 15,19-70-15,52 18 0,-53 35-1,71-89 16,35 1-31,-18 17 16,-141 89 0,89-54-1,-36-17 1,71-18 0,35-17-1,-18 17 1,-17 1 15,-1-1-15,19-17 15,-1-1-15,18 1-16,-35 17 31,-36 36-16,36-1-15,17-52 32,-52 52-17,17-17 1,35-35 0,1 0-1,-1 17 1,0-17 15,18-1-31,0 1 16,-17-18-1,-1 0 110,0-18-109,18-35-16</inkml:trace>
  <inkml:trace contextRef="#ctx0" brushRef="#br0" timeOffset="33510.75">12471 13935 0,'0'17'31,"0"36"-31,0-17 16,0-1-1,-18 0 1,18-17 0,-18 17-1,18 0 16,0 1-15,0 17 0,0-36-1,0 1 79,0-1-31,18-17-63,35 0 15,-18-17 1,36-1-16,-36 1 15,-17 17-15,-1-18 16,19 18 0,-19-18-1,1 18 1,0-17 0,-1 17 93,1 0-109</inkml:trace>
  <inkml:trace contextRef="#ctx0" brushRef="#br0" timeOffset="75037.99">12277 10301 0,'0'35'31,"0"-17"-31,0 17 16,0-17-1,0 17-15,0-17 32,0 35-1,17-36 78,19-17-93,-1 0 15,-18 0-31,1 0 16,17 0-1,-17 0 1,0 0 15,-1 0-15,1 0-1,0 0 1</inkml:trace>
  <inkml:trace contextRef="#ctx0" brushRef="#br0" timeOffset="75851.82">12524 10372 0,'0'17'31,"0"1"1,0 17-17,0-17-15,0 17 0,0 53 47,0-70-16,0 17-15,0-17 0,0 0-1,0 52 1,0-52-1,0-1 1,0 1 31</inkml:trace>
  <inkml:trace contextRef="#ctx0" brushRef="#br0" timeOffset="77033.91">12718 10513 0,'0'17'78,"0"1"-78,0 0 16,0 17 15,0 18 1,53 0-1,-1-36 0,-34-17-31,53 0 31,-54 0-15,19-17 0,-19-36-1,-17 18 16,0 17-15,0-17 0,0-1-1,0 19 1,0-1 15,0 1 0,-17 17-15,-1 0 15,0 0-31,-17 0 16,-18 0 0,35 0 62,1 0-47,-1 0-31,1 0 16,-1 0-1,0 0 126</inkml:trace>
  <inkml:trace contextRef="#ctx0" brushRef="#br0" timeOffset="78004.67">13212 10478 0,'-18'0'0,"36"0"0,-54 17 16,36 1 15,0-1-31,-17-17 0,17 53 47,0-35-16,0 0-15,0 17-1,0-17 1,35-1 0,0 1-1,0-18 1,18 0-1,-35-18 64,-18-17-64,0 17 1,0-17-1,0 17 1,0 1 0,0-1-16</inkml:trace>
  <inkml:trace contextRef="#ctx0" brushRef="#br0" timeOffset="79064.84">13564 10336 0,'0'18'15,"0"0"1,0 17 0,0-17-1,0 17 1,0-17-16,0 87 31,0-69 0,0 34 1,0-52-17,0-1-15,0 1 63,0 0 15,0-1-62</inkml:trace>
  <inkml:trace contextRef="#ctx0" brushRef="#br0" timeOffset="80471.97">12577 10513 0,'17'0'156,"18"0"-109,-17 0-32</inkml:trace>
  <inkml:trace contextRef="#ctx0" brushRef="#br0" timeOffset="81758.56">13317 10442 0,'18'0'78,"0"18"-31,-1 0-47,-17-1 31,0 1 16</inkml:trace>
  <inkml:trace contextRef="#ctx0" brushRef="#br0" timeOffset="87848.63">12400 15540 0,'0'35'16,"0"0"0,-18 1-1,18 34-15,-17 71 16,-1-17-1,1-71-15,17-36 0,-36 72 32,36-72-32,-17 54 31,17-54 31</inkml:trace>
  <inkml:trace contextRef="#ctx0" brushRef="#br0" timeOffset="91628.29">12612 15822 0,'0'35'94,"0"1"-79,17-19 1,-17 1-1,18 0 1,0-1 0,-1 1-16,1-1 31,0-17 16,-1 0-16,1 0-15,17-105-1,-35 34 1,0 53 0,0 1 15,0-1-16,0-35 1,0 36 0,0 34 265,0 1-265</inkml:trace>
  <inkml:trace contextRef="#ctx0" brushRef="#br0" timeOffset="92162.89">12788 15752 0,'0'17'125,"0"1"-109,-35-18 15,17 0-31,1 0 16,-19 0 46,19 0-30,-19 0-17,19 0 17,-1 0-1</inkml:trace>
  <inkml:trace contextRef="#ctx0" brushRef="#br0" timeOffset="93265.32">12876 15716 0,'0'36'0,"0"-19"0,0 1 15,0-1 1,0 1-16,0 0 16,18-1-1,-18 1 1,18 0 15,-18-1-15,53 1 15,-36-18-15,1 0-1,0 0 1,17 18-1,0-18 17,-17 0-17,-1-18 1,1-70 0,-18 52-1,0 19 1,0-1-1,0 1-15,0-19 32,-35 19-17,-1 17 1,1-18 0,18 18-1,-1 0 16,0 0-15,1 0 15,-1 0 1,0 18-17,1-1 1,-1 1-16,0 0 15</inkml:trace>
  <inkml:trace contextRef="#ctx0" brushRef="#br0" timeOffset="94676.07">13264 15804 0,'-17'0'31,"-1"0"-15,1 18-1,17 0-15,0-1 31,0 19 1,0-19-1,0 1 0,0 0 79,17-18-95,18-18 16,-17 0-31,0 1 32,-1 17-32,1 0 15,17-53 1,-17 35 0,0 0-1,-1 1 79,-17-1-94,0 1 31,0-1 16,0-17-31,-17 35 15,-1 0-31,-17 0 16,17 0 62,0 0-47,1 0 0,-1 0-15,0 0 31,1 17 15</inkml:trace>
  <inkml:trace contextRef="#ctx0" brushRef="#br0" timeOffset="99346.69">14252 11783 0,'-17'0'47,"17"35"-32,-18-35-15,0 71 0,18-1 31,-17-35-31,-1 18 16,18-35 15</inkml:trace>
  <inkml:trace contextRef="#ctx0" brushRef="#br0" timeOffset="100274.18">14376 11853 0,'-18'0'16,"0"18"-1,1 0-15,-1 35 0,1-36 16,17 18 15,0 1 0,0-19 1,0 1-1,17-18 0,18 0-15,-17 0-16,0 0 15,-1 0 17,36-18-17,-53 1 1,0-19 0,18-34-1,-18 35 1,0-1 15,0 19 78,-18 17-93,1 0-16,-1 0 16</inkml:trace>
  <inkml:trace contextRef="#ctx0" brushRef="#br0" timeOffset="101717.03">14676 11783 0,'-18'17'79,"0"1"-1,1 0-63,-1-18 1,18 17 0,0 1-1,0 0 1,-18-1 15,1 19-31,17-19 16,0 1-1,0-1-15,0 19 32,0-19-17,0 1 1,0 0 15,0-1-15,0 19-1,0-19 1,0 1 0,17-18-1,1 0 16,0 0-31,-1 0 0,19-35 32,-19 17-32,1 0 15,17-17 1,-35 0 15,18-18 0,-18 18-15,0-1 0,0 19-1,0-1 17</inkml:trace>
  <inkml:trace contextRef="#ctx0" brushRef="#br0" timeOffset="103660.57">14975 11942 0,'0'17'46,"0"1"-46,-17-1 32,-1 1-32,18 0 0,-18 17 31,1 0 0,-1 1 0,18-19-31,0 1 125,18-18-109,-1 0 0,1 0 15,0 0 47,-1 0-78,1 0 47,0 0 94,-18-18-63,0 1-63,0-1 1,0 0 0,0-17 46,0 17-46,0 1 93,0-1-78,0 0 32,0 1-1,0-1-62,0 1 16</inkml:trace>
  <inkml:trace contextRef="#ctx0" brushRef="#br0" timeOffset="114492.5">9137 15593 0,'53'35'0,"-18"-17"0,18-18 16,0 17-1,-18 1-15,36-18 16,-54 0-16,36 0 15,36 35 1,-19-17-16,54-18 0,-1 0 31,-70 0-31,18 0 0,70 0 47,-36 0-31,1 0-1,-53 0 1,124 0 0,-124 0-1,17 0 1,18 0 0,-70 0-16,17-18 78,-35 1-63,0-1-15,0-35 16,18 35 0,-1-52-1,-17 35 1,18-1-1,-18 1 1,0 0-16,18 17 16,-18 0-1,0-17 1,17 18 0,19-36-1,-19 17 1,19 19 15,-19-1-15,-17-17-1,0 0 17,18-1-32,-18 19 15,0-19 1,17-17-1,1 0 1,-18 1 0,0-37-1,0 19 1,0-54 0,0 54-1,0 35 1,0-71 15,0 0-15,0 35 15,-18 18-15,-17-35-1,18 88 1,17-17-1,-18-1 1,0 18 0,-17-18-16,0 18 15,-18 0 1,-53 0 15,53 0-15,-35 0-1,-88 0 1,34-35 0,89 17-1,-35 18 17,35 0-17,-17 0-15,-36 0 16,-35 0-1,106 0 1,-18 0 0,17 0-1,-17 18 1,-88-18 0,71 35-1,17-35 1,-35 18 15,17 0-15,54-18-1,-54 17 1,53-17 0,-17 18-1,17-18 16,1 0-15,-36 0 0,18 0-1,-36 35 1,36-35-16,17 0 16,0 18 93,1-18-78,17 17-31,0 19 16,-18 87-1,18-70 1,-17-35-16,17 52 16,0 107-1,0-89 1,-53 300 0,53-229-1,0-106 1,0 123 15,0-141-15,0 36-1,0-54 1,0 1 0,0 0 15,0-1-16,0 19 1,0-19 0,0 1 31,17-18-32,19 0 1,-1-18-1,0 1 1,36-1-16,34-17 16,-69 17 15,70 18-15,-36 0-1,-35 0 1,89 0-1,-71 0 1,-36 0 0,1 0-1,0 0-15,-1 0 141,1 0-125</inkml:trace>
  <inkml:trace contextRef="#ctx0" brushRef="#br0" timeOffset="191069.32">9208 14058 0,'-36'0'250,"-17"18"-250,0-18 0,0 0 31,1 17-31,-107 1 15,124 0 1,-54-1-16,54 36 31,0-35 1,35 0-32,-18-1 0,-35 54 31,53-54 0,0 36-31,-35 88 16,35-17-1,0 123 1,0-106 0,18 194-1,-1-176 1,18 17 15,-17-123-15,-18-35 15,18-1-31,-18 1 0,53 141 16,0-36-1,0-105 1,-18 88-1,106 35 17,-88-53-32,70 53 31,18-17-15,-70-71-1,-18-18 48,0-17-63,264 158 0,-281-158 15,175 34 17,-158-34-1,-35-18-31,52 0 15,36 0 1,-71 0 31,-17-18-47,0 18 0,123-52 16,-53-1-1,-35 17 32,-35 36-47,70-53 16,-71 53-1,54-35 1,-18 0 0,0-53-1,-36 88 16,36 0-31,-53-36 0,106-52 32,-106 35 15,18 36-47,52-89 0,-34-18 15,-1 18 16,18-52-15,-35 52 0,34-123-1,-52 176 1,18-35 0,-18-36 15,0 106 16,0-35-47,0-158 0,0 176 15,-35-107 17,35 107-17,-35-35 1,35 34 15,-18-17-31,0-35 0,-17-212 31,35 247-15,0 36-16,0-18 16,-35-1-1,17-70 1,-17 18 15,-1 53-15,19-18-16,-18-53 15,-1 89 1,-52-125 15,53 89-15,17 53 31,18-35-47,-141-53 15,53 53 17,-124-36-17,106 71 1,1 0 46,16 0-62,-422 106 16,405-53-16,35-35 16,1 52-1,17-52 1,-53 35-1,36 35 1,-19-53 15,54 0-15,0 1 0,0-36-1,17 35-15,-106 53 16,107-88 78,-18 18-94,-265 176 0,282-176 0,-17-1 15,-1-17-15,1 35 16,0 1 15,17-1 0,1-35 1,17 18-32,0-1 15,0 1 1,0 0 15,0-1-15</inkml:trace>
  <inkml:trace contextRef="#ctx0" brushRef="#br0" timeOffset="194060.74">8837 13882 0,'-18'0'219,"-34"-18"-203,-407-264-16,300 229 15,-35-70-15,-406-54 16,548 160-16,-54 17 31,53 0-31,-88 0 0,88 17 16,-71-17 15,54 71 16,-71 87-16,105-122 0,19-19-31,-177 177 16,105-52 15,54-90-31,18 1 16,-1-17 46,-70 299-62,88-282 32,-18 0-32,18-36 15,0 1 1,0 17-1,0-17 1,-18 52 0,18-52 15,0 17-15,0-17-16,0 0 15,0-1 1,0 1 15,0 17-15</inkml:trace>
  <inkml:trace contextRef="#ctx0" brushRef="#br0" timeOffset="195787.59">5715 14270 0,'0'53'172,"0"17"-172,18 19 16,-18-54-16,17 18 15,-17 0 16,18-18-31,17 18 0,-35-18 16,18 0-16,-18 1 0,0-19 31,70 36 1,19-53-1,-1 0 0,106-53-15,-177 53 15,1-17-31,0 17 16,17-18 30,0 0-46,142-70 16,-71 35 15,-54 36 16,-52-1-47,53 18 0,88-71 31,-123 54-15,-18-1 0,18 18 62,-1 0-78</inkml:trace>
  <inkml:trace contextRef="#ctx0" brushRef="#br0" timeOffset="198095.57">5539 15222 0,'70'318'219,"36"140"-203,0-140-1,-71-124-15,18-18 0,-53-140 16,18-19-16,-18 19 31,0-19-15,0 1-16,17-18 31,54 0 0,88 0 1,-106 0-1,-18 0-31,159-18 0,-35 1 15,-89-36 1,89-18 15,-89 36-15,-34 17 0,-19-52-16,124-89 15,18-441 1,-141 106-1,-18 265 1,0 35 0,-71 0-1,18 123 17,36 54-17,-19-19 1,19 19 15,-36-1-31,35 1 0,-70-1 0,35 18 47,0-18-31,18 18-16,-124 0 0,-70 53 15,105-18 1,-52 36 15,158-53-15,-17-1-16,-35 36 15,-19 53 1,19 53 15,17-36-15,53-70-1,-35 35 17,17 89-17,18-124-15,-18 0 16,1-18 0,17 18 15,0-36 0,0 1-15,0 0-16,0 17 15</inkml:trace>
  <inkml:trace contextRef="#ctx0" brushRef="#br0" timeOffset="-207703.63">11765 11271 0,'-35'71'250,"-18"-18"-203,0 88-47,-18 53 0,-440 741 0,440-777 16,18-34 15,-17 17-31,-36 106 31,106-212 0,-176 424 1,123-265-17,18-53 17,17-106-1,18 1 0,-18-19-31,18 1 0,-17 35 0,-1 17 31,-17-52 1,35 0-17,0-1-15,0 1 31,0 0 1,0-1-1,0 1 0,0-1 32,0 19-1,0-19-62,0 1 110,35-18-32,-35-18 94,0 1-157</inkml:trace>
  <inkml:trace contextRef="#ctx0" brushRef="#br0" timeOffset="-205512.15">10160 14252 0,'18'36'219,"-1"-19"-203,19 18-1,-36 1-15,17-19 16,1-17 0,-18 18-16,17 17 0,-17-17 31,0 0-31,18-18 16,0 88 15,17-53 0,-35-17-15,18-1 46,-18 1-62,0 0 16,0-1 15,35-17-31,-35 18 31,18-18-31,-18 35 32,17-35 30,1 0-31,0 0 1,-1 0 14,1 0-46,-18-35 110,17 35-110,54-53 0,-53 53 15,-18-18 17,17 1-32,19-19 0,-1-17 15,53-17 17,-70 70-17,-1-18 1,1 1-1,0-1 1,17-17 0,-18-18-1,36 0 17,-35 53-32,0 0 15,-18-18 16,0 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3-07-02T13:23:42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14340 1887 0,'0'0'0,"18"0"47,88 0-47,-36 0 16,-52 0-16,17 0 15,1 0 17,-19 0-32,107 0 31,-1 18 0,-17-18 0,-88 0-15,17 0 15,0 0-15,-17 0-1,0 0 1,-1 0 47,36 0-48,-18-18 1,-17 1-1,17-19 1,-17 19 0,0-1-1,17-17 1,-18 35-16,36-53 31,-35 53-15,0-18-1,-18 1 1,17-1 31,1 0-47,17-17 31,-35 18-15,18-19-1,-18 19 1,0-72 0,18 1-1,-18 35 1,17-70 0,1 35-1,-18 52 1,0-52-1,0 70 1,0 1 0,0-1-1,0 1 1,0-1 15,-35-17-15,-18 17-1,-159-35 1,177 53 0,17 0-16,-247-35 31,177 35-15,0-18-16,-35-17 15,-36 17 1,35-35-1,71 53 1,36 0 15,-36 36 1,53 52-17,-18-35 1,18 105-1,0-87 1,0 0-16,0-18 16,53 158-1,-35-123 17,35 18-17,-36-88 1,-17 0-1,18-1 32,0 1-47,-1-1 32,1 1-32,0 0 31,-18-1-31,52 36 31,-34-35-15,0 0-1</inkml:trace>
  <inkml:trace contextRef="#ctx0" brushRef="#br0" timeOffset="55059.41">17339 5838 0,'0'0'0,"18"0"15,52 0-15,54 18 16,-18 0-16,140 17 0,-16 0 15,-89-35 1,88 0 0,-35 0-16,-88 0 15,141 0 17,-141-53-17,-53 36 1,-36-1 15,19-17-15,-19 17-1,1 1 1,-18-1-16,0 0 16,18-17-1,-1-18 1,-17 18-1,0-18-15,0-71 32,0 54-17,0 52 1,0-123 0,0 123-1,0-17 1,-88-35 15,35 17-15,18 35-1,-53-35 1,-1 36 0,-210-89-1,228 106 1,18-18-1,-17 0 1,17 18 0,0-17-1,0 17 1,-18-36 0,18 36-1,18 0 1,-18-17-1,-17 17 1,-72 0 0,-16 70-1,122-52 1,-105 106 0,88-54 15,0 54-16,53-72 1,0 19 0,0 0-1,0-36 1,36 106 0,17-53-1,0-53 16,123 36-15,-70-53 0,0-18-1,141 0 1,-159 0 0,18 0-1,35-53 1,-88 17-1,-18 36-15</inkml:trace>
  <inkml:trace contextRef="#ctx0" brushRef="#br0" timeOffset="58179.7">2822 1799 0,'0'-17'63,"53"17"-63,0 0 0,141 0 31,18 0 0,70 0 16,-194-18-15,0 18-32,89-18 31,-71 18-16,-18 0 1,370 0 0,-52 0-1,-177 0 1,301 0 0,-336 0-1,-71 0-15,53 0 16,442 0 15,-212 0-15,-107-35-1,-228 35 17,-18 0-17,-18 0 1,18 0-1,106 0-15</inkml:trace>
  <inkml:trace contextRef="#ctx0" brushRef="#br0" timeOffset="59312.41">16175 1817 0,'17'-35'47,"36"35"-47,124 0 0,87 0 15,1-36 1,158 36-16,-52-70 16,-71 52-16,35-17 31,-106 0-31,212-54 31</inkml:trace>
  <inkml:trace contextRef="#ctx0" brushRef="#br0" timeOffset="67733.03">2769 8273 0,'0'0'0,"0"53"0,0-18 31,0-18-31,0 19 0,18-1 16,-18 18-16,35 0 16,-17 35 15,17-17-31,71 352 31,-53-264-31,-53-124 0,0 36 16,0 34-1,0 19 1,0 87 0,0-158 31,0 141-32,0-176 1,0 53-1,0-18 1,0 17 0,0 36-1,0-53 1,0 0 0,0 35-1,0-35 1,0-35-16,0-1 15,0 36 1,-18 53 15,-17-71-15,35-17 0,-18 17 15,18 0-16,0-17 1,0 17 0,0 1-1,0-1 1,0-18 0,0 1-16,0 0 31,0 17-16,53-35 1,35 0 0,89 18-1,-36-18 1,459 0 0,-142 0 15,-158 0-16,159 0 1,-265-18-16,353-53 31,-389 36-15,125-18 0,16 18-1,-87 0 1,-36 17-1,54-17 1,-71 17-16,317-52 16,-212 34-1,354-52 17,-107 53-17,-193-18-15,-230 53 16,-18-35-1,1 17 1,0 18 0,-1 0-1,18 0 1,18 0 0,-53 0-1,71 0 1,17 0-1,70-35 17,-175 0-17,-19 17 1,19-17 15,-1-18-15,-18 53-1,19-36 1,-19 19 0,19-36-1,-19 35 1,-17-17-16,141-300 31,-88 247-15,0-1-1,-17-69 1,16-1 0,-34 71-1,17-89 1,18 1 15,-35 88-15,0 52-1,-18-16-15,0-1 32,0 0-17,0 35 1,17-53 0,-17-17-1,0 35 16,0 18-31,0-88 0,0 34 32,0 72-1,0-1 94,-17 18-109,-1 0-16,-17 0 15,-18 0 1,17 0-16,-69 0 31,69 0-31,-175-17 0,-89 17 31,106 0-15,-88 0 0,140 0-1,90 0 1,-231 0-1,125 0 17,16 0-17,19 0 1,-494 52 0,87-16-1,160-36 1,0 0-1,70 0 17,-388 0-32,-1023 88 15,1323-88 1,-177 0 15,512 0-15,-17 0-1,-89 0 1,-70 0 0,0 0-1,-371 0 1,265 0 0,176 0-1,18-18 1,106 18-16,-54-53 31,72 53-15,-1-17 15,53 17 188,1 0-219,17 0 15,-1 0-15,1 0 16,88 0 0,-70 0-1,-18 17-15,17-17 16,-17 18 15,-17-18-15,-1 0-1,53 18 1,-53-1 0,1 1 93</inkml:trace>
  <inkml:trace contextRef="#ctx0" brushRef="#br0" timeOffset="-203457.74">17216 6315 0,'0'0'0,"52"0"16,19 0-16,35 0 31,441-106-31,-36 35 16,-176 36-16,-35 0 15,159 17 1,17 0 15,-317 18 0,-18 0 1,-53 0-17,-53 0 1,-17 0 31,0-17-32,-18-1-15,0-17 16,0-53 0,0 52-16,0-246 31,0 159-15,0 88-1,-36-71 1,1 0-1,17 71 1,-70-71 0,35 0-1,-52-18 17,-1-34-17,-124-195-15,142 194 16,-123-141-1,34 89 1,160 175 0,-1 19-1,-17 17 1,-1 0 0,-175-36-1,70 36 1,70 0-1,-105 0 17,-1 0-17,89 0 17,17 0-17,-352 18 1,-53-18-1,211 0 1,-387 35 0,475 18-1,107-53 1,17 18 0,-53 17-1,-264 53 1,-248 36-1,424-107 1,-18 19 0,160-19-1,34-17 1,0 0 15,1 18 16,-1 0-31,-17 17-16,17-17 15,0-1 1,1-17 0,-36 88-1,35-35 16,1-53-31,-54 177 16,53-107 0,1-17-1,17 0 1,-18 0 0,-17 18-1,17 87 1,-17 107-1,35 352 17,0-176-17,0-282 1,35 0 0,-17-142 77,0-17-61,17 0-32,-18 0 31,36-17-31,-17 17 15,369-71 1,-175 71 15,-36 0-31,599-70 16,-440 34-16,547-52 31,-565 88-15,-71 0-1,601 0 1,-618 0 0,-230-17 15,72 17-15,-54 0-1,-18 0 1,1 0-1,35 0-15,-35 0 32,-1-18 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3-07-02T13:25:00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1235 2469 0,'70'36'63,"71"-19"-63,18 1 15,0 17 1,70 18-16,18-18 15,547-17 17,-530 17-17,230 1 1,-35-36 0,-89 0-1,71 0 1,-352 0-1,140 0 1,-123 0 15,17 0-31,777 0 32,-406 0-17,-230-18 1,107-35-1,-177 18 1,-141 0 0,35 17-1,-53 0 32,-17 18-31,-1 0-1,1-17-15,53-1 16,-54 0 0,89-35 15,-71 36-15,1-18-1,-1-1 1,-18 19-1,-17-1-15,18-53 16,-18-17 0,18 35-1,17-176 1,-35 70 0,0 89-1,0-89 1,0 71-1,0 35 17,-35-53-17,-36-17 17,-17 52-17,53 36-15,-1-1 31,19 36 32,-18-17-47,-36 17-1,53-18-15,-17 18 16,0 0-1,-18 0-15,-35-53 16,35 36 15,17 17-31,-105-36 16,-106 1 0,89 17-1,-336-35 1,141 18-1,124 18 1,-159 17 0,88-36-16,-194 1 15,159 0 1,-212-53 0,247 35-1,-53-36 1,247 72 15,71-1-15,-53 1-1,53-1 17,-53 18-17,-1 0-15,-193 0 31,159 0-15,-160 88 0,19-17-1,211-54 1,0 1 15,35 0-31,-17-1 0,17-17 16,-34 53 15,-37 35-15,19 18 15,35-53-15,17 0-16,-53 247 31,18-124-16,53-88 1,0 106 0,0-52-1,0-19-15,18 71 16,-18-123 0,18-1-1,35 54 1,-18-71-1,-17-36 17,17 71-17,-18-52 79,-17-19-94,18 19 16,0-36-1,-18 17-15,0 18 16,0-17-16,17 0 16,-17-1 93,0 19-109,0-19 16,0 19-1,18-19-15</inkml:trace>
  <inkml:trace contextRef="#ctx0" brushRef="#br0" timeOffset="11537.4">12065 15681 0,'0'18'47,"0"-1"-47,0 1 0,0 17 32,0 0-32,0 1 15,-141 299 16,0-53 1,70-141-32,-52 89 31,52-107-15,36-70 15,-36 106-16,18-89 1,36-35 0,-54 89-1,36-54 1,0-17 0,-1 18-1,19-53 16,-1-1 63,18-34-47</inkml:trace>
  <inkml:trace contextRef="#ctx0" brushRef="#br0" timeOffset="12805.19">11800 15840 0,'0'-18'109,"18"18"-109,0-18 16,35-17 0,-36 35-1,54-35 1,70-53 15,-123 70 0,-18 36 219,0-1-250,17 36 16,18-17-16,-17 16 16,0-16-1,17 34 1,-35-52-1,18 35 1,-1-36-16,-17 1 16</inkml:trace>
  <inkml:trace contextRef="#ctx0" brushRef="#br0" timeOffset="14984.56">11659 17886 0,'0'0'0,"-35"-53"15,17 53 1,1-18-16,-1 18 31,0 0-15,1 0 15,-1 0 0,-35 0-31,36 36 16,-1-19 0,0 54-1,1-36 17,-1-17-32,18 35 15,0-18 1,0-17 46,0-1-30,0 1-32,0-1 15,53 1 1,-35-18-16,87 0 31,-69 0-15,-19 0-1,36-88 17,-35 53-17,0 17 1,-18 0-16,17-35 15,-17 36 1,18-19 15,-18 72 141,0-19-156,0 36-1,0-35-15,0 0 16,-18 35 0,18-36-16,-17 1 31,17 17-31,-53 230 16,35-142-1,-35 18 1,53-88-1,-18 71 17,-34-36-32,34-35 15,18-36 17,18-17 139,34-35-155,-34 35-16,17-35 16,18 0-1,-35 17-15,0 0 16,-1-35 0,1 36-1,0-19 1,-18 19-1,17-1 1,-17 0 15</inkml:trace>
  <inkml:trace contextRef="#ctx0" brushRef="#br0" timeOffset="43412.39">3457 5415 0,'18'0'110,"70"0"-110,18 0 15,17 0 1,18 0-16,54 0 16,263 0 15,195 0 0,-512 0-15,335 0-1,-335 0 17,177 0-17,-36 0 1,-141 0 0,-88 0-1,176 0 1,-158 0-1,-36 0-15,194 0 32,71 18-32,388 70 31,-335-70-15,-177-18-1,-35 0 1,-88 0-1,-17 0 17,17 0-17,-18 0 1,35 0-16,54 0 31,-106 0-31,70 0 31,-18 0-15,-34 0 0,69 0-1,-52 0 1,0 0 0,18-18-1,-1 0 16,-52 18-15,17-17-16,1 17 31,-1-18-15,0 18 0,36 0-1,17 0 1,18-18-1,-53 18 1,17-17 0,-35 17-1,-17-18-15,17 18 16,36-17 0,-53-1 15,87-35-16,-87 18 1</inkml:trace>
  <inkml:trace contextRef="#ctx0" brushRef="#br0" timeOffset="89876.72">9842 15134 0,'0'0'0,"0"-17"0,0-1 15,0 0 1,0 1-16,0-19 16,0 19-1,0-19 1,18 19-16,0 17 31,70-53-15,35 18 15,-70 17 16,-35 18-16,0 0 0,-1 0-31,1 0 16,52 70 0,-52-17-1,17 18 1,-35-18-1,36 17 1,-36-52 0,0 53-1,0-36 1,0 0 0,0 36-1,0-18 1,-53 17 15,35-34-15,0-19-1,1-17 1,-1 0 0,1 0-16,-1 0 15,-35 0 16,-53-35-15,53 0 0,18 17-1,-36-35 17,36 35-17,17 18 1,1-17-16,-18-19 31,17 36 0,0-17-31,1-1 16,-19-17 0,19 17-1,-1 1 1,-17-19-1,17 19 1,18-1 47,0-17-63,0 0 15,0-1-15,0 19 16</inkml:trace>
  <inkml:trace contextRef="#ctx0" brushRef="#br0" timeOffset="93436.5">10478 14958 0,'-18'0'94,"18"-18"-78,0-17-1,18 0 1,-1 17-16,1 0 31,-1-52 0,1 34-15,17 1-16,54-71 31,-54 71-15,-18 17-1,54-17 1,-36 0 15,18 17-15,35-35 0,36-17-1,-54 35 1,54-36-1,-89 36 1,71 17 0,-88 0 15,-1 18-31,142-53 16,17-17-1,-52 17 1,35 18-1,-89 17 1,18-17 0,-35 35-16,53-53 15,35 18 1,141-36 15,1 18-15,-125 35-1,336-17 1,-141 18 0,-194 17-1,17 0 1,-105 0-16,17 0 16,-35 0-1,17 0 1,-52 0 15,70 0-15,-35 0-1,-18 0 1,142 0 0,52 0 15,336 35-16,-371-35-15,17 53 32,-175-53-17,-1 17 1,18 19 0,0-1-1,-36-35 16,19 35-31,17 36 16,35-1 0,-71-17-1,89 53 1,-18 18 15,-35-89-15,-17 0-16,34 36 31,-17-18-15,18-18-1,-1 18 1,-35 0 0,-17-53-1,0 35 1,-1-17 15,1-1-15</inkml:trace>
  <inkml:trace contextRef="#ctx0" brushRef="#br0" timeOffset="94494.67">16898 14605 0,'18'0'16,"17"0"15,-17 0-31,17 0 0,-17 0 16,-1 0-16,36 0 15,-18 18 1,1-1-16,17-17 47,52 53-16,-34-35-15,17 35-1,-70-53 1,-1 0 62,19 0-62,-19 0 31,1 0-47,-18-36 31,0-34-31,0 35 15,0-54 1,0 37 0,0-1 15,0-18-31,-18 18 16,1 36-1,17-1 16</inkml:trace>
  <inkml:trace contextRef="#ctx0" brushRef="#br0" timeOffset="101469.44">13035 15416 0,'18'-17'15,"35"17"1,-36 0-16,19 0 16,17 0-1,-1 0-15,37 0 32,34 0-32,883 0 31,-530 17 16,-388-17-32,-17 0 1,17 36-16,141-36 31,106 0-15,88 17-1,248-17 1,-512 0 0,-142 0-1,18 0 1,-17 0 0,0 0-1,-1 0 32,1 0-31,35 0-1,-18 0 1,106-17 0,-141-1-1,18 18 1,0 0-1,-1 0 1,1 0-16,-1 0 16,19-18-1,-19 18-15</inkml:trace>
  <inkml:trace contextRef="#ctx0" brushRef="#br0" timeOffset="102387.98">17251 15275 0,'17'0'47,"19"0"-32,-19 0-15,89 18 32,-71-18-1,-17 35 0,17 0-15,-17-35-1,0 36 1,-1-19 15,-17 1 0,0 0-31,0-1 16,0 19 0,0-19-1,-17 19 1,-1 16 15,0-34-31,-17 70 16,-18-35 15,53-35-15,-17-1-1,-1 19-15,18-19 16,-18 19 0,-17-1-1,17-17 16,18-1-15</inkml:trace>
  <inkml:trace contextRef="#ctx0" brushRef="#br0" timeOffset="114365.81">3545 8273 0,'0'0'0,"18"0"15,17 0-15,36 0 16,-53 0-16,34 17 16,37 1-1,-36-18-15,-36 0 16,124 18 0,-17-1 15,-1-17 0,371 53 0,-335-18-15,158-35 0,-175 0 15,-125 0-16,71 0 1,-35 0 0,-35 0-1,35 0 1,-36 0 0,19 0-1,-19 0 1,1 0-1,17 0 1,1 0 0,-1 0-1,18 0 1,-36 0 15,1 0-15,0 0-16,-1 0 31,89-88-15,-35 0-1,-54 70 1,36-52 0,-17-1-1,-36 54 1,17-54-1,1 53 1,-18 1 15,0-1-15,0 1-16,0-36 16,0 35 15,0-17-16,0-18 1,0 17 0,17 1-1,-17 18 1,0-1 0,0 0-1,0-17 1,0 17-1,0 1-15,0-1 32,0 0 46,-35 1-78,0 17 15,-18-18 1,-53 18 0,-17-17-1,87-1 1,1 18-16,-53-18 16,-53 18-1,106 0 1,-124-35-1,53 35 1,71 0 0,-36 0 15,-35 0-15,-88 0-1,88 0 1,-17 18-1,-18-18 1,88 0 0,18 0-1,17 0 1,-17 0 0,-36 0-1,18 0 1,-35 0 15,35 0-15,18 0-1,-36 0 1,1 0 15,52 0-15,-17 0-1,0 0 1,17 0 0,-35 0-1,18 0-15,-1 0 32,19 0-17,-1 0 1,1 0-1,-1 0-15,-17 0 16,-1 0 15,19 0 1,-1 0 264,0 0-280,1 0 15,-54 53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3-07-02T13:01:17.0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4216 3651 0,'1146'-176'0,"-1128"176"0,88 0 15,-89 0 1,1 0-16,0 0 16,-1 0-16,1 0 31,17 0-31,-17 0 0,-1 0 47,1 0 422</inkml:trace>
  <inkml:trace contextRef="#ctx0" brushRef="#br0" timeOffset="95830.65">6756 13176 0,'0'-17'15,"0"-1"1,0 0 0,0 1-16,0-36 15,0 35-15,0-17 0,0 0 16,0-1-16,0-34 31,88-230 0,-70 159 1,-18 70 15,17 1-32,-17-1 1,18 36-1,-1-71 1,-17 18 0,0 70-1,0-17 1,0 17 62,0 1-62,0-1-16,0 0 15,0 1 1,0-19 15,0-34-15,0-1-1,0 18 1,0 36 15,0-1-15,0-17 0,0 17 46,0 1-46,0-19-16,18-17 15,-18 36-15,0-19 16,0-105 15,0 106-15</inkml:trace>
  <inkml:trace contextRef="#ctx0" brushRef="#br0" timeOffset="96986.19">6756 11395 0,'17'-36'141,"19"-16"-141,-36 16 15,17 19 1,1-1-16,0 0 125,17 1-125,-18-1 31,1 0-31,0 1 0,-1 17 235,-17 35-235,0-17 0,18 17 15,-18-17-15,0-1 47,35 54-31,-35-36-16,0-17 15,18-18 1,0 17 156</inkml:trace>
  <inkml:trace contextRef="#ctx0" brushRef="#br0" timeOffset="99491.21">7285 13176 0,'0'0'0,"0"71"31,0-18-31,0 70 16,0-70 0,0-18-16,0 54 0,0 16 15,0 19-15,0-1 16,0-17-1,-18 18-15,1-1 0,-19 54 32,1-107-1,17-52 31,18-54-30,0-16-17,0-1 1</inkml:trace>
  <inkml:trace contextRef="#ctx0" brushRef="#br0" timeOffset="101394.15">7355 13264 0,'0'18'32,"18"-18"-17,0 0-15,-1 0 16,1 0 0,0 0-16,35 0 46,52 0-14,-87 18-1,0-1-31,-1 19 16,1 17-1,0-36 1,-18 1-1,0 17 1,0 0 15,0-17-31,0 35 32,-18 0-17,0-36 1,-35-17-1,18 18 17,17-18-32,-17 0 15,18 0 17,-36 0 30,35 0-46,0 0 171,18 18-93,-17-18-63,-1 0-31,0 0 31,-17 0-15,-35 0-16,70 17 16</inkml:trace>
  <inkml:trace contextRef="#ctx0" brushRef="#br0" timeOffset="111816.34">9948 11430 0,'0'35'16,"-17"1"-1,17-19 1,0 1-16,0 35 16,0-36-1,-18 1-15,18 17 0,0 18 32,-18-35-32,-17 70 31,-53 88 0,17-52 16,54-71-47,-1-18 31,0 36-15,1-1-1,-1 54 1,1-89 0,17 18-1,-36 35 1,36-70 0,0-1-16,0 36 15,0 0 1,0-35-1,0 17 1,0-17 62,0-1-78,0 36 0,0 18 16,0-1-1,0 1 17,0-159 77</inkml:trace>
  <inkml:trace contextRef="#ctx0" brushRef="#br0" timeOffset="113110.61">9684 11695 0,'0'-53'16,"0"17"-1,17 19 1,1-19-16,17 1 16,-17 18-1,0-19-15,17 1 16,18-36 15,-36 54-15,1-18-1,0 17 17,-1 0-17,1 18 1,0 0 93,-1 0-109,1 0 0,17 71 32,-35-18-32,18 0 15,17 70 1,-17-70 15,-1-18-31,1 18 16,-18-35-16</inkml:trace>
  <inkml:trace contextRef="#ctx0" brushRef="#br0" timeOffset="113874.57">9913 13053 0,'0'35'0,"0"0"0,0 18 31,0 0-31,0 0 0,0 18 16,0-1-16,0-17 15,0 35 1,0 0-16,-35 18 15,35 35 17,0-35-17,0-70 1,0-19 0,0 1-1,0-53 79,0-71-78</inkml:trace>
  <inkml:trace contextRef="#ctx0" brushRef="#br0" timeOffset="114834.34">9984 13035 0,'17'-17'0,"1"17"15,0 0-15,34 0 0,-34 0 32,53 17-1,-54 1-16,19 17-15,-19 0 0,1 18 16,-1 0 15,-17 71 1,0-107-17,0 1 1,0 17 15,0-17-15,-35-1-1,18 1 1,-19-18 0,-105 0-1,88 0 1,36 0-1</inkml:trace>
  <inkml:trace contextRef="#ctx0" brushRef="#br0" timeOffset="116106.53">6738 12259 0,'0'18'31,"0"17"-31,0 18 31,0 35-31,53 71 0,0-36 32,-35-35-32,70 212 15,-53-229-15,18 17 16,353 723 15,-142-352 0,-246-441 1,-1-54 46,1-16-63,0-37-15,-18-69 16</inkml:trace>
  <inkml:trace contextRef="#ctx0" brushRef="#br0" timeOffset="116752.62">7885 12771 0,'0'17'0,"-36"36"31,19-18-31,-36 89 16,-88 123-1,123-177 17,-70 107-32,-36-1 15,71-123 16,-88 106-15,71-106 0,17-18-1,-106 53 1,71-53 0,70-35-1,1 18 1,-19 0-16,19-18 15</inkml:trace>
  <inkml:trace contextRef="#ctx0" brushRef="#br0" timeOffset="133824.35">20849 11342 0,'35'17'47,"-17"-17"-31,-18 36-16,0 34 15,0-17-15,0 35 0,0 1 32,0 352-1,0-212 0,0-141 0,0-35-31,0-18 16,0-17 15,0 0 0,0-36 219,0 0-234,0 1-16,0-1 16</inkml:trace>
  <inkml:trace contextRef="#ctx0" brushRef="#br0" timeOffset="136712.1">19844 12330 0,'0'0'0,"17"17"16,1-17-16,17 18 15,-17-1 1,0-17 15,52 0-31,-35 0 16,36 0-1,52-35 17,-52-18-1,17-141 0,-88 159-15,71-71-1,-71 89 1,17-1 0,1 0-1,0-17 1,-18 0 0,17 17-1,-17-52 16,0-89-15,0 35 0,0 89-1,0-106 1,0 17 0,-17 71-1,-19 18 1,19 18 15,-1-1-31,0-17 16,-17 35-1,-53 0 17,17-18-17,36 18 1,-53-18-1,-18 18 1,18 0 0,-36 0-1,107 0 1,-18 0 0,-18 36-1,35 34-15,-17 107 31,-18-107 1,53-35-32,-18 406 15,18-194 17,0-88-17,0-106 1,53 53-16,0 0 31,0-53-15,-18-18-1,53 53 1,-52-70 0,-19-18 15,1 0-16,35 0 1,53-124 0,-36 1-1</inkml:trace>
  <inkml:trace contextRef="#ctx0" brushRef="#br0" timeOffset="137488.6">20884 10901 0</inkml:trace>
  <inkml:trace contextRef="#ctx0" brushRef="#br0" timeOffset="143586.1">2575 5980 0,'141'0'78,"-35"0"-47,18 0-31,176 0 16,35 0 15,423 0-15,-564 0-1,106 0 1,194 0 0,-141 35-1,-159-18 1,17 19-1,-175-36 1,34 0 0,-34 17-1,16-17 1,37 0 15,-19 0-15,-52 0-1,35 0 1,-36 0 0,1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3-07-02T13:04:00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7796 1693 0,'18'0'15,"35"0"1,-18 0-1,1 0 1,105 18 0,-18 17-16,1-17 15,140 17 17,-70-17-1,300 35 0,-282-53-15,-177 0-1,53 0 1,36 0 0,140 0-1,-17 0 1,141 0 15,-70 0 0,-212 0-15,105 0 0,-123 0-1,1 0-15,16-18 16,142 18-1,-176-18-15,282 1 32,-230-1-17,-88-17 1,1 35 0,-1 0-1,-17 0 1,17-18-1,-17 18 17,-1 0-32,1 0 31,0 0 16,-1 0-16</inkml:trace>
  <inkml:trace contextRef="#ctx0" brushRef="#br0" timeOffset="9782.29">3263 7302 0,'0'0'0,"18"0"0,35 0 0,-36 0 15,1 0 1,35 0-16,0 0 16,35 0-1,53 0 1,18 0-16,106 0 0,193 0 31,-370 0 0,-52 0 1,122 0 15,-140 0-32,105 0 1,-105 0-1,0 0 1,211 0 0,-53 0-1,-87 0 1,-1 0 0,0 0-16,18 0 31,-53 0-31,0 0 15,17 0 17,-34 0-1,-19 0-15,89 0-1,-18 0 1,-53 0-1,124 0 1,-124 0 0,195 0-1,-54 0 1,-123 0-16,159 0 31,-124 0-15,0-17-1,53-1 1,-88 18 15,-35-17-15,-1 17 0,1 0-16,0 0 15,35 0 1,-18 0-1,0 0 1,18 0 0,-18 0-1,36 0 17,-53 0-17,17 0-15,35 0 31,-17 0-15,36 0 15,-1 0-15,-53 0 0,124 0-1,-1 0 1,-69 0-1,52 0 1,-88 0 0,0 0-1,0 0 1,17 0 31,18 0-32,-35 0 1,18 0 0,-54 0-1,19 0 1,17 0 0,0 0-1,-36 0-15,54 0 31,-18 0-31,70 0 32,1-36-17,-89 36 1,124 0 0,-106 0-1,-36 0 1,54 0-1,-54 0 17,1 0-32,0 0 15,17 0 1,18-17 15,-18-19-15,-17 36-1,35-53 1,-18 36 0,-35-1 15,18 1-31,-1-1 16,1 0 15,-18 1-31,0-19 31,0 19-15,0-19-1,0 19 1,0-18 0,0-18-1,0 35 1,0-88-1,0 71 1,0 0 0,0-1-1,0 19 1,0-1 156,-35 18-157,-1-18 1,1 18 0,17-17-16,1 17 0,-71 0 31,-1-18-15,54 18-1,-159-35 1,141 35 15,-17 0-15,-72-35-1,54 35 1,0 0 0,18 0-1,34 0 1,-87 0-1,35 0 1,52 0 0,1 0-1,0 0-15,-106 0 32,52 0-1,37 0-31,-425 0 15,195 0 17,141 0-17,-106 0 1,176 0 0,19 17-1,-54-17 1,53 18-1,-212-1 1,-52 36 0,193-17-1,-193-1 1,52 18 0,71-18-1,-194 18 1,71 0 15,158-35-15,-88 35-1,176-53 1,-229 17 0,89 1-1,87-18 1,-17 0-1,71 0 1,52 0 0,-70 0-1,53 0 1,17 0 0,0 0 15,1 0-31,-54 0 15,36 0 17,17 0-17,-52 0 1,52-18 0,0 18-1,1 0 1,-1 0-1,0-17 17,1-1 15,-1 18-16,0 0 16</inkml:trace>
  <inkml:trace contextRef="#ctx0" brushRef="#br0" timeOffset="12681.89">7461 7108 0,'18'0'94,"0"0"-94,-1 0 0,1 0 31,35 0-31,-36 0 16,160 0 15,-160 0 16,1 0-47,35 0 16,35 0-1,-53 0 1,1 0 15,-1 0-15,-17 0-1,52 0 1,-52 0 0,35 0-1,-18 0 1,-17 0 15,-1 0-15,1 0-16,0 0 15,34 0 1,-34 0 0,53 0-1,17 0 1,-71 0 0,1 0 15,0 0-31,35 0 15,17 0 1,-17 0 0,18 0-1,-54 0 1,1 0 0,0 0-1,17 0 1,-17 0-1,17 0 1,-18 0 0,1 0 31,0 0-47,-1 0 31,1-17-16,0 17 1,-1 0 15,1 0 1,0 0 77,-1 0-109</inkml:trace>
  <inkml:trace contextRef="#ctx0" brushRef="#br0" timeOffset="37425.26">4392 15857 0,'18'0'0,"17"0"31,-17 0-31,35 0 0,-1 0 16,-34 0 0,35 0-16,18 0 15,-54 0-15,54 0 16,317 0 15,229 0 16,-582 0-31,-17 0-16,0 0 31,52 0-15,1-53-1,35-52 1,-89 69-1,36-52 1,-17 35 0,-36 18-1,17-53 1,-17 52 15,0 1-31,0 0 16,0-124-1,0 89 1,0-248 0,0 106-1,0 142 1,0-71 0,0 53-1,0 35 1,-35-106-1,17 106 17,-17 18-17,17 35 1,-105-18 0,52 0-1,-123 1 16,-229 17-15,141 0 0,141 0-1,70 0 1,36 0 0,17 0-16,-35 17 15,-35 36 1,17-17-1,-352 69 1,141-34 0,123-18-1,-53 70 1,142-105 15,-1 35-15,18 35-1,36-70 1,-1 35 0,-17 17-1,35-17 17,0 88-17,0-105-15,35 158 31,-17-141-15,35 35 0,-36-35-1,19 17 1,-36-52 0,0-1-16,17 54 31,1-53-31,70 88 31,-70-71-15,-1-18-1,89 54 1,-35-36 0,-36-17-1,106 35 1,-106-53-1,54 0 1,-19 0 0,-34 0-16,34 0 31,-17 0-15,-18-18-1,1 18 16,-19-17-15,1 17 0,-1-18 15,1 0 0,0 18-15,-1 0 140,1 53-140,0-35-1,-18-1 1,17 19 0,-17-19-16,18 1 15,35 70 1,-53-70-1,17-18-15,-17 17 16,36 19 0,-19-19 15,1-17 63</inkml:trace>
  <inkml:trace contextRef="#ctx0" brushRef="#br0" timeOffset="40110.17">6738 14552 0,'0'53'15,"0"-106"-15,0 177 0,35-36 16,-17 0-16,0 35 15,17 1 1,18 35 0,0-36-16,0 1 0,158 175 31,-52-122 0,-106-89-15,18-53-1,-71-17 1,88 0-16,106-1 31,-18 1-15,-52-1 0,387 107-1,-158-71 1,-159-35-1,35-18 1,-176 0 0,0 0-1,18-18 17,-36-17-32,71-54 31,0 19-16,-1-36 1,37-53 0,-107 106-1,35-70 1,-34 17 0,-19 36-1,-17 34-15,0 19 16,0-72-1,0 54-15,0-18 32,0-17-17,0 34 1,-17-105 0,-72 0-1,1 18 1,53 70-1,-53-53 1,-89-70 0,124 105-1,-52-35 1,52 71 0,-35-36-1,-18-35 1,0 54 15,-106-54-31,1 35 31,-19 54-15,-87-36 0,158 53-1,53 0 1,-106 53-1,107 17-15,-54 106 32,71-52-17,-18 17-15,53-70 32,18-36-17,35-17 1,-36 34-1,-17 37 17,1-36-32,16-36 31,19 36-31,-36 18 31,35-54-15,18 19-1,-18-19 1,1 1 78,-1 17-79,18-17 1,0-1-16</inkml:trace>
  <inkml:trace contextRef="#ctx0" brushRef="#br0" timeOffset="50874.65">4269 14834 0,'0'18'31,"0"17"-15,0-17-16,0-1 0,0 1 31,0 0-31,0-1 16,0 1-1,0 17 17,0 1-1,35 17-31,35-1 31,19 1 0,-54-35-15,-17 0 0,70-18-1,35 0 16,-87 0-31,34 0 32,-17 0-32,-18-18 15,-17 0 1,17-17 0,-17 35-1,17-88 1,-35 35-1,0 35 1,0 1 0,0-36 15,0-71-15,-18 107-16,1-19 31,-36 19 0,35 17-15,1-18 31,-36 18-32,17 0 1,19 0-16,-18 0 15,17-18 1,-88 1 15,71-1-15,-1 1 0,1-1-1,18 18 1,-19 0-1,19 0 1,-1 0 15,0 18-15,18 17 109,0-18-109,0 1-1,0 0 16,0-1-31</inkml:trace>
  <inkml:trace contextRef="#ctx0" brushRef="#br0" timeOffset="52273.87">5362 14746 0,'-53'53'31,"53"-35"-31,-35 17 16,0 35-16,17 1 15,0-36-15,1 18 16,17-35-16,-18 0 31,18 17-31,0 0 31,0 36 1,0-54-17,0 1 1,141 17 0,-88 0-1,-35-35 16,88 0-15,-36 0 0,-52 0-1,17-35 1,-17 18 0,-1-36-1,-17 17 1,18-34-1,-18 17 1,0-18 0,0 18-1,0-35 1,0 35 0,0 36-1,0-19 16,0 19-15,0-36 0,-18 18-1,1 17 1,17 0 15,-18 1-15,1 17-1,-1 0 1,0 17 0</inkml:trace>
  <inkml:trace contextRef="#ctx0" brushRef="#br0" timeOffset="65436.93">4004 8784 0,'35'0'16,"1"0"0,-19 0-16,19-17 0,-19 17 31,1 0-31,35 0 0,-36-18 15,19 18-15,-1 0 16,35 0 0,-17-18-16,71 1 31,-54 17-31,301 0 16,387-36-1,-599 19 1,-124 17-1,159 0 1,-105-18 15,-37 18-15,142 0 0,18-18 15,-71 18-16,-53 0-15,142 0 32,-54 0-17,-105 0 1,140 0 0,1 0-1,-194 0 16,-1 0-31,19 0 0,-1 0 16,35 0 0,72 0 15,-72 0-15,159 0-1,18 0 16,406 0-15,-441 0 0,-124 0-1,88 0 1,-88 18 0,1-18-1,-1 0 1,-71 0-1,54 18 1,0-18 0,-54 0-1,177 0 17,-106 0-17,-52 0 1,52 0-1,-35 0 1,0 0 0,-36 0-1,1 0-15,0 0 16,52 0 0,1 0-1,-54 0 1,19 0-1,-1 0 17,0 0-17,18 0 1,18-18 15,-18-17-15,-36 17-1,36-35 1,-35 53 0,17-17-1,18-1 1,-35 18 0,-1 0-1,1-18 1,0 1-16,17-19 31,-18 19 0,1-1-15,-18 0 0,0-17-1,0-18 1,0-53-1,0 89 1,0-18 0,-70-36-1,34 18 1,-87 0 0,88 18-1,-18 17 1,-53 1-1,35 17 17,36 0-32,-18 0 15,-53 0 1,53 0 0,0 0-1,-17 0 1,17 0-1,-71 17 1,54 1 0,-1 0-1,-52 17 1,88-18 15,-71-17-15,70 0 15,-16 0-31,34 0 16,-17 0 15,-89 0-15,54 0-1,34 0 1,-70 0-1,89 0 1,-1 0 0,1 0 15,-1 0-15,0 0-1,1 0 1,-36 18-1,17 0 1,1-18 0,-18 35-1,36-35 17,-19 35-17,-17-17 1,36 0-1,-18 17 1,-1 0 0,19-17-16,-19-1 31,36 1-15,-17 0-1,-19 17 1,19-17-1,-1-1 17,18 1-17,0-1 1,0 1 0,0 17-1,0 18-15,18 35 31,35-17-15,0-36 0,0-17-1,-1 0 1,-34-18 0,17 0-1,-17 0 1,0 0-1,-1 0 17,1 0-17,0 0-15,34 0 16</inkml:trace>
  <inkml:trace contextRef="#ctx0" brushRef="#br0" timeOffset="99435.94">11465 8749 0,'-53'0'16,"18"0"-1,0 0-15,-36-18 16,36 18 0,-18 0-16,-18 0 15,36 0-15,0 0 0,0 0 31,17 0-31,-17 0 16,-177 0 15,-52-35 1,17 35-1,158 0-16,19 0 1,-1 0 0,18 0 15,36 0-15,-1 0 15,0 0-31,1 0 15,-1 0-15,-35 0 16,18 18 0,0-18-1,-71 53 1,35-53 15,54 17-15,-1-17 46</inkml:trace>
  <inkml:trace contextRef="#ctx0" brushRef="#br0" timeOffset="101876.44">4145 9507 0,'35'0'62,"36"0"-46,-18 0-16,-18 0 0,53 0 31,1 18-31,-1-18 0,-18 0 16,-34 0-16,158 0 31,-36 0 16,54 0-16,-106 0-15,-53 0 0,0 0-1,70 0 1,54 18-1,-72-18 17,1 0-32,88 0 31,-88 0-15,-88 0-1,88 0 1,-36 0 15,-35-18-15,89 0-1,-89 1 1,18-1 0,0 0-1,-35 18-15,35 0 31,17 0-15,-52 0 0,70-17-1,18-1 1,-89 1 0,72-1-1,-72 18 16,1 0 1,0 0-17,-1 0 17</inkml:trace>
  <inkml:trace contextRef="#ctx0" brushRef="#br0" timeOffset="109438.33">5733 7955 0,'-18'0'47,"36"0"-16,-1 0-15,1 0-1,17 0 1,0 0-1,177 0 32,-194 0-31,105 0 0,-105 0-1,35 0 1,-18 0-1,18 0 32,35 0-47,-70 0 16,17 0 0,36 0-1,-18 0 1,17 0-1,-17 0 1,-35 0 15,35 0-15,-18 0 0,-17 0-1,52 0 1,-17 0-1,-18 0 1,18 0 0,-18 0-1,1 0 1,17 0 0,-36 0-1,54 0 1,-53 0-1,70 0 17,35 0-17,-88 0-15,18 0 16,-35 0 0,105 0-1,-17 0 1,18 0-1,-71 0 1,-36 0 0,1 0-1,0 0 298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3-07-02T13:06:11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3845 2646 0,'18'-18'78,"17"18"-78,-17 0 31,17 0-31,53 0 32,1 0-1,-1 0 0,-71 0-31,124 0 31,-35 0 1,-53-17-17,-35 17 1,17 0 0,-17 0-1,17 0 1,0 0 15,-17 0-31,35 0 31,-18-18-15,-17 18-16,52 0 31,-52 0-15,0 0-1,35 0 1,-36 0 15,1 0-31,70 0 16,-53 0-16,124 0 31,-71 0-15,71 0 15,53 0-15,-124 0-1,-35 0 1,264 0 0,-158 18-1,-18-18-15,-17 17 16,34-17-1,-140 0 1,35 0 0,-35 0-1,87 0 17,-87 0-17,35 0 1,0 0 15,-36 0-15,1 0-16,0 0 15,-1 0 1,1 0 0,35 0-1,18 0 1,-36 0-1,53 0 1,-70 0 0,70 0-1,18 0 1,-53 0 0,17 0-1,-52 0-15,-1 0 31,19 0 1,-1 0-17,-17 0 1,70 0 0,-53 0-1,-17 0 1,-1 0-1,54 0 1,-36 0 15,-17 0-31,17 0 16,36 0 0,-18 18-1,-1-18 16,19 0-15,247 0 0,-124 35-1,247-17 1,-318 17 0,-88-35-1,-17 0 16,0 0 1,-1 0-32,1 0 15,35 0 1,-36 0 0,1 0-1,35 0 16,-18 0-15,18 0 0,0 0-1,-35 0 1,70-18 0,-18 1-1,-52 17 1,0 0-16,-1 0 15,19 0 1,-19 0 0,19 0-1,-19 0 1,18 0 0,-17 0 15,0 0-16,-1 0 1,19 0 0,-19 0-1,1 0 1,17-18 0,-17 0 30,0 18 17,-1 0-16,1 0-16,-1 0-31,1 0 0,0 0 16,-1 0-16,1-17 47,0-1-47,-1 18 31,1 0-31,0 0 15,17 0 1,-18 0 0,54 0-1,-18-17 1,-35 17 15,-1 0 0,18 0-15,1 0 0,-19 0-1,36 0 1,-35 0 0,0 0-1,34 0 1,-34 0-1,17 0-15,-17 0 16,17 0 0,-17 0-1,17 0 1,-17 0 15,0 0-15,17 0-1,-18 0 17,72 0-17,-54 35 1,-17-35-16,-1 17 16,1-17-1,17 0 16,-17 0-15,17 0 15,-17 0-31,35 0 0,17 0 16,-52 0 15,52 0-15,-34 0-1,-19 0 1,19 0 0,16 18-1,37-18 1,-36 0 0,-18 0-1,35 18 1,-17-18-1,-35 0 1,0 0 15,-1 17-15,1 19 15,-1-36-15,36 17-1,0-17 1,-17 0 0,158 36-1,-106-36 1,0 0 15,18 0-31,-71 0 16,-17 0-16,-1 0 15,1 0 1,70 0 15,-35 0-15,-18 0 15,36 0-15,0 0-1,-36 0 1,106 0 0,-53 0-1,0 0-15,-35 0 16,18 0 0,-54 0-1,54 0 1,70 0-1,-106 0 1,71 0 0,-88 0 15,0 0-31,-1 0 31,1 0-15,35 0 15,-36 0-15,19 0-1,-19-18 1,1 18 0,17-18-1,-17 1 1,17 17 46,-17 0-62,-1 0 16,1 0-16,0 0 31,-1 0-15,1 0-1,17 0 17,-17 0-32,52 0 15,-17 0 1,0 0 0,0 0-1,0 0 1,0 0-1,-18 0 1,1 0 0,-19 0-1,1 0 17,17 0-1</inkml:trace>
  <inkml:trace contextRef="#ctx0" brushRef="#br0" timeOffset="57900.18">19173 4163 0,'18'0'63,"53"17"-63,-18-17 0,17 0 15,-17 18-15,-18-18 16,177 18 15,53 17 16,-177-35-31,212 53-1,-247-53 1,17 0 0,-17 0-1,0 0 1,88 0 0,-17 0-1,-89 0 1,18 0-1,0 0 1,-18 0 0,106 0-1,247 0 32,-264 0-31,-72-35-1,19 17 1,-53 0 0,-1 18-1,1 0 1,0-17 0,-1 17-1,1 0 1,0 0 15,-1 0 0,1 0 1</inkml:trace>
  <inkml:trace contextRef="#ctx0" brushRef="#br0" timeOffset="60759.63">2734 5539 0,'18'0'15,"-1"0"17,1 0-32,0 0 0,17 0 15,-17 0-15,52 0 16,18 0 0,247 0 15,-17 0 0,-195 0-15,-17 0-1,-18 0 1,-35 0-16,18 0 0,52 0 31,-52 0-15,-53 0-1,34 0 1,-34 0 0,0 0 15,-1 0 31,1-18-15,0 18 0,17 0-31,18 0-1,-36 0-15,1 0 0,0 0 16,-1 0 62,1-18-62</inkml:trace>
  <inkml:trace contextRef="#ctx0" brushRef="#br0" timeOffset="62022.76">7514 5556 0,'18'0'0,"17"0"31,-17 0-31,35 0 31,-18 0-31,53 0 0,-53-17 16,-17 17 0,35 0-16,-18-18 15,53 18 16,54 0 16,228 0-15,-264 0-17,53 0 1,-124 0-16,53 0 31,-17 0-15,-36 0-1,0 0 1,-17 0 0,-1 0-1,19 0 1,-19 0-1,19 0 17,-1 0-17,0 0-15,89 0 32,-1 0-17,-17 0 1,0 0-1,-53 0 1,-36 0 62</inkml:trace>
  <inkml:trace contextRef="#ctx0" brushRef="#br0" timeOffset="66413.22">20990 2787 0,'0'0'0,"71"0"16,-54 0 15,54 0-31,-53 0 0,35 0 16,-36 0-16,18 0 31,1 0-31,246 0 47,-141 53-16,177-35-15,-142-18-1,-105 0 1,34 0 0,-52-18-1,-35 18-15,17-18 16,18 1-1,-18-1 1,54-53 0,-54 36-1,-17 17 1,17-52 0,-18-36 15,-17 88-16,18-140 1,-18 105 0,0-18-1,0 18 1,0 0 0,0 18-1,0-35 1,0 34-1,-18-17 1,18 36 0,0-1 15,-35-17-15,18 17-1,-1-17 1,-17-18-1,17 35 1,-35-70 0,18 71-1,17-19 1,0-34 0,1 52-1,-1-17 1,-17-18-1,0-35 1,-1 35 0,1 53-1,0-18 17,-18-17-17,-53 0 1,71 35-1,-89-18 1,1-17 0,17 35-1,-35-18 1,88 18 0,18 0-1,-106 0 1,70 0-1,36 0 1,17 18 31,0-1-47,-34 54 16,52-54 15,-53 89-16,53-88 1,-18 52 0,0-34-1,-17 34-15,17 54 32,-34 52-17,52-105 1,-71 105-1,36-88 1,35-35 0,-18 0-1,0 0 17,18-35-17,0-1 48,-17 1-48,17 0 1,0-1 0,0 1-16,0 17 31,0-17-31,0 17 0,0 71 31,0 0-15,0-71-1,0 71 1,0-88 15,0-1-31,0 18 31,17-17 1,1 0 15,0-18-32,-1 0-15,19 0 16,34 0-1,-35 0 1,36 0 0,-36 0-1,-17 0 1,0 0 15,34 0-15,-34 0-16,17 0 31,-17-18 94,-18 0-109,0 1-16,0-18 15,18-36 1,-1 0-16,1 18 31,-18-17-15,18 17-1,-18 35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3-07-02T13:07:34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3457 1358 0,'35'0'125,"1"0"-125,-19 0 16,36 0 0,-35 0-16,0 0 0,35 0 15,17 0 16,18 0 1,-35 0-1,-35 0-31,52 0 31,-52 0-31,17 0 16,-17 0-1,35 0 1,0 0 0,35 0-1,0 0 1,18 0 15,-71 0-15,-17 0-16,0 0 15,87 0 1,1 0 15,-53 0-15,-35 0 15,17 0-15,-17 0-1,-1 0 32</inkml:trace>
  <inkml:trace contextRef="#ctx0" brushRef="#br0" timeOffset="1301.98">8749 1446 0,'18'0'16,"34"0"-1,-34 0 1,0 0-1,-1 0-15,36 0 16,-35 0-16,35 0 0,17 0 16,19 0 31,-19 0-16,1 0 0,-1 0-15,1 0-1,-54 0-15,54 0 32,17 0-17,-17-17 1,-1 17-1,-52 0 1,17-18 0,0 18-1,-17-18 1,0 18 15</inkml:trace>
  <inkml:trace contextRef="#ctx0" brushRef="#br0" timeOffset="3060.8">10689 1464 0,'0'18'63,"18"-18"-48,17 0 1,0 0-16,71 0 16,18 0 15,-36 0 0,18 17 16,0-17-31,17 18-1,-105-18 1,87 0-1,-16 18 1,-54-18 15,53 17-31,141 19 0,-70-36 16,-141 0-16,-1 0 16,19 0 187,-19-71-203,-17 53 0,18 18 15,0-35 1,-1 17 0,-17 1-1,0-1 1,18 0 62,0 18 78,-1 0-140</inkml:trace>
  <inkml:trace contextRef="#ctx0" brushRef="#br0" timeOffset="6998.48">13070 1499 0,'36'0'16,"-19"0"-1,72 0 1,-54 0-1,35 0 1,-34 0-16,17 0 0,176 0 47,-88 0-31,-106 0-1,-17 0 1,88 18-1,-53-18 1,-36 0-16,1 0 16,123 0 15,-17 0-15,-1 0-1,18 0 16,71 0-15,-124 0 0,-35 0-1,0 0 1,-36 0 0,1 0-16,0 0 15,17 0 16,0 0-31,36 0 16,35 0 0,-71 0-1,53 0 17,18 0-17,-71 0 1,71 0-1,0 0 1,-71 0 0,0 0-1,-17 0 1,35 0 0,0 0-1,-35 0 1,34 0-1,-34 0 1,17 0 15,18 0 1,-35 0-17,52 0 1,-34 0-1,-19 0-15,1 0 16,53 0 15,17 0-15,-53-18 0,-17 18-1,35 0 1,-36 0 15,1-17 16,0 17 78,-1 0-47,1 0-62,-1 0 62,19-18-63,-19 0 1,1 1 0,-18-1 156</inkml:trace>
  <inkml:trace contextRef="#ctx0" brushRef="#br0" timeOffset="9362.48">2840 2946 0,'-18'0'78,"36"0"-78,52 0 15,1 0-15,-18 0 16,70 0 0,-17 0-16,159 17 31,-177-17 0,0 0 0,53 0-15,-70 0 15,-54 0-15,54 0 0,-18 0 15,-18 0-16,-17 0 1,105 0 0,-105 0-1,0 0-15,140-17 32,-105-19-17,0 36 1,-35 0-1,35-17 1,0 17 0,0 0 15,-36 0-15,19 0-1,16 0 1,-34 0-1,70 0 1,-35 0 0,-35 0-1,-1 0 1,19 0 0,-19 0 15,1 0 0,35 0-31,-35 0 31,-1 0-15,1 0 0,-1 0 77,1 0-93,0-18 16</inkml:trace>
  <inkml:trace contextRef="#ctx0" brushRef="#br0" timeOffset="11697.2">5697 3792 0,'36'0'62,"-19"0"-62,36 0 16,35 0 0,-52 0-16,34 0 0,-34 0 31,-19 0-31,89 18 15,35-18 32,-53 0-31,-52 0 0,175 0-1,-34 0 16,-89 0-15,-71 0 0,72 0-1,-72 0 17,1 0-32,88 0 15,-89 0 16,1 0-31,0 0 16,17 0 0,-17 0-1</inkml:trace>
  <inkml:trace contextRef="#ctx0" brushRef="#br0" timeOffset="26169.59">4110 6191 0,'18'-17'16,"-1"17"-16,1 0 15,-1 0 1,1 0-16,0 0 16,-1 0-1,1 0-15,0 0 16,140-36 15,-122 36-31,87-53 31,1 18-15,-89 17 15,88-34-15,-105 52-1,17-18 1,18 18 0,-18 0-1,-17 0 17,17 0-32,-17 0 15,17 0 1,18 0-1,-35 0 1,-1 0 0,1 0-1,0 0 17,35-35-17,-36 17 1,1-17-1,17-1 1,-17 36-16,17-52 31,-35 34-15,18-17 0,-18 17-1,0 0 16,0-35-15,0 36 15,0-18-15,0 17 0,0 0-1,0 1 1,0-19-16,-71 1 31,54 17-31,-36-17 16,0 18-1,17-1 1,1-35 0,0 35-1,17 18 1,1 0-1,-36-17 1,-18-19 15,-70 19-15,123 17 0,-52 0-1,52 0 1,-17 0 31,17 0-47,-35 0 15,0 0 1,36 0 0,-89 35-1,35 0 1,54-17-1,-1 0 17,-35 17-32,36-17 47,-1-18-32,-17 17 1,-1 54-1,19-71-15,-1 17 16,1 1 15,17 0 110,0-1-141,0 1 16,-18 0-16,0-1 15,18 1 1,0-1-1,-17 1 1,-1 17 15,-17 1-15,35-19 0,0 36-1,-18 18 1,18-54 15,0 1-15,0 35-1,0-35 63,0-1-62,18-17 15,-1 0-31,19 35 16,-19-35-16,1 0 16,17 0 15,18 0-16,18 0 1,-36 18 15,71 53-15,-71-71 0,-17 0-1,35 35 1,-36-35-1,1 0 17,-1 0 124,-17 18-140,18-1-1,0-17 16,-1 18-15,1-18 15</inkml:trace>
  <inkml:trace contextRef="#ctx0" brushRef="#br0" timeOffset="55125.03">5592 5768 0,'-18'0'140,"36"0"-108,-1 0-17,18 0 63,-17 0-78,0 0 16,-1 0 125,1 0-141,0 0 0,-1 0 15,1 0 48,0 0-32,-1 0-15,1 0-1,-1-18 1,1 1 15,0-1-31,-1-17 16,-17 17-1,0 0 1,18-17 0,-18 0-1,0 17 1,18-17-1,-18 0 1,0-1 0,0 19-1,0-1 79,-18 18-63,0 0-15,1 0 0,-1 0-16,0 0 0,1 0 62,-1 0-46,1 0-1,-1 0 1,0 0 15,1 0-15,-1 0 78,0 0-63,1 53-31,17-35 15,-18 17 1,0 18 0,18 0-1,0-18 1,0-17 0,0-1-1,0 19 16,0-19-15,0 1 0,0 17-1,0-17-15,0-1 16,18 19 15,35 17-15,-18-36-1,1 1 17,-19-18-32,18 0 31,-17 18-31,17-18 16,1 0-1,17 0 16,0 0-15,-36 0 0,18-18-1,-17 0 1,0 1 0,17-19-1,-35 19 1,0-1 15,0-17-31,0-36 31,0 1-31,0 17 16,0 35 0,0 1-1</inkml:trace>
  <inkml:trace contextRef="#ctx0" brushRef="#br0" timeOffset="57880.38">4022 5944 0,'0'0'0,"70"18"16,1-18-16,-36 0 15,53 18 1,0-18-16,18 0 0,18 35 31,-89-35-31,18 0 0,212 17 31,-89 19 1,283 17-1,317 35 0,-212-53-15,106-35-1,-599 0 1</inkml:trace>
  <inkml:trace contextRef="#ctx0" brushRef="#br0" timeOffset="61151.95">4075 6844 0,'0'0'0,"17"0"15,36 0 1,0 0 0,-18 0-16,1 0 0,34 0 15,1 0-15,-36 0 16,18 0 15,35 0-15,106 0-1,35 0 17,230 0-1,-371 0-15,36 0-1,-89 0 1,18 0-1,53 0 1,-36 0 15,-52 0-15,53-18 0,-19 18-1,-16 0-15,52 0 31,-53-17-31,230-19 32,-159 36-17,-1-17 1,19 17 0,17 0-1,-70 0 1,87 0 15,177 0-15,-211 0-1,-54 0 1,-34 0 0,-19 0-16,1 0 31</inkml:trace>
  <inkml:trace contextRef="#ctx0" brushRef="#br0" timeOffset="74732.5">17921 10654 0,'0'0'0,"35"0"31,-17 0-31,0 0 0,35 0 16,-36 0-16,36 0 15,-35 0 1,-1 18-16,1-18 0,0 17 31,-1 71 0,1-17 1,0-36-1,-18-17-31,0-1 16,0 1-1,0 17 16,0-17 1,0 0-32,-89 70 15,72-53 17,-1-17-17,1-1 1,-36 19-16,0-1 15,0-17 1,35 17 0,-17-35 15,52 0 172,1-18-203,0 18 16,-1 0-1,1 0 17,0 0-32,17 0 15,-17 0-15,35 0 31,-36 0-15,1 0 0,35 0-1,-18 0 17,-17 0-17,17 0 1,-17 0 15</inkml:trace>
  <inkml:trace contextRef="#ctx0" brushRef="#br0" timeOffset="76382.03">6615 13776 0,'17'0'0,"1"0"31,0 0-31,34-18 16,1 1-16,18-1 16,17 18-1,0 0-15,18 0 16,53 0 0,141 0-16,264 0 31,-176-18 0,124-52 16,-495 70-31,54 0-1,-53 0 16,-1 0 32,1 0-63,35 35 16,-36-17-16</inkml:trace>
  <inkml:trace contextRef="#ctx0" brushRef="#br0" timeOffset="77321.17">12594 13741 0,'35'0'47,"-17"0"-32,35 0 1,-35 0-16,123 0 31,423 0 0,-70 0 1,-388 0-1,70-18-15,-70 18-1,-18 0 1,1 0-1,-37 0 17,-16 0-17,-19-18 1,1 18-16,53 0 31,-19 0-15,-34 0 15</inkml:trace>
  <inkml:trace contextRef="#ctx0" brushRef="#br0" timeOffset="78033.78">15363 13652 0,'0'0'0,"18"0"15,0 0-15,17 0 0,106 0 16,36 18 31,352 0-47,600-18 31,-636 0 0,-440 0-15,0 0 0,-35 0-1,0 0 1,17-18 0,-17 18-1,17 0 16,18 0-15,-36-18 15,1 18 32,0 0-63</inkml:trace>
  <inkml:trace contextRef="#ctx0" brushRef="#br0" timeOffset="79344.73">22542 13670 0,'36'0'15,"-1"0"1,18 0 0,35 0-16,18 0 15,-18 0 17,0 0-32,265 53 15,-229-53-15,228 35 31,-281-35 1,194 0-17,34 0 1,195 0 15,-406 0 0,-52 0-31,-19-17 32,1 17-32,0-18 140</inkml:trace>
  <inkml:trace contextRef="#ctx0" brushRef="#br0" timeOffset="89923.83">17639 10548 0,'0'-18'32,"0"1"-17,0-18 1,0 17-16,18 0 31,-1 1-31,36-36 0,53-18 47,17 36-31,-52 17-1,17 18 1,89 0 0,-107 0 15,-52 0-31,52 0 15,-52 0 1,0 0-16,-1 18 16,18 17-1,1 18 1,-1 0 15,0 18-15,-17 70 15,0-88-15,-1-1-16,-17 1 31,35 0-31,-35 18 16,0-54-1,0 54 1,36 35 15,-36-53-15,0-36-1,0 54 1,0-36 0,0-17-1,0 0 16,-18 17-31,-105 0 32,-36-35-17,88 18 1,-34-1 0,69 1-1,-70 0 1,36-18-1,17 0 1,35 0 15,-35 0-15,36 0 0,-1 0-16,-17 0 15,17 0 63,1 0-62,-1 0 0,0 0-16,1 0 0,-1-18 31,0 0-31,18 1 15,-53-54 1,18-52 0,18 70-1,-1-18 1,-53-140 0,71 175-1,0-140 16,0 158-15,0-70 0,0 35-1,0 36 1,0-1 0,0-17-1,0 17 95,36 18-79,-19 0-16,19 0 1,-19 0 0,1 0 31</inkml:trace>
  <inkml:trace contextRef="#ctx0" brushRef="#br0" timeOffset="109819.79">3739 14958 0,'0'17'62,"0"1"-62,18 0 16,-18-1-1,0 1 1,0 0 0,0 17-1,0 0 17,0 0-17,0-17 1,0 17-16,0 36 31,0-18-15,0 17-1,0-34 1,-35 17 0,35 0-1,0-36 1,-18 36-1,1-35-15,17 17 32,0-17-17,0-36 282,0 0-297,17-35 0,1 36 16,-18-1-1,17 1 1,-17-1-16,18 0 31,-18 1-15,0-1 15,18 0-31,-18 1 31,0-1-31,0-17 0,17-36 32,1 1-17,-18-1 17,35-17-17,-35 70 32,0 1 94</inkml:trace>
  <inkml:trace contextRef="#ctx0" brushRef="#br0" timeOffset="115157.25">12682 14905 0,'0'-53'94,"0"35"-63,0 1-31,0-72 16,36-52 31,-19 36-16,36-1 0,-35-18-15,-18 107 0,0-1-1</inkml:trace>
  <inkml:trace contextRef="#ctx0" brushRef="#br0" timeOffset="116882.22">12330 14340 0,'0'18'15,"17"-18"1,18-18 0,-17 1-16,0-1 31,-1 18-31,1-17 15,53-36 17,-36 0-17,-17 35 1,-1 0 0,1 1-1,-1-1 110,-17 0-109,18 1-1,0 17-15,-1-18 32,-17 1-32,36-1 15,-19 0 1,-17 1 31,0-1 15,18 0 48,0 1-110,-1 17 172,1 0-172,-1 17 0,1 1 15,0 0-15,35 35 16,-36-18-1,1-18 1,-18 19 0,18-19-1,-18 1 1,0 17 0,35 36-1,-17-53 1,-1 34-1,18 19 17,-35-53 15,18-1-32</inkml:trace>
  <inkml:trace contextRef="#ctx0" brushRef="#br0" timeOffset="126155.24">2628 3810 0,'71'0'188,"88"0"-94,123-18-94,1482-140 0,-971 34 31,-740 89 0,141 17 0,-105 1 1,-72 17-1,1-18-31,229-17 0,-194 35 15,-18-18 32,18 0-47,70 1 0,-87-19 63,-19 36-63,177-35 15,-106 35 1,18-17 15,35 17-15,-105 0 0,-19 0-1,1 0 16,17 0-31,36 0 0,-54 0 32,1 0-1,0 0-31,-1 17 0,36-17 31,-35 0-15,0 0-1,-1 0 32,1 0-31,-18 18-16,17-18 16,1 17-1,0-17 48,-18 36-63,17-36 0,-17 17 15,0 1 32,36-18 16,-19 0-63,-17 18 0,0-1 15,18-17 17,-18 18 14,0 0 48,0-1-47,18-17 0,-1 18-47,-17 17 16,18-35-1,-1 18 16,1-1-15,0-17 15,-18 18 1,17-18-32,-17 18 15,0-1 16,0 1 1,0 0 30,53-18-62</inkml:trace>
  <inkml:trace contextRef="#ctx0" brushRef="#br0" timeOffset="131501.28">4269 6791 0,'17'0'47,"36"0"-47,0 35 31,-35-35-31,-1 0 0,19 18 32,-19-18-32,36 0 31,-18 0 0,89 0 0,-106 0-15,35 0 0,-36 0-1,1 0 17,-1 0-17,36 0 95</inkml:trace>
  <inkml:trace contextRef="#ctx0" brushRef="#br0" timeOffset="133207.76">7902 5856 0,'0'0'0,"-123"512"31,123-495 16,-18 1-47,0 0 0,1 52 0,70-52 16,-36-18-16,-158 53 15,194-36 1,88-17 15,-88 0-31,-458 89 32,510-89-32,-369 211 15,423-211-15,-353 53 16,282-53-16,53 0 15,-388 88 1,300-88 0,-36 0-16,-105 36 15,159-36-15,-142 17 16,124-17 0,-18 0-1,1 0 1,-160 18-16,265-36 0,-282 177 15,159-159-15,88 511 16,-89-511-16,601 1165 16,-601-1165-16,1 0 15,352 723 1,-317-723-16,-35 0 16,0-35-1,-1 17 1,-17 0-1,212 547-15,1023 1006 16</inkml:trace>
  <inkml:trace contextRef="#ctx0" brushRef="#br0" timeOffset="137401.62">10548 15522 0</inkml:trace>
  <inkml:trace contextRef="#ctx0" brushRef="#br0" timeOffset="167648.22">3492 16422 0,'0'0'16,"124"-18"-1,-106 1 1,-1 17 15,1 0-31,0 0 16,70 35 15,-71 18 0,-17 35-15,0-70 15,36 52-15,-36-52-1,0 35 1,0 0 0,0 17-1,-18-70 1,0 35 0,-52 36-1,-36 0 1,35-36-1,36 18 1,-53 17 0,70-52 15,1-18-15,-19 0 15,19 0 0,-1 0-31,0 0 156,36 0-140,0-18 0,-1 18-1,1 0 16,0 0-31,17 0 16,0 0 0,-17 0-16,70 36 31,-35-36-15,-35 0-1,52 17 1,-17 1-1,-35-18 1,-1 17 0,1-17 31,17 36-32,-17-36 1,0 0-1,-1 0 157,1 0-156,-1 0 0,1 0-1,0 0-15,-1-18 31,1 0-31,0 1 16,-1 17 203</inkml:trace>
  <inkml:trace contextRef="#ctx0" brushRef="#br0" timeOffset="171741.65">10548 15522 0</inkml:trace>
  <inkml:trace contextRef="#ctx0" brushRef="#br0" timeOffset="180222.42">14852 16087 0,'18'0'156,"-18"-18"-140,0 0-16,0-17 31,0 17-31,35-34 16,-18-1-1,-17 35-15,18-17 16,17-89 15,-17-34 1,0 87-1,-18-17-31,17-36 15,19 1 17,-19-54-17,-17 89 1,18 35 0,17-35-1,-35 70 1,35-17-1,1-18 1,-1-17-16,-17 34 16,17-16-1,-17 16 1,-1-34 15,18-1-15,-17 36-1,0 0 17,35-18-17,-36 17 1,1 1 0,-18 17-1,0 1 1,18-1-1,-1 1 1,19-19 0,-1 1-1,-18 17 17,-17 1-32</inkml:trace>
  <inkml:trace contextRef="#ctx0" brushRef="#br0" timeOffset="181280.59">15011 14023 0,'35'0'32,"18"0"-17,-35 0 1,34 0-16,37-35 31,-19-1 0,36-17 1,18 18-1,-107 18-16,18-1 1,-17 53 156,-18-17-172,18 17 31,-18 0-31,17-17 16,36 105-1,-17-17 1,-19-70 0,18 52-1,-17-53 1,0 0 0,-18-17 15,17 53-16,-17-54 17,0 1-32,0-1 78,18 1-78</inkml:trace>
  <inkml:trace contextRef="#ctx0" brushRef="#br0" timeOffset="189736.19">5345 5292 0,'17'0'16,"1"0"-1,0 0 1,-1 17-16,1-17 15,17 0 1,-17 0 0,-1 0-16,36 0 31</inkml:trace>
  <inkml:trace contextRef="#ctx0" brushRef="#br0" timeOffset="191508.35">5574 5309 0,'35'0'46,"-70"0"-46,88 0 0,0 0 16,-36 0 0,36 0-1,-17 0 1,16 0 0,1 0-1,-35 0 1,88 0-1,-88 0 1,17 0 0,18-17-1,-18-36 17,-35 0-1,35 18-31,-17-18 31,-18 0-15,0 35-1,18-88 1,-18 89 0,0-1-1,0-88 1,0 53-1,0 36 17,0-1-32,0 0 15,-18-35 1,0 18 0,1 17 15,-19-34-16,1 34 1,-35 18 0,-36-35-1,53 35 1,-18 0 0,1 0-1,52 0-15,0 0 31,-70 0-15,-35 0 0,-1 0-1,89 0 1,-36 0 0,-34 0 15,87 0-16,-17 0-15,17 0 16,0 0 0,1 0 15,-1 35 63,18-17-63,0-1-31,0 18 0,0 1 16,-18-19-1,18 1 1,0 0-16,-17-1 15,-1 36 1,18-35 0,0 17-1,0 0 1,0-17 0,0 17-1,0-17 1,0 0 15,0 35-15,0-1-1,0-16 1,0-1 15,0 0-15,0 18-1,18-35 1,17 17 0,-17-17-1,-1-18 1,1 0 0,0 0-16,35 0 31,17 0-16,-52 0 1,88 17 0,-89-17-1,1 0 1,0 0 0,34 0 15,-34 0-16</inkml:trace>
  <inkml:trace contextRef="#ctx0" brushRef="#br0" timeOffset="201668">7444 5274 0,'17'0'47,"36"0"-31,18 0-1,-1 0 1,-34 0 0,16 0-16,-34 0 0,35 0 31,35 0-15,89 0-1,175 0 16,-263 0 1,69 0-17,-34 35 1,317 71 15,-159-53-15,-229-53-1,17 0 1,-34 0 0,105 0-1,-106 0 17,0 0-17,-17 0-15,0 0 16,17 0-1,-17 0 1,17 0 0,0 0-1,-17 0 1,-1 0 0,54 0 15,-36-53-16,-17 36 1,17-36 0,-35 35-1,35-17 1,-17 17 15,-18 0-15,0-17-1,18 0 1,-18 17 0,0-17-1,0 17 1,0 1 0,0-19-1,0 1 1,0 17-1,0-87 1,0 87 15,0 0-31,0-17 16,-18 17 0,18-17-1,-18 0 1,18 0-1,0-18 17,-17-53-17,17 88 1,-18 1 62,1 17-47,-1 0-31,-17 0 16,17 0 0,0 0-16,-87 0 31,34 0-16,-105-53 1,140 35 0,-52 18-1,-18 0 1,71 0 0,-53-18-1,-36 18 1,89 0-1,-106-17 1,53-1 0,52 18-1,19 0 17,-18-18-32,-89-17 15,106 35 1,-87 0-1,69-35 1,-70 35 0,18 0-1,71 0 1,-19 0 0,1 0-1,0 0 1,-18 0-1,-35 0 17,35 0-17,18 0 1,-89 53 15,89-53-15,17 0-1,-52 0 1,52 0 0,-17 0 15,17 0-31,0 0 16,18 17 62,-17 1-78,-1 17 15,0 1 17,1 17-32,-18-1 15,17-34 1,0 17-1,-17 18 17,17-35-17,1 0 1,-1-1 203,-17 18-204,17-17-15,18 0 32,-35 17-17,17-17 32,18-1-47,-17 1 47,-1 0-47,18-1 16,0 19-1,0-1 1,0 0-1,0-17 1,0 17 0,0 0-1,0-17 1,0 0 46,-18-1-46</inkml:trace>
  <inkml:trace contextRef="#ctx0" brushRef="#br0" timeOffset="-207686.72">3210 17462 0,'18'18'0,"52"-18"0,-34 18 16,-19-1 0,1-17-16,70 0 15,-17 0 1,-18 0 0,17 0-16,-17 0 15,106 0 16,-53 0-31,-36 0 16,1 0 0,-36 0-1,0 0 1,18 0 62,-35-17-78</inkml:trace>
  <inkml:trace contextRef="#ctx0" brushRef="#br0" timeOffset="-206628.22">18027 11571 0,'18'0'46,"-1"0"-46,19 0 16,16 0 0,37 0-16,16 0 0,125 0 47,-54 0-1,-158 0-14,-1 0-17</inkml:trace>
  <inkml:trace contextRef="#ctx0" brushRef="#br0" timeOffset="-176825.7">16757 13300 0,'-18'0'0,"1"0"47,-1-18-32,18-17-15,0 17 16,0-17-1,0 0 1,0 17-16,0-141 47,0 71-16,35 0-15,-17 17-1,0 54 1,-18-72 0,35 54-1,-35 18 1,18-1 0,-1 0-1,1 18 1,-1-17-1,19 17 1,52 0 15,-70 0-15,-1 0-16,36 0 31,35 0-15,-52 17-1,-19 1 1,54 17-16,-71-17 16,17-1-1,1 1 1,35 53 15,0-18-15,-36-36 15,19 36-15,-19-35-16,-17-1 31,53 36-15,-35-17-1,-18-19 1,0 1-1,0 0 1,0-1 0,18 1-1,-1-1 48,-17 1-63,0 0 15,0 17 1,-70 53 0,17-70 15,17 35-15,-34 17-1,35-17 1,-36 0-1,36 18 1,17-54 0,1 1-16,-1 0 15,0-18 17,-35 0-17,18 0 1,17 0-1,-52 0 1,52-18 15,1 0-15,-36-35 0,35 36-1,0-1 1,1 18 109</inkml:trace>
  <inkml:trace contextRef="#ctx0" brushRef="#br0" timeOffset="-173120.27">15840 13247 0,'17'0'0,"1"17"0,0 1 15,-1 0 1,19-1-1,-19-17 17,18 18-32,-17-18 0,17 18 15,1-18 1,17 0 15,17 17 16,18-17-16,-52 0-15,-1-17 0,35-36-1,-52 35 1,53-35-1,-54 18 1,1 0 0,0-18-1,-18 17 1,35-34 15,-35 52-31,0 1 31,0-1-31,0-17 32,0-1-32,0 19 15,0-19 17,-35-34-32,-18-1 31,17 54-16,19-19 17,-1 19-32,0-18 15,1 35 17,-1 0-32,-17-18 15,-89 0 16,54 18-15,35 0-16,-36-17 31,36-1-15,17 18 0,-35 0-1,36 0 1,-1 0-16,-17 0 31,-1 0-15,-17 0-1,18 35 1,18 1 0,17-19 15,-18 36-16,-17 0 1,17 53 0,0-89-1,1 19-15,-1 17 16,18 0 0,0-36-1,0 54 1,0-36-1,0 0 1,0 18 0,35 0-1,-17-18 17,17 18-17,1-35 1,-19 0-1,18 17 17,18 0-17,-17-35 1,-19 18 0,1-18 15,0 0 16,-1 0-32,1 0 32,-1 0-31,1-18 328,0 1-344</inkml:trace>
  <inkml:trace contextRef="#ctx0" brushRef="#br0" timeOffset="-143852.31">23848 14058 0,'0'18'63,"0"35"-48,0-36 1,-18 36-16,0 18 16,1-18 15,-1-18-31,-17 71 31,17-18 16,-70 159-31,35 35-1,53-176 1,0 388-1,0-177 1,0-175 0,0 281-1,0-176 17,0-159-17,0-53 1,0-17-1,-17-36 64,17-52-64,0 17-15</inkml:trace>
  <inkml:trace contextRef="#ctx0" brushRef="#br0" timeOffset="-142568.71">23530 14376 0,'18'-36'47,"-18"1"-47,53 0 15,-53 17 1,35-17-16,-17 0 0,17-1 31,18-34 0,0 17 1,17-18-1,-52 18-15,17 18-1,-17 35 95,0 0-95,-1 18 1,1 17-1,-18-17-15,18 35 32,-1-18-32,1 35 0,17 1 15,0-18 1,-35-18 0,18-17-16,-18 0 109,18-1-78</inkml:trace>
  <inkml:trace contextRef="#ctx0" brushRef="#br0" timeOffset="-56431.67">2822 14570 0,'-17'35'0,"-1"18"0,18 35 31,-18 36-31,1-19 0,-19 19 16,19-1-1,-19 1-15,-16 17 16,34-18-16,0-17 16,-17 176-1,-71 336 16,53-107 16,53-422-47,0 87 32,0-106-1,0-17-16,0-35 1,0 53 0,18-18-1,0-36 1,-1 1 0,-17-1 15,0 1-16,18 0 1,-1-18 0,1 17-1,0-17 1,17 0 0,124 36-1,52 52 1,-52-35-1,247 53 1,88 17 0,17 18-1,124-17 1,-441-107 0,36-17-1,-213 0 32,-17-35 31,18 35-47,-18-35-31,0-36 0,18 18 16,-18 36-16,0-19 16,35-34 15,-35-195-15,0 142-1,0 17 1,0-18 15,0 19-31,0-54 16,0-35-16,0-106 15,0-141 1,0-317 15,0 334-15,0 283-1,0-194 1,0 264 0,0 36-1,0-18 1,0 36 0,0-72-1,0 1 16,0 18-15,0-1-16,0-35 16,0 36-1,0 52 1,0-17 0,-53 17 109,-18 18-110,-17 0 1,-88 18-1,17-1-15,-53-17 16,-176 53 0,194-17-1,-317-36 1,123 70 15,282-70-15,71 18-1,-1-1 1,19-17 0,-1 18-1,0-18 1,-52 35 15,-18-17-31,-1 35 16,1-35-1,35 17 17,-53 18-17,89-36 1,-36 36 0,35-35-1,18 0 1,-17-1-1,-1 1 1,18-1 15,-18 19-31,1-19 32,17 1-32,0 17 15,0-17 16,0 35-15,0-36 0,0 1-1,35 35 1,36-53 0,-36 18-1,18-18 1,-36 17-16,1 1 15,0-18 1,-1 0 109,1 0-125,35-53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3-07-02T13:11:38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2575 3104 0,'36'0'0,"52"0"32,176 18-32,1 53 15,-106-54 1,105 36-16,18 18 16,-17-18-16,617 105 31,-18-34-16,-229-124 17,-564 0-1,-53 0-15,52 0-1,-52 0-15,52-18 31,36-17-15,-88 17 0,70-35-1,-53 18 1,-17 17 0,141-87-1,-54 52 1,-52 35-16,0-35 31,71-17-15,264-142 15,-194 124-15,-177 35-1,107-35 1,-106 70-1,34-35 1,-16 0 0,-19 36-1,-17-1 1,0 0 46,0 1-62,0-19 16,-70-34 0,52 52-1,-70-52 1,17 34 0,-334-105-1,211 88 1,-177-70-1,54 52 1,123 36-16,-247-71 31,141 53-15,88 18 0,-17 0-1,176 35 1,35-18-1,-34 0-15,-213-17 32,-282 18-1,124-36-15,158 17-16,-141-52 31,318 53-16,0 0 1,53 35 0,17 0-1,-17 0 1,-71 0 0,53 0-1,-53 0 1,53 0-1,18 0 17,-53 88-32,17-18 31,54-34-15,-54 87-1,36-17 1,17-53-1,1 158 1,17-122-16,0 69 31,0-87-15,0-53 0,0 35-1,0-1 1,0-34-1,17 35 1,1-18 15,0 18-15,-18-35 0,17 35-1,1 17 1,-1-17 15,-17-35-31,18 0 31</inkml:trace>
  <inkml:trace contextRef="#ctx0" brushRef="#br0" timeOffset="5025.18">3598 4568 0,'18'18'109,"0"-18"-109,35 0 31,-18 0-31,88 0 0,-52 0 32,88 0-1,-54 0 0,-34 0 0,0 0-31,-36 0 16,35 0 0,1 0 15,35-18-16,-36 1 1,-52 17 0,105-18-1,-105 18 17,123 0-17,-70 0 1,-36 0-1,18 0 1,17 0-16,-34 0 16,123 0-1,-89 0 1,106 0 15,1 0 0,-160 0-15,72 0 0,-72 0-16,54 0 15,-1 0 17,1 0-17,88 0 1,-106 0-1,-18 0 1,35 18 0,1-18-1,-36 17 1,18-17 0,-35 0-1,17 0 1,18 0-1,18 0 1,-54 0 0,36 0-1,-18 0 1,36 0 0,0-17-1,-54-1 1,54-17 15,-54 0-31,19-36 31,-19 53-15,-17 1 0,36-54-1,-36 18 16,0 36-15,17-54 0,-17 54 171,-17-1-171,-19 0-16,-140 1 15,105-1 1,1-17 15,-265-36 16,123 36-16,0-18 1,107 35-32,-37 1 31,54 17 0,-176-18-15,175 18-1,-34 0 1,-1 0 0,72 0-1,16 0 1,-87 0 0,-1 0-1,89 0 1,-35 0-1,17 0 1,-53 0 0,53 0-1,18 0 17,-1 0-17,1 18 1,-18 17-1,-106 0 1,89 0 15,-107 36-15,124-53-16,-70-18 31,52 35-15,54-35-1,-1 0 1,1 0 109,-19 18 31,36-1-156,-17 1 16,-1 0 0,0 17-16,1-18 15,-19 36 1,36 0-1,-17 18 1,-1-54 0,18 19-1,0-19 1,0 19 15,0-19 47,-18 1-62</inkml:trace>
  <inkml:trace contextRef="#ctx0" brushRef="#br0" timeOffset="21797.52">3651 5362 0,'53'0'125,"-35"0"-125,-1 0 16,54 0 0,105 0 30,-17 0-14,-53 0-1,-53 0-31,17 0 31,-52 0-15,17 0-16,36 0 31,-18 0 16,-36 0-47,54 18 0,0-18 31,-1 18-15,54-18-1,52 0 17,0 17-17,-140-17-15,175 18 32,-140-18-17,-36 0 1,0 0-1,36 0 1,-36 0 15,-17 0-31,35 0 16,-18 0 0,0 0-1,1 0 1,-19 0-1,54 0 1,-1 0 0,-17 0-1,-17 0 1,52 17 0,-71-17-1,142 53 1,-88-35-1,105 53 1,-105-54 0,-54-17-1,36 0 17,-17 0-17,-19 0 1,54 0-1,-18 0 1,-18 0 0,18 0-1,-18 0-15,-17 0 16,35 0 0,0-35-1,0 17 16,-36 18-15,1-17 0,-1 17-1,1 0 17,0 0-32,17 0 31,-17 0-16,-1 0 1,1 0 0,0 0 31,-1 0-16,1-18-31,-1 18 47,1 0-47</inkml:trace>
  <inkml:trace contextRef="#ctx0" brushRef="#br0" timeOffset="67070.81">3828 3052 0,'17'17'32,"19"-17"-32,16 0 31,37 0-31,122 0 15,-17 0-15,-53 0 16,283 0 15,-36 0 1,70 0-1,-87 53 0,-301-53-15,-17 35-1,0-35 1,-35 0 0,105 36-1,-52-19 16,-36 1-31,18 0 16,-35-18 0,17 17-1,-17-17 1,35 0 0,-36 0-1,19 0 1,16 0-1,-16 0 1,-1 0 0,18 0-1,-35 18 1,52-18 0,-35 0-16,71 0 31,-35 0-16,-54 0 1,19 0 0,17 0 15,-18 0-15,-17 0-1,-1 0 1,1 0 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3-07-02T13:13:13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7885 1235 0,'53'0'62,"-36"0"-46,18 17 0,1-17-16,52 18 15,-70-18-15,105 0 47,18 0-16,-53 0 1,0 0-17,18 0 1,-70 0-1,-19 0 1,36 0 0,35 0 15,-35 0-15,-35 0 15,35 0-16,-18 0 1,-17 0 0,35 0-1,-18 0 1,-17 0-16,17 0 31,0 0-31,36 0 31,-36 0-15,-17 0 15,35 0-31,-18 0 16,18 0 0,53 0-1,-36 0 16,18 0-15,71 0 0,-35 0-1,-107 0-15,1 0 16,52 0 0,89 0-1,88 0 1,-53 0-1,371 53 17,-319-35-17,-228-18 1,53 0 0,-36 0-1,53 0 16,-35 0-15,18 0 0,17 0-1,-18 0 1,-17 0 0,106 0-1,-71 0 1,-70 0-1,105 0 1,-87 0-16,122 0 31,54 0-15,211 0 0,142 0-1,-336 35 16,265 0-15,159 18 0,-389-53-1,-87 0-15,211 35 32,-88-35-17,-1 0-15,160 18 16,-212-18-1,-212 0 1,53 0 0,-70 0-1</inkml:trace>
  <inkml:trace contextRef="#ctx0" brushRef="#br0" timeOffset="6542.14">14217 1182 0,'0'17'47,"18"-17"-31,-1 0-16,1 18 0,0-18 15,17 0 1,0 18 0,-17-18-16,88 0 31,17 0 0,-52 0 0,-19 0-15,-34 0 0,17 0-1,-17 0 1,0 0-1,17 0 1,0 0 15,-17 0-15,17 0 0,-17 0-16,35-18 31,-53 0-16,53-17 32,-53 18-15,0-1-17,0 0 1,17 1-16,-17-54 15,18 53 1,-18-35 0,0 36 15,0-1-15,0 1 30,0-1-46,0 0 32,18-17-17,-18 17 1,17-35-16,-17 36 31,0-18-15,0 17-1,0-17 1,0 17 0,0 0 15,0-35-15,0 36-1,0-1-15,0 1 16,0-1-1,0 0 17,0 1 93,-17 17-110,-1 0-15,-17 0 32,17 0-32,0 0 15,-17 0 1,17 0-16,1 0 0,-1 0 15,-35 0 17,36 0-32,-54-18 0,36-17 31,17 35-31,-17 0 0,17 0 16,-17 0-16,17 0 31,-17 0-16,17 0-15,1 0 16,-1 0-16,-17 0 16,17 0-1,1 0 1,-1 0-16,0 0 16,-17 0-1,17 0-15,1 0 0,-36 0 16,18 0-16,-18 17 15,35-17 1,0 0-16,1 0 16,-1 18 77,0-18-61,18 18-17,0-1-15,0 1 32,0 0-32,0 34 0,0-34 31,0 0-31,0-1 0,53 54 31,-53-1-15,0-52-1,0 35 1,18 0 0,-18-35-1,0 34 1,0-34-1,0 17 1,0-17 109,0 17-125,0-17 0,0 35 31,0-35-31,0-1 0,0 1 16,18-1 125,-1-17-141,1 18 31,0 17-31,-18-17 0,35 17 15,-35-17 1,17 0 0,-17-1-1,18 1 1</inkml:trace>
  <inkml:trace contextRef="#ctx0" brushRef="#br0" timeOffset="7741.62">13000 1182 0,'0'0'0,"18"0"16,34-18-16,-34 1 16,35 17-1,-35 0-15,-1 0 16,1 0-16,35 0 16,106 0 30,-107 0-14,1 0-32,-35 0 15</inkml:trace>
  <inkml:trace contextRef="#ctx0" brushRef="#br0" timeOffset="21706.65">3087 6579 0,'53'0'110,"-18"0"-95,36-17 1,-36-1-16,106 18 16,53 0 15,53 0 0,106 0 16,-195 0-31,-87 0-1,-36 18 1,36-18 0,-36 0-1,-17 0 1,88 0-1,-53 0 1,-1 17-16,-16-17 31,211 18-15,0 35 0,-177-53 15,18 0-16,-17 0 1,35 0 0,-89 0-1,72 0 1,-54-18 0,-18 18-16,1 0 15,0 0 1,17 0 15,-35-17 94,0-1-125,0 0 0,0 1 16,0-54-1,0 36 1,18-36 0,-18 18-1,17 18 1,1-53-1,-18 70 17,0-17-32,0 0 93,0 17-46,0 0-31,0 1 15,0-1 63,0 0-94,0 1 16,0-1 15,0 1-31,0-1 31,0-17-31,0-1 16,0 1-16,0-53 15,0-53 17,0 70-17,0 54 1,0-1 281,-18 18-297,1 0 31,-1 0-31,0 0 16,1 0 15,-19 0-16,-52 0 1,18 0 0,-36 0-1,71 0 1,-54 18 0,37-18-1,-19 0 1,36 0-16,-1 0 15,-52 35 1,0-35 0,-71 18 15,53-18-15,54 0-1,-160 35 1,124-18-1,52-17 1,-105 0 0,-17 0 15,87 0-15,53 0-16,-35 0 31,18 18-16,17-18 1,-87 0 0,16 0-1,72 0 17,-18 18-17,17-18 1,-17 0-1,-71 0 1,35 0-16,-17 0 31,35 0-15,35 0 0,1 0-1,-1 0 79,1 0-94,-1 0 16,0 17-1,1-17-15,-1 0 47,0 0-31,1 18-1,-1-18-15,0 0 32,1 0-1,-1 0-31,-17 18 15,17-18 1,1 0 0,-36 17-1,35 1 1,0 0 15,1-1 0,-18-17-15,17 0 0,0 18-1,1-1 17,-1 1 30,0 0-62,1-1 31,17 1-31,-18 35 32,18 0-32,0-36 15,-35 54 1,35-18 15,-18 141-15,18-176-1,0-1 1,0 1 0,0 0-1,0-1 16,0 1-31,0 17 32,0 0-17,0-17-15,0 0 32,0-1 14,0 1-30,0 0 15,0-1-15,0 1 62,0 0 31,35-36-109,1 0 16,17 1 0,-18 17-1,-17 0 1,34 0 0,1 0-16,36 0 15,-37 0 1,19 0 15,70 0-15,-123 0 15,-1 0-15,1 0 15,0 17 16,-1-17-47,1 0 15,0 18 1,-1 0-16,1-1 31,-1-17 110,-17-35-126,0 17-15,0 1 16,0-1 15,0 0 79,0 1-95,18-1-15</inkml:trace>
  <inkml:trace contextRef="#ctx0" brushRef="#br0" timeOffset="45759.84">6350 7461 0,'18'0'47,"17"0"-47,0 0 16,0-17-1,-17 17-15,17-18 0,-17 18 16,35-18 15,35-17 16,-35 0-16,-35 17-15,-1 0 0,-17 1 93,0-1-78,0 1-15,0-19-16,0 19 0,0-1 31,0 0-31,0-17 16,0 0-1,0 0 1,0-18 0,0 17-1,0 19 1,0-1 15,-17 18 110,-1 0-126,0 0-15,1 0 16,-18 0 0,17 0 15,0 0-31,-35 0 0,-53 0 31,71 0-15,0 18-1,17-18 1,18 17 93,0 19-93,0-19-16,0 36 31,18-35-31,-18 17 16,35 0 15,-35-17-31,0 17 16,18 36-1,-18-54 1,0 1 0,0 0 109,0 17-78,0-17-32</inkml:trace>
  <inkml:trace contextRef="#ctx0" brushRef="#br0" timeOffset="47828.35">13053 15487 0,'0'18'16,"0"-1"-16,0 19 16,0-1-1,0-18-15,0 54 16,0-36 0,0 53-16,-18 36 15,-17-54-15,17 36 16,1 247 15,-36 18 0,35-301 1,0 18-32,18 18 31,-17-71-16,-1-17 64,18-36-64,-18-35 1</inkml:trace>
  <inkml:trace contextRef="#ctx0" brushRef="#br0" timeOffset="48885.04">12753 15628 0,'0'-18'31,"0"-17"-15,53-18-1,35-53 32,-70 89-47,35-71 31,-18 52 1,-17 19 14,-1 17 48,1 0-63,-1 17-31,1 19 0,0-19 32,-18 1-32,0-1 0,17 19 15,1-19 17,17 36-17,-17 0 1,0-17-1,-1-1 1</inkml:trace>
  <inkml:trace contextRef="#ctx0" brushRef="#br0" timeOffset="62393.24">5362 8908 0,'18'0'93,"0"0"-93,17 0 0,18 0 32,0 0-32,-18 0 0,18 0 31,88 0-16,-18 0 17,-70 0-17,71 17 1,105 36 15,-141-53-15,-35 0-16,71 18 31,17-18-31,141 0 31,-229 0-15,-35 0 0,52 0-1,-52 0 1,-1 0 15,1 0-31,0 0 16,-1 0-1,1 0 1,0 0 0,17 0-16,0 0 31,36 0-16,-54 0 1,19-35 15,-19 35-31,36-18 16,-18 0 0,-17 18-1,17 0 16,-17-17-15,0 17 0,17-18 31,-17 0-16,-1 18-16,1 0 64,-1 0-64,1 0 16,0 0-15,35-35 62,-36 0-78,-17 0 16,18 17-16,-18-17 31,35-36-15,-35 53-1,0 1 1,0-19 0,0 19-1,0-36 1,0 35-1,0-17-15,0 17 32,0-17-17,0 17 204,0 1-203,-17 17-16,-1 0 15,-35-18 1,-18 18 0,-34 0-1,52-17 1,-106-1-1,106 18 1,-53-18 0,53 18-1,0 0 1,-70 0 0,17 0-1,53 0 1,-106 0-1,142 0 1,-54 0 0,1 0-1,34 0 1,-69 0 15,52 0-15,17 0-1,-69 0 1,87 0 0,0 0-1,-35 0 1,36 0 0,-1 0-1,0 0 1,1 0-16,-36 0 31,35 0-15,1 0 15,-1 0-31,-35 0 16,0 0-1,0 0 1,18 0-1,0 0 1,-36 0 0,1 0-1,34 0 1,-70 0 0,71 0-1,18 0 1,-1 0-1,0 0 110,1 0-109,17 18 0,0 17-16,0-17 15,0 35 1,-18-36 0,18 36 15,-18 18-31,1-36 31,17-17-31,0 17 16,0 18-1,0-35 1,-18-1 0,18 36-1,0-35 1,0 35-1,0-36 17,0 1 140</inkml:trace>
  <inkml:trace contextRef="#ctx0" brushRef="#br0" timeOffset="68378">9172 8925 0,'18'0'0,"0"0"15,-1 0-15,18 0 16,-17 0 0,70 0 15,71 0 0,-106 0-15,0 0-1,0 18 1,35-18 15,-53 0-31,36 0 16,-18 0-1,105 0 17,-69 0-17,-54 0 1,0 0 0,36 0-1,-36 0 1,89 0-1,-89 0 1,-18 0-16,36 0 16,0 0-1,-17 0 1,105 0 15,-36 0-15,-69 0-1,87 0 1,89 0 0,-71 0-1,282 0 1,-176 0 15,-211 0-15,16 0-16,-16 0 31,-19 0-15,19 0-1,17 0 1,-18 0 0,-18 0-1,36 0 1,18-18 15,-36 18-31,53 0 16,-35-17-1,-35 17 1,17-36 171,-35 19-155,18-19-17,-18 1-15,0 0 16,18-18 0,-18 35-16,0-17 15,0-18 1,0-17-1,0-19 1,17 19 0,-17-1 15,0 54 266,-70-1-282,34 18 1,19 0 0,-54-18-16,36 18 15,0 0-15,-18-17 16,-36-1 0,-140 0 15,106 1-16,87 17-15,-16-35 16,-54 35 0,70-18-16,-34 0 31,35 18-15,-1-17-1,-105-1 1,71 0 15,17 1-15,-35 17-1,17 0 1,18 0 0,-70 0-1,52 0-15,0 0 16,-52 0-1,0 0 1,70 0 0,-124 17-1,142 1 17,-177 17-17,142-17 16,17-18-15,35 0 0,-35 0-16,-88 18 31,88-18-15,0 0-1,-70 0 1,17 0-1,53 0 1,-53 0 0,53 0 15,18 0-31,-18 0 16,0 0-1,-53 0 16,18 0-15,18 0 0,34 0-1,19 17 126,17 1-125,0-1-1,0 1-15,0 0 16,0-1-1,0 19 1,0-19 0,0 1-1,0 17 1,0 0 0,0-17-1,35 88 1,-17-71-1,-18 0 1,17 36 0,1-36-1,-18-17 32,0 0-47,18 17 31,-18-17-15,17 17-16,36 35 31,-35-34-15,-1-19 0,1 1-1,0-18 110,17 0-109,-17 0-1,-1 0 1,1 0-16,0 0 31,-1 0-31,1 0 94,-1 0-78,19 0-1,-19 0 95,1-18 15</inkml:trace>
  <inkml:trace contextRef="#ctx0" brushRef="#br0" timeOffset="99641.76">4039 10478 0,'0'0'0,"18"0"16,35 0 0,-18 0-16,18 0 15,18 17 1,-36-17-16,35 0 0,19 18 16,-1-1-16,35-17 15,-70 18 16,159-18 16,-159 0-15,-36 0-17,1 0 1,17 0-1,1 0 1,17-53 0,17 18-1,-70 17 1,71-35 0,-36 36-1,-17-1 16,-1-17-15,-17 17 125,0 0-141,0-34 31,0 16-31,0 1 16,0 0-16,0-18 15,0 18 1,0 17 15,0-53-15,0 36-1,0 17 1,0-17 0,0 17-1,0 1 1,0-1-1,0-17 1,0 17 187,-17 18-187,-36-17-16,35 17 15,-35 0 1,0-18 0,0 18-16,18 0 15,-124-53 1,89 53 15,34 0-15,-34 0-1,17 0-15,-18 0 16,36 0 0,-35-18-1,52 18-15,0 0 16,1 0 0,-1 0 30,0 0-46,1 0 0,-1 0 16,-35 0 15,36 0 1,-1 0-17,0 0 1,-35 0-16,36 0 15,-19 0 1,1 0 0,18 0 15,-1 0-15,-17 0-1,-1 0 1,19 0-1,-1 0 79,0 0 16,1 0-95,17 18-15,-18 17 31,0-17-31,1 17 16,-1 36-16,-17-36 16,17 106-1,1-35 1,-1 0 0,-17 35 15,35-123-31,0-1 140,0 1-108,17 0-32,19-18 15,-19 0 1,1 0-16,35 17 31,-36-17-31,36 18 16,0-18-1,0 18 1,-35-18 0,52 0-1,-52 0 17,0 0-1,-1 0-16,1 0 251,0 0-250,-1-18-16,1 0 15</inkml:trace>
  <inkml:trace contextRef="#ctx0" brushRef="#br0" timeOffset="134721.67">7285 7355 0,'0'-17'62,"18"17"-62,34 0 0,37 0 16,-19 0 0,-17 0-1,35 0-15,53 0 16,-35 0 15,212 0-15,-142 0-1,-141 0-15,36 0 16,158-36 15,-141 36-15,1 0 0,-36 0-1,-1 0 1,1 0-1,71 0 1,-71 0 0,194 36-1,-53-19 1,70 19 0,-211-36-1,18 0 16,-54 0-15</inkml:trace>
  <inkml:trace contextRef="#ctx0" brushRef="#br0" timeOffset="176818.17">3687 9119 0,'0'0'0,"0"18"31,0 53-31,0-54 16,0 18-16,0 1 15,0 17 1,0-36 15,0 19-31,0 69 0,17 72 32,18-71-17,-17-18 16,35-35-15,-35 0 0,-1-18-1,1 18 1,-18-36 78,18 1-47,-1 35-32,1-35 1,35-1-16,-18 1 0,18 35 31,-35-53-15,140 53-1,-105-53 17,124 0-17,34 0 1,-175 0 15,17 0-31,70 0 16,89 0-1,-159 0 1,123 0 0,177 35-1,-124-17 16,-70 17-15,194-35 0,-212 0-1,70 0 1,-158 0 0,-17 0-1,34 0 1,106 0-1,-87 0 17,-1-18-32,106 1 0,88-19 31,-35-34-15,-212 52-1,54-52 1,-54 17 15,-35-18-31,17 1 31,-17-19-15,0 54 0,0-124-1,0 142 1,0-1-1,0 0 1,0 1-16,0-71 31,0 70-15,0-53 0,0 36-1,0 18 16,-17-19-15,-1 1 15,-52-36-15,17-17 0,35 71-1,0 17 1,-34-36-1,16 19 32,1 17-31,17-18-16,-211 0 16,158 1 15,19 17-16,-54-18 1,53 18-16,-53 0 31,53 0-15,18-18 0,-36 18-1,18 0 1,0 0-1,-105 0 1,105 0 0,-35 0-16,-1 0 31,-87 0-15,17 0-1,106-35 16,0 35-15,-52 0 0,-1 0-1,70 0 1,-158 0 0,71 0-1,70 0-15,-53 0 16,0 0-1,53 0 1,-52 0 0,52 0 15,-53 0-15,0 0-1,53 0 16,-123 0-15,87 0 0,-87 0-1,106 0 1,34 0 0,1 0-1,17 0 1,-17 0-16,-53 35 31,0-35 0,70 0-31,0 0 0,1 0 32,-1 18-1,-17-18-16,-18 35 1,-18-17 0,54 0-1,-1-1 1,18 19 0,-18-19-1,1 1 1,-1 17-1,18-17 1,0-1 15,-17 1 1,-1 0-17</inkml:trace>
  <inkml:trace contextRef="#ctx0" brushRef="#br0" timeOffset="194912.04">23901 15505 0,'17'-18'15,"1"71"17,-18 17-17,18 19-15,-1 69 32,19-34-17,-19 105-15,18-158 0,-35-36 0,0 141 31,0-140-15,18 52 0,-18-71 15,0 1-15,0 17-1,0-17 1,0 0-1,0-36 48,-35-70-63</inkml:trace>
  <inkml:trace contextRef="#ctx0" brushRef="#br0" timeOffset="196084.15">23689 15875 0,'-18'-18'31,"18"1"-15,0-1-16,0-35 15,18 0 1,17 0-16,-35 0 31,36-194 0,-19 195 1,1 34-17,-18 0 16,17 1-15,1 17 31,0 0-31,52 0 93,-52 0-93,-18 17-16,0 1 0,18-18 15,-18 18 1,35 17-1,71 88 1,-53-70 0,-18-35 15,-17-18-15,-1 0-1,18 18 1,-17-1-1,0-17 1,-1 18 0,19-18-1,-19 17 1</inkml:trace>
  <inkml:trace contextRef="#ctx0" brushRef="#br0" timeOffset="-200538.89">9084 9190 0,'18'18'0,"17"-18"15,-17 0-15,35 0 16,-36 0-1,36 0-15,0 0 0,35 0 16,-17 0-16,-18 0 16,176 0-1,194 17 17,-140-17-1,-142 0 16,-124 0-32,107 0 1,-54 0 0,-34 0-1,122 0 1,-87 0-1,17 0 1,-70 0 0,105 0-1,-88 0 1,18 0 31,53 0-32,124 0 1,-125 0 0,54 0-1,-124 0 1,18 0 0,-35 0-1,0 0-15,105-17 31,-70 17-15,0 0 0,-36-18-1,1 18 17,0 0-32,-1 0 15,1-18 16,0 18 48,-1 0-79,1 0 15,0 0 1,-1-17-16,19 17 94,-19 0-79,1 0 1,17-18-16,-17 18 31,-1 0 47,1 0-78,0 0 0,-1 0 16,1-18 15,0 18 47,-1 0-62,1-17 124,-1-1-140,-17 0 16,0 1 0,18-19-16,-18 19 31,0-1-31,18-52 16,-18 52 15,0-35-16,0 0 1,17 0 0,1-17-1,17-54 1,-35 89 0,0-36-1,0-17 1,0 18 15,0-71-15,0 35-1,0 70 1,0 19 0,0-18 15,0 17-16,0 0 1,0 1 0,0-1-16,0 0 15,0 1 79,0-1-16,-17 0-62,-1 1-16,-17-1 15,-1 18 1,19 0-16,-212-18 31,105 18-15,89-17 0,-36 17-1,18 0-15,-53-18 16,-70 18 15,106 0 0,-72-17-31,1-1 32,106 18-32,-124-35 31,89 17-16,52 18 1,-17 0 0,17-35-1,-35 35 1,-17 0 0,17 0-1,-124-36 1,124 36-1,36 0 1,-18 0 0,-1 0 15,1 0-31,-282 0 31,264 0-15,17 0-16,-34 0 15,-54 0 1,89 0 0,-141 18-1,70-18 1,-71 0 15,107 0-15,35 0-1,-71 35 1,70-17 62,1 0-78,0-18 0,0 35 16,17-17-1,-35 17-15,0 18 32,36-36-17,17 1 282,0 0-281,0-1-1,0 19-15,0 17 16,0 35 0,0-53-1,-18 0 1,-35 89 0,53-89-1,-18 0 16,1 1-31,17 34 32,0 1-17,-18-18 1,18-18 0,0-18 15,-18 54-31,18-53 15,0-1-15,0 1 32,0 17-17,0-17 17,0 35-17,0-36 1,0 54-1,0-18 17,0-35-32,0 17 15,36 71 1,17 52 15,-53-122-15,0-19-1,17 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3-07-02T13:17:16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4710 2558 0,'17'-18'125,"160"18"-125,334 0 0,-176 0 31,-105 0-31,-36-18 0,35-17 16,282-53 15,-158 53 0,-247 35-15,-71 0 0,71 0-1,-53 0 16,-35 0-31,17 0 16,-17 0 0,-1 0 109</inkml:trace>
  <inkml:trace contextRef="#ctx0" brushRef="#br0" timeOffset="11685.9">4057 3334 0,'18'0'31,"-1"0"-31,36 17 16,-18-17 0,18 18-16,36-18 0,16 0 15,107 35 1,17-35 15,-123 0 0,159 0-15,-71 0 0,-71 0-1,142 0 17,-124 36-17,-70-36 1,281 0-1,-175 0 1,-19 0-16,495 0 31,-547-18-15,-71 18 0,0 0-1,-17-18-15,0 1 453,-1-1-437,1 18 15,0-18-31,-1 1 0,1-1 16</inkml:trace>
  <inkml:trace contextRef="#ctx0" brushRef="#br0" timeOffset="18497.73">19420 4057 0,'36'0'31,"17"0"-15,17 0-16,-35 0 16,18 0-1,18 0-15,-36 0 16,124 0 15,106 0 0,87 0 16,-263 0-31,-19 0-1,159 0 1,-105 0 15,52 0-15,-123 0 0,18 0-16,-36 0 15,18 0 1,17 0-1,142 0 1,-141 0 0,87 0 15,-122 0 0</inkml:trace>
  <inkml:trace contextRef="#ctx0" brushRef="#br0" timeOffset="19836.07">6720 4904 0,'18'0'31,"53"0"-15,-18 0 0,-18 0-1,0 0 1,-17 0 0,35 0-1,141 0 16,-159-18 1,-17 18 61,-1 0-93</inkml:trace>
  <inkml:trace contextRef="#ctx0" brushRef="#br0" timeOffset="41491.58">5486 11959 0,'0'0'0,"53"0"15,-36-17-15,1 17 16,0 0-1,-1 0-15,18 0 32,-17 0-17,0 0-15,-1 0 0,19 0 16,52 0 15,0 0 0,-35-18-15,-35 18 15,140-35-15,-69 17 0,-37 18-1,19 0 1,-53 0-1,70 0 1,71 0 0,-71 0-1,71 0 1,17 0 0,-123 0-1,-36 0-15,54 0 31,-36 0-15,1 0 15,17 0-15,-1 0 0,37 0-1,-72 0 1,230 0-1,-123 0 1,140 0 0,-34 0-1,-107 0-15,71 0 32,-141 0-17,-18 0 1,1 0-1,-19 0 17,1 0-17,17-18 1,-17 18 0,-1 0-1,19 0 1,-19 0-16,19 0 31,-1 0-15,-18 0 15,1 0-31,17 0 16,-17 0-1,0 0 1,17 0 15,-17 0-31,-1-17 16,1 17-1,0 0 1,17 0 0,-18 0-1,1 0 1,0 0-1,-1 0 1,1-18 218,-18 0-234,0 1 0,0-1 32,0 1-17,0-89 1,0 35 0,0 18-1,0 18 1,-18-53 15,18 35-15,0-71-1,0 89 1,0-18-16,0-17 16,0-54-1,0 89 1,0-71-1,0 35 1,0 54 0,0-54-1,0 54 1,0-1 15,-17 0 125,-1 18-124,0 0-32,-17 0 15,18 0 1,-1 0-16,-35 0 16,18 0-16,-36 0 31,-70 0-16,18 0 1,87 0 0,-140 0-1,123 0 1,0 0-16,0 0 16,-106 0-1,71 0 1,-18 0-1,-17 0 1,52 0 0,-87 0-1,16 0 1,54 0 15,-159 0-15,-17 0 15,-301 53-15,301-35-16,-89 35 31,282-53-15,18 17-1,1-17 1,34 0 31,-141 53-47,0-35 15,124 0-15,-53-18 16,-282 70 15,228-17-15,107-18 31,17-17-16,71-18 125,-35 0-125,0 0-31,-1 0 16,1 0 0,0 18 62,-1-1-63,-17 1-15,18 35 16,-18-18 0,0 36-1,0-36 1,0 53 0,0-53-16,0 1 31,0 105-16,18-18 1,-18-105-16,17 53 31,-17-54-15,0 1 109,18-1-125,-1 1 31,1-18-31,17 18 16,36 17-1,-18-17 1,0-18 0,0 0-1,-36 17 1,107-17 0,-71 0-1,-36 0 1,107 36-1,-89-36 1,18 17 0,0-17-1,-35 0 1,52 18 0,-52-18-1,17 0 16,-17 0-15,-1 0 0</inkml:trace>
  <inkml:trace contextRef="#ctx0" brushRef="#br0" timeOffset="48037.16">13758 12012 0,'71'0'125,"-1"0"-94,-17 0-31,-17 0 0,17 0 16,-18 0-1,-18 0-15,36 0 16,-35 0-16,35 0 31,-35 0-31,70 0 31,-35 0 1,-18 0-1,36 0-16,-1 0 1,-35 0 0,142 0-1,193 0 17,-193 0-17,-160 0 16,36 0-31,-18 0 16,36 0 0,-18 0-1,0 0 1,17 0 0,-52 0-1,35 0 1,0 0-1,17 0 1,-17 0 0,-35 0-1,105 0 1,-70 0 0,-17 0 15,175 0-31,-17 0 47,300 0-32,-335 0 1,-53 0-16,17 0 16,1 0-1,-18 0 1,52 0-1,-34 0 1,158 0 15,-53 0-15,-35 0-16,36 0 16,369 0 15,-70 0 0,-334-18-15,-160 18-16,71 0 31,-89 0-15,-17-17-1,53 17 1,18 0-1,-54 0 1,36-18 0,-35 18 15,0-17-31</inkml:trace>
  <inkml:trace contextRef="#ctx0" brushRef="#br0" timeOffset="67162.89">13688 12047 0,'17'0'0,"-34"0"0,70 0 0,17 18 16,-34-18-16,-1 18 15,53-18 17,18 0-32,158 0 15,124 0 1,636 53 15,-231 17 0,-211-17 1,-158-53-1,-213 0-16,319 0 1,263 0 0,-493 18-1,18 17 1,-265-35 0,-36 0-1,18 0 1,-17 0-1,0 0 17,-1 0-32,1 0 15,53-18 1,-54 18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3-07-02T13:18:32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7849 1499 0,'0'18'15,"36"-18"17,-19 0-32,54 0 31,-54 0-16,19 0-15,17 0 32,-36 0-17,36 0 1,-18 0 0,-17 0 15,0 0-16,-1 0 1,36 0 0,0 0-1,-35 0-15,17 0 32,0 0-17,-17 0 1,53 0-1,-19 0 1,-34 0 0,53 0-1,-54 0 17,1 0-32,35 0 15,0 0 16,17 0-15,1 0 0,-53 0-1,34 0 1,1 0 0,-35 0-1,53 0 1,-18 0-16,52 0 15,-87 0 1,35 0 0,53 0 15,105 0-15,-70 0 15,-35 0-16,212 0 1,-54 0 0,-122 0-1,-125 0 1,36 0 0,18 0-1,-54 0-15,54 0 31,-18 0-15,0 0 0,88 0-1,53 0 1,-35 0 15,193 0-15,-175 0-16,17 0 15,194 0 1,-53 0 15,18 0-15,-265 0 0,-53 0-1,53 0 1,-70 0 15,0 0-31,35 0 16,-36 0 15,36 0-31,-18 0 31,-17 0-31,53 0 31,-36 0-15,-17-18 0,70 18-1,-18 0 1,-52 0 0,70 0-1,-17 0-15,229 0 31,-89 0-15,-105 0 0,282 0-1,-335 0 17,-18 0-17,106 0 1,-88 0-1,-35 0 1,17 0 0,36-17-16,-54-1 15,142 18 1,123 0 0,565 0 15,-247 0-16,-406 0 1,-53 0 0,-123 0-1,-1 0 1,1 0 15,-1 0-15,1 0-1</inkml:trace>
  <inkml:trace contextRef="#ctx0" brushRef="#br0" timeOffset="16956.66">15205 1658 0,'0'18'16,"17"-18"31,1 0-47,35 0 0,35 17 31,-17 1 0,-1-18 0,89 0 1,-141 0-17,-1 0 16,1 0 1,35 0 46,-36 0-63,1 0 17,17 0 30,-17 0 63,-18-18-94,0 1 16,0-1-15,0-35-32,0 18 31,0 17-31,0-52 15,0 52-15,0-17 16,0-18 0,0 18-1,0-1 1,0-17 15,0 36-15,0-1-1,0-17 1,18 17 0,-18 1 15,0-19-31,0 1 0,17-36 16,-17 36 15,0-71-16,0 71 1,0-36 0,0 36-1,0-18 1,0-17 0,0 17-1,0 18 1,0-54-1,0 36 17,0 18-17,0 18 1,-17-1 15,17 0 79,-18 18-110,0 0 31,1 0-31,-1 0 0,-17 0 15,0 0 1,-36 0 0,18 0-1,-35 0 1,17 0 0,1 0-1,-18 0 1,35 0 15,35 0-15,0 36 281,1-19-282,17 18 1,0-17-16,0 35 15,0-35-15,0-1 16,0 36 0,0-35-1,0 35 1,0 0-16,0-18 16,0 0-1,-18 36 16,18-18-15,-18-53-16,18 88 31,0-53 1,0 36-32,0-36 15,0 0-15,0-17 47,0 0-47,0 52 16,0 71-1,0-123 1,0 35 0,0 35 15,-17-70-16,17 17 1,0 18 0,0-36 109,0 1-63,0 0-46,0 35-16,0-36 15,0 1 48,0 0-16,0-1-16,0 1-31,0-1 63,0 1 62,0 0-94,0-1 0,17-17 0,1 0 1,0 0-1,-1 0-31,1 0 0,0 0 15,-1 0 1,1 0 31,-18-17 219,18-36-251,-1-18 1,-17 54-1,18 17 17,-18-18-32,0 0 15</inkml:trace>
  <inkml:trace contextRef="#ctx0" brushRef="#br0" timeOffset="22600.23">16669 1482 0,'53'0'47,"-36"0"-16,54 0-31,17 0 15,159-36 17,0-87-1,-212 88 0,36-36-15,-36 1-1,18-36 17,-35 0-17,-18 71 1,0-124 0,0 88-1,-36 18 1,-17-35-1,36 71 1,-36 17 0,0 0-1,18-18-15,-71 18 32,35 0-17,18 0 1,0 0 15,-88 0-15,88 18-1,-70 123 1,70-71 0,18 1-1,-36 87 1,54-105-1,17-17 1,-18 34 0,18 18-1,0 1 1,70 16 0,-52-87-1,123 17 1,-70-17 15,-1-18-15,1 0-1,-53 0-15,-1 0 32,1-18-17,-1-17 1,-17 0-1</inkml:trace>
  <inkml:trace contextRef="#ctx0" brushRef="#br0" timeOffset="45387.85">3052 8149 0,'-18'18'47,"18"-1"-31,-18 1-16,18 35 16,0-35-16,-17 35 15,-1 88 1,-17-71-16,-36 230 31,36-88 0,17 317 16,18-494-31,0 124-1,0-106 1,0 0 0,0 17-1,0 89 17,0-18-17,0-106 1,0 71-1,0-53 1,0-35 0,0 35-1,0-36 1,0 1 0,0 0-1,0-1 1,0 19 15,0-19-15,0 19-1,0-19 1,0 1 0,0 17 30,0 18-30,0-35 15,0-1-31,0 71 32,0-17-17,-17-36 1,17 36-1,0-54 1,0 36 31,0-35-47,0 0 16,53 17-1,-18-35 1,35 35-1,107 1 1,-89-36 0,159 52-1,17-52 17,-105 0-17,511 18 1,-370-18-1,-70 0-15,581 0 32,-476 0-32,388-53 31,-529 18-15,89-18-1,52 0 1,-212 53-1,-105 0 17,17 0-32,18 0 15,71 0 1,-72 0-16,1 0 16,177 0-1,-36 18 1,511 70-1,-299-88 1,-212 0 0,265 0-1,-389-53 1,1 18 0,35-36-1,-54 36 1,37 0-1,16-36 17,-87 53-17,53-17 1,-18-18 0,-36 36-1,18-19 1,-35 19 78,18-19-94,35 1 0,-18-18 15,18-35 1,71-35-1,-89 52 1,177-211 0,-54 52 15,-105 160-15,53-177-1,-18 53 1,-35 70-1,35 1 1,-70 70-16,0-70 31,-1 34-15,-17 54 15,0 17-31,0-34 31,0 34-31,0-35 16,0 35-16,0 1 31,0-1-15,0-35 0,0 18-1,0-36 1,-17 1-1,17 52 1,-18 0 47,0 1-48,1-1 1,-1 18-1,1-17 1,-1 17 0,0 0-16,1-18 15,-36 0 1,0 18 0,-88-53-1,0 36 16,52-1-15,-87-17-16,123 0 16,-53-1-1,-70 19 1,105 17 0,-105-53-1,105 53 1,1 0 15,17 0-15,-106 0-1,53 0 1,-282 0 0,-106 0 15,142 0-16,175 0 1,-334 0 0,211 0-1,141 0 1,-370 0 0,300 0 15,52 0-31,-511 0 15,424 0 1,-407 0 15,442 0-15,35 0 0,-476-18-1,458 18 1,159 0-1,-53 0 1,36 0-16,-54 0 16,54 0-1,-71 0 1,-336 0 15,301 0 0,158 0-31,-123 0 16,53 0 15,70 0-15,-17 0 0,0 0-1,17 18 1,18-1 171</inkml:trace>
  <inkml:trace contextRef="#ctx0" brushRef="#br0" timeOffset="51966.77">4692 10619 0</inkml:trace>
  <inkml:trace contextRef="#ctx0" brushRef="#br0" timeOffset="55746.54">4639 10619 0,'18'0'31,"-1"0"-31,1 0 32,0 0-32,17 0 15,-17 0-15,17 0 16,35 0 0,19 0 15,-54 0 0,-18 0-15,19 0-1,-19 0 1,1 0 0,0 0 15,-1-18-31,1 0 15,0-52 17,-18 17-17,17 18 1,1-71 0,-1 35-1,-17 36 1,18-18-1,-18 35-15,0-35 32,0 36-17,0-1 1,0 1 15,0-1 0,0 0 1,0-17-17,-18 35 1,1-18 0,-1 1-1,-17 17 1,17 0-16,1-18 31,-19 18-15,19 0-1,-71 0 1,52 0 0,19 0-1,-19 0 16,19 0-15,-1 0-16,-52 0 16,52 0-1,0 0 173,1 0-48,-1 0-108,0 0-1,1 0-15,-1 0 15,0 0-31,1 0 31,-1 18 94,18-1-94,-18-17-31,18 71 16,-35-1 0,35-17-1,-17 0 16,-1 0-31,18 35 16,-18 36 0,18-89-1,0 36 1,-17-1 0,17-52-1,0 0 1,0-1 296,17-17-312,1 0 0,35 0 0,-18 0 16,0 0 0,-17 0 30,0 0 33,-1 0-79,1 0 0,0 0 15,-1 18-15,1-18 31,0 0 188,-1-18-203,-17 1-16,0-1 15,0 0 1,18 18-16,-18-17 47,0-1 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2B883-75C8-486B-AE8B-C51D5A1D15C1}" type="datetimeFigureOut">
              <a:rPr lang="zh-CN" altLang="en-US" smtClean="0"/>
              <a:pPr/>
              <a:t>2023/7/2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B1C0E-066D-4A40-95E6-B6E6C0C47B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54CA-4A17-4199-94A3-6AFD040768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4BC1-B3FB-4C54-8B12-82C4E9A80A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10C-1207-4021-BB37-1EFBC768E7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F341-B5DF-4974-B2F0-D2F4C8A8C9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76FD-D88B-4895-870C-A291ADB30F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8D00-D702-4BB6-8790-7832FF3B3F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142-A6E1-4953-999D-B838F3F2959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873E-E663-4FBF-B6F0-FAF43354F1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BD3F3EC2-762F-4585-9ABE-3D0BD98F40C0}" type="slidenum">
              <a:rPr lang="en-US" altLang="zh-CN" smtClean="0"/>
              <a:pPr/>
              <a:t>‹#›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B7C-3B4E-4EBE-8609-75F6CD7311A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7AF0-D07F-45BB-8F68-4BC5B1E3E0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FCE70-992F-41EB-8166-46DEE7BDC1E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52478" y="2001708"/>
            <a:ext cx="7177108" cy="419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线性表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中每个结点有</a:t>
            </a:r>
            <a:r>
              <a:rPr kumimoji="1" lang="zh-CN" altLang="en-US" sz="22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唯一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的前驱结点和前驱结点。</a:t>
            </a:r>
            <a:endParaRPr kumimoji="1" lang="en-US" altLang="zh-CN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604" name="Text Box 4" descr="蓝色面巾纸"/>
          <p:cNvSpPr txBox="1">
            <a:spLocks noChangeArrowheads="1"/>
          </p:cNvSpPr>
          <p:nvPr/>
        </p:nvSpPr>
        <p:spPr bwMode="auto">
          <a:xfrm>
            <a:off x="357158" y="1216398"/>
            <a:ext cx="6215106" cy="6340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2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2.3.1  </a:t>
            </a:r>
            <a:r>
              <a:rPr kumimoji="1" lang="zh-CN" altLang="en-US" sz="32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线性表的链式存储</a:t>
            </a:r>
            <a:r>
              <a:rPr kumimoji="1" lang="en-US" altLang="zh-CN" sz="32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—</a:t>
            </a:r>
            <a:r>
              <a:rPr kumimoji="1" lang="zh-CN" altLang="en-US" sz="32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链表</a:t>
            </a:r>
            <a:endParaRPr lang="zh-CN" altLang="en-US" sz="32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3645291"/>
            <a:ext cx="8358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        设计链式存储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结构时，每个逻辑结点存储单独存储，为了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表示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逻辑关系，增加</a:t>
            </a:r>
            <a:r>
              <a:rPr kumimoji="1" lang="zh-CN" altLang="en-US" sz="220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指针域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  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85852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85984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5" idx="6"/>
            <a:endCxn id="6" idx="2"/>
          </p:cNvCxnSpPr>
          <p:nvPr/>
        </p:nvCxnSpPr>
        <p:spPr>
          <a:xfrm>
            <a:off x="1785918" y="3038067"/>
            <a:ext cx="50006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286116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2"/>
          </p:cNvCxnSpPr>
          <p:nvPr/>
        </p:nvCxnSpPr>
        <p:spPr>
          <a:xfrm>
            <a:off x="2786050" y="3038067"/>
            <a:ext cx="50006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286248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endCxn id="11" idx="2"/>
          </p:cNvCxnSpPr>
          <p:nvPr/>
        </p:nvCxnSpPr>
        <p:spPr>
          <a:xfrm>
            <a:off x="3786182" y="3038067"/>
            <a:ext cx="50006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324480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3" idx="2"/>
          </p:cNvCxnSpPr>
          <p:nvPr/>
        </p:nvCxnSpPr>
        <p:spPr>
          <a:xfrm>
            <a:off x="4824414" y="3038067"/>
            <a:ext cx="50006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4348" y="4716860"/>
            <a:ext cx="8001056" cy="132343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每个物理结点增加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一个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指向后继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结点的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指针域 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zh-CN" altLang="en-US" sz="20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zh-CN" altLang="en-US" sz="20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000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每个物理结点增加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一个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指向后继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结点的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指针域和一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个指向前驱结点的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指针域 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0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双链表</a:t>
            </a:r>
            <a:r>
              <a:rPr kumimoji="1" lang="zh-CN" altLang="en-US" sz="20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 Box 5" descr="25%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500166" y="285728"/>
            <a:ext cx="5867400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2.3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线性表的链式存储结构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1000100" y="1757354"/>
            <a:ext cx="6357982" cy="43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删除操作：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结点之后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一个结点。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1000100" y="2428868"/>
            <a:ext cx="7705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特点：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只需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修改相关结点的指针域，不需要移动结点。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857224" y="967071"/>
            <a:ext cx="257176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）删除结点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10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1979613" y="24939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2520950" y="24939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71396" name="Group 36"/>
          <p:cNvGrpSpPr>
            <a:grpSpLocks/>
          </p:cNvGrpSpPr>
          <p:nvPr/>
        </p:nvGrpSpPr>
        <p:grpSpPr bwMode="auto">
          <a:xfrm>
            <a:off x="3417888" y="2493963"/>
            <a:ext cx="1081087" cy="431800"/>
            <a:chOff x="2153" y="1571"/>
            <a:chExt cx="681" cy="272"/>
          </a:xfrm>
        </p:grpSpPr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2153" y="1571"/>
              <a:ext cx="34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20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1367" name="Rectangle 7"/>
            <p:cNvSpPr>
              <a:spLocks noChangeArrowheads="1"/>
            </p:cNvSpPr>
            <p:nvPr/>
          </p:nvSpPr>
          <p:spPr bwMode="auto">
            <a:xfrm>
              <a:off x="2494" y="1571"/>
              <a:ext cx="34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4918075" y="24939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altLang="zh-CN" sz="2000" i="1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5459413" y="24939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6300788" y="2455863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71371" name="Arc 11"/>
          <p:cNvSpPr>
            <a:spLocks/>
          </p:cNvSpPr>
          <p:nvPr/>
        </p:nvSpPr>
        <p:spPr bwMode="auto">
          <a:xfrm>
            <a:off x="1908175" y="2135188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1547813" y="17748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sp>
        <p:nvSpPr>
          <p:cNvPr id="271373" name="Line 13"/>
          <p:cNvSpPr>
            <a:spLocks noChangeShapeType="1"/>
          </p:cNvSpPr>
          <p:nvPr/>
        </p:nvSpPr>
        <p:spPr bwMode="auto">
          <a:xfrm>
            <a:off x="2843213" y="27098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1374" name="Line 14"/>
          <p:cNvSpPr>
            <a:spLocks noChangeShapeType="1"/>
          </p:cNvSpPr>
          <p:nvPr/>
        </p:nvSpPr>
        <p:spPr bwMode="auto">
          <a:xfrm>
            <a:off x="4284663" y="27098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1375" name="Text Box 15"/>
          <p:cNvSpPr txBox="1">
            <a:spLocks noChangeArrowheads="1"/>
          </p:cNvSpPr>
          <p:nvPr/>
        </p:nvSpPr>
        <p:spPr bwMode="auto">
          <a:xfrm>
            <a:off x="684213" y="2493963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71376" name="Line 16"/>
          <p:cNvSpPr>
            <a:spLocks noChangeShapeType="1"/>
          </p:cNvSpPr>
          <p:nvPr/>
        </p:nvSpPr>
        <p:spPr bwMode="auto">
          <a:xfrm>
            <a:off x="1404938" y="27098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1387" name="Line 27"/>
          <p:cNvSpPr>
            <a:spLocks noChangeShapeType="1"/>
          </p:cNvSpPr>
          <p:nvPr/>
        </p:nvSpPr>
        <p:spPr bwMode="auto">
          <a:xfrm>
            <a:off x="5711825" y="270986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71397" name="Group 37"/>
          <p:cNvGrpSpPr>
            <a:grpSpLocks/>
          </p:cNvGrpSpPr>
          <p:nvPr/>
        </p:nvGrpSpPr>
        <p:grpSpPr bwMode="auto">
          <a:xfrm>
            <a:off x="2700338" y="1519238"/>
            <a:ext cx="3743325" cy="1163637"/>
            <a:chOff x="1701" y="957"/>
            <a:chExt cx="2358" cy="733"/>
          </a:xfrm>
        </p:grpSpPr>
        <p:sp>
          <p:nvSpPr>
            <p:cNvPr id="271383" name="Text Box 23"/>
            <p:cNvSpPr txBox="1">
              <a:spLocks noChangeArrowheads="1"/>
            </p:cNvSpPr>
            <p:nvPr/>
          </p:nvSpPr>
          <p:spPr bwMode="auto">
            <a:xfrm>
              <a:off x="1701" y="957"/>
              <a:ext cx="23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&gt;next=p</a:t>
              </a:r>
              <a:r>
                <a:rPr lang="en-US" altLang="zh-CN" sz="20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&gt;next</a:t>
              </a:r>
              <a:r>
                <a:rPr lang="en-US" altLang="zh-CN" sz="20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&gt;next</a:t>
              </a:r>
            </a:p>
          </p:txBody>
        </p:sp>
        <p:sp>
          <p:nvSpPr>
            <p:cNvPr id="271389" name="Line 29"/>
            <p:cNvSpPr>
              <a:spLocks noChangeShapeType="1"/>
            </p:cNvSpPr>
            <p:nvPr/>
          </p:nvSpPr>
          <p:spPr bwMode="auto">
            <a:xfrm flipV="1">
              <a:off x="1746" y="1282"/>
              <a:ext cx="0" cy="40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1390" name="Line 30"/>
            <p:cNvSpPr>
              <a:spLocks noChangeShapeType="1"/>
            </p:cNvSpPr>
            <p:nvPr/>
          </p:nvSpPr>
          <p:spPr bwMode="auto">
            <a:xfrm>
              <a:off x="3243" y="1277"/>
              <a:ext cx="0" cy="29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1391" name="Line 31"/>
            <p:cNvSpPr>
              <a:spLocks noChangeShapeType="1"/>
            </p:cNvSpPr>
            <p:nvPr/>
          </p:nvSpPr>
          <p:spPr bwMode="auto">
            <a:xfrm>
              <a:off x="1746" y="1282"/>
              <a:ext cx="1497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1393" name="Text Box 33"/>
          <p:cNvSpPr txBox="1">
            <a:spLocks noChangeArrowheads="1"/>
          </p:cNvSpPr>
          <p:nvPr/>
        </p:nvSpPr>
        <p:spPr bwMode="auto">
          <a:xfrm>
            <a:off x="1835150" y="3500438"/>
            <a:ext cx="4897438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删除操作语句描述如下：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 = p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&gt;next;</a:t>
            </a:r>
          </a:p>
        </p:txBody>
      </p:sp>
      <p:sp>
        <p:nvSpPr>
          <p:cNvPr id="271395" name="Text Box 35"/>
          <p:cNvSpPr txBox="1">
            <a:spLocks noChangeArrowheads="1"/>
          </p:cNvSpPr>
          <p:nvPr/>
        </p:nvSpPr>
        <p:spPr bwMode="auto">
          <a:xfrm>
            <a:off x="896940" y="476250"/>
            <a:ext cx="3675060" cy="58744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162000" tIns="108000" rIns="162000" bIns="10800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链表删除结点演示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11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3" grpId="0" animBg="1"/>
      <p:bldP spid="2713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785786" y="1357298"/>
            <a:ext cx="4319588" cy="540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先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考虑如何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整体建立单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　</a:t>
            </a:r>
            <a:endParaRPr kumimoji="1" lang="en-US" altLang="zh-CN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823916" y="393139"/>
            <a:ext cx="3033704" cy="4984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2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、建立单链表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2285992"/>
            <a:ext cx="1714512" cy="857256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0..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1]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2066" y="2285992"/>
            <a:ext cx="1714512" cy="85725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带头结点的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500430" y="2786058"/>
            <a:ext cx="1428760" cy="14287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868" y="231451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整体创建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786" y="3714752"/>
            <a:ext cx="4572032" cy="43088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建立单链表的常用方法有两种。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12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536577" y="1214422"/>
            <a:ext cx="7964513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一个空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表开始，创建一个头结点。</a:t>
            </a:r>
            <a:endParaRPr kumimoji="1"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依次读取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字符数组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的元素，生成新结点</a:t>
            </a:r>
            <a:endParaRPr kumimoji="1"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将新结点插入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到当前链表的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头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上，直到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结束为止。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81027" y="2857496"/>
            <a:ext cx="7246961" cy="1512888"/>
            <a:chOff x="781027" y="2708275"/>
            <a:chExt cx="7246961" cy="1512888"/>
          </a:xfrm>
        </p:grpSpPr>
        <p:sp>
          <p:nvSpPr>
            <p:cNvPr id="277526" name="Oval 22"/>
            <p:cNvSpPr>
              <a:spLocks noChangeArrowheads="1"/>
            </p:cNvSpPr>
            <p:nvPr/>
          </p:nvSpPr>
          <p:spPr bwMode="auto">
            <a:xfrm>
              <a:off x="6516688" y="2708275"/>
              <a:ext cx="1511300" cy="15128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09" name="Rectangle 5"/>
            <p:cNvSpPr>
              <a:spLocks noChangeArrowheads="1"/>
            </p:cNvSpPr>
            <p:nvPr/>
          </p:nvSpPr>
          <p:spPr bwMode="auto">
            <a:xfrm>
              <a:off x="1330325" y="29972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10" name="Rectangle 6"/>
            <p:cNvSpPr>
              <a:spLocks noChangeArrowheads="1"/>
            </p:cNvSpPr>
            <p:nvPr/>
          </p:nvSpPr>
          <p:spPr bwMode="auto">
            <a:xfrm>
              <a:off x="1906588" y="2997200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11" name="Line 7"/>
            <p:cNvSpPr>
              <a:spLocks noChangeShapeType="1"/>
            </p:cNvSpPr>
            <p:nvPr/>
          </p:nvSpPr>
          <p:spPr bwMode="auto">
            <a:xfrm>
              <a:off x="1041400" y="31400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12" name="Text Box 8"/>
            <p:cNvSpPr txBox="1">
              <a:spLocks noChangeArrowheads="1"/>
            </p:cNvSpPr>
            <p:nvPr/>
          </p:nvSpPr>
          <p:spPr bwMode="auto">
            <a:xfrm>
              <a:off x="781027" y="2852738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277513" name="Rectangle 9"/>
            <p:cNvSpPr>
              <a:spLocks noChangeArrowheads="1"/>
            </p:cNvSpPr>
            <p:nvPr/>
          </p:nvSpPr>
          <p:spPr bwMode="auto">
            <a:xfrm>
              <a:off x="3275013" y="3009900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14" name="Rectangle 10"/>
            <p:cNvSpPr>
              <a:spLocks noChangeArrowheads="1"/>
            </p:cNvSpPr>
            <p:nvPr/>
          </p:nvSpPr>
          <p:spPr bwMode="auto">
            <a:xfrm>
              <a:off x="2693988" y="3009900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15" name="Line 11"/>
            <p:cNvSpPr>
              <a:spLocks noChangeShapeType="1"/>
            </p:cNvSpPr>
            <p:nvPr/>
          </p:nvSpPr>
          <p:spPr bwMode="auto">
            <a:xfrm>
              <a:off x="2362200" y="31908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16" name="Line 12"/>
            <p:cNvSpPr>
              <a:spLocks noChangeShapeType="1"/>
            </p:cNvSpPr>
            <p:nvPr/>
          </p:nvSpPr>
          <p:spPr bwMode="auto">
            <a:xfrm>
              <a:off x="4857750" y="31781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17" name="Line 13"/>
            <p:cNvSpPr>
              <a:spLocks noChangeShapeType="1"/>
            </p:cNvSpPr>
            <p:nvPr/>
          </p:nvSpPr>
          <p:spPr bwMode="auto">
            <a:xfrm>
              <a:off x="3756025" y="31908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18" name="Rectangle 14"/>
            <p:cNvSpPr>
              <a:spLocks noChangeArrowheads="1"/>
            </p:cNvSpPr>
            <p:nvPr/>
          </p:nvSpPr>
          <p:spPr bwMode="auto">
            <a:xfrm>
              <a:off x="5768975" y="29972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19" name="Rectangle 15"/>
            <p:cNvSpPr>
              <a:spLocks noChangeArrowheads="1"/>
            </p:cNvSpPr>
            <p:nvPr/>
          </p:nvSpPr>
          <p:spPr bwMode="auto">
            <a:xfrm>
              <a:off x="5187950" y="29972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77520" name="Text Box 16"/>
            <p:cNvSpPr txBox="1">
              <a:spLocks noChangeArrowheads="1"/>
            </p:cNvSpPr>
            <p:nvPr/>
          </p:nvSpPr>
          <p:spPr bwMode="auto">
            <a:xfrm>
              <a:off x="4176713" y="2857500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277521" name="Rectangle 17"/>
            <p:cNvSpPr>
              <a:spLocks noChangeArrowheads="1"/>
            </p:cNvSpPr>
            <p:nvPr/>
          </p:nvSpPr>
          <p:spPr bwMode="auto">
            <a:xfrm>
              <a:off x="7312025" y="34290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22" name="Rectangle 18"/>
            <p:cNvSpPr>
              <a:spLocks noChangeArrowheads="1"/>
            </p:cNvSpPr>
            <p:nvPr/>
          </p:nvSpPr>
          <p:spPr bwMode="auto">
            <a:xfrm>
              <a:off x="6731000" y="34290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en-US" altLang="zh-CN" sz="2000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23" name="Line 19"/>
            <p:cNvSpPr>
              <a:spLocks noChangeShapeType="1"/>
            </p:cNvSpPr>
            <p:nvPr/>
          </p:nvSpPr>
          <p:spPr bwMode="auto">
            <a:xfrm>
              <a:off x="7019925" y="3068638"/>
              <a:ext cx="0" cy="36036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24" name="Text Box 20"/>
            <p:cNvSpPr txBox="1">
              <a:spLocks noChangeArrowheads="1"/>
            </p:cNvSpPr>
            <p:nvPr/>
          </p:nvSpPr>
          <p:spPr bwMode="auto">
            <a:xfrm>
              <a:off x="7019925" y="2708275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277525" name="Line 21"/>
            <p:cNvSpPr>
              <a:spLocks noChangeShapeType="1"/>
            </p:cNvSpPr>
            <p:nvPr/>
          </p:nvSpPr>
          <p:spPr bwMode="auto">
            <a:xfrm flipV="1">
              <a:off x="2627313" y="3429000"/>
              <a:ext cx="0" cy="50323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27" name="Line 23"/>
            <p:cNvSpPr>
              <a:spLocks noChangeShapeType="1"/>
            </p:cNvSpPr>
            <p:nvPr/>
          </p:nvSpPr>
          <p:spPr bwMode="auto">
            <a:xfrm>
              <a:off x="2627313" y="3932238"/>
              <a:ext cx="410368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7528" name="Text Box 24"/>
          <p:cNvSpPr txBox="1">
            <a:spLocks noChangeArrowheads="1"/>
          </p:cNvSpPr>
          <p:nvPr/>
        </p:nvSpPr>
        <p:spPr bwMode="auto">
          <a:xfrm>
            <a:off x="395288" y="404813"/>
            <a:ext cx="3105142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）头插法建表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77529" name="Text Box 25"/>
          <p:cNvSpPr txBox="1">
            <a:spLocks noChangeArrowheads="1"/>
          </p:cNvSpPr>
          <p:nvPr/>
        </p:nvSpPr>
        <p:spPr bwMode="auto">
          <a:xfrm>
            <a:off x="1428728" y="4786322"/>
            <a:ext cx="61928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注意：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链表的结点顺序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与逻辑次序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相反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13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2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57190" y="1142984"/>
            <a:ext cx="8429652" cy="182121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16000" tIns="216000" rIns="144000" bIns="216000"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</a:t>
            </a:r>
            <a:r>
              <a:rPr kumimoji="1" lang="en-US" altLang="zh-CN" sz="180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CreateListF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*&amp;L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a[]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*s;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L=(LinkNode *)malloc(sizeof(LinkNode));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</a:t>
            </a:r>
            <a:r>
              <a:rPr kumimoji="1" lang="en-US" altLang="zh-CN" sz="1800" dirty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创建头结点，其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域置为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357166"/>
            <a:ext cx="5143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头插法建表算法如下：</a:t>
            </a:r>
            <a:endParaRPr lang="zh-CN" altLang="en-US" sz="22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841494" y="3000372"/>
            <a:ext cx="1873250" cy="1285884"/>
            <a:chOff x="1841494" y="3000372"/>
            <a:chExt cx="1873250" cy="1285884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2562219" y="392589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138482" y="3925893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273294" y="406876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841494" y="3781431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L</a:t>
              </a:r>
            </a:p>
          </p:txBody>
        </p:sp>
        <p:sp>
          <p:nvSpPr>
            <p:cNvPr id="8" name="下箭头 7"/>
            <p:cNvSpPr/>
            <p:nvPr/>
          </p:nvSpPr>
          <p:spPr>
            <a:xfrm>
              <a:off x="2857488" y="3000372"/>
              <a:ext cx="214314" cy="50006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14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57158" y="253537"/>
            <a:ext cx="8429652" cy="23025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3500000" scaled="1"/>
            <a:tileRect/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16000" tIns="180000" rIns="144000" bIns="18000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for 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循环建立数据结点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*)malloc(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s-&gt;data=a[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创建数据结点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</a:p>
          <a:p>
            <a:pPr algn="l"/>
            <a:r>
              <a:rPr kumimoji="1" lang="en-US" altLang="zh-CN" sz="1800" dirty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s-&gt;next=L-&gt;next;	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插在原开始结点之前，头结点之后</a:t>
            </a:r>
          </a:p>
          <a:p>
            <a:pPr algn="l"/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L-&gt;next=s;</a:t>
            </a:r>
          </a:p>
          <a:p>
            <a:pPr algn="l"/>
            <a:r>
              <a:rPr kumimoji="1" lang="en-US" altLang="zh-CN" sz="1800" dirty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00034" y="2643182"/>
            <a:ext cx="7418388" cy="2224461"/>
            <a:chOff x="500034" y="2643182"/>
            <a:chExt cx="7418388" cy="2224461"/>
          </a:xfrm>
        </p:grpSpPr>
        <p:sp>
          <p:nvSpPr>
            <p:cNvPr id="4" name="Oval 22"/>
            <p:cNvSpPr>
              <a:spLocks noChangeArrowheads="1"/>
            </p:cNvSpPr>
            <p:nvPr/>
          </p:nvSpPr>
          <p:spPr bwMode="auto">
            <a:xfrm>
              <a:off x="6407122" y="2922738"/>
              <a:ext cx="1511300" cy="15128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220759" y="321166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797022" y="3211663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931834" y="33545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00034" y="3067201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65447" y="3224363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584422" y="3224363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i-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252634" y="34053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748184" y="33926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646459" y="34053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5659409" y="321166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078384" y="321166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067147" y="3071963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7202459" y="364346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621434" y="364346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6910359" y="3283101"/>
              <a:ext cx="0" cy="36036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910359" y="2922738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2517747" y="3643463"/>
              <a:ext cx="0" cy="50323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517747" y="4146701"/>
              <a:ext cx="410368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下箭头 22"/>
            <p:cNvSpPr/>
            <p:nvPr/>
          </p:nvSpPr>
          <p:spPr>
            <a:xfrm>
              <a:off x="4143372" y="2643182"/>
              <a:ext cx="285752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71802" y="4221312"/>
              <a:ext cx="29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18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&gt;next=L</a:t>
              </a:r>
              <a:r>
                <a:rPr lang="en-US" altLang="zh-CN" sz="18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&gt;next;</a:t>
              </a:r>
            </a:p>
            <a:p>
              <a:pPr algn="l"/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L</a:t>
              </a:r>
              <a:r>
                <a:rPr lang="en-US" altLang="zh-CN" sz="18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&gt;next=s;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15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714348" y="2571744"/>
            <a:ext cx="7488238" cy="1512887"/>
            <a:chOff x="584224" y="2500306"/>
            <a:chExt cx="7488238" cy="1512887"/>
          </a:xfrm>
        </p:grpSpPr>
        <p:sp>
          <p:nvSpPr>
            <p:cNvPr id="32790" name="Oval 22"/>
            <p:cNvSpPr>
              <a:spLocks noChangeArrowheads="1"/>
            </p:cNvSpPr>
            <p:nvPr/>
          </p:nvSpPr>
          <p:spPr bwMode="auto">
            <a:xfrm>
              <a:off x="6561162" y="2500306"/>
              <a:ext cx="1511300" cy="151288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1" name="Rectangle 3"/>
            <p:cNvSpPr>
              <a:spLocks noChangeArrowheads="1"/>
            </p:cNvSpPr>
            <p:nvPr/>
          </p:nvSpPr>
          <p:spPr bwMode="auto">
            <a:xfrm>
              <a:off x="1304949" y="278923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2" name="Rectangle 4"/>
            <p:cNvSpPr>
              <a:spLocks noChangeArrowheads="1"/>
            </p:cNvSpPr>
            <p:nvPr/>
          </p:nvSpPr>
          <p:spPr bwMode="auto">
            <a:xfrm>
              <a:off x="1881212" y="2789231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>
              <a:off x="1016024" y="29321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584224" y="2644768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L</a:t>
              </a: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3249637" y="2801931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2668612" y="2801931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2336824" y="29829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4832374" y="29702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3730649" y="29829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5743599" y="278923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5162574" y="278923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82" name="Text Box 14"/>
            <p:cNvSpPr txBox="1">
              <a:spLocks noChangeArrowheads="1"/>
            </p:cNvSpPr>
            <p:nvPr/>
          </p:nvSpPr>
          <p:spPr bwMode="auto">
            <a:xfrm>
              <a:off x="4151337" y="2649531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7286649" y="322103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6705624" y="322103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5689633" y="3149593"/>
              <a:ext cx="0" cy="4318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>
              <a:off x="6994549" y="2860668"/>
              <a:ext cx="0" cy="3603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7" name="Text Box 19"/>
            <p:cNvSpPr txBox="1">
              <a:spLocks noChangeArrowheads="1"/>
            </p:cNvSpPr>
            <p:nvPr/>
          </p:nvSpPr>
          <p:spPr bwMode="auto">
            <a:xfrm>
              <a:off x="6994549" y="2500306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s</a:t>
              </a: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5329270" y="3292468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r</a:t>
              </a:r>
            </a:p>
          </p:txBody>
        </p:sp>
        <p:sp>
          <p:nvSpPr>
            <p:cNvPr id="32789" name="Freeform 21"/>
            <p:cNvSpPr>
              <a:spLocks/>
            </p:cNvSpPr>
            <p:nvPr/>
          </p:nvSpPr>
          <p:spPr bwMode="auto">
            <a:xfrm>
              <a:off x="6203974" y="3221031"/>
              <a:ext cx="555625" cy="647700"/>
            </a:xfrm>
            <a:custGeom>
              <a:avLst/>
              <a:gdLst/>
              <a:ahLst/>
              <a:cxnLst>
                <a:cxn ang="0">
                  <a:pos x="350" y="327"/>
                </a:cxn>
                <a:cxn ang="0">
                  <a:pos x="254" y="399"/>
                </a:cxn>
                <a:cxn ang="0">
                  <a:pos x="150" y="383"/>
                </a:cxn>
                <a:cxn ang="0">
                  <a:pos x="94" y="335"/>
                </a:cxn>
                <a:cxn ang="0">
                  <a:pos x="38" y="239"/>
                </a:cxn>
                <a:cxn ang="0">
                  <a:pos x="0" y="0"/>
                </a:cxn>
              </a:cxnLst>
              <a:rect l="0" t="0" r="r" b="b"/>
              <a:pathLst>
                <a:path w="350" h="408">
                  <a:moveTo>
                    <a:pt x="350" y="327"/>
                  </a:moveTo>
                  <a:cubicBezTo>
                    <a:pt x="334" y="339"/>
                    <a:pt x="287" y="390"/>
                    <a:pt x="254" y="399"/>
                  </a:cubicBezTo>
                  <a:cubicBezTo>
                    <a:pt x="226" y="408"/>
                    <a:pt x="177" y="394"/>
                    <a:pt x="150" y="383"/>
                  </a:cubicBezTo>
                  <a:cubicBezTo>
                    <a:pt x="123" y="372"/>
                    <a:pt x="118" y="359"/>
                    <a:pt x="94" y="335"/>
                  </a:cubicBezTo>
                  <a:cubicBezTo>
                    <a:pt x="70" y="311"/>
                    <a:pt x="54" y="295"/>
                    <a:pt x="38" y="239"/>
                  </a:cubicBezTo>
                  <a:cubicBezTo>
                    <a:pt x="22" y="183"/>
                    <a:pt x="8" y="50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468312" y="285728"/>
            <a:ext cx="3032117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）尾插法建表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1500166" y="5000636"/>
            <a:ext cx="61928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注意：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链表的结点顺序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与逻辑次序</a:t>
            </a:r>
            <a:r>
              <a:rPr lang="zh-CN" altLang="en-US" sz="22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相同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00034" y="952462"/>
            <a:ext cx="7964513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从一个空表开始，创建一个头结点。</a:t>
            </a:r>
            <a:endParaRPr kumimoji="1" lang="en-US" altLang="zh-CN" sz="2000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依次读取字符数组</a:t>
            </a: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中的元素，生成新结点</a:t>
            </a:r>
            <a:endParaRPr kumimoji="1" lang="en-US" altLang="zh-CN" sz="2000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将新结点插入到当前链表的</a:t>
            </a: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表尾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上，直到结束为止。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928794" y="3714752"/>
            <a:ext cx="6143668" cy="859892"/>
            <a:chOff x="1928794" y="3714752"/>
            <a:chExt cx="6143668" cy="859892"/>
          </a:xfrm>
        </p:grpSpPr>
        <p:sp>
          <p:nvSpPr>
            <p:cNvPr id="32770" name="Text Box 2"/>
            <p:cNvSpPr txBox="1">
              <a:spLocks noChangeArrowheads="1"/>
            </p:cNvSpPr>
            <p:nvPr/>
          </p:nvSpPr>
          <p:spPr bwMode="auto">
            <a:xfrm>
              <a:off x="1928794" y="4071942"/>
              <a:ext cx="6143668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ts val="3200"/>
                </a:lnSpc>
                <a:spcBef>
                  <a:spcPct val="50000"/>
                </a:spcBef>
              </a:pP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增加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一个尾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指针</a:t>
              </a:r>
              <a:r>
                <a:rPr kumimoji="1" lang="en-US" altLang="zh-CN" sz="20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，使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其始终指向当前链表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的尾结点</a:t>
              </a:r>
              <a:endParaRPr kumimoji="1"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V="1">
              <a:off x="5000628" y="3714752"/>
              <a:ext cx="428628" cy="35719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16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85720" y="1071546"/>
            <a:ext cx="8569325" cy="182121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216000" rIns="144000" bIns="216000"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CreateListR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*&amp;L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a[]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l"/>
            <a:r>
              <a:rPr kumimoji="1" lang="en-US" altLang="zh-CN" sz="180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 *s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L=(LinkNode *)malloc(sizeof(LinkNode));  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创建头结点</a:t>
            </a:r>
            <a:endParaRPr kumimoji="1" lang="zh-CN" altLang="en-US" sz="1800" dirty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r=L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 dirty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始终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指向尾结点，开始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指向头结点 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kumimoji="1" lang="en-US" altLang="zh-CN" sz="1800" dirty="0">
              <a:solidFill>
                <a:schemeClr val="tx2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357166"/>
            <a:ext cx="5143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尾插法建表算法如下：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43108" y="3000372"/>
            <a:ext cx="1957388" cy="1730384"/>
            <a:chOff x="2143108" y="3000372"/>
            <a:chExt cx="1957388" cy="1730384"/>
          </a:xfrm>
        </p:grpSpPr>
        <p:sp>
          <p:nvSpPr>
            <p:cNvPr id="4" name="Rectangle 16"/>
            <p:cNvSpPr>
              <a:spLocks noChangeArrowheads="1"/>
            </p:cNvSpPr>
            <p:nvPr/>
          </p:nvSpPr>
          <p:spPr bwMode="auto">
            <a:xfrm>
              <a:off x="3560746" y="4298956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3019408" y="4298956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>
              <a:off x="2430446" y="4503743"/>
              <a:ext cx="576263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2143108" y="4214818"/>
              <a:ext cx="431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2905117" y="3646493"/>
              <a:ext cx="523875" cy="639763"/>
              <a:chOff x="2015" y="845"/>
              <a:chExt cx="330" cy="403"/>
            </a:xfrm>
          </p:grpSpPr>
          <p:sp>
            <p:nvSpPr>
              <p:cNvPr id="13" name="Arc 32"/>
              <p:cNvSpPr>
                <a:spLocks/>
              </p:cNvSpPr>
              <p:nvPr/>
            </p:nvSpPr>
            <p:spPr bwMode="auto">
              <a:xfrm>
                <a:off x="2163" y="1021"/>
                <a:ext cx="182" cy="22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Text Box 33"/>
              <p:cNvSpPr txBox="1">
                <a:spLocks noChangeArrowheads="1"/>
              </p:cNvSpPr>
              <p:nvPr/>
            </p:nvSpPr>
            <p:spPr bwMode="auto">
              <a:xfrm>
                <a:off x="2015" y="845"/>
                <a:ext cx="27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dirty="0">
                    <a:latin typeface="Consolas" pitchFamily="49" charset="0"/>
                    <a:cs typeface="Consolas" pitchFamily="49" charset="0"/>
                  </a:rPr>
                  <a:t>r</a:t>
                </a:r>
              </a:p>
            </p:txBody>
          </p:sp>
        </p:grpSp>
        <p:sp>
          <p:nvSpPr>
            <p:cNvPr id="15" name="下箭头 14"/>
            <p:cNvSpPr/>
            <p:nvPr/>
          </p:nvSpPr>
          <p:spPr>
            <a:xfrm>
              <a:off x="2857488" y="3000372"/>
              <a:ext cx="214314" cy="500066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17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85720" y="563006"/>
            <a:ext cx="8572560" cy="265221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144000" bIns="216000"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建立数据结点</a:t>
            </a:r>
            <a:endParaRPr kumimoji="1" lang="zh-CN" altLang="en-US" sz="1800" dirty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s=(LinkNode *)malloc(sizeof(LinkNode));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s-&gt;data=a[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创建数据结点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kumimoji="1" lang="en-US" altLang="zh-CN" sz="1800" dirty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r-&gt;next=s;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之后</a:t>
            </a:r>
          </a:p>
          <a:p>
            <a:pPr algn="l"/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r=s;</a:t>
            </a:r>
          </a:p>
          <a:p>
            <a:pPr algn="l"/>
            <a:r>
              <a:rPr kumimoji="1" lang="en-US" altLang="zh-CN" sz="180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</a:t>
            </a:r>
            <a:r>
              <a:rPr kumimoji="1" lang="en-US" altLang="zh-CN" sz="180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域置为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727100" y="3489271"/>
            <a:ext cx="7488238" cy="2319207"/>
            <a:chOff x="655662" y="3203519"/>
            <a:chExt cx="7488238" cy="2319207"/>
          </a:xfrm>
        </p:grpSpPr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5286380" y="3203519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4" name="下箭头 3"/>
            <p:cNvSpPr/>
            <p:nvPr/>
          </p:nvSpPr>
          <p:spPr>
            <a:xfrm>
              <a:off x="4286248" y="3214686"/>
              <a:ext cx="214314" cy="500066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Oval 22"/>
            <p:cNvSpPr>
              <a:spLocks noChangeArrowheads="1"/>
            </p:cNvSpPr>
            <p:nvPr/>
          </p:nvSpPr>
          <p:spPr bwMode="auto">
            <a:xfrm>
              <a:off x="6632600" y="3587705"/>
              <a:ext cx="1511300" cy="151288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376387" y="387663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952650" y="387663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087462" y="4019505"/>
              <a:ext cx="288925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655662" y="3732167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321075" y="388933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740050" y="388933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08262" y="407030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903812" y="405760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802087" y="407030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5815037" y="387663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234012" y="387663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222775" y="3736930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7358087" y="430843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6777062" y="430843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en-US" altLang="zh-CN" sz="2000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5629300" y="3430534"/>
              <a:ext cx="0" cy="4318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 type="triangle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7065987" y="3948067"/>
              <a:ext cx="0" cy="3603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7065987" y="3587705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6275412" y="4308430"/>
              <a:ext cx="555625" cy="647700"/>
            </a:xfrm>
            <a:custGeom>
              <a:avLst/>
              <a:gdLst/>
              <a:ahLst/>
              <a:cxnLst>
                <a:cxn ang="0">
                  <a:pos x="350" y="327"/>
                </a:cxn>
                <a:cxn ang="0">
                  <a:pos x="254" y="399"/>
                </a:cxn>
                <a:cxn ang="0">
                  <a:pos x="150" y="383"/>
                </a:cxn>
                <a:cxn ang="0">
                  <a:pos x="94" y="335"/>
                </a:cxn>
                <a:cxn ang="0">
                  <a:pos x="38" y="239"/>
                </a:cxn>
                <a:cxn ang="0">
                  <a:pos x="0" y="0"/>
                </a:cxn>
              </a:cxnLst>
              <a:rect l="0" t="0" r="r" b="b"/>
              <a:pathLst>
                <a:path w="350" h="408">
                  <a:moveTo>
                    <a:pt x="350" y="327"/>
                  </a:moveTo>
                  <a:cubicBezTo>
                    <a:pt x="334" y="339"/>
                    <a:pt x="287" y="390"/>
                    <a:pt x="254" y="399"/>
                  </a:cubicBezTo>
                  <a:cubicBezTo>
                    <a:pt x="226" y="408"/>
                    <a:pt x="177" y="394"/>
                    <a:pt x="150" y="383"/>
                  </a:cubicBezTo>
                  <a:cubicBezTo>
                    <a:pt x="123" y="372"/>
                    <a:pt x="118" y="359"/>
                    <a:pt x="94" y="335"/>
                  </a:cubicBezTo>
                  <a:cubicBezTo>
                    <a:pt x="70" y="311"/>
                    <a:pt x="54" y="295"/>
                    <a:pt x="38" y="239"/>
                  </a:cubicBezTo>
                  <a:cubicBezTo>
                    <a:pt x="22" y="183"/>
                    <a:pt x="8" y="50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57818" y="4814840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20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&gt;next=s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18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95288" y="428604"/>
            <a:ext cx="674848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3</a:t>
            </a:r>
            <a:r>
              <a:rPr kumimoji="1" lang="zh-CN" altLang="en-US" sz="2800" dirty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、线性表基本运算在单链表上的实现</a:t>
            </a:r>
            <a:r>
              <a:rPr kumimoji="1" lang="zh-CN" altLang="en-US" sz="2800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  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856038" y="3716338"/>
            <a:ext cx="428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</a:pPr>
            <a:endParaRPr lang="zh-CN" altLang="zh-CN" sz="2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323850" y="1265240"/>
            <a:ext cx="8351838" cy="1141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）初始化线性表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InitList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(L)</a:t>
            </a:r>
          </a:p>
          <a:p>
            <a:pPr algn="l">
              <a:lnSpc>
                <a:spcPct val="150000"/>
              </a:lnSpc>
            </a:pPr>
            <a:r>
              <a:rPr kumimoji="1" lang="en-US" altLang="zh-CN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该运算建立一个空的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单链表，即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创建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一个头结点。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869976" y="2847980"/>
            <a:ext cx="7845428" cy="1754326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InitList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*&amp;L)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L=(LinkNode *)malloc(sizeof(LinkNode));   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创建头结点</a:t>
            </a:r>
            <a:endParaRPr kumimoji="1" lang="zh-CN" altLang="en-US" sz="1800" dirty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614612" y="5000636"/>
            <a:ext cx="1957388" cy="1285884"/>
            <a:chOff x="2614612" y="4286256"/>
            <a:chExt cx="1957388" cy="1285884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4032250" y="51403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3490912" y="51403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2901950" y="5345127"/>
              <a:ext cx="576263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614612" y="5056202"/>
              <a:ext cx="431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4000496" y="4286256"/>
              <a:ext cx="285752" cy="57150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19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302418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3598831" y="1000108"/>
            <a:ext cx="2665413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</a:p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264196" name="AutoShape 4"/>
          <p:cNvSpPr>
            <a:spLocks noChangeArrowheads="1"/>
          </p:cNvSpPr>
          <p:nvPr/>
        </p:nvSpPr>
        <p:spPr bwMode="auto">
          <a:xfrm>
            <a:off x="4751356" y="2152633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5256182" y="2295508"/>
            <a:ext cx="9937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映射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2089119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2630456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17" name="Text Box 25"/>
          <p:cNvSpPr txBox="1">
            <a:spLocks noChangeArrowheads="1"/>
          </p:cNvSpPr>
          <p:nvPr/>
        </p:nvSpPr>
        <p:spPr bwMode="auto">
          <a:xfrm>
            <a:off x="142844" y="1428736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逻辑结构</a:t>
            </a:r>
          </a:p>
        </p:txBody>
      </p:sp>
      <p:sp>
        <p:nvSpPr>
          <p:cNvPr id="264218" name="Text Box 26"/>
          <p:cNvSpPr txBox="1">
            <a:spLocks noChangeArrowheads="1"/>
          </p:cNvSpPr>
          <p:nvPr/>
        </p:nvSpPr>
        <p:spPr bwMode="auto">
          <a:xfrm>
            <a:off x="142844" y="3282950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存储结构</a:t>
            </a:r>
          </a:p>
        </p:txBody>
      </p:sp>
      <p:sp>
        <p:nvSpPr>
          <p:cNvPr id="264219" name="AutoShape 27"/>
          <p:cNvSpPr>
            <a:spLocks noChangeArrowheads="1"/>
          </p:cNvSpPr>
          <p:nvPr/>
        </p:nvSpPr>
        <p:spPr bwMode="auto">
          <a:xfrm>
            <a:off x="861981" y="207167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0" name="Rectangle 28"/>
          <p:cNvSpPr>
            <a:spLocks noChangeArrowheads="1"/>
          </p:cNvSpPr>
          <p:nvPr/>
        </p:nvSpPr>
        <p:spPr bwMode="auto">
          <a:xfrm>
            <a:off x="3457544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1" name="Rectangle 29"/>
          <p:cNvSpPr>
            <a:spLocks noChangeArrowheads="1"/>
          </p:cNvSpPr>
          <p:nvPr/>
        </p:nvSpPr>
        <p:spPr bwMode="auto">
          <a:xfrm>
            <a:off x="3998881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2" name="Rectangle 30"/>
          <p:cNvSpPr>
            <a:spLocks noChangeArrowheads="1"/>
          </p:cNvSpPr>
          <p:nvPr/>
        </p:nvSpPr>
        <p:spPr bwMode="auto">
          <a:xfrm>
            <a:off x="4895819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3" name="Rectangle 31"/>
          <p:cNvSpPr>
            <a:spLocks noChangeArrowheads="1"/>
          </p:cNvSpPr>
          <p:nvPr/>
        </p:nvSpPr>
        <p:spPr bwMode="auto">
          <a:xfrm>
            <a:off x="5437156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4" name="Rectangle 32"/>
          <p:cNvSpPr>
            <a:spLocks noChangeArrowheads="1"/>
          </p:cNvSpPr>
          <p:nvPr/>
        </p:nvSpPr>
        <p:spPr bwMode="auto">
          <a:xfrm>
            <a:off x="7777131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64225" name="Rectangle 33"/>
          <p:cNvSpPr>
            <a:spLocks noChangeArrowheads="1"/>
          </p:cNvSpPr>
          <p:nvPr/>
        </p:nvSpPr>
        <p:spPr bwMode="auto">
          <a:xfrm>
            <a:off x="8318469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6481731" y="3359147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64227" name="Arc 35"/>
          <p:cNvSpPr>
            <a:spLocks/>
          </p:cNvSpPr>
          <p:nvPr/>
        </p:nvSpPr>
        <p:spPr bwMode="auto">
          <a:xfrm>
            <a:off x="2003405" y="3000372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8" name="Text Box 36"/>
          <p:cNvSpPr txBox="1">
            <a:spLocks noChangeArrowheads="1"/>
          </p:cNvSpPr>
          <p:nvPr/>
        </p:nvSpPr>
        <p:spPr bwMode="auto">
          <a:xfrm>
            <a:off x="1643042" y="268604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264229" name="Line 37"/>
          <p:cNvSpPr>
            <a:spLocks noChangeShapeType="1"/>
          </p:cNvSpPr>
          <p:nvPr/>
        </p:nvSpPr>
        <p:spPr bwMode="auto">
          <a:xfrm>
            <a:off x="2881281" y="3575047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30" name="Line 38"/>
          <p:cNvSpPr>
            <a:spLocks noChangeShapeType="1"/>
          </p:cNvSpPr>
          <p:nvPr/>
        </p:nvSpPr>
        <p:spPr bwMode="auto">
          <a:xfrm>
            <a:off x="4321144" y="3575047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31" name="Line 39"/>
          <p:cNvSpPr>
            <a:spLocks noChangeShapeType="1"/>
          </p:cNvSpPr>
          <p:nvPr/>
        </p:nvSpPr>
        <p:spPr bwMode="auto">
          <a:xfrm>
            <a:off x="5762594" y="3575047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32" name="Line 40"/>
          <p:cNvSpPr>
            <a:spLocks noChangeShapeType="1"/>
          </p:cNvSpPr>
          <p:nvPr/>
        </p:nvSpPr>
        <p:spPr bwMode="auto">
          <a:xfrm>
            <a:off x="7202456" y="3575047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33" name="Text Box 41"/>
          <p:cNvSpPr txBox="1">
            <a:spLocks noChangeArrowheads="1"/>
          </p:cNvSpPr>
          <p:nvPr/>
        </p:nvSpPr>
        <p:spPr bwMode="auto">
          <a:xfrm>
            <a:off x="3286116" y="4075113"/>
            <a:ext cx="3352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带头结点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示意图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14282" y="188913"/>
            <a:ext cx="864399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）销毁线性表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DestroyList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释放单链表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占用的内存空间。即逐一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释放全部结点的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空间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kumimoji="1"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067" name="Text Box 131"/>
          <p:cNvSpPr txBox="1">
            <a:spLocks noChangeArrowheads="1"/>
          </p:cNvSpPr>
          <p:nvPr/>
        </p:nvSpPr>
        <p:spPr bwMode="auto">
          <a:xfrm>
            <a:off x="714349" y="1428736"/>
            <a:ext cx="7358114" cy="120032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DestroyList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 *pre=L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*p=L-&gt;next;   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的前驱结点</a:t>
            </a:r>
            <a:endParaRPr kumimoji="1" lang="zh-CN" altLang="en-US" sz="1800" dirty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89049" y="3000372"/>
            <a:ext cx="6983413" cy="1671642"/>
            <a:chOff x="1089049" y="3000372"/>
            <a:chExt cx="6983413" cy="1671642"/>
          </a:xfrm>
        </p:grpSpPr>
        <p:sp>
          <p:nvSpPr>
            <p:cNvPr id="39986" name="Text Box 50"/>
            <p:cNvSpPr txBox="1">
              <a:spLocks noChangeArrowheads="1"/>
            </p:cNvSpPr>
            <p:nvPr/>
          </p:nvSpPr>
          <p:spPr bwMode="auto">
            <a:xfrm>
              <a:off x="1089049" y="3881439"/>
              <a:ext cx="10080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初始时</a:t>
              </a:r>
            </a:p>
          </p:txBody>
        </p:sp>
        <p:sp>
          <p:nvSpPr>
            <p:cNvPr id="40029" name="Rectangle 93"/>
            <p:cNvSpPr>
              <a:spLocks noChangeArrowheads="1"/>
            </p:cNvSpPr>
            <p:nvPr/>
          </p:nvSpPr>
          <p:spPr bwMode="auto">
            <a:xfrm>
              <a:off x="2743224" y="387985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0030" name="Rectangle 94"/>
            <p:cNvSpPr>
              <a:spLocks noChangeArrowheads="1"/>
            </p:cNvSpPr>
            <p:nvPr/>
          </p:nvSpPr>
          <p:spPr bwMode="auto">
            <a:xfrm>
              <a:off x="3103587" y="387985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0031" name="Line 95"/>
            <p:cNvSpPr>
              <a:spLocks noChangeShapeType="1"/>
            </p:cNvSpPr>
            <p:nvPr/>
          </p:nvSpPr>
          <p:spPr bwMode="auto">
            <a:xfrm>
              <a:off x="2395562" y="4059239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032" name="Text Box 96"/>
            <p:cNvSpPr txBox="1">
              <a:spLocks noChangeArrowheads="1"/>
            </p:cNvSpPr>
            <p:nvPr/>
          </p:nvSpPr>
          <p:spPr bwMode="auto">
            <a:xfrm>
              <a:off x="2024087" y="3879851"/>
              <a:ext cx="3603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40033" name="Rectangle 97"/>
            <p:cNvSpPr>
              <a:spLocks noChangeArrowheads="1"/>
            </p:cNvSpPr>
            <p:nvPr/>
          </p:nvSpPr>
          <p:spPr bwMode="auto">
            <a:xfrm>
              <a:off x="3822724" y="387985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0034" name="Rectangle 98"/>
            <p:cNvSpPr>
              <a:spLocks noChangeArrowheads="1"/>
            </p:cNvSpPr>
            <p:nvPr/>
          </p:nvSpPr>
          <p:spPr bwMode="auto">
            <a:xfrm>
              <a:off x="4183087" y="387985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0035" name="Freeform 99"/>
            <p:cNvSpPr>
              <a:spLocks/>
            </p:cNvSpPr>
            <p:nvPr/>
          </p:nvSpPr>
          <p:spPr bwMode="auto">
            <a:xfrm>
              <a:off x="3282974" y="405765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036" name="Rectangle 100"/>
            <p:cNvSpPr>
              <a:spLocks noChangeArrowheads="1"/>
            </p:cNvSpPr>
            <p:nvPr/>
          </p:nvSpPr>
          <p:spPr bwMode="auto">
            <a:xfrm>
              <a:off x="6343674" y="387985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0037" name="Rectangle 101"/>
            <p:cNvSpPr>
              <a:spLocks noChangeArrowheads="1"/>
            </p:cNvSpPr>
            <p:nvPr/>
          </p:nvSpPr>
          <p:spPr bwMode="auto">
            <a:xfrm>
              <a:off x="6704037" y="387985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0038" name="Line 102"/>
            <p:cNvSpPr>
              <a:spLocks noChangeShapeType="1"/>
            </p:cNvSpPr>
            <p:nvPr/>
          </p:nvSpPr>
          <p:spPr bwMode="auto">
            <a:xfrm>
              <a:off x="5996012" y="4059239"/>
              <a:ext cx="360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039" name="Rectangle 103"/>
            <p:cNvSpPr>
              <a:spLocks noChangeArrowheads="1"/>
            </p:cNvSpPr>
            <p:nvPr/>
          </p:nvSpPr>
          <p:spPr bwMode="auto">
            <a:xfrm>
              <a:off x="7351737" y="387985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0040" name="Rectangle 104"/>
            <p:cNvSpPr>
              <a:spLocks noChangeArrowheads="1"/>
            </p:cNvSpPr>
            <p:nvPr/>
          </p:nvSpPr>
          <p:spPr bwMode="auto">
            <a:xfrm>
              <a:off x="7712099" y="387985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40041" name="Freeform 105"/>
            <p:cNvSpPr>
              <a:spLocks/>
            </p:cNvSpPr>
            <p:nvPr/>
          </p:nvSpPr>
          <p:spPr bwMode="auto">
            <a:xfrm>
              <a:off x="6877074" y="405765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042" name="Freeform 106"/>
            <p:cNvSpPr>
              <a:spLocks/>
            </p:cNvSpPr>
            <p:nvPr/>
          </p:nvSpPr>
          <p:spPr bwMode="auto">
            <a:xfrm>
              <a:off x="4351362" y="4056064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043" name="Text Box 107"/>
            <p:cNvSpPr txBox="1">
              <a:spLocks noChangeArrowheads="1"/>
            </p:cNvSpPr>
            <p:nvPr/>
          </p:nvSpPr>
          <p:spPr bwMode="auto">
            <a:xfrm>
              <a:off x="5208612" y="3744914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40044" name="Text Box 108"/>
            <p:cNvSpPr txBox="1">
              <a:spLocks noChangeArrowheads="1"/>
            </p:cNvSpPr>
            <p:nvPr/>
          </p:nvSpPr>
          <p:spPr bwMode="auto">
            <a:xfrm>
              <a:off x="2527324" y="4305301"/>
              <a:ext cx="7207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pre</a:t>
              </a:r>
            </a:p>
          </p:txBody>
        </p:sp>
        <p:sp>
          <p:nvSpPr>
            <p:cNvPr id="40045" name="Line 109"/>
            <p:cNvSpPr>
              <a:spLocks noChangeShapeType="1"/>
            </p:cNvSpPr>
            <p:nvPr/>
          </p:nvSpPr>
          <p:spPr bwMode="auto">
            <a:xfrm flipV="1">
              <a:off x="3032149" y="4240214"/>
              <a:ext cx="0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046" name="Text Box 110"/>
            <p:cNvSpPr txBox="1">
              <a:spLocks noChangeArrowheads="1"/>
            </p:cNvSpPr>
            <p:nvPr/>
          </p:nvSpPr>
          <p:spPr bwMode="auto">
            <a:xfrm>
              <a:off x="3843362" y="4305301"/>
              <a:ext cx="34131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40047" name="Line 111"/>
            <p:cNvSpPr>
              <a:spLocks noChangeShapeType="1"/>
            </p:cNvSpPr>
            <p:nvPr/>
          </p:nvSpPr>
          <p:spPr bwMode="auto">
            <a:xfrm flipV="1">
              <a:off x="4111649" y="4240214"/>
              <a:ext cx="0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下箭头 42"/>
            <p:cNvSpPr/>
            <p:nvPr/>
          </p:nvSpPr>
          <p:spPr>
            <a:xfrm>
              <a:off x="3714744" y="3000372"/>
              <a:ext cx="285752" cy="500066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20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7" name="Text Box 131"/>
          <p:cNvSpPr txBox="1">
            <a:spLocks noChangeArrowheads="1"/>
          </p:cNvSpPr>
          <p:nvPr/>
        </p:nvSpPr>
        <p:spPr bwMode="auto">
          <a:xfrm>
            <a:off x="754064" y="704834"/>
            <a:ext cx="7889902" cy="237521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216000" rIns="144000" bIns="216000"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扫描单链表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kumimoji="1"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free(pre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kumimoji="1" lang="zh-CN" altLang="en-US" sz="1800" dirty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pre=p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//pre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同步后移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一个结点</a:t>
            </a:r>
            <a:endParaRPr kumimoji="1" lang="zh-CN" altLang="en-US" sz="1800" dirty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p=pre-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free(pre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   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结束时，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指向尾结点，释放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90542" y="3205164"/>
            <a:ext cx="8639176" cy="1938348"/>
            <a:chOff x="290542" y="4143380"/>
            <a:chExt cx="8639176" cy="1938348"/>
          </a:xfrm>
        </p:grpSpPr>
        <p:sp>
          <p:nvSpPr>
            <p:cNvPr id="40028" name="Text Box 92"/>
            <p:cNvSpPr txBox="1">
              <a:spLocks noChangeArrowheads="1"/>
            </p:cNvSpPr>
            <p:nvPr/>
          </p:nvSpPr>
          <p:spPr bwMode="auto">
            <a:xfrm>
              <a:off x="290542" y="5078417"/>
              <a:ext cx="15128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循环结束时</a:t>
              </a:r>
            </a:p>
          </p:txBody>
        </p:sp>
        <p:sp>
          <p:nvSpPr>
            <p:cNvPr id="40048" name="Rectangle 112"/>
            <p:cNvSpPr>
              <a:spLocks noChangeArrowheads="1"/>
            </p:cNvSpPr>
            <p:nvPr/>
          </p:nvSpPr>
          <p:spPr bwMode="auto">
            <a:xfrm>
              <a:off x="2233642" y="506573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049" name="Rectangle 113"/>
            <p:cNvSpPr>
              <a:spLocks noChangeArrowheads="1"/>
            </p:cNvSpPr>
            <p:nvPr/>
          </p:nvSpPr>
          <p:spPr bwMode="auto">
            <a:xfrm>
              <a:off x="2594005" y="506573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050" name="Line 114"/>
            <p:cNvSpPr>
              <a:spLocks noChangeShapeType="1"/>
            </p:cNvSpPr>
            <p:nvPr/>
          </p:nvSpPr>
          <p:spPr bwMode="auto">
            <a:xfrm>
              <a:off x="1885980" y="5245117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051" name="Text Box 115"/>
            <p:cNvSpPr txBox="1">
              <a:spLocks noChangeArrowheads="1"/>
            </p:cNvSpPr>
            <p:nvPr/>
          </p:nvSpPr>
          <p:spPr bwMode="auto">
            <a:xfrm>
              <a:off x="1606580" y="5065730"/>
              <a:ext cx="2682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40052" name="Rectangle 116"/>
            <p:cNvSpPr>
              <a:spLocks noChangeArrowheads="1"/>
            </p:cNvSpPr>
            <p:nvPr/>
          </p:nvSpPr>
          <p:spPr bwMode="auto">
            <a:xfrm>
              <a:off x="3313142" y="506573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053" name="Rectangle 117"/>
            <p:cNvSpPr>
              <a:spLocks noChangeArrowheads="1"/>
            </p:cNvSpPr>
            <p:nvPr/>
          </p:nvSpPr>
          <p:spPr bwMode="auto">
            <a:xfrm>
              <a:off x="3673505" y="506573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054" name="Freeform 118"/>
            <p:cNvSpPr>
              <a:spLocks/>
            </p:cNvSpPr>
            <p:nvPr/>
          </p:nvSpPr>
          <p:spPr bwMode="auto">
            <a:xfrm>
              <a:off x="2773392" y="524353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055" name="Rectangle 119"/>
            <p:cNvSpPr>
              <a:spLocks noChangeArrowheads="1"/>
            </p:cNvSpPr>
            <p:nvPr/>
          </p:nvSpPr>
          <p:spPr bwMode="auto">
            <a:xfrm>
              <a:off x="5834092" y="506573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056" name="Rectangle 120"/>
            <p:cNvSpPr>
              <a:spLocks noChangeArrowheads="1"/>
            </p:cNvSpPr>
            <p:nvPr/>
          </p:nvSpPr>
          <p:spPr bwMode="auto">
            <a:xfrm>
              <a:off x="6194455" y="506573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057" name="Line 121"/>
            <p:cNvSpPr>
              <a:spLocks noChangeShapeType="1"/>
            </p:cNvSpPr>
            <p:nvPr/>
          </p:nvSpPr>
          <p:spPr bwMode="auto">
            <a:xfrm>
              <a:off x="5486430" y="5245117"/>
              <a:ext cx="360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058" name="Rectangle 122"/>
            <p:cNvSpPr>
              <a:spLocks noChangeArrowheads="1"/>
            </p:cNvSpPr>
            <p:nvPr/>
          </p:nvSpPr>
          <p:spPr bwMode="auto">
            <a:xfrm>
              <a:off x="6842155" y="506573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059" name="Rectangle 123"/>
            <p:cNvSpPr>
              <a:spLocks noChangeArrowheads="1"/>
            </p:cNvSpPr>
            <p:nvPr/>
          </p:nvSpPr>
          <p:spPr bwMode="auto">
            <a:xfrm>
              <a:off x="7202517" y="506573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40060" name="Freeform 124"/>
            <p:cNvSpPr>
              <a:spLocks/>
            </p:cNvSpPr>
            <p:nvPr/>
          </p:nvSpPr>
          <p:spPr bwMode="auto">
            <a:xfrm>
              <a:off x="6367492" y="5243530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061" name="Freeform 125"/>
            <p:cNvSpPr>
              <a:spLocks/>
            </p:cNvSpPr>
            <p:nvPr/>
          </p:nvSpPr>
          <p:spPr bwMode="auto">
            <a:xfrm>
              <a:off x="3841780" y="5241942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062" name="Text Box 126"/>
            <p:cNvSpPr txBox="1">
              <a:spLocks noChangeArrowheads="1"/>
            </p:cNvSpPr>
            <p:nvPr/>
          </p:nvSpPr>
          <p:spPr bwMode="auto">
            <a:xfrm>
              <a:off x="6731020" y="5715016"/>
              <a:ext cx="6270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</a:t>
              </a:r>
            </a:p>
          </p:txBody>
        </p:sp>
        <p:sp>
          <p:nvSpPr>
            <p:cNvPr id="40063" name="Line 127"/>
            <p:cNvSpPr>
              <a:spLocks noChangeShapeType="1"/>
            </p:cNvSpPr>
            <p:nvPr/>
          </p:nvSpPr>
          <p:spPr bwMode="auto">
            <a:xfrm flipV="1">
              <a:off x="7110442" y="5426092"/>
              <a:ext cx="0" cy="360363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064" name="Text Box 128"/>
            <p:cNvSpPr txBox="1">
              <a:spLocks noChangeArrowheads="1"/>
            </p:cNvSpPr>
            <p:nvPr/>
          </p:nvSpPr>
          <p:spPr bwMode="auto">
            <a:xfrm>
              <a:off x="7562880" y="5705494"/>
              <a:ext cx="136683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p=NULL</a:t>
              </a:r>
            </a:p>
          </p:txBody>
        </p:sp>
        <p:sp>
          <p:nvSpPr>
            <p:cNvPr id="40066" name="Text Box 130"/>
            <p:cNvSpPr txBox="1">
              <a:spLocks noChangeArrowheads="1"/>
            </p:cNvSpPr>
            <p:nvPr/>
          </p:nvSpPr>
          <p:spPr bwMode="auto">
            <a:xfrm>
              <a:off x="4610130" y="4846655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43" name="下箭头 42"/>
            <p:cNvSpPr/>
            <p:nvPr/>
          </p:nvSpPr>
          <p:spPr>
            <a:xfrm>
              <a:off x="3897336" y="4143380"/>
              <a:ext cx="357190" cy="500066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ea typeface="仿宋" pitchFamily="49" charset="-122"/>
                <a:cs typeface="Consolas" pitchFamily="49" charset="0"/>
              </a:rPr>
              <a:pPr/>
              <a:t>21</a:t>
            </a:fld>
            <a:r>
              <a:rPr lang="en-US" altLang="zh-CN">
                <a:latin typeface="Consolas" pitchFamily="49" charset="0"/>
                <a:ea typeface="仿宋" pitchFamily="49" charset="-122"/>
                <a:cs typeface="Consolas" pitchFamily="49" charset="0"/>
              </a:rPr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838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）判线性表是否为空表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ListEmpty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没有数据结点，则返回真，否则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返回假。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900113" y="1700213"/>
            <a:ext cx="5029209" cy="132610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ListEmpty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*L)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return(L-&gt;next==NULL);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185984" y="3627442"/>
            <a:ext cx="2243140" cy="1130362"/>
            <a:chOff x="2185984" y="3627442"/>
            <a:chExt cx="2243140" cy="1130362"/>
          </a:xfrm>
        </p:grpSpPr>
        <p:grpSp>
          <p:nvGrpSpPr>
            <p:cNvPr id="8" name="组合 7"/>
            <p:cNvGrpSpPr/>
            <p:nvPr/>
          </p:nvGrpSpPr>
          <p:grpSpPr>
            <a:xfrm>
              <a:off x="2185984" y="3627442"/>
              <a:ext cx="1957388" cy="515938"/>
              <a:chOff x="2185984" y="3627442"/>
              <a:chExt cx="1957388" cy="515938"/>
            </a:xfrm>
          </p:grpSpPr>
          <p:sp>
            <p:nvSpPr>
              <p:cNvPr id="4" name="Rectangle 16"/>
              <p:cNvSpPr>
                <a:spLocks noChangeArrowheads="1"/>
              </p:cNvSpPr>
              <p:nvPr/>
            </p:nvSpPr>
            <p:spPr bwMode="auto">
              <a:xfrm>
                <a:off x="3603622" y="371158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zh-CN" altLang="en-US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  <a:endParaRPr lang="zh-CN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" name="Rectangle 17"/>
              <p:cNvSpPr>
                <a:spLocks noChangeArrowheads="1"/>
              </p:cNvSpPr>
              <p:nvPr/>
            </p:nvSpPr>
            <p:spPr bwMode="auto">
              <a:xfrm>
                <a:off x="3062284" y="371158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Line 18"/>
              <p:cNvSpPr>
                <a:spLocks noChangeShapeType="1"/>
              </p:cNvSpPr>
              <p:nvPr/>
            </p:nvSpPr>
            <p:spPr bwMode="auto">
              <a:xfrm>
                <a:off x="2473322" y="3916367"/>
                <a:ext cx="576263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Text Box 19"/>
              <p:cNvSpPr txBox="1">
                <a:spLocks noChangeArrowheads="1"/>
              </p:cNvSpPr>
              <p:nvPr/>
            </p:nvSpPr>
            <p:spPr bwMode="auto">
              <a:xfrm>
                <a:off x="2185984" y="3627442"/>
                <a:ext cx="4318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latin typeface="Consolas" pitchFamily="49" charset="0"/>
                    <a:cs typeface="Consolas" pitchFamily="49" charset="0"/>
                  </a:rPr>
                  <a:t>L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357422" y="4357694"/>
              <a:ext cx="20717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空表的情况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22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79388" y="214290"/>
            <a:ext cx="77724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）求线性表的长度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ListLength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(L)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返回单链表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中数据结点的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个数。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</a:p>
        </p:txBody>
      </p:sp>
      <p:sp>
        <p:nvSpPr>
          <p:cNvPr id="42026" name="Text Box 42"/>
          <p:cNvSpPr txBox="1">
            <a:spLocks noChangeArrowheads="1"/>
          </p:cNvSpPr>
          <p:nvPr/>
        </p:nvSpPr>
        <p:spPr bwMode="auto">
          <a:xfrm>
            <a:off x="468313" y="1297718"/>
            <a:ext cx="8281987" cy="174851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0000" bIns="180000">
            <a:spAutoFit/>
          </a:bodyPr>
          <a:lstStyle/>
          <a:p>
            <a:pPr algn="l"/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ListLength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*L)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n=0;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*p=L;	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//p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指向头结点，</a:t>
            </a:r>
            <a:r>
              <a:rPr lang="en-US" altLang="zh-CN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置为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即头结点的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序号为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en-US" altLang="zh-CN" sz="1800" dirty="0">
              <a:solidFill>
                <a:srgbClr val="0070C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71538" y="3143248"/>
            <a:ext cx="6983412" cy="2121257"/>
            <a:chOff x="1071538" y="3143248"/>
            <a:chExt cx="6983412" cy="2121257"/>
          </a:xfrm>
        </p:grpSpPr>
        <p:sp>
          <p:nvSpPr>
            <p:cNvPr id="41987" name="Text Box 3"/>
            <p:cNvSpPr txBox="1">
              <a:spLocks noChangeArrowheads="1"/>
            </p:cNvSpPr>
            <p:nvPr/>
          </p:nvSpPr>
          <p:spPr bwMode="auto">
            <a:xfrm>
              <a:off x="1071538" y="3995747"/>
              <a:ext cx="10080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初始时</a:t>
              </a:r>
            </a:p>
          </p:txBody>
        </p:sp>
        <p:sp>
          <p:nvSpPr>
            <p:cNvPr id="41989" name="Rectangle 5"/>
            <p:cNvSpPr>
              <a:spLocks noChangeArrowheads="1"/>
            </p:cNvSpPr>
            <p:nvPr/>
          </p:nvSpPr>
          <p:spPr bwMode="auto">
            <a:xfrm>
              <a:off x="2725713" y="399416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3086075" y="399416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2378050" y="4173547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992" name="Text Box 8"/>
            <p:cNvSpPr txBox="1">
              <a:spLocks noChangeArrowheads="1"/>
            </p:cNvSpPr>
            <p:nvPr/>
          </p:nvSpPr>
          <p:spPr bwMode="auto">
            <a:xfrm>
              <a:off x="2098650" y="3994160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41993" name="Rectangle 9"/>
            <p:cNvSpPr>
              <a:spLocks noChangeArrowheads="1"/>
            </p:cNvSpPr>
            <p:nvPr/>
          </p:nvSpPr>
          <p:spPr bwMode="auto">
            <a:xfrm>
              <a:off x="3805213" y="399416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4165575" y="399416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1995" name="Freeform 11"/>
            <p:cNvSpPr>
              <a:spLocks/>
            </p:cNvSpPr>
            <p:nvPr/>
          </p:nvSpPr>
          <p:spPr bwMode="auto">
            <a:xfrm>
              <a:off x="3265463" y="417196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996" name="Rectangle 12"/>
            <p:cNvSpPr>
              <a:spLocks noChangeArrowheads="1"/>
            </p:cNvSpPr>
            <p:nvPr/>
          </p:nvSpPr>
          <p:spPr bwMode="auto">
            <a:xfrm>
              <a:off x="6326163" y="399416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1997" name="Rectangle 13"/>
            <p:cNvSpPr>
              <a:spLocks noChangeArrowheads="1"/>
            </p:cNvSpPr>
            <p:nvPr/>
          </p:nvSpPr>
          <p:spPr bwMode="auto">
            <a:xfrm>
              <a:off x="6686525" y="399416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5978500" y="4173547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7334225" y="399416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2000" name="Rectangle 16"/>
            <p:cNvSpPr>
              <a:spLocks noChangeArrowheads="1"/>
            </p:cNvSpPr>
            <p:nvPr/>
          </p:nvSpPr>
          <p:spPr bwMode="auto">
            <a:xfrm>
              <a:off x="7694588" y="399416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42001" name="Freeform 17"/>
            <p:cNvSpPr>
              <a:spLocks/>
            </p:cNvSpPr>
            <p:nvPr/>
          </p:nvSpPr>
          <p:spPr bwMode="auto">
            <a:xfrm>
              <a:off x="6859563" y="4171960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002" name="Freeform 18"/>
            <p:cNvSpPr>
              <a:spLocks/>
            </p:cNvSpPr>
            <p:nvPr/>
          </p:nvSpPr>
          <p:spPr bwMode="auto">
            <a:xfrm>
              <a:off x="4333850" y="4170372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003" name="Text Box 19"/>
            <p:cNvSpPr txBox="1">
              <a:spLocks noChangeArrowheads="1"/>
            </p:cNvSpPr>
            <p:nvPr/>
          </p:nvSpPr>
          <p:spPr bwMode="auto">
            <a:xfrm>
              <a:off x="5102200" y="3859222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42004" name="Text Box 20"/>
            <p:cNvSpPr txBox="1">
              <a:spLocks noChangeArrowheads="1"/>
            </p:cNvSpPr>
            <p:nvPr/>
          </p:nvSpPr>
          <p:spPr bwMode="auto">
            <a:xfrm>
              <a:off x="3000364" y="4572008"/>
              <a:ext cx="844550" cy="692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p</a:t>
              </a: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=0</a:t>
              </a:r>
            </a:p>
          </p:txBody>
        </p:sp>
        <p:sp>
          <p:nvSpPr>
            <p:cNvPr id="42005" name="Line 21"/>
            <p:cNvSpPr>
              <a:spLocks noChangeShapeType="1"/>
            </p:cNvSpPr>
            <p:nvPr/>
          </p:nvSpPr>
          <p:spPr bwMode="auto">
            <a:xfrm flipV="1">
              <a:off x="3014638" y="4354522"/>
              <a:ext cx="0" cy="360363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下箭头 39"/>
            <p:cNvSpPr/>
            <p:nvPr/>
          </p:nvSpPr>
          <p:spPr>
            <a:xfrm>
              <a:off x="3714744" y="3143248"/>
              <a:ext cx="214314" cy="50006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23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4B74398-77EC-4778-A862-73ED71D3D1B8}"/>
                  </a:ext>
                </a:extLst>
              </p14:cNvPr>
              <p14:cNvContentPartPr/>
              <p14:nvPr/>
            </p14:nvContentPartPr>
            <p14:xfrm>
              <a:off x="692280" y="1479600"/>
              <a:ext cx="2032200" cy="11559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4B74398-77EC-4778-A862-73ED71D3D1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920" y="1470240"/>
                <a:ext cx="2050920" cy="1174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6" name="Text Box 42"/>
          <p:cNvSpPr txBox="1">
            <a:spLocks noChangeArrowheads="1"/>
          </p:cNvSpPr>
          <p:nvPr/>
        </p:nvSpPr>
        <p:spPr bwMode="auto">
          <a:xfrm>
            <a:off x="428596" y="642918"/>
            <a:ext cx="8281987" cy="188010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(p-&gt;next!=NULL)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n++;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return(n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循环结束，</a:t>
            </a:r>
            <a:r>
              <a:rPr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指向尾结点，其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序号</a:t>
            </a:r>
            <a:r>
              <a:rPr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为结点个数</a:t>
            </a:r>
            <a:endParaRPr lang="zh-CN" altLang="en-US" sz="1800" dirty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95288" y="2857496"/>
            <a:ext cx="8636018" cy="1979369"/>
            <a:chOff x="395288" y="4429132"/>
            <a:chExt cx="8636018" cy="1979369"/>
          </a:xfrm>
        </p:grpSpPr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395288" y="5178425"/>
              <a:ext cx="151288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循环结束时</a:t>
              </a:r>
            </a:p>
          </p:txBody>
        </p:sp>
        <p:sp>
          <p:nvSpPr>
            <p:cNvPr id="42008" name="Rectangle 24"/>
            <p:cNvSpPr>
              <a:spLocks noChangeArrowheads="1"/>
            </p:cNvSpPr>
            <p:nvPr/>
          </p:nvSpPr>
          <p:spPr bwMode="auto">
            <a:xfrm>
              <a:off x="2338388" y="5178425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2009" name="Rectangle 25"/>
            <p:cNvSpPr>
              <a:spLocks noChangeArrowheads="1"/>
            </p:cNvSpPr>
            <p:nvPr/>
          </p:nvSpPr>
          <p:spPr bwMode="auto">
            <a:xfrm>
              <a:off x="2698750" y="517842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2010" name="Line 26"/>
            <p:cNvSpPr>
              <a:spLocks noChangeShapeType="1"/>
            </p:cNvSpPr>
            <p:nvPr/>
          </p:nvSpPr>
          <p:spPr bwMode="auto">
            <a:xfrm>
              <a:off x="1990725" y="535781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011" name="Text Box 27"/>
            <p:cNvSpPr txBox="1">
              <a:spLocks noChangeArrowheads="1"/>
            </p:cNvSpPr>
            <p:nvPr/>
          </p:nvSpPr>
          <p:spPr bwMode="auto">
            <a:xfrm>
              <a:off x="1711325" y="5178425"/>
              <a:ext cx="2682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42012" name="Rectangle 28"/>
            <p:cNvSpPr>
              <a:spLocks noChangeArrowheads="1"/>
            </p:cNvSpPr>
            <p:nvPr/>
          </p:nvSpPr>
          <p:spPr bwMode="auto">
            <a:xfrm>
              <a:off x="3417888" y="5178425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2013" name="Rectangle 29"/>
            <p:cNvSpPr>
              <a:spLocks noChangeArrowheads="1"/>
            </p:cNvSpPr>
            <p:nvPr/>
          </p:nvSpPr>
          <p:spPr bwMode="auto">
            <a:xfrm>
              <a:off x="3778250" y="517842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2014" name="Freeform 30"/>
            <p:cNvSpPr>
              <a:spLocks/>
            </p:cNvSpPr>
            <p:nvPr/>
          </p:nvSpPr>
          <p:spPr bwMode="auto">
            <a:xfrm>
              <a:off x="2878138" y="5356225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015" name="Rectangle 31"/>
            <p:cNvSpPr>
              <a:spLocks noChangeArrowheads="1"/>
            </p:cNvSpPr>
            <p:nvPr/>
          </p:nvSpPr>
          <p:spPr bwMode="auto">
            <a:xfrm>
              <a:off x="5938838" y="5178425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2016" name="Rectangle 32"/>
            <p:cNvSpPr>
              <a:spLocks noChangeArrowheads="1"/>
            </p:cNvSpPr>
            <p:nvPr/>
          </p:nvSpPr>
          <p:spPr bwMode="auto">
            <a:xfrm>
              <a:off x="6299200" y="517842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2017" name="Line 33"/>
            <p:cNvSpPr>
              <a:spLocks noChangeShapeType="1"/>
            </p:cNvSpPr>
            <p:nvPr/>
          </p:nvSpPr>
          <p:spPr bwMode="auto">
            <a:xfrm>
              <a:off x="5591175" y="535781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018" name="Rectangle 34"/>
            <p:cNvSpPr>
              <a:spLocks noChangeArrowheads="1"/>
            </p:cNvSpPr>
            <p:nvPr/>
          </p:nvSpPr>
          <p:spPr bwMode="auto">
            <a:xfrm>
              <a:off x="6946900" y="517842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2019" name="Rectangle 35"/>
            <p:cNvSpPr>
              <a:spLocks noChangeArrowheads="1"/>
            </p:cNvSpPr>
            <p:nvPr/>
          </p:nvSpPr>
          <p:spPr bwMode="auto">
            <a:xfrm>
              <a:off x="7307263" y="5178425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42020" name="Freeform 36"/>
            <p:cNvSpPr>
              <a:spLocks/>
            </p:cNvSpPr>
            <p:nvPr/>
          </p:nvSpPr>
          <p:spPr bwMode="auto">
            <a:xfrm>
              <a:off x="6472238" y="5356225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021" name="Freeform 37"/>
            <p:cNvSpPr>
              <a:spLocks/>
            </p:cNvSpPr>
            <p:nvPr/>
          </p:nvSpPr>
          <p:spPr bwMode="auto">
            <a:xfrm>
              <a:off x="3946525" y="535463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022" name="Text Box 38"/>
            <p:cNvSpPr txBox="1">
              <a:spLocks noChangeArrowheads="1"/>
            </p:cNvSpPr>
            <p:nvPr/>
          </p:nvSpPr>
          <p:spPr bwMode="auto">
            <a:xfrm>
              <a:off x="7215206" y="5716004"/>
              <a:ext cx="1816100" cy="692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为结点个数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023" name="Line 39"/>
            <p:cNvSpPr>
              <a:spLocks noChangeShapeType="1"/>
            </p:cNvSpPr>
            <p:nvPr/>
          </p:nvSpPr>
          <p:spPr bwMode="auto">
            <a:xfrm flipV="1">
              <a:off x="7215188" y="5538788"/>
              <a:ext cx="0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025" name="Text Box 41"/>
            <p:cNvSpPr txBox="1">
              <a:spLocks noChangeArrowheads="1"/>
            </p:cNvSpPr>
            <p:nvPr/>
          </p:nvSpPr>
          <p:spPr bwMode="auto">
            <a:xfrm>
              <a:off x="4714875" y="4959350"/>
              <a:ext cx="720725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41" name="下箭头 40"/>
            <p:cNvSpPr/>
            <p:nvPr/>
          </p:nvSpPr>
          <p:spPr>
            <a:xfrm>
              <a:off x="3643306" y="4429132"/>
              <a:ext cx="357190" cy="50006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24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598738B-2F45-4A17-BDDF-961F3267167B}"/>
                  </a:ext>
                </a:extLst>
              </p14:cNvPr>
              <p14:cNvContentPartPr/>
              <p14:nvPr/>
            </p14:nvContentPartPr>
            <p14:xfrm>
              <a:off x="927000" y="1251000"/>
              <a:ext cx="6598080" cy="39945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598738B-2F45-4A17-BDDF-961F326716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640" y="1241640"/>
                <a:ext cx="6616800" cy="401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195263"/>
            <a:ext cx="8458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）输出线性表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DispList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逐一扫描单链表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每个数据结点，并显示各结点的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域值。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11188" y="1643050"/>
            <a:ext cx="8137525" cy="271110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DispList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*L)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*p=L-&gt;next;	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指向开始结点</a:t>
            </a:r>
            <a:endParaRPr lang="zh-CN" altLang="en-US" sz="1800" dirty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		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，输出</a:t>
            </a:r>
            <a:r>
              <a:rPr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 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		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移向下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一个结点</a:t>
            </a:r>
            <a:endParaRPr lang="zh-CN" altLang="en-US" sz="1800" dirty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854101" y="4714884"/>
            <a:ext cx="5956300" cy="1428760"/>
            <a:chOff x="854101" y="4714884"/>
            <a:chExt cx="5956300" cy="1428760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481164" y="521971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>
              <a:off x="1841526" y="521971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" name="Line 26"/>
            <p:cNvSpPr>
              <a:spLocks noChangeShapeType="1"/>
            </p:cNvSpPr>
            <p:nvPr/>
          </p:nvSpPr>
          <p:spPr bwMode="auto">
            <a:xfrm>
              <a:off x="1133501" y="5399099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854101" y="5219711"/>
              <a:ext cx="2682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2560664" y="521971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921026" y="521971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0" name="Freeform 30"/>
            <p:cNvSpPr>
              <a:spLocks/>
            </p:cNvSpPr>
            <p:nvPr/>
          </p:nvSpPr>
          <p:spPr bwMode="auto">
            <a:xfrm>
              <a:off x="2020914" y="539751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31"/>
            <p:cNvSpPr>
              <a:spLocks noChangeArrowheads="1"/>
            </p:cNvSpPr>
            <p:nvPr/>
          </p:nvSpPr>
          <p:spPr bwMode="auto">
            <a:xfrm>
              <a:off x="5081614" y="521971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2" name="Rectangle 32"/>
            <p:cNvSpPr>
              <a:spLocks noChangeArrowheads="1"/>
            </p:cNvSpPr>
            <p:nvPr/>
          </p:nvSpPr>
          <p:spPr bwMode="auto">
            <a:xfrm>
              <a:off x="5441976" y="521971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>
              <a:off x="4733951" y="5399099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34"/>
            <p:cNvSpPr>
              <a:spLocks noChangeArrowheads="1"/>
            </p:cNvSpPr>
            <p:nvPr/>
          </p:nvSpPr>
          <p:spPr bwMode="auto">
            <a:xfrm>
              <a:off x="6089676" y="521971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5" name="Rectangle 35"/>
            <p:cNvSpPr>
              <a:spLocks noChangeArrowheads="1"/>
            </p:cNvSpPr>
            <p:nvPr/>
          </p:nvSpPr>
          <p:spPr bwMode="auto">
            <a:xfrm>
              <a:off x="6450039" y="521971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16" name="Freeform 36"/>
            <p:cNvSpPr>
              <a:spLocks/>
            </p:cNvSpPr>
            <p:nvPr/>
          </p:nvSpPr>
          <p:spPr bwMode="auto">
            <a:xfrm>
              <a:off x="5615014" y="5397511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37"/>
            <p:cNvSpPr>
              <a:spLocks/>
            </p:cNvSpPr>
            <p:nvPr/>
          </p:nvSpPr>
          <p:spPr bwMode="auto">
            <a:xfrm>
              <a:off x="3089301" y="5395924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2714612" y="5776931"/>
              <a:ext cx="38734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endParaRPr lang="zh-CN" altLang="en-US" sz="1800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9" name="Line 39"/>
            <p:cNvSpPr>
              <a:spLocks noChangeShapeType="1"/>
            </p:cNvSpPr>
            <p:nvPr/>
          </p:nvSpPr>
          <p:spPr bwMode="auto">
            <a:xfrm flipV="1">
              <a:off x="2714626" y="5626112"/>
              <a:ext cx="0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3921151" y="5089536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1" name="下箭头 20"/>
            <p:cNvSpPr/>
            <p:nvPr/>
          </p:nvSpPr>
          <p:spPr>
            <a:xfrm>
              <a:off x="3857620" y="4714884"/>
              <a:ext cx="285752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25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D2CE428-77F3-434C-B273-CDF177F0FD00}"/>
                  </a:ext>
                </a:extLst>
              </p14:cNvPr>
              <p14:cNvContentPartPr/>
              <p14:nvPr/>
            </p14:nvContentPartPr>
            <p14:xfrm>
              <a:off x="1162080" y="609480"/>
              <a:ext cx="3372120" cy="52902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D2CE428-77F3-434C-B273-CDF177F0FD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2720" y="600120"/>
                <a:ext cx="3390840" cy="5308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14282" y="500042"/>
            <a:ext cx="8642350" cy="161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）求线性表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中位置</a:t>
            </a:r>
            <a:r>
              <a:rPr kumimoji="1" lang="en-US" altLang="zh-CN" i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的数据元素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GetElem(L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思路：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在单链表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中从头开始找到第</a:t>
            </a:r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个结点，若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存在第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个数据结点，则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将其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域值赋给变量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26</a:t>
            </a:fld>
            <a:r>
              <a:rPr lang="en-US" altLang="zh-CN"/>
              <a:t>/35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8918834-DC87-4E0D-B75E-81A6E5D7AC64}"/>
                  </a:ext>
                </a:extLst>
              </p14:cNvPr>
              <p14:cNvContentPartPr/>
              <p14:nvPr/>
            </p14:nvContentPartPr>
            <p14:xfrm>
              <a:off x="984240" y="387360"/>
              <a:ext cx="7226640" cy="16131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8918834-DC87-4E0D-B75E-81A6E5D7AC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4880" y="378000"/>
                <a:ext cx="7245360" cy="163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212733"/>
            <a:ext cx="8472518" cy="286232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GetElem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*L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&amp;e)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*p=L;	 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指向头结点，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即头结点的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序号为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endParaRPr kumimoji="1" lang="en-US" altLang="zh-CN" sz="1800" dirty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p!=NULL)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j++;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56357" y="1571612"/>
            <a:ext cx="3429024" cy="2219398"/>
            <a:chOff x="642910" y="1466836"/>
            <a:chExt cx="3429024" cy="2219398"/>
          </a:xfrm>
        </p:grpSpPr>
        <p:sp>
          <p:nvSpPr>
            <p:cNvPr id="25" name="TextBox 24"/>
            <p:cNvSpPr txBox="1"/>
            <p:nvPr/>
          </p:nvSpPr>
          <p:spPr>
            <a:xfrm>
              <a:off x="1323952" y="3286124"/>
              <a:ext cx="20717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找第</a:t>
              </a:r>
              <a:r>
                <a:rPr kumimoji="1"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个结点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2910" y="1466836"/>
              <a:ext cx="3429024" cy="12858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连接符 27"/>
            <p:cNvCxnSpPr>
              <a:stCxn id="26" idx="2"/>
            </p:cNvCxnSpPr>
            <p:nvPr/>
          </p:nvCxnSpPr>
          <p:spPr>
            <a:xfrm rot="16200000" flipH="1">
              <a:off x="2072860" y="3037281"/>
              <a:ext cx="571504" cy="2381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395288" y="3429000"/>
            <a:ext cx="8353425" cy="2152662"/>
            <a:chOff x="395288" y="3429000"/>
            <a:chExt cx="8353425" cy="2152662"/>
          </a:xfrm>
        </p:grpSpPr>
        <p:sp>
          <p:nvSpPr>
            <p:cNvPr id="45059" name="Text Box 3"/>
            <p:cNvSpPr txBox="1">
              <a:spLocks noChangeArrowheads="1"/>
            </p:cNvSpPr>
            <p:nvPr/>
          </p:nvSpPr>
          <p:spPr bwMode="auto">
            <a:xfrm>
              <a:off x="395288" y="4503741"/>
              <a:ext cx="1512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循环结束时</a:t>
              </a:r>
            </a:p>
          </p:txBody>
        </p:sp>
        <p:sp>
          <p:nvSpPr>
            <p:cNvPr id="45060" name="Rectangle 4"/>
            <p:cNvSpPr>
              <a:spLocks noChangeArrowheads="1"/>
            </p:cNvSpPr>
            <p:nvPr/>
          </p:nvSpPr>
          <p:spPr bwMode="auto">
            <a:xfrm>
              <a:off x="2338388" y="45037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2698750" y="45037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1990725" y="46831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1711325" y="4503741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  <a:endParaRPr lang="en-US" altLang="zh-CN" sz="1800" dirty="0"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4546600" y="45037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4906963" y="45037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5066" name="Freeform 10"/>
            <p:cNvSpPr>
              <a:spLocks/>
            </p:cNvSpPr>
            <p:nvPr/>
          </p:nvSpPr>
          <p:spPr bwMode="auto">
            <a:xfrm>
              <a:off x="2878138" y="468154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ln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5614988" y="45037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5975350" y="45037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>
              <a:off x="5267325" y="46831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8027988" y="45037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i="1" baseline="-25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</a:p>
          </p:txBody>
        </p:sp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8388350" y="45037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45072" name="Freeform 16"/>
            <p:cNvSpPr>
              <a:spLocks/>
            </p:cNvSpPr>
            <p:nvPr/>
          </p:nvSpPr>
          <p:spPr bwMode="auto">
            <a:xfrm>
              <a:off x="7553325" y="468154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73" name="Freeform 17"/>
            <p:cNvSpPr>
              <a:spLocks/>
            </p:cNvSpPr>
            <p:nvPr/>
          </p:nvSpPr>
          <p:spPr bwMode="auto">
            <a:xfrm>
              <a:off x="3946525" y="4679953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3386138" y="4254503"/>
              <a:ext cx="720725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45077" name="Line 21"/>
            <p:cNvSpPr>
              <a:spLocks noChangeShapeType="1"/>
            </p:cNvSpPr>
            <p:nvPr/>
          </p:nvSpPr>
          <p:spPr bwMode="auto">
            <a:xfrm>
              <a:off x="5724525" y="4144966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5724525" y="3929066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altLang="zh-CN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79" name="Freeform 23"/>
            <p:cNvSpPr>
              <a:spLocks/>
            </p:cNvSpPr>
            <p:nvPr/>
          </p:nvSpPr>
          <p:spPr bwMode="auto">
            <a:xfrm>
              <a:off x="6084888" y="468312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6732588" y="4262441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45081" name="Line 25"/>
            <p:cNvSpPr>
              <a:spLocks noChangeShapeType="1"/>
            </p:cNvSpPr>
            <p:nvPr/>
          </p:nvSpPr>
          <p:spPr bwMode="auto">
            <a:xfrm flipV="1">
              <a:off x="5724525" y="4864103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5572132" y="5214950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3786182" y="3429000"/>
              <a:ext cx="357190" cy="785818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27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6DF813E-F27D-4C5F-A19A-A39DD82B30E8}"/>
                  </a:ext>
                </a:extLst>
              </p14:cNvPr>
              <p14:cNvContentPartPr/>
              <p14:nvPr/>
            </p14:nvContentPartPr>
            <p14:xfrm>
              <a:off x="857160" y="488880"/>
              <a:ext cx="8204760" cy="61534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6DF813E-F27D-4C5F-A19A-A39DD82B30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800" y="479520"/>
                <a:ext cx="8223480" cy="6172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396413"/>
            <a:ext cx="8218488" cy="230250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0000" bIns="180000"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(p==NULL)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不存在第</a:t>
            </a:r>
            <a:r>
              <a:rPr kumimoji="1" lang="en-US" altLang="zh-CN" sz="1800" i="1" dirty="0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个数据结点，返回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存在第</a:t>
            </a:r>
            <a:r>
              <a:rPr kumimoji="1" lang="en-US" altLang="zh-CN" sz="1800" i="1" dirty="0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个数据结点，返回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e=p-&gt;data;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true;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214414" y="2925763"/>
            <a:ext cx="7037388" cy="1289055"/>
            <a:chOff x="1214414" y="2925763"/>
            <a:chExt cx="7037388" cy="1289055"/>
          </a:xfrm>
        </p:grpSpPr>
        <p:sp>
          <p:nvSpPr>
            <p:cNvPr id="45060" name="Rectangle 4"/>
            <p:cNvSpPr>
              <a:spLocks noChangeArrowheads="1"/>
            </p:cNvSpPr>
            <p:nvPr/>
          </p:nvSpPr>
          <p:spPr bwMode="auto">
            <a:xfrm>
              <a:off x="1841477" y="334328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2201839" y="334328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1493814" y="3522668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1214414" y="3343281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4049689" y="334328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4410052" y="334328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5066" name="Freeform 10"/>
            <p:cNvSpPr>
              <a:spLocks/>
            </p:cNvSpPr>
            <p:nvPr/>
          </p:nvSpPr>
          <p:spPr bwMode="auto">
            <a:xfrm>
              <a:off x="2381227" y="352108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ln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5118077" y="334328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5478439" y="334328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>
              <a:off x="4770414" y="352266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7531077" y="334328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i="1" baseline="-25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</a:p>
          </p:txBody>
        </p:sp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7891439" y="334328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45072" name="Freeform 16"/>
            <p:cNvSpPr>
              <a:spLocks/>
            </p:cNvSpPr>
            <p:nvPr/>
          </p:nvSpPr>
          <p:spPr bwMode="auto">
            <a:xfrm>
              <a:off x="7056414" y="352108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73" name="Freeform 17"/>
            <p:cNvSpPr>
              <a:spLocks/>
            </p:cNvSpPr>
            <p:nvPr/>
          </p:nvSpPr>
          <p:spPr bwMode="auto">
            <a:xfrm>
              <a:off x="3449614" y="3519493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2965427" y="319564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45077" name="Line 21"/>
            <p:cNvSpPr>
              <a:spLocks noChangeShapeType="1"/>
            </p:cNvSpPr>
            <p:nvPr/>
          </p:nvSpPr>
          <p:spPr bwMode="auto">
            <a:xfrm>
              <a:off x="5227614" y="2998787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5227614" y="2925763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altLang="zh-CN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79" name="Freeform 23"/>
            <p:cNvSpPr>
              <a:spLocks/>
            </p:cNvSpPr>
            <p:nvPr/>
          </p:nvSpPr>
          <p:spPr bwMode="auto">
            <a:xfrm>
              <a:off x="5587977" y="352266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6311877" y="3203581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45081" name="Line 25"/>
            <p:cNvSpPr>
              <a:spLocks noChangeShapeType="1"/>
            </p:cNvSpPr>
            <p:nvPr/>
          </p:nvSpPr>
          <p:spPr bwMode="auto">
            <a:xfrm flipV="1">
              <a:off x="5227614" y="3703643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5227614" y="3848106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28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501CC36-AA88-4C98-8972-CFAE2B5E80C9}"/>
                  </a:ext>
                </a:extLst>
              </p14:cNvPr>
              <p14:cNvContentPartPr/>
              <p14:nvPr/>
            </p14:nvContentPartPr>
            <p14:xfrm>
              <a:off x="920880" y="482760"/>
              <a:ext cx="2114640" cy="15368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501CC36-AA88-4C98-8972-CFAE2B5E80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520" y="473400"/>
                <a:ext cx="2133360" cy="155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52400" y="115888"/>
            <a:ext cx="8839200" cy="124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）按元素值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LocateElem(L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思路：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在单链表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中从头开始找第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个值域与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相等的结点，若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存在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这样的结点，则返回位置，否则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</a:p>
        </p:txBody>
      </p:sp>
      <p:sp>
        <p:nvSpPr>
          <p:cNvPr id="46133" name="Text Box 53"/>
          <p:cNvSpPr txBox="1">
            <a:spLocks noChangeArrowheads="1"/>
          </p:cNvSpPr>
          <p:nvPr/>
        </p:nvSpPr>
        <p:spPr bwMode="auto">
          <a:xfrm>
            <a:off x="539750" y="1462088"/>
            <a:ext cx="7991475" cy="298809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LocateElem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(LinkNode *L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*p=L-&gt;next;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指向开始结点，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  </a:t>
            </a: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(p!=NULL &amp;&amp; p-&gt;data!=e)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&gt;next;  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的结点，其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序号为</a:t>
            </a:r>
            <a:r>
              <a:rPr lang="en-US" altLang="zh-CN" sz="1800" i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en-US" altLang="zh-CN" sz="1800" i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428596" y="2857496"/>
            <a:ext cx="8353425" cy="3300444"/>
            <a:chOff x="428596" y="2989255"/>
            <a:chExt cx="8353425" cy="3300444"/>
          </a:xfrm>
        </p:grpSpPr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428596" y="5214950"/>
              <a:ext cx="1512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循环结束时</a:t>
              </a:r>
            </a:p>
          </p:txBody>
        </p:sp>
        <p:sp>
          <p:nvSpPr>
            <p:cNvPr id="46112" name="Rectangle 32"/>
            <p:cNvSpPr>
              <a:spLocks noChangeArrowheads="1"/>
            </p:cNvSpPr>
            <p:nvPr/>
          </p:nvSpPr>
          <p:spPr bwMode="auto">
            <a:xfrm>
              <a:off x="2371696" y="52371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13" name="Rectangle 33"/>
            <p:cNvSpPr>
              <a:spLocks noChangeArrowheads="1"/>
            </p:cNvSpPr>
            <p:nvPr/>
          </p:nvSpPr>
          <p:spPr bwMode="auto">
            <a:xfrm>
              <a:off x="2732058" y="52371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>
              <a:off x="2024033" y="5416543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1744633" y="5237156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46116" name="Rectangle 36"/>
            <p:cNvSpPr>
              <a:spLocks noChangeArrowheads="1"/>
            </p:cNvSpPr>
            <p:nvPr/>
          </p:nvSpPr>
          <p:spPr bwMode="auto">
            <a:xfrm>
              <a:off x="4579908" y="52371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17" name="Rectangle 37"/>
            <p:cNvSpPr>
              <a:spLocks noChangeArrowheads="1"/>
            </p:cNvSpPr>
            <p:nvPr/>
          </p:nvSpPr>
          <p:spPr bwMode="auto">
            <a:xfrm>
              <a:off x="4940271" y="52371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18" name="Freeform 38"/>
            <p:cNvSpPr>
              <a:spLocks/>
            </p:cNvSpPr>
            <p:nvPr/>
          </p:nvSpPr>
          <p:spPr bwMode="auto">
            <a:xfrm>
              <a:off x="2911446" y="5414956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19" name="Rectangle 39"/>
            <p:cNvSpPr>
              <a:spLocks noChangeArrowheads="1"/>
            </p:cNvSpPr>
            <p:nvPr/>
          </p:nvSpPr>
          <p:spPr bwMode="auto">
            <a:xfrm>
              <a:off x="5648296" y="52371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46120" name="Rectangle 40"/>
            <p:cNvSpPr>
              <a:spLocks noChangeArrowheads="1"/>
            </p:cNvSpPr>
            <p:nvPr/>
          </p:nvSpPr>
          <p:spPr bwMode="auto">
            <a:xfrm>
              <a:off x="6008658" y="52371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21" name="Line 41"/>
            <p:cNvSpPr>
              <a:spLocks noChangeShapeType="1"/>
            </p:cNvSpPr>
            <p:nvPr/>
          </p:nvSpPr>
          <p:spPr bwMode="auto">
            <a:xfrm>
              <a:off x="5300633" y="541654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22" name="Rectangle 42"/>
            <p:cNvSpPr>
              <a:spLocks noChangeArrowheads="1"/>
            </p:cNvSpPr>
            <p:nvPr/>
          </p:nvSpPr>
          <p:spPr bwMode="auto">
            <a:xfrm>
              <a:off x="8061296" y="52371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23" name="Rectangle 43"/>
            <p:cNvSpPr>
              <a:spLocks noChangeArrowheads="1"/>
            </p:cNvSpPr>
            <p:nvPr/>
          </p:nvSpPr>
          <p:spPr bwMode="auto">
            <a:xfrm>
              <a:off x="8421658" y="52371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46124" name="Freeform 44"/>
            <p:cNvSpPr>
              <a:spLocks/>
            </p:cNvSpPr>
            <p:nvPr/>
          </p:nvSpPr>
          <p:spPr bwMode="auto">
            <a:xfrm>
              <a:off x="7586633" y="5414956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25" name="Freeform 45"/>
            <p:cNvSpPr>
              <a:spLocks/>
            </p:cNvSpPr>
            <p:nvPr/>
          </p:nvSpPr>
          <p:spPr bwMode="auto">
            <a:xfrm>
              <a:off x="3979833" y="541336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26" name="Text Box 46"/>
            <p:cNvSpPr txBox="1">
              <a:spLocks noChangeArrowheads="1"/>
            </p:cNvSpPr>
            <p:nvPr/>
          </p:nvSpPr>
          <p:spPr bwMode="auto">
            <a:xfrm>
              <a:off x="3533746" y="508634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46127" name="Line 47"/>
            <p:cNvSpPr>
              <a:spLocks noChangeShapeType="1"/>
            </p:cNvSpPr>
            <p:nvPr/>
          </p:nvSpPr>
          <p:spPr bwMode="auto">
            <a:xfrm>
              <a:off x="5757833" y="4811706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28" name="Text Box 48"/>
            <p:cNvSpPr txBox="1">
              <a:spLocks noChangeArrowheads="1"/>
            </p:cNvSpPr>
            <p:nvPr/>
          </p:nvSpPr>
          <p:spPr bwMode="auto">
            <a:xfrm>
              <a:off x="5816581" y="4714884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endParaRPr lang="en-US" altLang="zh-CN" sz="1800" i="1" dirty="0"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29" name="Freeform 49"/>
            <p:cNvSpPr>
              <a:spLocks/>
            </p:cNvSpPr>
            <p:nvPr/>
          </p:nvSpPr>
          <p:spPr bwMode="auto">
            <a:xfrm>
              <a:off x="6118196" y="5416543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30" name="Text Box 50"/>
            <p:cNvSpPr txBox="1">
              <a:spLocks noChangeArrowheads="1"/>
            </p:cNvSpPr>
            <p:nvPr/>
          </p:nvSpPr>
          <p:spPr bwMode="auto">
            <a:xfrm>
              <a:off x="6880196" y="5094281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5757833" y="5640405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605440" y="5922987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47656" y="2989255"/>
              <a:ext cx="7539120" cy="12858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下箭头 29"/>
            <p:cNvSpPr/>
            <p:nvPr/>
          </p:nvSpPr>
          <p:spPr>
            <a:xfrm>
              <a:off x="3857620" y="4286256"/>
              <a:ext cx="214314" cy="71438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29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19FADF2-4885-4253-A296-8197E9ED8DA5}"/>
                  </a:ext>
                </a:extLst>
              </p14:cNvPr>
              <p14:cNvContentPartPr/>
              <p14:nvPr/>
            </p14:nvContentPartPr>
            <p14:xfrm>
              <a:off x="965160" y="146160"/>
              <a:ext cx="7804440" cy="60264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19FADF2-4885-4253-A296-8197E9ED8D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800" y="136800"/>
                <a:ext cx="7823160" cy="6045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942938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1484275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0" name="Rectangle 28"/>
          <p:cNvSpPr>
            <a:spLocks noChangeArrowheads="1"/>
          </p:cNvSpPr>
          <p:nvPr/>
        </p:nvSpPr>
        <p:spPr bwMode="auto">
          <a:xfrm>
            <a:off x="2311363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1" name="Rectangle 29"/>
          <p:cNvSpPr>
            <a:spLocks noChangeArrowheads="1"/>
          </p:cNvSpPr>
          <p:nvPr/>
        </p:nvSpPr>
        <p:spPr bwMode="auto">
          <a:xfrm>
            <a:off x="2852700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2" name="Rectangle 30"/>
          <p:cNvSpPr>
            <a:spLocks noChangeArrowheads="1"/>
          </p:cNvSpPr>
          <p:nvPr/>
        </p:nvSpPr>
        <p:spPr bwMode="auto">
          <a:xfrm>
            <a:off x="3749638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3" name="Rectangle 31"/>
          <p:cNvSpPr>
            <a:spLocks noChangeArrowheads="1"/>
          </p:cNvSpPr>
          <p:nvPr/>
        </p:nvSpPr>
        <p:spPr bwMode="auto">
          <a:xfrm>
            <a:off x="4290975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4" name="Rectangle 32"/>
          <p:cNvSpPr>
            <a:spLocks noChangeArrowheads="1"/>
          </p:cNvSpPr>
          <p:nvPr/>
        </p:nvSpPr>
        <p:spPr bwMode="auto">
          <a:xfrm>
            <a:off x="6630950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64225" name="Rectangle 33"/>
          <p:cNvSpPr>
            <a:spLocks noChangeArrowheads="1"/>
          </p:cNvSpPr>
          <p:nvPr/>
        </p:nvSpPr>
        <p:spPr bwMode="auto">
          <a:xfrm>
            <a:off x="7172288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5335550" y="1073131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64227" name="Arc 35"/>
          <p:cNvSpPr>
            <a:spLocks/>
          </p:cNvSpPr>
          <p:nvPr/>
        </p:nvSpPr>
        <p:spPr bwMode="auto">
          <a:xfrm>
            <a:off x="857224" y="714356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9" name="Line 37"/>
          <p:cNvSpPr>
            <a:spLocks noChangeShapeType="1"/>
          </p:cNvSpPr>
          <p:nvPr/>
        </p:nvSpPr>
        <p:spPr bwMode="auto">
          <a:xfrm>
            <a:off x="1735100" y="1289031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30" name="Line 38"/>
          <p:cNvSpPr>
            <a:spLocks noChangeShapeType="1"/>
          </p:cNvSpPr>
          <p:nvPr/>
        </p:nvSpPr>
        <p:spPr bwMode="auto">
          <a:xfrm>
            <a:off x="3174963" y="1289031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31" name="Line 39"/>
          <p:cNvSpPr>
            <a:spLocks noChangeShapeType="1"/>
          </p:cNvSpPr>
          <p:nvPr/>
        </p:nvSpPr>
        <p:spPr bwMode="auto">
          <a:xfrm>
            <a:off x="4616413" y="1289031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32" name="Line 40"/>
          <p:cNvSpPr>
            <a:spLocks noChangeShapeType="1"/>
          </p:cNvSpPr>
          <p:nvPr/>
        </p:nvSpPr>
        <p:spPr bwMode="auto">
          <a:xfrm>
            <a:off x="6056275" y="1289031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66805" y="2755750"/>
            <a:ext cx="7920037" cy="18876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ts val="3500"/>
              </a:lnSpc>
              <a:buFontTx/>
              <a:buBlip>
                <a:blip r:embed="rId2"/>
              </a:buBlip>
            </a:pP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第一个结点的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操作和表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中其他结点的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相一致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，无需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进行特殊处理；</a:t>
            </a:r>
          </a:p>
          <a:p>
            <a:pPr marL="457200" indent="-457200" algn="l">
              <a:lnSpc>
                <a:spcPts val="3500"/>
              </a:lnSpc>
              <a:buFontTx/>
              <a:buBlip>
                <a:blip r:embed="rId2"/>
              </a:buBlip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无论链表是否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为空，都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一个头结点，因此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空表和非空表的处理也就统一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了。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866805" y="2071678"/>
            <a:ext cx="4968875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单链表增加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一个头结点的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优点如下：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Text Box 41"/>
          <p:cNvSpPr txBox="1">
            <a:spLocks noChangeArrowheads="1"/>
          </p:cNvSpPr>
          <p:nvPr/>
        </p:nvSpPr>
        <p:spPr bwMode="auto">
          <a:xfrm>
            <a:off x="1714480" y="252691"/>
            <a:ext cx="24288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带头结点单链表</a:t>
            </a:r>
            <a:endParaRPr kumimoji="1"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928662" y="2337634"/>
            <a:ext cx="7037388" cy="825484"/>
            <a:chOff x="928662" y="2337634"/>
            <a:chExt cx="7037388" cy="825484"/>
          </a:xfrm>
        </p:grpSpPr>
        <p:sp>
          <p:nvSpPr>
            <p:cNvPr id="46112" name="Rectangle 32"/>
            <p:cNvSpPr>
              <a:spLocks noChangeArrowheads="1"/>
            </p:cNvSpPr>
            <p:nvPr/>
          </p:nvSpPr>
          <p:spPr bwMode="auto">
            <a:xfrm>
              <a:off x="1555725" y="279640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13" name="Rectangle 33"/>
            <p:cNvSpPr>
              <a:spLocks noChangeArrowheads="1"/>
            </p:cNvSpPr>
            <p:nvPr/>
          </p:nvSpPr>
          <p:spPr bwMode="auto">
            <a:xfrm>
              <a:off x="1916087" y="279640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>
              <a:off x="1208062" y="297579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928662" y="2796406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46116" name="Rectangle 36"/>
            <p:cNvSpPr>
              <a:spLocks noChangeArrowheads="1"/>
            </p:cNvSpPr>
            <p:nvPr/>
          </p:nvSpPr>
          <p:spPr bwMode="auto">
            <a:xfrm>
              <a:off x="3763937" y="279640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17" name="Rectangle 37"/>
            <p:cNvSpPr>
              <a:spLocks noChangeArrowheads="1"/>
            </p:cNvSpPr>
            <p:nvPr/>
          </p:nvSpPr>
          <p:spPr bwMode="auto">
            <a:xfrm>
              <a:off x="4124300" y="279640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18" name="Freeform 38"/>
            <p:cNvSpPr>
              <a:spLocks/>
            </p:cNvSpPr>
            <p:nvPr/>
          </p:nvSpPr>
          <p:spPr bwMode="auto">
            <a:xfrm>
              <a:off x="2095475" y="2974206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19" name="Rectangle 39"/>
            <p:cNvSpPr>
              <a:spLocks noChangeArrowheads="1"/>
            </p:cNvSpPr>
            <p:nvPr/>
          </p:nvSpPr>
          <p:spPr bwMode="auto">
            <a:xfrm>
              <a:off x="4832325" y="279640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46120" name="Rectangle 40"/>
            <p:cNvSpPr>
              <a:spLocks noChangeArrowheads="1"/>
            </p:cNvSpPr>
            <p:nvPr/>
          </p:nvSpPr>
          <p:spPr bwMode="auto">
            <a:xfrm>
              <a:off x="5192687" y="279640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21" name="Line 41"/>
            <p:cNvSpPr>
              <a:spLocks noChangeShapeType="1"/>
            </p:cNvSpPr>
            <p:nvPr/>
          </p:nvSpPr>
          <p:spPr bwMode="auto">
            <a:xfrm>
              <a:off x="4484662" y="297579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22" name="Rectangle 42"/>
            <p:cNvSpPr>
              <a:spLocks noChangeArrowheads="1"/>
            </p:cNvSpPr>
            <p:nvPr/>
          </p:nvSpPr>
          <p:spPr bwMode="auto">
            <a:xfrm>
              <a:off x="7245325" y="279640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23" name="Rectangle 43"/>
            <p:cNvSpPr>
              <a:spLocks noChangeArrowheads="1"/>
            </p:cNvSpPr>
            <p:nvPr/>
          </p:nvSpPr>
          <p:spPr bwMode="auto">
            <a:xfrm>
              <a:off x="7605687" y="279640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46124" name="Freeform 44"/>
            <p:cNvSpPr>
              <a:spLocks/>
            </p:cNvSpPr>
            <p:nvPr/>
          </p:nvSpPr>
          <p:spPr bwMode="auto">
            <a:xfrm>
              <a:off x="6770662" y="2974206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25" name="Freeform 45"/>
            <p:cNvSpPr>
              <a:spLocks/>
            </p:cNvSpPr>
            <p:nvPr/>
          </p:nvSpPr>
          <p:spPr bwMode="auto">
            <a:xfrm>
              <a:off x="3163862" y="297261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26" name="Text Box 46"/>
            <p:cNvSpPr txBox="1">
              <a:spLocks noChangeArrowheads="1"/>
            </p:cNvSpPr>
            <p:nvPr/>
          </p:nvSpPr>
          <p:spPr bwMode="auto">
            <a:xfrm>
              <a:off x="2730475" y="263289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46127" name="Line 47"/>
            <p:cNvSpPr>
              <a:spLocks noChangeShapeType="1"/>
            </p:cNvSpPr>
            <p:nvPr/>
          </p:nvSpPr>
          <p:spPr bwMode="auto">
            <a:xfrm>
              <a:off x="5081583" y="2434456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28" name="Text Box 48"/>
            <p:cNvSpPr txBox="1">
              <a:spLocks noChangeArrowheads="1"/>
            </p:cNvSpPr>
            <p:nvPr/>
          </p:nvSpPr>
          <p:spPr bwMode="auto">
            <a:xfrm>
              <a:off x="5140331" y="2337634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endParaRPr lang="en-US" altLang="zh-CN" sz="1800" i="1" dirty="0"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29" name="Freeform 49"/>
            <p:cNvSpPr>
              <a:spLocks/>
            </p:cNvSpPr>
            <p:nvPr/>
          </p:nvSpPr>
          <p:spPr bwMode="auto">
            <a:xfrm>
              <a:off x="5302225" y="2975793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30" name="Text Box 50"/>
            <p:cNvSpPr txBox="1">
              <a:spLocks noChangeArrowheads="1"/>
            </p:cNvSpPr>
            <p:nvPr/>
          </p:nvSpPr>
          <p:spPr bwMode="auto">
            <a:xfrm>
              <a:off x="6089625" y="2640831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</p:grpSp>
      <p:sp>
        <p:nvSpPr>
          <p:cNvPr id="46133" name="Text Box 53"/>
          <p:cNvSpPr txBox="1">
            <a:spLocks noChangeArrowheads="1"/>
          </p:cNvSpPr>
          <p:nvPr/>
        </p:nvSpPr>
        <p:spPr bwMode="auto">
          <a:xfrm>
            <a:off x="571472" y="428604"/>
            <a:ext cx="7991475" cy="185756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216000" rIns="144000" bIns="25200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(p==NULL)	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不存在元素值为</a:t>
            </a:r>
            <a:r>
              <a:rPr lang="en-US" altLang="zh-CN" sz="1800" i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的结点，返回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return(0);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存在元素值为</a:t>
            </a:r>
            <a:r>
              <a:rPr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的结点，返回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其逻辑序号</a:t>
            </a:r>
            <a:r>
              <a:rPr lang="en-US" altLang="zh-CN" sz="1800" i="1" dirty="0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en-US" altLang="zh-CN" sz="1800" i="1" dirty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return(i);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8662" y="3929066"/>
            <a:ext cx="7000924" cy="43088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算法的时间复杂度为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 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不具有随机存取特性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30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7557E11-FDF5-44B1-9B1D-8D7250BA5BBF}"/>
                  </a:ext>
                </a:extLst>
              </p14:cNvPr>
              <p14:cNvContentPartPr/>
              <p14:nvPr/>
            </p14:nvContentPartPr>
            <p14:xfrm>
              <a:off x="1460520" y="851040"/>
              <a:ext cx="6458400" cy="35816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7557E11-FDF5-44B1-9B1D-8D7250BA5B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60" y="841680"/>
                <a:ext cx="6477120" cy="360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52400" y="126192"/>
            <a:ext cx="86868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）插入数据元素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ListInsert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(&amp;L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思路：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先在单链表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中找到第</a:t>
            </a:r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个结点*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存在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这样的结点，将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的结点*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插入到其后。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84213" y="1647812"/>
            <a:ext cx="7674001" cy="28178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ListInsert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*&amp;L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</a:p>
          <a:p>
            <a:pPr algn="l">
              <a:lnSpc>
                <a:spcPct val="11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j=0;</a:t>
            </a:r>
          </a:p>
          <a:p>
            <a:pPr algn="l">
              <a:lnSpc>
                <a:spcPct val="11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 *p=L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         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指向头结点，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>
              <a:lnSpc>
                <a:spcPct val="110000"/>
              </a:lnSpc>
            </a:pP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 &amp;&amp; p!=NULL)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1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j++;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pPr algn="l">
              <a:lnSpc>
                <a:spcPct val="11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10000"/>
              </a:lnSpc>
            </a:pP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49322" y="2862258"/>
            <a:ext cx="7108826" cy="3638576"/>
            <a:chOff x="749322" y="2959096"/>
            <a:chExt cx="7108826" cy="3638576"/>
          </a:xfrm>
        </p:grpSpPr>
        <p:sp>
          <p:nvSpPr>
            <p:cNvPr id="4" name="TextBox 3"/>
            <p:cNvSpPr txBox="1"/>
            <p:nvPr/>
          </p:nvSpPr>
          <p:spPr>
            <a:xfrm>
              <a:off x="4429124" y="4857760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查找第</a:t>
              </a: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个结点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32"/>
            <p:cNvSpPr>
              <a:spLocks noChangeArrowheads="1"/>
            </p:cNvSpPr>
            <p:nvPr/>
          </p:nvSpPr>
          <p:spPr bwMode="auto">
            <a:xfrm>
              <a:off x="1376385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" name="Rectangle 33"/>
            <p:cNvSpPr>
              <a:spLocks noChangeArrowheads="1"/>
            </p:cNvSpPr>
            <p:nvPr/>
          </p:nvSpPr>
          <p:spPr bwMode="auto">
            <a:xfrm>
              <a:off x="173674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" name="Line 34"/>
            <p:cNvSpPr>
              <a:spLocks noChangeShapeType="1"/>
            </p:cNvSpPr>
            <p:nvPr/>
          </p:nvSpPr>
          <p:spPr bwMode="auto">
            <a:xfrm>
              <a:off x="1028722" y="5742005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35"/>
            <p:cNvSpPr txBox="1">
              <a:spLocks noChangeArrowheads="1"/>
            </p:cNvSpPr>
            <p:nvPr/>
          </p:nvSpPr>
          <p:spPr bwMode="auto">
            <a:xfrm>
              <a:off x="749322" y="5562618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10" name="Rectangle 36"/>
            <p:cNvSpPr>
              <a:spLocks noChangeArrowheads="1"/>
            </p:cNvSpPr>
            <p:nvPr/>
          </p:nvSpPr>
          <p:spPr bwMode="auto">
            <a:xfrm>
              <a:off x="358459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1" name="Rectangle 37"/>
            <p:cNvSpPr>
              <a:spLocks noChangeArrowheads="1"/>
            </p:cNvSpPr>
            <p:nvPr/>
          </p:nvSpPr>
          <p:spPr bwMode="auto">
            <a:xfrm>
              <a:off x="3944960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1916135" y="574041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9"/>
            <p:cNvSpPr>
              <a:spLocks noChangeArrowheads="1"/>
            </p:cNvSpPr>
            <p:nvPr/>
          </p:nvSpPr>
          <p:spPr bwMode="auto">
            <a:xfrm>
              <a:off x="4652985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501334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4151310" y="5742005"/>
              <a:ext cx="4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42"/>
            <p:cNvSpPr>
              <a:spLocks noChangeArrowheads="1"/>
            </p:cNvSpPr>
            <p:nvPr/>
          </p:nvSpPr>
          <p:spPr bwMode="auto">
            <a:xfrm>
              <a:off x="7065985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7" name="Rectangle 43"/>
            <p:cNvSpPr>
              <a:spLocks noChangeArrowheads="1"/>
            </p:cNvSpPr>
            <p:nvPr/>
          </p:nvSpPr>
          <p:spPr bwMode="auto">
            <a:xfrm>
              <a:off x="742634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18" name="Freeform 44"/>
            <p:cNvSpPr>
              <a:spLocks/>
            </p:cNvSpPr>
            <p:nvPr/>
          </p:nvSpPr>
          <p:spPr bwMode="auto">
            <a:xfrm>
              <a:off x="6591322" y="5740418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Freeform 45"/>
            <p:cNvSpPr>
              <a:spLocks/>
            </p:cNvSpPr>
            <p:nvPr/>
          </p:nvSpPr>
          <p:spPr bwMode="auto">
            <a:xfrm>
              <a:off x="2984522" y="573883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513035" y="5424505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>
              <a:off x="3714744" y="5200668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48"/>
            <p:cNvSpPr txBox="1">
              <a:spLocks noChangeArrowheads="1"/>
            </p:cNvSpPr>
            <p:nvPr/>
          </p:nvSpPr>
          <p:spPr bwMode="auto">
            <a:xfrm>
              <a:off x="3773492" y="5103846"/>
              <a:ext cx="584194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3" name="Freeform 49"/>
            <p:cNvSpPr>
              <a:spLocks/>
            </p:cNvSpPr>
            <p:nvPr/>
          </p:nvSpPr>
          <p:spPr bwMode="auto">
            <a:xfrm>
              <a:off x="5122885" y="5742005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 Box 50"/>
            <p:cNvSpPr txBox="1">
              <a:spLocks noChangeArrowheads="1"/>
            </p:cNvSpPr>
            <p:nvPr/>
          </p:nvSpPr>
          <p:spPr bwMode="auto">
            <a:xfrm>
              <a:off x="5859485" y="539434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3724261" y="5948378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571868" y="6230960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857224" y="2959096"/>
              <a:ext cx="7000924" cy="14994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下箭头 29"/>
            <p:cNvSpPr/>
            <p:nvPr/>
          </p:nvSpPr>
          <p:spPr>
            <a:xfrm>
              <a:off x="4286248" y="4500570"/>
              <a:ext cx="142876" cy="71438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31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AE19023-B655-40BD-A756-56E5729E624A}"/>
                  </a:ext>
                </a:extLst>
              </p14:cNvPr>
              <p14:cNvContentPartPr/>
              <p14:nvPr/>
            </p14:nvContentPartPr>
            <p14:xfrm>
              <a:off x="927000" y="101520"/>
              <a:ext cx="5524920" cy="39945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AE19023-B655-40BD-A756-56E5729E62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640" y="92160"/>
                <a:ext cx="5543640" cy="401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90541" y="285728"/>
            <a:ext cx="8353425" cy="31393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(p==NULL)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未找到第</a:t>
            </a:r>
            <a:r>
              <a:rPr kumimoji="1" lang="en-US" altLang="zh-CN" sz="1800" i="1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个结点，返回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找到第</a:t>
            </a:r>
            <a:r>
              <a:rPr kumimoji="1" lang="en-US" altLang="zh-CN" sz="1800" i="1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，插入新结点并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s=(LinkNode *)malloc(sizeof(LinkNode));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s-&gt;data=e;	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创建新结点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域置为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s-&gt;next=p-&gt;next;	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之后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p-&gt;next=s;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true;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28596" y="1370745"/>
            <a:ext cx="7572428" cy="4857784"/>
            <a:chOff x="428596" y="1500174"/>
            <a:chExt cx="7572428" cy="4857784"/>
          </a:xfrm>
        </p:grpSpPr>
        <p:sp>
          <p:nvSpPr>
            <p:cNvPr id="3" name="TextBox 2"/>
            <p:cNvSpPr txBox="1"/>
            <p:nvPr/>
          </p:nvSpPr>
          <p:spPr>
            <a:xfrm>
              <a:off x="4286248" y="478632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Rectangle 32"/>
            <p:cNvSpPr>
              <a:spLocks noChangeArrowheads="1"/>
            </p:cNvSpPr>
            <p:nvPr/>
          </p:nvSpPr>
          <p:spPr bwMode="auto">
            <a:xfrm>
              <a:off x="1055659" y="532290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" name="Rectangle 33"/>
            <p:cNvSpPr>
              <a:spLocks noChangeArrowheads="1"/>
            </p:cNvSpPr>
            <p:nvPr/>
          </p:nvSpPr>
          <p:spPr bwMode="auto">
            <a:xfrm>
              <a:off x="1416021" y="532290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" name="Line 34"/>
            <p:cNvSpPr>
              <a:spLocks noChangeShapeType="1"/>
            </p:cNvSpPr>
            <p:nvPr/>
          </p:nvSpPr>
          <p:spPr bwMode="auto">
            <a:xfrm>
              <a:off x="707996" y="5502291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35"/>
            <p:cNvSpPr txBox="1">
              <a:spLocks noChangeArrowheads="1"/>
            </p:cNvSpPr>
            <p:nvPr/>
          </p:nvSpPr>
          <p:spPr bwMode="auto">
            <a:xfrm>
              <a:off x="428596" y="5322904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3263871" y="532290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3624234" y="532290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0" name="Freeform 38"/>
            <p:cNvSpPr>
              <a:spLocks/>
            </p:cNvSpPr>
            <p:nvPr/>
          </p:nvSpPr>
          <p:spPr bwMode="auto">
            <a:xfrm>
              <a:off x="1595409" y="5500704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39"/>
            <p:cNvSpPr>
              <a:spLocks noChangeArrowheads="1"/>
            </p:cNvSpPr>
            <p:nvPr/>
          </p:nvSpPr>
          <p:spPr bwMode="auto">
            <a:xfrm>
              <a:off x="4332259" y="532290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2" name="Rectangle 40"/>
            <p:cNvSpPr>
              <a:spLocks noChangeArrowheads="1"/>
            </p:cNvSpPr>
            <p:nvPr/>
          </p:nvSpPr>
          <p:spPr bwMode="auto">
            <a:xfrm>
              <a:off x="4692621" y="532290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3" name="Line 41"/>
            <p:cNvSpPr>
              <a:spLocks noChangeShapeType="1"/>
            </p:cNvSpPr>
            <p:nvPr/>
          </p:nvSpPr>
          <p:spPr bwMode="auto">
            <a:xfrm>
              <a:off x="3844920" y="5502291"/>
              <a:ext cx="4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>
              <a:off x="6745259" y="532290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5" name="Rectangle 43"/>
            <p:cNvSpPr>
              <a:spLocks noChangeArrowheads="1"/>
            </p:cNvSpPr>
            <p:nvPr/>
          </p:nvSpPr>
          <p:spPr bwMode="auto">
            <a:xfrm>
              <a:off x="7105621" y="532290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16" name="Freeform 44"/>
            <p:cNvSpPr>
              <a:spLocks/>
            </p:cNvSpPr>
            <p:nvPr/>
          </p:nvSpPr>
          <p:spPr bwMode="auto">
            <a:xfrm>
              <a:off x="6270596" y="5500704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45"/>
            <p:cNvSpPr>
              <a:spLocks/>
            </p:cNvSpPr>
            <p:nvPr/>
          </p:nvSpPr>
          <p:spPr bwMode="auto">
            <a:xfrm>
              <a:off x="2663796" y="5499116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2128809" y="5173975"/>
              <a:ext cx="68264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9" name="Line 47"/>
            <p:cNvSpPr>
              <a:spLocks noChangeShapeType="1"/>
            </p:cNvSpPr>
            <p:nvPr/>
          </p:nvSpPr>
          <p:spPr bwMode="auto">
            <a:xfrm>
              <a:off x="3394018" y="4960954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3452766" y="4864132"/>
              <a:ext cx="584194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1" name="Freeform 49"/>
            <p:cNvSpPr>
              <a:spLocks/>
            </p:cNvSpPr>
            <p:nvPr/>
          </p:nvSpPr>
          <p:spPr bwMode="auto">
            <a:xfrm>
              <a:off x="4802159" y="5502291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50"/>
            <p:cNvSpPr txBox="1">
              <a:spLocks noChangeArrowheads="1"/>
            </p:cNvSpPr>
            <p:nvPr/>
          </p:nvSpPr>
          <p:spPr bwMode="auto">
            <a:xfrm>
              <a:off x="5627659" y="5192729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V="1">
              <a:off x="3403535" y="5708664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3251142" y="5991246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25" name="Rectangle 39"/>
            <p:cNvSpPr>
              <a:spLocks noChangeArrowheads="1"/>
            </p:cNvSpPr>
            <p:nvPr/>
          </p:nvSpPr>
          <p:spPr bwMode="auto">
            <a:xfrm>
              <a:off x="4708531" y="42862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26" name="Rectangle 40"/>
            <p:cNvSpPr>
              <a:spLocks noChangeArrowheads="1"/>
            </p:cNvSpPr>
            <p:nvPr/>
          </p:nvSpPr>
          <p:spPr bwMode="auto">
            <a:xfrm>
              <a:off x="5068893" y="42862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4143372" y="4440767"/>
              <a:ext cx="542928" cy="988497"/>
            </a:xfrm>
            <a:custGeom>
              <a:avLst/>
              <a:gdLst>
                <a:gd name="connsiteX0" fmla="*/ 546100 w 546100"/>
                <a:gd name="connsiteY0" fmla="*/ 4233 h 715433"/>
                <a:gd name="connsiteX1" fmla="*/ 254000 w 546100"/>
                <a:gd name="connsiteY1" fmla="*/ 118533 h 715433"/>
                <a:gd name="connsiteX2" fmla="*/ 0 w 546100"/>
                <a:gd name="connsiteY2" fmla="*/ 715433 h 71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100" h="715433">
                  <a:moveTo>
                    <a:pt x="546100" y="4233"/>
                  </a:moveTo>
                  <a:cubicBezTo>
                    <a:pt x="445558" y="2116"/>
                    <a:pt x="345017" y="0"/>
                    <a:pt x="254000" y="118533"/>
                  </a:cubicBezTo>
                  <a:cubicBezTo>
                    <a:pt x="162983" y="237066"/>
                    <a:pt x="81491" y="476249"/>
                    <a:pt x="0" y="715433"/>
                  </a:cubicBezTo>
                </a:path>
              </a:pathLst>
            </a:cu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4357686" y="4064000"/>
              <a:ext cx="355600" cy="215900"/>
            </a:xfrm>
            <a:custGeom>
              <a:avLst/>
              <a:gdLst>
                <a:gd name="connsiteX0" fmla="*/ 0 w 355600"/>
                <a:gd name="connsiteY0" fmla="*/ 0 h 215900"/>
                <a:gd name="connsiteX1" fmla="*/ 228600 w 355600"/>
                <a:gd name="connsiteY1" fmla="*/ 114300 h 215900"/>
                <a:gd name="connsiteX2" fmla="*/ 355600 w 355600"/>
                <a:gd name="connsiteY2" fmla="*/ 21590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" h="215900">
                  <a:moveTo>
                    <a:pt x="0" y="0"/>
                  </a:moveTo>
                  <a:cubicBezTo>
                    <a:pt x="84666" y="39158"/>
                    <a:pt x="169333" y="78317"/>
                    <a:pt x="228600" y="114300"/>
                  </a:cubicBezTo>
                  <a:cubicBezTo>
                    <a:pt x="287867" y="150283"/>
                    <a:pt x="321733" y="183091"/>
                    <a:pt x="355600" y="215900"/>
                  </a:cubicBezTo>
                </a:path>
              </a:pathLst>
            </a:cu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4071934" y="3857628"/>
              <a:ext cx="3603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000100" y="1500174"/>
              <a:ext cx="7000924" cy="164307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下箭头 31"/>
            <p:cNvSpPr/>
            <p:nvPr/>
          </p:nvSpPr>
          <p:spPr>
            <a:xfrm>
              <a:off x="3143240" y="3143248"/>
              <a:ext cx="288000" cy="1500198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32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5C810D5-CDAF-4EB1-A5B8-6B15E0F9672B}"/>
                  </a:ext>
                </a:extLst>
              </p14:cNvPr>
              <p14:cNvContentPartPr/>
              <p14:nvPr/>
            </p14:nvContentPartPr>
            <p14:xfrm>
              <a:off x="781200" y="609480"/>
              <a:ext cx="5619960" cy="55440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5C810D5-CDAF-4EB1-A5B8-6B15E0F967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840" y="600120"/>
                <a:ext cx="5638680" cy="5562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52400" y="233449"/>
            <a:ext cx="87630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）删除数据元素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ListDelete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(&amp;L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思路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先在单链表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中找到第</a:t>
            </a:r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个结点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存在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这样的结点，且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也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存在后继结点，则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该后继结点。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zh-CN" altLang="en-US" sz="20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39750" y="1687661"/>
            <a:ext cx="7848600" cy="271110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ListDelete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(LinkNode *&amp;L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&amp;e)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j=0;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LinkNode *p=L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q;		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//p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指向头结点，</a:t>
            </a:r>
            <a:r>
              <a:rPr lang="en-US" altLang="zh-CN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置为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(j&lt;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 &amp;&amp; p!=NULL)	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查找第</a:t>
            </a:r>
            <a:r>
              <a:rPr lang="en-US" altLang="zh-CN" sz="1800" err="1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</a:t>
            </a:r>
            <a:endParaRPr lang="zh-CN" altLang="en-US" sz="1800" dirty="0">
              <a:solidFill>
                <a:srgbClr val="0070C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j++;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p=p-&gt;next;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49322" y="2690014"/>
            <a:ext cx="7108826" cy="3739382"/>
            <a:chOff x="749322" y="2858290"/>
            <a:chExt cx="7108826" cy="3739382"/>
          </a:xfrm>
        </p:grpSpPr>
        <p:sp>
          <p:nvSpPr>
            <p:cNvPr id="6" name="TextBox 5"/>
            <p:cNvSpPr txBox="1"/>
            <p:nvPr/>
          </p:nvSpPr>
          <p:spPr>
            <a:xfrm>
              <a:off x="4500562" y="4787116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查找第</a:t>
              </a: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个结点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1376385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173674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1028722" y="5742005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 Box 35"/>
            <p:cNvSpPr txBox="1">
              <a:spLocks noChangeArrowheads="1"/>
            </p:cNvSpPr>
            <p:nvPr/>
          </p:nvSpPr>
          <p:spPr bwMode="auto">
            <a:xfrm>
              <a:off x="749322" y="5562618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358459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2" name="Rectangle 37"/>
            <p:cNvSpPr>
              <a:spLocks noChangeArrowheads="1"/>
            </p:cNvSpPr>
            <p:nvPr/>
          </p:nvSpPr>
          <p:spPr bwMode="auto">
            <a:xfrm>
              <a:off x="3944960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3" name="Freeform 38"/>
            <p:cNvSpPr>
              <a:spLocks/>
            </p:cNvSpPr>
            <p:nvPr/>
          </p:nvSpPr>
          <p:spPr bwMode="auto">
            <a:xfrm>
              <a:off x="1916135" y="574041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39"/>
            <p:cNvSpPr>
              <a:spLocks noChangeArrowheads="1"/>
            </p:cNvSpPr>
            <p:nvPr/>
          </p:nvSpPr>
          <p:spPr bwMode="auto">
            <a:xfrm>
              <a:off x="4652985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5" name="Rectangle 40"/>
            <p:cNvSpPr>
              <a:spLocks noChangeArrowheads="1"/>
            </p:cNvSpPr>
            <p:nvPr/>
          </p:nvSpPr>
          <p:spPr bwMode="auto">
            <a:xfrm>
              <a:off x="501334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>
              <a:off x="4156072" y="5742005"/>
              <a:ext cx="4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6832613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8" name="Rectangle 43"/>
            <p:cNvSpPr>
              <a:spLocks noChangeArrowheads="1"/>
            </p:cNvSpPr>
            <p:nvPr/>
          </p:nvSpPr>
          <p:spPr bwMode="auto">
            <a:xfrm>
              <a:off x="7192975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19" name="Freeform 44"/>
            <p:cNvSpPr>
              <a:spLocks/>
            </p:cNvSpPr>
            <p:nvPr/>
          </p:nvSpPr>
          <p:spPr bwMode="auto">
            <a:xfrm>
              <a:off x="6357950" y="5740418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Freeform 45"/>
            <p:cNvSpPr>
              <a:spLocks/>
            </p:cNvSpPr>
            <p:nvPr/>
          </p:nvSpPr>
          <p:spPr bwMode="auto">
            <a:xfrm>
              <a:off x="2984522" y="573883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2525735" y="5424505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2" name="Line 47"/>
            <p:cNvSpPr>
              <a:spLocks noChangeShapeType="1"/>
            </p:cNvSpPr>
            <p:nvPr/>
          </p:nvSpPr>
          <p:spPr bwMode="auto">
            <a:xfrm>
              <a:off x="3714744" y="5200668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 Box 48"/>
            <p:cNvSpPr txBox="1">
              <a:spLocks noChangeArrowheads="1"/>
            </p:cNvSpPr>
            <p:nvPr/>
          </p:nvSpPr>
          <p:spPr bwMode="auto">
            <a:xfrm>
              <a:off x="3773492" y="5103846"/>
              <a:ext cx="584194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Freeform 49"/>
            <p:cNvSpPr>
              <a:spLocks/>
            </p:cNvSpPr>
            <p:nvPr/>
          </p:nvSpPr>
          <p:spPr bwMode="auto">
            <a:xfrm>
              <a:off x="5122885" y="5742005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 Box 50"/>
            <p:cNvSpPr txBox="1">
              <a:spLocks noChangeArrowheads="1"/>
            </p:cNvSpPr>
            <p:nvPr/>
          </p:nvSpPr>
          <p:spPr bwMode="auto">
            <a:xfrm>
              <a:off x="5786446" y="543244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3724261" y="5948378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571868" y="6230960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857224" y="2858290"/>
              <a:ext cx="7000924" cy="14994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下箭头 29"/>
            <p:cNvSpPr/>
            <p:nvPr/>
          </p:nvSpPr>
          <p:spPr>
            <a:xfrm flipH="1">
              <a:off x="4286248" y="4357694"/>
              <a:ext cx="214314" cy="1000132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33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18A2B1E-67B1-41E2-8B4B-56CFBAEE4B44}"/>
                  </a:ext>
                </a:extLst>
              </p14:cNvPr>
              <p14:cNvContentPartPr/>
              <p14:nvPr/>
            </p14:nvContentPartPr>
            <p14:xfrm>
              <a:off x="596880" y="222120"/>
              <a:ext cx="6795000" cy="38106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18A2B1E-67B1-41E2-8B4B-56CFBAEE4B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520" y="212760"/>
                <a:ext cx="6813720" cy="382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28600" y="285728"/>
            <a:ext cx="8686800" cy="355481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(p==NULL)	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未找到第</a:t>
            </a:r>
            <a:r>
              <a:rPr kumimoji="1" lang="en-US" altLang="zh-CN" sz="1800" i="1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个结点，返回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false;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找到第</a:t>
            </a:r>
            <a:r>
              <a:rPr kumimoji="1" lang="en-US" altLang="zh-CN" sz="1800" i="1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kumimoji="1" lang="en-US" altLang="zh-CN" sz="1800" dirty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q=p-&gt;next;	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//q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</a:t>
            </a:r>
            <a:r>
              <a:rPr kumimoji="1" lang="en-US" altLang="zh-CN" sz="1800" i="1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endParaRPr kumimoji="1" lang="zh-CN" altLang="en-US" sz="1800" dirty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q==NULL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若不存在第</a:t>
            </a:r>
            <a:r>
              <a:rPr kumimoji="1" lang="en-US" altLang="zh-CN" sz="1800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个结点，返回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return false;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e=q-&gt;data;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p-&gt;next=q-&gt;next;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从单链表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中删除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kumimoji="1" lang="zh-CN" altLang="en-US" sz="1800" dirty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free(q);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kumimoji="1" lang="zh-CN" altLang="en-US" sz="1800" dirty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true;	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表示成功删除第</a:t>
            </a:r>
            <a:r>
              <a:rPr kumimoji="1" lang="en-US" altLang="zh-CN" sz="1800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endParaRPr kumimoji="1" lang="zh-CN" altLang="en-US" sz="1800" dirty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60320" y="2266964"/>
            <a:ext cx="7812142" cy="4019556"/>
            <a:chOff x="117444" y="2189154"/>
            <a:chExt cx="7812142" cy="4019556"/>
          </a:xfrm>
        </p:grpSpPr>
        <p:sp>
          <p:nvSpPr>
            <p:cNvPr id="3" name="矩形 2"/>
            <p:cNvSpPr/>
            <p:nvPr/>
          </p:nvSpPr>
          <p:spPr>
            <a:xfrm>
              <a:off x="928662" y="2189154"/>
              <a:ext cx="7000924" cy="135732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" name="直接连接符 3"/>
            <p:cNvCxnSpPr>
              <a:stCxn id="3" idx="2"/>
            </p:cNvCxnSpPr>
            <p:nvPr/>
          </p:nvCxnSpPr>
          <p:spPr>
            <a:xfrm rot="5400000">
              <a:off x="3821504" y="4153302"/>
              <a:ext cx="1214446" cy="794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43438" y="4214818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删除第</a:t>
              </a: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个结点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744507" y="51736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104869" y="51736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0" name="Line 34"/>
            <p:cNvSpPr>
              <a:spLocks noChangeShapeType="1"/>
            </p:cNvSpPr>
            <p:nvPr/>
          </p:nvSpPr>
          <p:spPr bwMode="auto">
            <a:xfrm>
              <a:off x="396844" y="5353043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 Box 35"/>
            <p:cNvSpPr txBox="1">
              <a:spLocks noChangeArrowheads="1"/>
            </p:cNvSpPr>
            <p:nvPr/>
          </p:nvSpPr>
          <p:spPr bwMode="auto">
            <a:xfrm>
              <a:off x="117444" y="5173656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12" name="Rectangle 36"/>
            <p:cNvSpPr>
              <a:spLocks noChangeArrowheads="1"/>
            </p:cNvSpPr>
            <p:nvPr/>
          </p:nvSpPr>
          <p:spPr bwMode="auto">
            <a:xfrm>
              <a:off x="2952719" y="51736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3" name="Rectangle 37"/>
            <p:cNvSpPr>
              <a:spLocks noChangeArrowheads="1"/>
            </p:cNvSpPr>
            <p:nvPr/>
          </p:nvSpPr>
          <p:spPr bwMode="auto">
            <a:xfrm>
              <a:off x="3313082" y="51736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4" name="Freeform 38"/>
            <p:cNvSpPr>
              <a:spLocks/>
            </p:cNvSpPr>
            <p:nvPr/>
          </p:nvSpPr>
          <p:spPr bwMode="auto">
            <a:xfrm>
              <a:off x="1284257" y="5351456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>
              <a:off x="4021107" y="51736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6" name="Rectangle 40"/>
            <p:cNvSpPr>
              <a:spLocks noChangeArrowheads="1"/>
            </p:cNvSpPr>
            <p:nvPr/>
          </p:nvSpPr>
          <p:spPr bwMode="auto">
            <a:xfrm>
              <a:off x="4381469" y="51736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7" name="Line 41"/>
            <p:cNvSpPr>
              <a:spLocks noChangeShapeType="1"/>
            </p:cNvSpPr>
            <p:nvPr/>
          </p:nvSpPr>
          <p:spPr bwMode="auto">
            <a:xfrm>
              <a:off x="3525830" y="5353043"/>
              <a:ext cx="4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42"/>
            <p:cNvSpPr>
              <a:spLocks noChangeArrowheads="1"/>
            </p:cNvSpPr>
            <p:nvPr/>
          </p:nvSpPr>
          <p:spPr bwMode="auto">
            <a:xfrm>
              <a:off x="6189671" y="51736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9" name="Rectangle 43"/>
            <p:cNvSpPr>
              <a:spLocks noChangeArrowheads="1"/>
            </p:cNvSpPr>
            <p:nvPr/>
          </p:nvSpPr>
          <p:spPr bwMode="auto">
            <a:xfrm>
              <a:off x="6550033" y="51736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5715008" y="5351456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2352644" y="534986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1855757" y="502284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3082866" y="4811706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 Box 48"/>
            <p:cNvSpPr txBox="1">
              <a:spLocks noChangeArrowheads="1"/>
            </p:cNvSpPr>
            <p:nvPr/>
          </p:nvSpPr>
          <p:spPr bwMode="auto">
            <a:xfrm>
              <a:off x="3141614" y="4714884"/>
              <a:ext cx="584194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4491007" y="5353043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 Box 50"/>
            <p:cNvSpPr txBox="1">
              <a:spLocks noChangeArrowheads="1"/>
            </p:cNvSpPr>
            <p:nvPr/>
          </p:nvSpPr>
          <p:spPr bwMode="auto">
            <a:xfrm>
              <a:off x="5202207" y="5030781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V="1">
              <a:off x="3092383" y="5559416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939990" y="5841998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29" name="椭圆 28"/>
            <p:cNvSpPr/>
            <p:nvPr/>
          </p:nvSpPr>
          <p:spPr>
            <a:xfrm>
              <a:off x="3832220" y="4786322"/>
              <a:ext cx="1214446" cy="114300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34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E2FEFCB-A7BB-4AB6-A5C8-63CFEB293F02}"/>
                  </a:ext>
                </a:extLst>
              </p14:cNvPr>
              <p14:cNvContentPartPr/>
              <p14:nvPr/>
            </p14:nvContentPartPr>
            <p14:xfrm>
              <a:off x="444600" y="108000"/>
              <a:ext cx="5886720" cy="67438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E2FEFCB-A7BB-4AB6-A5C8-63CFEB293F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240" y="98640"/>
                <a:ext cx="5905440" cy="676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35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250825" y="333375"/>
            <a:ext cx="849788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存储密度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是指结点数据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本身所占的存储量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和整个结点结构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中所占的存储量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之比，即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500034" y="4857760"/>
            <a:ext cx="8064500" cy="8116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一般地，存储密度越大，存储空间</a:t>
            </a:r>
            <a:r>
              <a:rPr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的利用率就越高</a:t>
            </a:r>
            <a:r>
              <a:rPr lang="zh-CN" altLang="en-US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。显然，顺序</a:t>
            </a:r>
            <a:r>
              <a:rPr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表的存储密度为</a:t>
            </a:r>
            <a:r>
              <a:rPr lang="en-US" altLang="zh-CN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</a:t>
            </a:r>
            <a:r>
              <a:rPr lang="en-US" altLang="zh-CN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</a:t>
            </a:r>
            <a:r>
              <a:rPr lang="zh-CN" altLang="en-US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），而</a:t>
            </a:r>
            <a:r>
              <a:rPr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链表的存储密度小于</a:t>
            </a:r>
            <a:r>
              <a:rPr lang="en-US" altLang="zh-CN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1187450" y="1646223"/>
            <a:ext cx="194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存储密度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2987675" y="1357298"/>
            <a:ext cx="3816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结点数据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本身占用的空间</a:t>
            </a:r>
          </a:p>
        </p:txBody>
      </p:sp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3276600" y="1908161"/>
            <a:ext cx="3240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结点占用的空间总量</a:t>
            </a:r>
          </a:p>
        </p:txBody>
      </p:sp>
      <p:sp>
        <p:nvSpPr>
          <p:cNvPr id="200713" name="Line 9"/>
          <p:cNvSpPr>
            <a:spLocks noChangeShapeType="1"/>
          </p:cNvSpPr>
          <p:nvPr/>
        </p:nvSpPr>
        <p:spPr bwMode="auto">
          <a:xfrm>
            <a:off x="2832198" y="1870061"/>
            <a:ext cx="3240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446240" y="2500306"/>
            <a:ext cx="4268768" cy="2000264"/>
            <a:chOff x="1446240" y="2500306"/>
            <a:chExt cx="4268768" cy="2000264"/>
          </a:xfrm>
        </p:grpSpPr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3457544" y="331147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baseline="-250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3998881" y="331147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3286116" y="3028890"/>
              <a:ext cx="285752" cy="21431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57422" y="262878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8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个字节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5400000">
              <a:off x="4314807" y="3054277"/>
              <a:ext cx="282580" cy="23180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57686" y="262878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个字节</a:t>
              </a: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714612" y="4100460"/>
              <a:ext cx="278608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存储密度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=8/12=67%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240" y="2500306"/>
              <a:ext cx="553998" cy="9286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例如</a:t>
              </a: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4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1000108"/>
            <a:ext cx="7786742" cy="1435160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144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思考题：</a:t>
            </a:r>
            <a:endParaRPr lang="en-US" altLang="zh-CN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线性表的顺序存储结构和链式存储结构的差异？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5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 descr="信纸"/>
          <p:cNvSpPr txBox="1">
            <a:spLocks noChangeArrowheads="1"/>
          </p:cNvSpPr>
          <p:nvPr/>
        </p:nvSpPr>
        <p:spPr bwMode="auto">
          <a:xfrm>
            <a:off x="468313" y="476250"/>
            <a:ext cx="3032117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2.3.2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单链表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57224" y="1285860"/>
            <a:ext cx="635798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单链表中结点类型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LinkNode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的定义如下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kumimoji="1" lang="en-US" altLang="zh-CN" sz="2200" dirty="0">
              <a:solidFill>
                <a:schemeClr val="tx2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4348" y="1928802"/>
            <a:ext cx="5911844" cy="1754326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定义单链表结点类型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data;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struct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*next;     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指向后继结点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14480" y="2714620"/>
            <a:ext cx="1571636" cy="2000263"/>
            <a:chOff x="2000232" y="2928935"/>
            <a:chExt cx="1571636" cy="2000263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000232" y="449739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en-US" altLang="zh-CN" sz="20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541570" y="449739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endCxn id="7" idx="0"/>
            </p:cNvCxnSpPr>
            <p:nvPr/>
          </p:nvCxnSpPr>
          <p:spPr>
            <a:xfrm rot="5400000">
              <a:off x="1851004" y="3348038"/>
              <a:ext cx="1568464" cy="730257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9" idx="0"/>
            </p:cNvCxnSpPr>
            <p:nvPr/>
          </p:nvCxnSpPr>
          <p:spPr>
            <a:xfrm rot="5400000">
              <a:off x="2621739" y="3547269"/>
              <a:ext cx="1139836" cy="76042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714348" y="1142984"/>
            <a:ext cx="822960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当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访问过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一个结点后，只能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接着访问它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的后继结点，而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无法访问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它的前驱结点。  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28604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单链表的特点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824179" y="314800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365517" y="314800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805379" y="314800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346717" y="314800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353192" y="3109906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411413" y="2428868"/>
            <a:ext cx="701691" cy="719138"/>
            <a:chOff x="2285984" y="1142984"/>
            <a:chExt cx="701691" cy="719138"/>
          </a:xfrm>
        </p:grpSpPr>
        <p:sp>
          <p:nvSpPr>
            <p:cNvPr id="10" name="Arc 14"/>
            <p:cNvSpPr>
              <a:spLocks/>
            </p:cNvSpPr>
            <p:nvPr/>
          </p:nvSpPr>
          <p:spPr bwMode="auto">
            <a:xfrm>
              <a:off x="2627313" y="1503347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7030A0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285984" y="1142984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sp>
        <p:nvSpPr>
          <p:cNvPr id="12" name="Freeform 17"/>
          <p:cNvSpPr>
            <a:spLocks/>
          </p:cNvSpPr>
          <p:nvPr/>
        </p:nvSpPr>
        <p:spPr bwMode="auto">
          <a:xfrm>
            <a:off x="3697304" y="3362318"/>
            <a:ext cx="1123950" cy="0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708" y="0"/>
              </a:cxn>
            </a:cxnLst>
            <a:rect l="0" t="0" r="r" b="b"/>
            <a:pathLst>
              <a:path w="708" h="6">
                <a:moveTo>
                  <a:pt x="0" y="6"/>
                </a:moveTo>
                <a:lnTo>
                  <a:pt x="708" y="0"/>
                </a:lnTo>
              </a:path>
            </a:pathLst>
          </a:cu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5672154" y="3363906"/>
            <a:ext cx="5762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1528779" y="3148006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2249504" y="3363906"/>
            <a:ext cx="5762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7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27 -0.00092 L 0.24514 -0.00092 " pathEditMode="relative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822329" y="2364831"/>
            <a:ext cx="7535885" cy="43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插入操作：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的新结点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插入到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结点之后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    </a:t>
            </a: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571472" y="571480"/>
            <a:ext cx="4857784" cy="4984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1</a:t>
            </a:r>
            <a:r>
              <a:rPr kumimoji="1" lang="zh-CN" altLang="en-US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、插入结点和删除结点操作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785786" y="3043238"/>
            <a:ext cx="7704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特点：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只需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修改相关结点的指针域，不需要移动结点。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714348" y="1571612"/>
            <a:ext cx="257176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）插入结点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8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2698750" y="17478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3240088" y="17478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4679950" y="17478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5221288" y="17478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0347" name="Rectangle 11"/>
          <p:cNvSpPr>
            <a:spLocks noChangeArrowheads="1"/>
          </p:cNvSpPr>
          <p:nvPr/>
        </p:nvSpPr>
        <p:spPr bwMode="auto">
          <a:xfrm>
            <a:off x="3779838" y="33575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altLang="zh-CN" sz="2000" i="1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0348" name="Rectangle 12"/>
          <p:cNvSpPr>
            <a:spLocks noChangeArrowheads="1"/>
          </p:cNvSpPr>
          <p:nvPr/>
        </p:nvSpPr>
        <p:spPr bwMode="auto">
          <a:xfrm>
            <a:off x="4321175" y="33575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0349" name="Text Box 13"/>
          <p:cNvSpPr txBox="1">
            <a:spLocks noChangeArrowheads="1"/>
          </p:cNvSpPr>
          <p:nvPr/>
        </p:nvSpPr>
        <p:spPr bwMode="auto">
          <a:xfrm>
            <a:off x="6227763" y="1709738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70350" name="Arc 14"/>
          <p:cNvSpPr>
            <a:spLocks/>
          </p:cNvSpPr>
          <p:nvPr/>
        </p:nvSpPr>
        <p:spPr bwMode="auto">
          <a:xfrm>
            <a:off x="2627313" y="1389063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0351" name="Text Box 15"/>
          <p:cNvSpPr txBox="1">
            <a:spLocks noChangeArrowheads="1"/>
          </p:cNvSpPr>
          <p:nvPr/>
        </p:nvSpPr>
        <p:spPr bwMode="auto">
          <a:xfrm>
            <a:off x="2285984" y="10287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sp>
        <p:nvSpPr>
          <p:cNvPr id="270353" name="Freeform 17"/>
          <p:cNvSpPr>
            <a:spLocks/>
          </p:cNvSpPr>
          <p:nvPr/>
        </p:nvSpPr>
        <p:spPr bwMode="auto">
          <a:xfrm>
            <a:off x="3571875" y="1962150"/>
            <a:ext cx="1123950" cy="9525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708" y="0"/>
              </a:cxn>
            </a:cxnLst>
            <a:rect l="0" t="0" r="r" b="b"/>
            <a:pathLst>
              <a:path w="708" h="6">
                <a:moveTo>
                  <a:pt x="0" y="6"/>
                </a:moveTo>
                <a:lnTo>
                  <a:pt x="708" y="0"/>
                </a:ln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0354" name="Line 18"/>
          <p:cNvSpPr>
            <a:spLocks noChangeShapeType="1"/>
          </p:cNvSpPr>
          <p:nvPr/>
        </p:nvSpPr>
        <p:spPr bwMode="auto">
          <a:xfrm>
            <a:off x="5546725" y="1963738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0356" name="Text Box 20"/>
          <p:cNvSpPr txBox="1">
            <a:spLocks noChangeArrowheads="1"/>
          </p:cNvSpPr>
          <p:nvPr/>
        </p:nvSpPr>
        <p:spPr bwMode="auto">
          <a:xfrm>
            <a:off x="1403350" y="1747838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70357" name="Line 21"/>
          <p:cNvSpPr>
            <a:spLocks noChangeShapeType="1"/>
          </p:cNvSpPr>
          <p:nvPr/>
        </p:nvSpPr>
        <p:spPr bwMode="auto">
          <a:xfrm>
            <a:off x="2124075" y="1963738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0360" name="Text Box 24"/>
          <p:cNvSpPr txBox="1">
            <a:spLocks noChangeArrowheads="1"/>
          </p:cNvSpPr>
          <p:nvPr/>
        </p:nvSpPr>
        <p:spPr bwMode="auto">
          <a:xfrm>
            <a:off x="3089275" y="330993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70362" name="Line 26"/>
          <p:cNvSpPr>
            <a:spLocks noChangeShapeType="1"/>
          </p:cNvSpPr>
          <p:nvPr/>
        </p:nvSpPr>
        <p:spPr bwMode="auto">
          <a:xfrm>
            <a:off x="3394075" y="3568700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70372" name="Group 36"/>
          <p:cNvGrpSpPr>
            <a:grpSpLocks/>
          </p:cNvGrpSpPr>
          <p:nvPr/>
        </p:nvGrpSpPr>
        <p:grpSpPr bwMode="auto">
          <a:xfrm>
            <a:off x="4643438" y="2184400"/>
            <a:ext cx="3101975" cy="1389063"/>
            <a:chOff x="2925" y="1376"/>
            <a:chExt cx="1954" cy="875"/>
          </a:xfrm>
        </p:grpSpPr>
        <p:sp>
          <p:nvSpPr>
            <p:cNvPr id="270361" name="Freeform 25"/>
            <p:cNvSpPr>
              <a:spLocks/>
            </p:cNvSpPr>
            <p:nvPr/>
          </p:nvSpPr>
          <p:spPr bwMode="auto">
            <a:xfrm>
              <a:off x="2925" y="1376"/>
              <a:ext cx="299" cy="875"/>
            </a:xfrm>
            <a:custGeom>
              <a:avLst/>
              <a:gdLst/>
              <a:ahLst/>
              <a:cxnLst>
                <a:cxn ang="0">
                  <a:pos x="0" y="875"/>
                </a:cxn>
                <a:cxn ang="0">
                  <a:pos x="299" y="0"/>
                </a:cxn>
              </a:cxnLst>
              <a:rect l="0" t="0" r="r" b="b"/>
              <a:pathLst>
                <a:path w="299" h="875">
                  <a:moveTo>
                    <a:pt x="0" y="875"/>
                  </a:moveTo>
                  <a:lnTo>
                    <a:pt x="299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0365" name="Text Box 29"/>
            <p:cNvSpPr txBox="1">
              <a:spLocks noChangeArrowheads="1"/>
            </p:cNvSpPr>
            <p:nvPr/>
          </p:nvSpPr>
          <p:spPr bwMode="auto">
            <a:xfrm>
              <a:off x="3107" y="1621"/>
              <a:ext cx="17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  <a:sym typeface="Wingdings 2" pitchFamily="18" charset="2"/>
                </a:rPr>
                <a:t>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&gt;next=p</a:t>
              </a:r>
              <a:r>
                <a:rPr lang="en-US" altLang="zh-CN" sz="20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&gt;next</a:t>
              </a:r>
            </a:p>
          </p:txBody>
        </p:sp>
      </p:grpSp>
      <p:grpSp>
        <p:nvGrpSpPr>
          <p:cNvPr id="270373" name="Group 37"/>
          <p:cNvGrpSpPr>
            <a:grpSpLocks/>
          </p:cNvGrpSpPr>
          <p:nvPr/>
        </p:nvGrpSpPr>
        <p:grpSpPr bwMode="auto">
          <a:xfrm>
            <a:off x="1979613" y="1971675"/>
            <a:ext cx="2016125" cy="1384300"/>
            <a:chOff x="1247" y="1242"/>
            <a:chExt cx="1270" cy="872"/>
          </a:xfrm>
        </p:grpSpPr>
        <p:sp>
          <p:nvSpPr>
            <p:cNvPr id="270363" name="Freeform 27"/>
            <p:cNvSpPr>
              <a:spLocks/>
            </p:cNvSpPr>
            <p:nvPr/>
          </p:nvSpPr>
          <p:spPr bwMode="auto">
            <a:xfrm>
              <a:off x="2184" y="1242"/>
              <a:ext cx="333" cy="8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3" y="872"/>
                </a:cxn>
              </a:cxnLst>
              <a:rect l="0" t="0" r="r" b="b"/>
              <a:pathLst>
                <a:path w="333" h="872">
                  <a:moveTo>
                    <a:pt x="0" y="0"/>
                  </a:moveTo>
                  <a:lnTo>
                    <a:pt x="333" y="872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0366" name="Text Box 30"/>
            <p:cNvSpPr txBox="1">
              <a:spLocks noChangeArrowheads="1"/>
            </p:cNvSpPr>
            <p:nvPr/>
          </p:nvSpPr>
          <p:spPr bwMode="auto">
            <a:xfrm>
              <a:off x="1247" y="1616"/>
              <a:ext cx="11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  <a:sym typeface="Wingdings 2" pitchFamily="18" charset="2"/>
                </a:rPr>
                <a:t>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&gt;next=s</a:t>
              </a:r>
            </a:p>
          </p:txBody>
        </p:sp>
      </p:grpSp>
      <p:sp>
        <p:nvSpPr>
          <p:cNvPr id="270369" name="Text Box 33"/>
          <p:cNvSpPr txBox="1">
            <a:spLocks noChangeArrowheads="1"/>
          </p:cNvSpPr>
          <p:nvPr/>
        </p:nvSpPr>
        <p:spPr bwMode="auto">
          <a:xfrm>
            <a:off x="2555875" y="4292600"/>
            <a:ext cx="3887788" cy="136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插入操作语句描述如下：</a:t>
            </a:r>
          </a:p>
          <a:p>
            <a:pPr algn="l">
              <a:lnSpc>
                <a:spcPct val="130000"/>
              </a:lnSpc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 pitchFamily="18" charset="2"/>
              </a:rPr>
              <a:t> 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 = p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&gt;next;</a:t>
            </a: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 pitchFamily="18" charset="2"/>
              </a:rPr>
              <a:t> 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 = s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270371" name="Text Box 35"/>
          <p:cNvSpPr txBox="1">
            <a:spLocks noChangeArrowheads="1"/>
          </p:cNvSpPr>
          <p:nvPr/>
        </p:nvSpPr>
        <p:spPr bwMode="auto">
          <a:xfrm>
            <a:off x="857224" y="285728"/>
            <a:ext cx="3605208" cy="58744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162000" tIns="108000" rIns="162000" bIns="10800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链表插入结点演示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9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70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53" grpId="0" animBg="1"/>
      <p:bldP spid="27036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2476</TotalTime>
  <Words>2546</Words>
  <Application>Microsoft Office PowerPoint</Application>
  <PresentationFormat>全屏显示(4:3)</PresentationFormat>
  <Paragraphs>422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黑体</vt:lpstr>
      <vt:lpstr>楷体</vt:lpstr>
      <vt:lpstr>微软雅黑</vt:lpstr>
      <vt:lpstr>Arial</vt:lpstr>
      <vt:lpstr>Calibri</vt:lpstr>
      <vt:lpstr>Consolas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肖 玉奇</cp:lastModifiedBy>
  <cp:revision>1012</cp:revision>
  <dcterms:created xsi:type="dcterms:W3CDTF">2004-04-02T09:54:37Z</dcterms:created>
  <dcterms:modified xsi:type="dcterms:W3CDTF">2023-07-02T13:31:41Z</dcterms:modified>
</cp:coreProperties>
</file>