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64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  <p:sldId id="462" r:id="rId19"/>
    <p:sldId id="46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CCECFF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9393-BC4A-4D84-8C77-D206A4BC3C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82A4-6389-4974-AD4F-B4BAC3561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39E2-B444-4374-9491-867ED1103C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A247-3631-4ECB-A109-7C67F569E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042C-094E-4B28-91D3-2BC8FE701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88B8-E6F6-426D-A08E-AD21F736B6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0748-F62E-42CB-9130-453C1CA4E8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BB10-059C-4C9E-A3E4-2A8001754D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2A56-6A61-4E0F-AB14-5C9A92AD4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D1A2-60A1-4826-B00B-FD35CF56E7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57158" y="1142984"/>
            <a:ext cx="207170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dirty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问题描述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1670" y="357166"/>
            <a:ext cx="4535488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两个表自然连接问题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2" y="3528956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2500306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表：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行、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列。假设所有元素为整数。如：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0562" y="48862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列的表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29058" y="3000372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列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3429024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298809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*p=h-&gt;next;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扫描所有行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输出一行的数据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一行结点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8992" y="4572008"/>
            <a:ext cx="15716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500570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例如，输出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一个表：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p:oleObj spid="_x0000_s244740" name="公式" r:id="rId3" imgW="609480" imgH="507960" progId="Equation.3">
              <p:embed/>
            </p:oleObj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p:oleObj spid="_x0000_s244741" name="公式" r:id="rId4" imgW="469800" imgH="507960" progId="Equation.3">
              <p:embed/>
            </p:oleObj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h1 </a:t>
            </a:r>
            <a:endParaRPr kumimoji="1" lang="en-US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h2</a:t>
            </a:r>
            <a:endParaRPr kumimoji="1" lang="en-US" altLang="zh-CN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786322"/>
            <a:ext cx="71374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一旦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条件成立，就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新建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一个结点插入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143636" y="332899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8794" y="2055758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&gt;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data[i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]==q</a:t>
            </a:r>
            <a:r>
              <a:rPr kumimoji="1" lang="en-US" altLang="zh-CN" sz="20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&gt;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data[j</a:t>
            </a:r>
            <a:r>
              <a:rPr kumimoji="1"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dirty="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355567"/>
            <a:ext cx="56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采用尾插法建表方法创建。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1 1 </a:t>
              </a:r>
              <a:r>
                <a:rPr lang="en-US" altLang="zh-CN" sz="20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连接条件为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8" y="37893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1 2 3 3 5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1 2 3 3 4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2 3 3 3 5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2 3 3 3 4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1 1 1 1 6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357562"/>
            <a:ext cx="432000" cy="64928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0" y="188913"/>
            <a:ext cx="4392613" cy="4572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两表条件连接实现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392988" y="5983288"/>
            <a:ext cx="287337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单链表创建完毕</a:t>
            </a: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*&amp;h)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连接字段是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序号，第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个表序号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d%d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创建结果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&gt;Row=0;	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置行数为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&gt;Col=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Col+h2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-&gt;Col;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置列数为表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的列数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7224" y="1285860"/>
            <a:ext cx="6858048" cy="3257630"/>
            <a:chOff x="571472" y="1428736"/>
            <a:chExt cx="6858048" cy="3257630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592935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4286256"/>
              <a:ext cx="6786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输入</a:t>
              </a:r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连接条件，如</a:t>
              </a:r>
              <a:r>
                <a:rPr lang="en-US" altLang="zh-CN" sz="2000" dirty="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2 3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表示表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列和表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列相等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2518158" y="2987274"/>
              <a:ext cx="2143140" cy="6072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143116"/>
            <a:ext cx="7786742" cy="2665488"/>
            <a:chOff x="571472" y="2449506"/>
            <a:chExt cx="7786742" cy="2665488"/>
          </a:xfrm>
        </p:grpSpPr>
        <p:sp>
          <p:nvSpPr>
            <p:cNvPr id="8" name="矩形 7"/>
            <p:cNvSpPr/>
            <p:nvPr/>
          </p:nvSpPr>
          <p:spPr>
            <a:xfrm>
              <a:off x="571472" y="2449506"/>
              <a:ext cx="7786742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71488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创建头结点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785787" y="4164018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410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q=h2-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(q!=NULL)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-1]==q-&gt;data[j-1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对应字段值相等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s-&gt;data[k]=p-&gt;data[k];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]=q-&gt;data[k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28794" y="1714488"/>
            <a:ext cx="6357982" cy="3043316"/>
            <a:chOff x="2000232" y="1785926"/>
            <a:chExt cx="6357982" cy="3043316"/>
          </a:xfrm>
        </p:grpSpPr>
        <p:sp>
          <p:nvSpPr>
            <p:cNvPr id="4" name="矩形 3"/>
            <p:cNvSpPr/>
            <p:nvPr/>
          </p:nvSpPr>
          <p:spPr>
            <a:xfrm>
              <a:off x="2000232" y="1785926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442913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条件成立，创建一个结点</a:t>
              </a:r>
              <a:r>
                <a:rPr lang="en-US" altLang="zh-CN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V="1">
              <a:off x="3643306" y="3929066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52400" y="187325"/>
            <a:ext cx="8420128" cy="42473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到头结点之后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r=s;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h-&gt;Row++;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表行数增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 	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4480" y="314246"/>
            <a:ext cx="6357982" cy="5186456"/>
            <a:chOff x="1714480" y="428604"/>
            <a:chExt cx="6357982" cy="5186456"/>
          </a:xfrm>
        </p:grpSpPr>
        <p:sp>
          <p:nvSpPr>
            <p:cNvPr id="5" name="矩形 4"/>
            <p:cNvSpPr/>
            <p:nvPr/>
          </p:nvSpPr>
          <p:spPr>
            <a:xfrm>
              <a:off x="1714480" y="428604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521495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微软雅黑" pitchFamily="34" charset="-122"/>
                  <a:ea typeface="微软雅黑" pitchFamily="34" charset="-122"/>
                </a:rPr>
                <a:t>尾插法建表</a:t>
              </a:r>
              <a:endParaRPr kumimoji="1"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1893076" y="3679033"/>
              <a:ext cx="3143272" cy="7143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68313" y="1643050"/>
            <a:ext cx="6246827" cy="374639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HList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*h2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1:\n");	</a:t>
            </a: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2:\n");</a:t>
            </a: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LinkTable(h1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连接两个表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连接结果表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	</a:t>
            </a: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DispTable(h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输出连接结果</a:t>
            </a:r>
          </a:p>
          <a:p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81040" y="1000108"/>
            <a:ext cx="48196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设计求解程序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996950"/>
            <a:ext cx="5689600" cy="54503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3↙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2↙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5↙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6↙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连接字段是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表位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序，第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个表位序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1↙</a:t>
            </a:r>
            <a:endParaRPr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连接结果表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214290"/>
            <a:ext cx="192882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运行结果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32700" cy="1141439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体会利用线性表数据结构求解问题的一般过程。</a:t>
            </a:r>
          </a:p>
        </p:txBody>
      </p:sp>
      <p:pic>
        <p:nvPicPr>
          <p:cNvPr id="250884" name="Picture 4" descr="u=212212056,97517830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2160587" cy="306235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两个表自然连接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i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i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smtClean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3=1</a:t>
              </a:r>
              <a:endPara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29400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284693" cy="1285884"/>
            <a:chOff x="1714480" y="2500306"/>
            <a:chExt cx="4284693" cy="1285884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073653" y="2638423"/>
              <a:ext cx="355603" cy="576263"/>
              <a:chOff x="4714876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714876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 smtClean="0">
                    <a:solidFill>
                      <a:srgbClr val="FF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3=1</a:t>
                </a:r>
                <a:endPara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99107" y="25717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4" cy="1285884"/>
            <a:chOff x="6000760" y="3786190"/>
            <a:chExt cx="849634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57951" y="3786190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连接结果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28794" y="5786454"/>
            <a:ext cx="3597300" cy="647701"/>
            <a:chOff x="1928794" y="5786454"/>
            <a:chExt cx="3597300" cy="647701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7402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670427" y="6286517"/>
              <a:ext cx="231775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8794" y="5786454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一般格式：</a:t>
              </a:r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389175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>
              <a:spcBef>
                <a:spcPts val="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数据组织 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042988" y="3860800"/>
            <a:ext cx="6697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头结点和数据结点的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类型不同！！！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900113" y="1771650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404938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908175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Arc 9"/>
          <p:cNvSpPr>
            <a:spLocks/>
          </p:cNvSpPr>
          <p:nvPr/>
        </p:nvSpPr>
        <p:spPr bwMode="auto">
          <a:xfrm>
            <a:off x="827088" y="1268413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93700" y="10525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7733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6369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21240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5005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53641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38512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6229350" y="1771650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092950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5580063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901700" y="299561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1406525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1909763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Arc 23"/>
          <p:cNvSpPr>
            <a:spLocks/>
          </p:cNvSpPr>
          <p:nvPr/>
        </p:nvSpPr>
        <p:spPr bwMode="auto">
          <a:xfrm>
            <a:off x="828675" y="2492375"/>
            <a:ext cx="576263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395288" y="227647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h2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7749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3 5</a:t>
            </a: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6385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>
            <a:off x="21256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45021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1 6</a:t>
            </a: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53657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38528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6230938" y="299561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3 4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7094538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7601" name="Line 33"/>
          <p:cNvSpPr>
            <a:spLocks noChangeShapeType="1"/>
          </p:cNvSpPr>
          <p:nvPr/>
        </p:nvSpPr>
        <p:spPr bwMode="auto">
          <a:xfrm>
            <a:off x="5581650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Freeform 34"/>
          <p:cNvSpPr>
            <a:spLocks/>
          </p:cNvSpPr>
          <p:nvPr/>
        </p:nvSpPr>
        <p:spPr bwMode="auto">
          <a:xfrm>
            <a:off x="2079612" y="3429000"/>
            <a:ext cx="563562" cy="533400"/>
          </a:xfrm>
          <a:custGeom>
            <a:avLst/>
            <a:gdLst/>
            <a:ahLst/>
            <a:cxnLst>
              <a:cxn ang="0">
                <a:pos x="355" y="336"/>
              </a:cxn>
              <a:cxn ang="0">
                <a:pos x="0" y="0"/>
              </a:cxn>
            </a:cxnLst>
            <a:rect l="0" t="0" r="r" b="b"/>
            <a:pathLst>
              <a:path w="355" h="336">
                <a:moveTo>
                  <a:pt x="355" y="33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Freeform 35"/>
          <p:cNvSpPr>
            <a:spLocks/>
          </p:cNvSpPr>
          <p:nvPr/>
        </p:nvSpPr>
        <p:spPr bwMode="auto">
          <a:xfrm>
            <a:off x="4208463" y="3427413"/>
            <a:ext cx="434975" cy="484187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274" y="0"/>
              </a:cxn>
            </a:cxnLst>
            <a:rect l="0" t="0" r="r" b="b"/>
            <a:pathLst>
              <a:path w="274" h="305">
                <a:moveTo>
                  <a:pt x="0" y="305"/>
                </a:moveTo>
                <a:lnTo>
                  <a:pt x="274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37604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37063"/>
            <a:ext cx="1450975" cy="1871662"/>
          </a:xfrm>
          <a:prstGeom prst="rect">
            <a:avLst/>
          </a:prstGeom>
          <a:noFill/>
        </p:spPr>
      </p:pic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132138" y="4797425"/>
            <a:ext cx="511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这种数据组织方式有什么好处？？？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en-US" altLang="zh-CN" sz="22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71561" y="1071546"/>
            <a:ext cx="6486521" cy="1880103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10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最大列数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Node1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Node1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9" y="1196975"/>
            <a:ext cx="5672152" cy="174160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Node2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4213" y="5229225"/>
            <a:ext cx="43926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00042"/>
            <a:ext cx="44640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类型声明如下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设计基本运算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935015"/>
            <a:ext cx="7888316" cy="24006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*&amp;h)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*&amp;h)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：销毁单链表 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*h)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*&amp;h)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：实现两个单链表的自然连接运算。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58954" y="4581525"/>
            <a:ext cx="6170632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*h)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03575" y="3573463"/>
            <a:ext cx="17287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主程序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67175" y="4073525"/>
            <a:ext cx="0" cy="503238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73120" y="963868"/>
            <a:ext cx="8642350" cy="516394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输入表的行数和列数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输入所有行的数据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-&gt;data[j]);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(h-&gt;next==NULL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    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6842156" y="4638689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隶书" pitchFamily="49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446405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）交互式创建单链表算法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00034" y="1285860"/>
            <a:ext cx="8280400" cy="2164009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疑问：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与前面尾插法建立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链表的代码不同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回答：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类型不同，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不能同时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头结点和数据结点的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。这里让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指向数据结点（多个）。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3378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*pre=h-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3960813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）销毁单链表算法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929</Words>
  <Application>Microsoft PowerPoint</Application>
  <PresentationFormat>全屏显示(4:3)</PresentationFormat>
  <Paragraphs>318</Paragraphs>
  <Slides>19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790</cp:revision>
  <dcterms:created xsi:type="dcterms:W3CDTF">2004-04-02T09:54:37Z</dcterms:created>
  <dcterms:modified xsi:type="dcterms:W3CDTF">2017-11-28T06:11:38Z</dcterms:modified>
</cp:coreProperties>
</file>