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421" r:id="rId2"/>
    <p:sldId id="317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433" r:id="rId11"/>
    <p:sldId id="318" r:id="rId12"/>
    <p:sldId id="424" r:id="rId13"/>
    <p:sldId id="425" r:id="rId14"/>
    <p:sldId id="283" r:id="rId15"/>
    <p:sldId id="432" r:id="rId16"/>
    <p:sldId id="431" r:id="rId17"/>
    <p:sldId id="42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0066"/>
    <a:srgbClr val="0000FF"/>
    <a:srgbClr val="FF0000"/>
    <a:srgbClr val="666699"/>
    <a:srgbClr val="F8BFBE"/>
    <a:srgbClr val="008000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1E62DCF-ADA9-43A9-B8D2-B33DA28B5001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357158" y="2879701"/>
            <a:ext cx="1573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573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998514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99720" name="Arc 40"/>
          <p:cNvSpPr>
            <a:spLocks/>
          </p:cNvSpPr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8462992" cy="68326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3.1.3 </a:t>
            </a:r>
            <a:r>
              <a:rPr kumimoji="1" lang="en-US" altLang="zh-CN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的链式存储结构及其基本运算的实现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32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383557"/>
            <a:ext cx="82788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链表存储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的栈称为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7000924" cy="115416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链栈和顺序栈两种存储结构有什么不同？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3-5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p86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479317"/>
            <a:chOff x="785786" y="2357430"/>
            <a:chExt cx="7981950" cy="1479317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0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r>
                <a:rPr kumimoji="1"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22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的。所以利用一个栈来进行求解。这里采用链栈。</a:t>
              </a:r>
              <a:endPara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  (  )  )  )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⑤ 遇到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251059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46378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6623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89241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139847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904871" y="1355039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exp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  (  )  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606661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838329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5105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28113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632299"/>
            <a:ext cx="6357982" cy="3582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match=true;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InitStack(st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(exp[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]=='(‘)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Push(st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2974" y="2071678"/>
            <a:ext cx="6500860" cy="2928958"/>
            <a:chOff x="785786" y="2000240"/>
            <a:chExt cx="6500860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3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遇到任何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左括号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配对时为</a:t>
              </a:r>
              <a:r>
                <a:rPr kumimoji="1" lang="en-US" altLang="zh-CN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true</a:t>
              </a:r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；否则为</a:t>
              </a:r>
              <a:r>
                <a:rPr kumimoji="1" lang="en-US" altLang="zh-CN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false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链栈指针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7195" y="592937"/>
            <a:ext cx="7915267" cy="3604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(exp[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]==')')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GetTop(st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(e!='(')	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栈顶元素不为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Pop(st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else  match=false;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无法取栈顶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857223" y="559598"/>
            <a:ext cx="7786745" cy="3625057"/>
            <a:chOff x="714348" y="1857363"/>
            <a:chExt cx="7786745" cy="3625057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9428" y="1857363"/>
              <a:ext cx="461665" cy="36250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pc="600" dirty="0" smtClean="0">
                  <a:latin typeface="微软雅黑" pitchFamily="34" charset="-122"/>
                  <a:ea typeface="微软雅黑" pitchFamily="34" charset="-122"/>
                </a:rPr>
                <a:t>遇到</a:t>
              </a:r>
              <a:r>
                <a:rPr kumimoji="1" lang="zh-CN" altLang="en-US" sz="1800" spc="6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右括号</a:t>
              </a:r>
              <a:r>
                <a:rPr kumimoji="1" lang="zh-CN" altLang="en-US" sz="18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判断是否匹配</a:t>
              </a:r>
              <a:endParaRPr lang="zh-CN" altLang="en-US" sz="18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000660" cy="18374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	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273160"/>
            <a:ext cx="8001056" cy="785818"/>
            <a:chOff x="571472" y="428604"/>
            <a:chExt cx="8001056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栈不空时表示不匹配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00034" y="3426741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注意：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只有在表达式扫描完毕且栈空时返回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true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头结点之后结点的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栈底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 rot="21350587">
            <a:off x="938240" y="1091075"/>
            <a:ext cx="61055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数据结点的类型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183032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一个空栈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。实际上是创建链栈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头结点，并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域置为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62040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=(LinkStNode *)malloc(sizeof(LinkStNode));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28662" y="1357298"/>
            <a:ext cx="7786742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2844" y="142852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占用的全部存储空间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7224" y="2571744"/>
            <a:ext cx="6215106" cy="329502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尾结点，释放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06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5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703540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208365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947890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1642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7212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34607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850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88990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662942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49720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794402" y="154304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2" name="左弧形箭头 21"/>
          <p:cNvSpPr/>
          <p:nvPr/>
        </p:nvSpPr>
        <p:spPr>
          <a:xfrm>
            <a:off x="571472" y="1142984"/>
            <a:ext cx="357190" cy="862876"/>
          </a:xfrm>
          <a:prstGeom prst="curvedRightArrow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没有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7151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rIns="288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空栈的情况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214290"/>
            <a:ext cx="641986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数据结点插入到头结点之后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502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malloc(sizeof(LinkStNode));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新建元素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&gt;next=s-&gt;next;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结点作为开始结点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0335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893075" y="3821909"/>
              <a:ext cx="642942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47638" y="213988"/>
            <a:ext cx="8782080" cy="12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ts val="1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下，将头结点后继数据结点的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数据域赋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235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s-&gt;next==NULL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栈空的情况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next=p-&gt;next;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857496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2250265" y="4607727"/>
              <a:ext cx="928694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</a:t>
            </a:r>
            <a:r>
              <a:rPr kumimoji="1" lang="en-US" altLang="zh-CN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下，将头结点后继数据结点的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数据域赋给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579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(s-&gt;next==NULL)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736" y="5429264"/>
              <a:ext cx="133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取结点值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1178695" y="3679033"/>
              <a:ext cx="121444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731</Words>
  <Application>Microsoft Office PowerPoint</Application>
  <PresentationFormat>全屏显示(4:3)</PresentationFormat>
  <Paragraphs>196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807</cp:revision>
  <dcterms:created xsi:type="dcterms:W3CDTF">2004-04-04T02:09:16Z</dcterms:created>
  <dcterms:modified xsi:type="dcterms:W3CDTF">2017-11-30T01:14:46Z</dcterms:modified>
</cp:coreProperties>
</file>