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348" r:id="rId2"/>
    <p:sldId id="444" r:id="rId3"/>
    <p:sldId id="441" r:id="rId4"/>
    <p:sldId id="422" r:id="rId5"/>
    <p:sldId id="442" r:id="rId6"/>
    <p:sldId id="443" r:id="rId7"/>
    <p:sldId id="446" r:id="rId8"/>
    <p:sldId id="351" r:id="rId9"/>
    <p:sldId id="456" r:id="rId10"/>
    <p:sldId id="447" r:id="rId11"/>
    <p:sldId id="383" r:id="rId12"/>
    <p:sldId id="353" r:id="rId13"/>
    <p:sldId id="449" r:id="rId14"/>
    <p:sldId id="457" r:id="rId15"/>
    <p:sldId id="354" r:id="rId16"/>
    <p:sldId id="394" r:id="rId17"/>
    <p:sldId id="450" r:id="rId18"/>
    <p:sldId id="395" r:id="rId19"/>
    <p:sldId id="396" r:id="rId20"/>
    <p:sldId id="429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0000FF"/>
    <a:srgbClr val="FF0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用栈求解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求路径必须是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路径不重复。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214290"/>
            <a:ext cx="8643998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走方块，表示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）退栈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5215" y="2349500"/>
            <a:ext cx="466523" cy="3384550"/>
            <a:chOff x="2005215" y="2349500"/>
            <a:chExt cx="466523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05215" y="2492375"/>
              <a:ext cx="307777" cy="3241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所有相邻方块都不能走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3025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Box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path[MaxSize], e;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k;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StType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*st;				/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定义栈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InitStack(st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初始化栈顶指针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e.i=xi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e.j=yi; e.di=-1;	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为入口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Push(st,e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][yi]=-1;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入口的迷宫值置为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避免重复走到该方块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 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3  4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2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7030A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4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为了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避免重复，当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一个方块进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栈时，将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迷宫值改为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954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(!StackEmpty(st))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GetTop(st,e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i=e.i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j=e.j; di=e.di;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(i==xe &amp;&amp; j==ye)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找到了出口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printf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一条迷宫路径如下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:\n");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k=0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(!StackEmpty(st))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Pop(st,e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出栈方块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path[k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++]=e;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358114" cy="30971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(k&gt;=1)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k-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-;				         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("\t(%d,%d)",path[k].i,path[k].j);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((k+2)%5==0)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每输出每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DestroyStack(st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输出一条迷宫路径后返回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di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9645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find=false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(di&lt;4 &amp;&amp; !find)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(i1,j1)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switch(di)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0:i1=i-1;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j1=j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break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1:i1=i;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j1=j+1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break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2:i1=i+1; j1=j;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break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3:i1=i;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j1=j-1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(mg[i1][j1]==0)  find=true;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找到一个相邻可走方块，设置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312269" y="2633089"/>
            <a:ext cx="984603" cy="178595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3025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(find)  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找到了一个相邻可走方块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(i1,j1)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st-&gt;data[st-&gt;top].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di=di;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修改原栈顶元素的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e.i=i1; e.j=j1; e.di=-1;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Push(st,e);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mg[i1][j1]=-1;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//(i1,j1)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迷宫值置为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避免重复走到该方块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8783" y="3071810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从入口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565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没有路径可走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则退栈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Pop(st,e);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将栈顶方块退栈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mg[e.i][e.j]=0;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让退栈方块的位置变为其他路径可走方块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DestroyStack(st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表示没有可走路径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退栈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这里不将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mg[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栈顶方块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1800" smtClean="0">
                <a:solidFill>
                  <a:srgbClr val="00206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回退后需要恢复环境！</a:t>
            </a:r>
            <a:endParaRPr lang="zh-CN" altLang="en-US" sz="1800">
              <a:solidFill>
                <a:srgbClr val="00206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5472112" cy="198269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920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6,4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4,6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48958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显然，这个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不是</a:t>
            </a: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最优解，即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不是最短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路径</a:t>
            </a: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。为什么？</a:t>
            </a:r>
            <a:endParaRPr lang="zh-CN" altLang="en-US" sz="22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31946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785818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行走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规则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43864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66711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6553200" y="6284912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6263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一个迷宫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每个元素表示一个方块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的状态，为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是通道，为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时表示对应方块不可走。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20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0,0,0,0,1,1,0,0,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0,1,0,0,0,1,0,0,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0,1,1,1,0,1,1,0,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1,0,0,0,0,0,0,0,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3  4  5  6  7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9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888487"/>
            <a:chOff x="5345118" y="1257284"/>
            <a:chExt cx="1643074" cy="3888487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M×N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在算法中用到的栈采用顺序栈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存储结构，即将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栈定义为：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06664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top;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StType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定义顺序栈类型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57356" y="2714620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试探顺序：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所有走过的方块都会进栈！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如果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）找到一个相邻可走方块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956</Words>
  <Application>Microsoft PowerPoint</Application>
  <PresentationFormat>全屏显示(4:3)</PresentationFormat>
  <Paragraphs>276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810</cp:revision>
  <dcterms:created xsi:type="dcterms:W3CDTF">2004-04-04T02:09:16Z</dcterms:created>
  <dcterms:modified xsi:type="dcterms:W3CDTF">2017-11-30T02:01:24Z</dcterms:modified>
</cp:coreProperties>
</file>