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457" r:id="rId2"/>
    <p:sldId id="430" r:id="rId3"/>
    <p:sldId id="452" r:id="rId4"/>
    <p:sldId id="453" r:id="rId5"/>
    <p:sldId id="454" r:id="rId6"/>
    <p:sldId id="434" r:id="rId7"/>
    <p:sldId id="435" r:id="rId8"/>
    <p:sldId id="455" r:id="rId9"/>
    <p:sldId id="436" r:id="rId10"/>
    <p:sldId id="438" r:id="rId11"/>
    <p:sldId id="440" r:id="rId12"/>
    <p:sldId id="429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008000"/>
    <a:srgbClr val="666699"/>
    <a:srgbClr val="660066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9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和队列都是存放多个数据的容器。通常用于存放临时数据：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2571744"/>
            <a:ext cx="6643734" cy="104374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如果先放入的数据先处理，则使用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如果后放入的数据先处理，则使用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200"/>
          </a:p>
        </p:txBody>
      </p:sp>
      <p:sp>
        <p:nvSpPr>
          <p:cNvPr id="6" name="Text Box 4" descr="新闻纸"/>
          <p:cNvSpPr txBox="1">
            <a:spLocks noChangeArrowheads="1"/>
          </p:cNvSpPr>
          <p:nvPr/>
        </p:nvSpPr>
        <p:spPr bwMode="auto">
          <a:xfrm>
            <a:off x="285720" y="428604"/>
            <a:ext cx="5357850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3.2.4  </a:t>
            </a:r>
            <a:r>
              <a:rPr kumimoji="1" lang="zh-CN" altLang="en-US" sz="320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用队列求解迷宫问题</a:t>
            </a:r>
            <a:endParaRPr kumimoji="1"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32343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1,1) (2,1) (3,1) (4,1) (5,1)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(5,2) (5,3) (6,3) (6,4) (6,5)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(7,5) (8,5) (8,6) (8,7) (8,8)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3.11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迷宫，求解结果如下：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714776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显然，这个解是最优解，即是最短</a:t>
            </a:r>
            <a:r>
              <a:rPr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路径</a:t>
            </a:r>
            <a:r>
              <a:rPr lang="zh-CN" alt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。为什么？</a:t>
            </a:r>
            <a:endParaRPr lang="zh-CN" altLang="en-US" sz="2200" dirty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20299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用队列和用栈求解迷宫问题有什么不同？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969003"/>
            <a:ext cx="7643866" cy="49000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使用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一个队列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记录走过的方块，该队列的结构如下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   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612905"/>
            <a:ext cx="7286676" cy="285650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方块的位置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本路径中上一方块在队列中的下标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方块类型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front,rear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队头指针和队尾指针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定义顺序队类型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285720" y="4786322"/>
            <a:ext cx="8569325" cy="110799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这里</a:t>
            </a:r>
            <a:r>
              <a:rPr kumimoji="1" lang="zh-CN" altLang="en-US" sz="22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使用的队列</a:t>
            </a:r>
            <a:r>
              <a:rPr kumimoji="1" lang="en-US" altLang="zh-CN" sz="22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qu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不是环形队列</a:t>
            </a:r>
            <a:r>
              <a:rPr kumimoji="1" lang="zh-CN" altLang="en-US" sz="22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（因为要利用出队的元素找路径），因此在出队时，不会将出队元素真正从队列中删除，因为要利用它输出路径。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327021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2" y="2151054"/>
            <a:ext cx="4392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42976" y="2647961"/>
            <a:ext cx="1851025" cy="1739900"/>
            <a:chOff x="1142976" y="2647961"/>
            <a:chExt cx="1851025" cy="1739900"/>
          </a:xfrm>
        </p:grpSpPr>
        <p:sp>
          <p:nvSpPr>
            <p:cNvPr id="210950" name="Freeform 6"/>
            <p:cNvSpPr>
              <a:spLocks/>
            </p:cNvSpPr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相邻方块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142976" y="3883036"/>
              <a:ext cx="287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相邻方块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0954" name="Freeform 10"/>
            <p:cNvSpPr>
              <a:spLocks/>
            </p:cNvSpPr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28662" y="2647961"/>
            <a:ext cx="2301877" cy="2321957"/>
            <a:chOff x="928662" y="2647961"/>
            <a:chExt cx="2301877" cy="2321957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928662" y="4600586"/>
              <a:ext cx="23018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].pre=front</a:t>
              </a:r>
            </a:p>
          </p:txBody>
        </p:sp>
        <p:sp>
          <p:nvSpPr>
            <p:cNvPr id="210959" name="Freeform 15"/>
            <p:cNvSpPr>
              <a:spLocks/>
            </p:cNvSpPr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46438" y="2659074"/>
            <a:ext cx="2697197" cy="2314019"/>
            <a:chOff x="3446438" y="2659074"/>
            <a:chExt cx="2697197" cy="2314019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8" y="4603761"/>
              <a:ext cx="2697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Qu[i+1].pre=front</a:t>
              </a: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首先将入口进队。出队一个方块，考察如下：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135313" y="620713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8" name="Freeform 10"/>
          <p:cNvSpPr>
            <a:spLocks/>
          </p:cNvSpPr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0" name="Freeform 12"/>
          <p:cNvSpPr>
            <a:spLocks/>
          </p:cNvSpPr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1" name="Freeform 13"/>
          <p:cNvSpPr>
            <a:spLocks/>
          </p:cNvSpPr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charset="-122"/>
                <a:cs typeface="Consolas" pitchFamily="49" charset="0"/>
              </a:rPr>
              <a:t>……</a:t>
            </a: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211987" name="Freeform 19"/>
          <p:cNvSpPr>
            <a:spLocks/>
          </p:cNvSpPr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>
              <a:spLocks/>
            </p:cNvSpPr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8" name="Freeform 20"/>
            <p:cNvSpPr>
              <a:spLocks/>
            </p:cNvSpPr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9" name="Freeform 21"/>
            <p:cNvSpPr>
              <a:spLocks/>
            </p:cNvSpPr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1990" name="Freeform 22"/>
          <p:cNvSpPr>
            <a:spLocks/>
          </p:cNvSpPr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93871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所有搜索过的方块都在队列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最后通过队列找出从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 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条迷宫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animBg="1"/>
      <p:bldP spid="21199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0" y="90488"/>
            <a:ext cx="4573617" cy="2031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1, 1,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0, 0, 0,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{1, 0, 1, 0, 0,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0, 0, 0,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0, 0, 0,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1, 1,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2" y="2549525"/>
            <a:ext cx="148751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00364" y="3197225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933419" y="3197225"/>
            <a:ext cx="142400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931831" y="3773488"/>
            <a:ext cx="142559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933419" y="4344988"/>
            <a:ext cx="149544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00364" y="377348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00364" y="433863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35891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714480" y="4900613"/>
            <a:ext cx="13478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00364" y="4875213"/>
            <a:ext cx="148116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56053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61609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(1,1)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/>
          <p:nvPr/>
        </p:nvCxnSpPr>
        <p:spPr>
          <a:xfrm rot="5400000" flipH="1" flipV="1">
            <a:off x="2374298" y="5912454"/>
            <a:ext cx="252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320620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mgpath1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搜索路径为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*qu;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定义顺序队指针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e.pre=-1;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//(xi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-1,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以避免回过来重复搜索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620154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用队列求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一条迷宫路径的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：（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605802"/>
            <a:ext cx="8215370" cy="354209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(!QueueEmpty(qu))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deQueue(qu,e);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i=e.i;   j=e.j;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(i==xe &amp;&amp; j==ye)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print(qu,qu-&gt;front);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函数输出路径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return true;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找到一条路径时返回真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0" y="450907"/>
            <a:ext cx="7215237" cy="572864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(di=0;di&lt;4;di++)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循环扫描每个方位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switch(di)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0:i1=i-1; j1=j;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1:i1=i;   j1=j+1;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2:i1=i+1; j1=j;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3:i1=i;   j1=j-1;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  e.i=i1;  e.j=j1;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e.pre=qu-&gt;front;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j1)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mg[i1][j1]=-1;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72396" y="750950"/>
            <a:ext cx="778198" cy="4464000"/>
            <a:chOff x="7572396" y="750950"/>
            <a:chExt cx="778198" cy="4464000"/>
          </a:xfrm>
        </p:grpSpPr>
        <p:sp>
          <p:nvSpPr>
            <p:cNvPr id="3" name="TextBox 2"/>
            <p:cNvSpPr txBox="1"/>
            <p:nvPr/>
          </p:nvSpPr>
          <p:spPr>
            <a:xfrm>
              <a:off x="7858148" y="892076"/>
              <a:ext cx="492446" cy="4251436"/>
            </a:xfrm>
            <a:prstGeom prst="rect">
              <a:avLst/>
            </a:prstGeom>
            <a:noFill/>
            <a:scene3d>
              <a:camera prst="perspectiveRight"/>
              <a:lightRig rig="threePt" dir="t"/>
            </a:scene3d>
          </p:spPr>
          <p:txBody>
            <a:bodyPr vert="eaVert" wrap="square" rtlCol="0">
              <a:noAutofit/>
            </a:bodyPr>
            <a:lstStyle/>
            <a:p>
              <a:pPr algn="l"/>
              <a:r>
                <a:rPr kumimoji="1" lang="zh-CN" altLang="en-US" sz="1800" spc="6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把每个可走的</a:t>
              </a:r>
              <a:r>
                <a:rPr kumimoji="1" lang="zh-CN" altLang="en-US" sz="1800" spc="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方块插入队列</a:t>
              </a:r>
              <a:r>
                <a:rPr kumimoji="1" lang="zh-CN" altLang="en-US" sz="1800" spc="6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</a:t>
              </a:r>
              <a:endParaRPr lang="zh-CN" altLang="en-US" sz="1800" spc="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7572396" y="750950"/>
              <a:ext cx="214314" cy="4464000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978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迷宫，求解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(1,1)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(8,8)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时队列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中结果如下：</a:t>
            </a: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/>
        </p:nvGraphicFramePr>
        <p:xfrm>
          <a:off x="373056" y="908050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/>
                <a:gridCol w="621108"/>
                <a:gridCol w="621108"/>
                <a:gridCol w="62110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/>
        </p:nvGraphicFramePr>
        <p:xfrm>
          <a:off x="3143240" y="922040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/>
                <a:gridCol w="630634"/>
                <a:gridCol w="630634"/>
                <a:gridCol w="63063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/>
        </p:nvGraphicFramePr>
        <p:xfrm>
          <a:off x="6000760" y="928670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/>
                <a:gridCol w="660802"/>
                <a:gridCol w="660802"/>
                <a:gridCol w="66080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46798" y="458470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46798" y="292893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6798" y="125951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09902" y="527273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6520" y="191515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09902" y="428625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09902" y="35718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09902" y="288988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09902" y="190340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36520" y="55594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6520" y="457105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6520" y="390271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36520" y="324707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6520" y="257174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36520" y="12144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3143248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474774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500174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500570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773490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3071810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2143116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2143116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786322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4071942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500438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786058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214311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428736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793</Words>
  <Application>Microsoft PowerPoint</Application>
  <PresentationFormat>全屏显示(4:3)</PresentationFormat>
  <Paragraphs>379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803</cp:revision>
  <dcterms:created xsi:type="dcterms:W3CDTF">2004-04-04T02:09:16Z</dcterms:created>
  <dcterms:modified xsi:type="dcterms:W3CDTF">2017-12-05T23:06:23Z</dcterms:modified>
</cp:coreProperties>
</file>