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372" r:id="rId2"/>
    <p:sldId id="307" r:id="rId3"/>
    <p:sldId id="310" r:id="rId4"/>
    <p:sldId id="344" r:id="rId5"/>
    <p:sldId id="346" r:id="rId6"/>
    <p:sldId id="308" r:id="rId7"/>
    <p:sldId id="309" r:id="rId8"/>
    <p:sldId id="311" r:id="rId9"/>
    <p:sldId id="349" r:id="rId10"/>
    <p:sldId id="312" r:id="rId11"/>
    <p:sldId id="315" r:id="rId12"/>
    <p:sldId id="347" r:id="rId13"/>
    <p:sldId id="316" r:id="rId14"/>
    <p:sldId id="317" r:id="rId15"/>
    <p:sldId id="318" r:id="rId16"/>
    <p:sldId id="370" r:id="rId17"/>
    <p:sldId id="350" r:id="rId18"/>
    <p:sldId id="353" r:id="rId19"/>
    <p:sldId id="354" r:id="rId20"/>
    <p:sldId id="361" r:id="rId21"/>
    <p:sldId id="362" r:id="rId22"/>
    <p:sldId id="363" r:id="rId23"/>
    <p:sldId id="364" r:id="rId24"/>
    <p:sldId id="365" r:id="rId25"/>
    <p:sldId id="360" r:id="rId26"/>
    <p:sldId id="366" r:id="rId27"/>
    <p:sldId id="367" r:id="rId28"/>
    <p:sldId id="369" r:id="rId29"/>
    <p:sldId id="339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8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CFF4-4DEE-464D-B6A7-CA39D22F5708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A031-81B4-458A-8AAD-301B0FE45C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90E6-A238-4E44-9364-89A64DD630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C5B0-A8D7-42E6-8DBC-E64ED888C8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84-AA9C-4CAE-B5A6-360DD3EC34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7215-F88C-4C61-AFC6-1B9FCE82DC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F8E7-7250-426F-8714-56B5D4BD52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A439-3DA4-4E77-97F3-C3221F232B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B6AD-D936-4C03-B496-41A6468991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E5FD-7E86-44D2-B61B-C0725CFAB5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25F85F6-1345-43BE-BA4E-0A381462F2EF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8BAE-169F-448B-A07A-207945689D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B7B-E5D6-40BE-AA1B-595AA5BEC8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C17C-EE73-4210-BD20-2BAD29563C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14546" y="642918"/>
            <a:ext cx="4286280" cy="579437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4.3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的模式匹配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3857628"/>
            <a:ext cx="8286808" cy="14246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是指在目标串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中找到一个模式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 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是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串，返回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中的位置。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则指目标串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中不存在模式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 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不是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串，返回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185736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292893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模式串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3143240" y="2428868"/>
            <a:ext cx="142876" cy="428628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238594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子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吗？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3574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模式匹配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143504" y="2000240"/>
            <a:ext cx="214314" cy="1143008"/>
          </a:xfrm>
          <a:prstGeom prst="rightBrac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794" y="1136657"/>
            <a:ext cx="7758106" cy="1770703"/>
            <a:chOff x="385794" y="1341767"/>
            <a:chExt cx="7758106" cy="1770703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75810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模式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存在某个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22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2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2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-1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22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…t</a:t>
              </a:r>
              <a:r>
                <a:rPr kumimoji="1" lang="en-US" altLang="zh-CN" sz="22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74313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2725617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28596" y="357166"/>
            <a:ext cx="7643866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多少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个字符与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开头的字符相同。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5786" y="3156107"/>
            <a:ext cx="6572296" cy="804215"/>
            <a:chOff x="285720" y="2732338"/>
            <a:chExt cx="6572296" cy="804215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c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考虑</a:t>
              </a:r>
              <a:r>
                <a:rPr kumimoji="1" lang="en-US" altLang="zh-CN" sz="22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2200" i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22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2732338"/>
              <a:ext cx="190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0  1  2  3  4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85852" y="4065615"/>
            <a:ext cx="4572032" cy="1423396"/>
            <a:chOff x="1285852" y="3786190"/>
            <a:chExt cx="4572032" cy="1423396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4286256"/>
              <a:ext cx="45720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"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"   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所以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next[4] =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6553200" y="6635775"/>
            <a:ext cx="2133600" cy="365125"/>
          </a:xfrm>
        </p:spPr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4240373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/>
                <a:gridCol w="1257309"/>
                <a:gridCol w="1257309"/>
                <a:gridCol w="1257309"/>
                <a:gridCol w="12573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4470556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2" y="1500174"/>
            <a:ext cx="8715436" cy="1801339"/>
            <a:chOff x="214282" y="903115"/>
            <a:chExt cx="8715436" cy="1801339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14282" y="903115"/>
              <a:ext cx="8715436" cy="17851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</a:t>
              </a:r>
              <a:r>
                <a:rPr kumimoji="1"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| 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，且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 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 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	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      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  <p:sp>
          <p:nvSpPr>
            <p:cNvPr id="64515" name="AutoShape 3"/>
            <p:cNvSpPr>
              <a:spLocks/>
            </p:cNvSpPr>
            <p:nvPr/>
          </p:nvSpPr>
          <p:spPr bwMode="auto">
            <a:xfrm>
              <a:off x="1500166" y="1104254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371600" cy="40011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</p:txBody>
        </p:sp>
      </p:grp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3640297"/>
            <a:ext cx="5562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”对应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557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归纳起来，定义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243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578645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576908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4990309" y="892951"/>
            <a:ext cx="142876" cy="107157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496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开头的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右大括号 20"/>
          <p:cNvSpPr/>
          <p:nvPr/>
        </p:nvSpPr>
        <p:spPr>
          <a:xfrm rot="16200000">
            <a:off x="7656292" y="798736"/>
            <a:ext cx="142876" cy="126000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5140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后面的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/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214290"/>
            <a:ext cx="2532051" cy="46166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lang="en-US" altLang="zh-CN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的含义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468313" y="4737104"/>
            <a:ext cx="8318529" cy="1631952"/>
            <a:chOff x="295" y="2984"/>
            <a:chExt cx="4854" cy="1028"/>
          </a:xfrm>
        </p:grpSpPr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95" y="2984"/>
              <a:ext cx="467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22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表示什么信息？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67" y="3275"/>
              <a:ext cx="4582" cy="73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说明模式串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之前没有任何用于加速匹配的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信息，下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一趟应从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的开头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++ </a:t>
              </a:r>
              <a:r>
                <a:rPr lang="en-US" altLang="zh-CN" sz="20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开始匹配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abcd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next[0]=-1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next[1]=next[2]=next[3]=0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7416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表示什么信息？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642910" y="1385816"/>
            <a:ext cx="821537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说明模式串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之前有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个字符已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匹配，下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应从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匹配。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2988" y="2565400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052513" y="3311525"/>
            <a:ext cx="14398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36775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038350" y="3154363"/>
            <a:ext cx="217488" cy="714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119313" y="3733800"/>
            <a:ext cx="0" cy="2174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285852" y="3967163"/>
            <a:ext cx="156208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next[2]=1</a:t>
            </a:r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2687638" y="2565400"/>
            <a:ext cx="3900487" cy="1558925"/>
            <a:chOff x="1693" y="1616"/>
            <a:chExt cx="2457" cy="982"/>
          </a:xfrm>
        </p:grpSpPr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2200" y="1979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925" y="1616"/>
              <a:ext cx="122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198" y="2086"/>
              <a:ext cx="90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V="1">
              <a:off x="1693" y="2324"/>
              <a:ext cx="1809" cy="2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7356" y="2617782"/>
            <a:ext cx="461966" cy="1168408"/>
            <a:chOff x="5467356" y="2617782"/>
            <a:chExt cx="461966" cy="1168408"/>
          </a:xfrm>
        </p:grpSpPr>
        <p:sp>
          <p:nvSpPr>
            <p:cNvPr id="20" name="椭圆 19"/>
            <p:cNvSpPr/>
            <p:nvPr/>
          </p:nvSpPr>
          <p:spPr bwMode="auto">
            <a:xfrm>
              <a:off x="5500694" y="261778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467356" y="335756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1" idx="0"/>
            </p:cNvCxnSpPr>
            <p:nvPr/>
          </p:nvCxnSpPr>
          <p:spPr>
            <a:xfrm rot="5400000">
              <a:off x="5542763" y="3185317"/>
              <a:ext cx="311152" cy="33338"/>
            </a:xfrm>
            <a:prstGeom prst="line">
              <a:avLst/>
            </a:prstGeom>
            <a:ln w="38100">
              <a:solidFill>
                <a:srgbClr val="008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84964" y="2214554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0   1   2   3</a:t>
            </a:r>
            <a:endParaRPr lang="zh-CN" altLang="en-US" sz="160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5717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2988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871538"/>
            <a:ext cx="6181740" cy="372385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next[])	 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next[0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 j++;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]=k;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k=next[k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428" y="1055448"/>
            <a:ext cx="7624786" cy="520409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KMPIndex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GetNext(t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return(i-t.length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返回匹配模式串的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(-1);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返回不匹配标志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22320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2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153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设串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算法中求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数组的时间复杂度为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后面的匹配中因主串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的下标不减即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，比较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次数可记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平均时间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最坏的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229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已知字符串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abaabaabacacaabaabcc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，模式串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abaabc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算法进行匹配，第一次出现“失配”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(s[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!= t[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，则下次开始匹配时，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的值分别是（  ）。 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B.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D.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14480" y="3038773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85919" y="3824591"/>
          <a:ext cx="521497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3671"/>
                <a:gridCol w="766908"/>
                <a:gridCol w="690217"/>
                <a:gridCol w="613526"/>
                <a:gridCol w="690217"/>
                <a:gridCol w="613526"/>
                <a:gridCol w="766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b="1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3042" y="568197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选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285860"/>
            <a:ext cx="6000792" cy="1435160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kumimoji="1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算法仍然存在什么缺陷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？</a:t>
            </a:r>
            <a:endParaRPr kumimoji="1"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8229600" cy="93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aaabaaaab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模式匹配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526032"/>
          <a:ext cx="6310314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1719"/>
                <a:gridCol w="1051719"/>
                <a:gridCol w="1051719"/>
                <a:gridCol w="1051719"/>
                <a:gridCol w="1051719"/>
                <a:gridCol w="1051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644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78592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500042"/>
          <a:ext cx="652462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438"/>
                <a:gridCol w="1087438"/>
                <a:gridCol w="1087438"/>
                <a:gridCol w="1087438"/>
                <a:gridCol w="1087438"/>
                <a:gridCol w="1087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609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390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57176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=next[3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]=2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00034" y="1249434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Brute-Force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简称为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称简单匹配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算法。采用穷举的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思路。</a:t>
            </a: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是指暴力的意思！</a:t>
            </a:r>
            <a:endParaRPr kumimoji="1" lang="en-US" altLang="zh-CN" sz="2200" dirty="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23" name="Text Box 3" descr="羊皮纸"/>
          <p:cNvSpPr txBox="1">
            <a:spLocks noChangeArrowheads="1"/>
          </p:cNvSpPr>
          <p:nvPr/>
        </p:nvSpPr>
        <p:spPr bwMode="auto">
          <a:xfrm>
            <a:off x="500034" y="500042"/>
            <a:ext cx="485778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  <a:cs typeface="Times New Roman" pitchFamily="18" charset="0"/>
              </a:rPr>
              <a:t>4.4.1  Brute-Force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  <a:cs typeface="Times New Roman" pitchFamily="18" charset="0"/>
              </a:rPr>
              <a:t>算法</a:t>
            </a:r>
            <a:endParaRPr lang="zh-CN" altLang="en-US" sz="320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2857496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57356" y="3681715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43240" y="3265787"/>
            <a:ext cx="2214578" cy="852193"/>
            <a:chOff x="3857620" y="4752984"/>
            <a:chExt cx="2214578" cy="852193"/>
          </a:xfrm>
        </p:grpSpPr>
        <p:sp>
          <p:nvSpPr>
            <p:cNvPr id="19" name="矩形 18"/>
            <p:cNvSpPr/>
            <p:nvPr/>
          </p:nvSpPr>
          <p:spPr>
            <a:xfrm>
              <a:off x="3857620" y="5176549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475298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4500570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匹配成功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2824459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3681715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85984" y="3681414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97150" y="3676652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5312647"/>
            <a:ext cx="7786742" cy="52588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算法的思路是从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的每一个字符开始依次与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的字符进行匹配。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6" y="500042"/>
          <a:ext cx="638175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3625"/>
                <a:gridCol w="1063625"/>
                <a:gridCol w="1063625"/>
                <a:gridCol w="1063625"/>
                <a:gridCol w="1063625"/>
                <a:gridCol w="1063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=next[2]=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2" y="500042"/>
          <a:ext cx="6596064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344"/>
                <a:gridCol w="1099344"/>
                <a:gridCol w="1099344"/>
                <a:gridCol w="1099344"/>
                <a:gridCol w="1099344"/>
                <a:gridCol w="1099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=next[1]=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=next[0]=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1357322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2714620"/>
            <a:ext cx="142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098" y="214290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643446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t[3]=t[2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]=t[1]=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t[0]='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28926" y="5431824"/>
            <a:ext cx="2643206" cy="1069010"/>
            <a:chOff x="2928926" y="4568074"/>
            <a:chExt cx="2643206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208060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291488"/>
            <a:ext cx="1143008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t[3]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3084510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71670" y="2208060"/>
            <a:ext cx="1500198" cy="1993264"/>
            <a:chOff x="2071670" y="2065184"/>
            <a:chExt cx="1500198" cy="1993264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t[2]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500430" y="2208060"/>
            <a:ext cx="1500198" cy="1993264"/>
            <a:chOff x="3500430" y="2065184"/>
            <a:chExt cx="1500198" cy="1993264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t[1]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29190" y="2208060"/>
            <a:ext cx="1571636" cy="2006758"/>
            <a:chOff x="4929190" y="2065184"/>
            <a:chExt cx="1571636" cy="2006758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t[0]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86512" y="2208060"/>
            <a:ext cx="1714512" cy="1993264"/>
            <a:chOff x="6286512" y="2065184"/>
            <a:chExt cx="1714512" cy="1993264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10001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214446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t[0]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214554"/>
            <a:ext cx="5072098" cy="2571768"/>
            <a:chOff x="2000232" y="2043160"/>
            <a:chExt cx="5072098" cy="2571768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43160"/>
              <a:ext cx="4429156" cy="20002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21481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是不必要的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4148944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68145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前面的匹配过程：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2857496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next[1]=0</a:t>
            </a:r>
          </a:p>
          <a:p>
            <a:pPr algn="l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t[1]=t[next[1]]=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t[0]='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57187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nextval[1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nextval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[0]=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278605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t[4]='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t[next[4]]='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328612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nextval[4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=next[4]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5643578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改进的</a:t>
            </a:r>
            <a:r>
              <a:rPr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224" y="4071942"/>
            <a:ext cx="7786742" cy="1301415"/>
            <a:chOff x="857224" y="4071942"/>
            <a:chExt cx="7786742" cy="1301415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7867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nextval[0]=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]=t[next[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]=nextval[next[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]]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否则：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]=next[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使用改进后的</a:t>
            </a:r>
            <a:r>
              <a:rPr lang="en-US" altLang="zh-CN" sz="22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算法示例：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28860" y="292893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292893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382459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3042" y="382459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8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285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09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9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390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7884" y="3500438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=nextval[3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860" y="314324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3890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403890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4000504"/>
            <a:ext cx="135732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3143248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57224" y="4929198"/>
            <a:ext cx="6929486" cy="788077"/>
            <a:chOff x="857224" y="4929198"/>
            <a:chExt cx="6929486" cy="788077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改进后的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算法进一步提高模式匹配的效率。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9315" y="1671640"/>
            <a:ext cx="1309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71670" y="3328990"/>
            <a:ext cx="17367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6450" y="2463803"/>
            <a:ext cx="36544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利用模式串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部分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匹配信息</a:t>
            </a:r>
            <a:endParaRPr lang="zh-CN" altLang="en-US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98750" y="2247903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713788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aaaaab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的匹配过程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032017" y="2871799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a 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a 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032017" y="3663961"/>
            <a:ext cx="32353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a 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b</a:t>
            </a:r>
            <a:endParaRPr lang="en-US" altLang="zh-CN" sz="22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16013" y="2871799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114425" y="3663961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2017713" y="1995499"/>
            <a:ext cx="469900" cy="3076575"/>
            <a:chOff x="1247" y="1425"/>
            <a:chExt cx="296" cy="1938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345" y="1692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47" y="14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1271" y="2758"/>
              <a:ext cx="272" cy="605"/>
              <a:chOff x="1271" y="2614"/>
              <a:chExt cx="272" cy="605"/>
            </a:xfrm>
          </p:grpSpPr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76825" y="3908436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（回退） 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（从头开始）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4432300" y="3292486"/>
            <a:ext cx="147638" cy="454025"/>
            <a:chOff x="2320" y="2642"/>
            <a:chExt cx="93" cy="286"/>
          </a:xfrm>
        </p:grpSpPr>
        <p:sp>
          <p:nvSpPr>
            <p:cNvPr id="59419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420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0.01355 0.00023 0.06441 0.00115 0.08143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3 0.00138 C 0.11893 0.00046 0.1566 -0.00024 0.17171 -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1 -0.00047 C 0.18559 -0.00024 0.23768 0.00092 0.25504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043113" y="2305036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 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043113" y="3097198"/>
            <a:ext cx="28082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 a    a 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16013" y="2305036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14425" y="3097198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2043113" y="1428736"/>
            <a:ext cx="1160462" cy="3076575"/>
            <a:chOff x="1287" y="391"/>
            <a:chExt cx="731" cy="1938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44" y="658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746" y="39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grpSp>
          <p:nvGrpSpPr>
            <p:cNvPr id="110603" name="Group 11"/>
            <p:cNvGrpSpPr>
              <a:grpSpLocks/>
            </p:cNvGrpSpPr>
            <p:nvPr/>
          </p:nvGrpSpPr>
          <p:grpSpPr bwMode="auto">
            <a:xfrm>
              <a:off x="1287" y="1724"/>
              <a:ext cx="272" cy="605"/>
              <a:chOff x="1263" y="2614"/>
              <a:chExt cx="272" cy="605"/>
            </a:xfrm>
          </p:grpSpPr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 flipV="1">
                <a:off x="1354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1263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435600" y="3243248"/>
            <a:ext cx="3024188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（回退）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（从头开始）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4716463" y="2759061"/>
            <a:ext cx="563562" cy="442912"/>
            <a:chOff x="2289" y="1836"/>
            <a:chExt cx="355" cy="279"/>
          </a:xfrm>
        </p:grpSpPr>
        <p:sp>
          <p:nvSpPr>
            <p:cNvPr id="110609" name="Freeform 17"/>
            <p:cNvSpPr>
              <a:spLocks/>
            </p:cNvSpPr>
            <p:nvPr/>
          </p:nvSpPr>
          <p:spPr bwMode="auto">
            <a:xfrm>
              <a:off x="2289" y="1836"/>
              <a:ext cx="355" cy="279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279"/>
                </a:cxn>
              </a:cxnLst>
              <a:rect l="0" t="0" r="r" b="b"/>
              <a:pathLst>
                <a:path w="355" h="279">
                  <a:moveTo>
                    <a:pt x="355" y="0"/>
                  </a:moveTo>
                  <a:lnTo>
                    <a:pt x="0" y="279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610" name="Freeform 18"/>
            <p:cNvSpPr>
              <a:spLocks/>
            </p:cNvSpPr>
            <p:nvPr/>
          </p:nvSpPr>
          <p:spPr bwMode="auto">
            <a:xfrm>
              <a:off x="2416" y="1953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37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C 0.0151 -4.81481E-6 0.07153 -4.81481E-6 0.090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8.14815E-6 C 0.12674 8.14815E-6 0.1632 8.14815E-6 0.17778 8.1481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6.2963E-6 C 0.21354 -0.00092 0.24948 -0.00161 0.26389 -0.00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979613" y="2017480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 a   a  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b</a:t>
            </a:r>
            <a:endParaRPr lang="en-US" altLang="zh-CN" sz="22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79613" y="2809642"/>
            <a:ext cx="3168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a   a   b</a:t>
            </a:r>
            <a:endParaRPr lang="en-US" altLang="zh-CN" sz="2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16013" y="2017480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4425" y="2809642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2000252" y="1133243"/>
            <a:ext cx="1641476" cy="3057526"/>
            <a:chOff x="1260" y="386"/>
            <a:chExt cx="1034" cy="1926"/>
          </a:xfrm>
        </p:grpSpPr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2005" y="386"/>
              <a:ext cx="289" cy="607"/>
              <a:chOff x="2005" y="386"/>
              <a:chExt cx="289" cy="607"/>
            </a:xfrm>
          </p:grpSpPr>
          <p:sp>
            <p:nvSpPr>
              <p:cNvPr id="112647" name="Line 7"/>
              <p:cNvSpPr>
                <a:spLocks noChangeShapeType="1"/>
              </p:cNvSpPr>
              <p:nvPr/>
            </p:nvSpPr>
            <p:spPr bwMode="auto">
              <a:xfrm>
                <a:off x="2125" y="653"/>
                <a:ext cx="0" cy="3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648" name="Text Box 8"/>
              <p:cNvSpPr txBox="1">
                <a:spLocks noChangeArrowheads="1"/>
              </p:cNvSpPr>
              <p:nvPr/>
            </p:nvSpPr>
            <p:spPr bwMode="auto">
              <a:xfrm>
                <a:off x="2005" y="386"/>
                <a:ext cx="289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12649" name="Group 9"/>
            <p:cNvGrpSpPr>
              <a:grpSpLocks/>
            </p:cNvGrpSpPr>
            <p:nvPr/>
          </p:nvGrpSpPr>
          <p:grpSpPr bwMode="auto">
            <a:xfrm>
              <a:off x="1260" y="1724"/>
              <a:ext cx="289" cy="588"/>
              <a:chOff x="1271" y="2614"/>
              <a:chExt cx="272" cy="588"/>
            </a:xfrm>
          </p:grpSpPr>
          <p:sp>
            <p:nvSpPr>
              <p:cNvPr id="112650" name="Line 10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651" name="Text Box 11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643174" y="4357694"/>
            <a:ext cx="3673475" cy="104958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匹配成功：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t.length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37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708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4.44444E-6 L 0.13368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68 -0.0037 L 0.1967 -0.0037 " pathEditMode="relative" ptsTypes="AA">
                                      <p:cBhvr>
                                        <p:cTn id="14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7 -0.0037 L 0.26232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723975"/>
            <a:ext cx="8534398" cy="52767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继续匹配下一个字符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主串和子串依次匹配下一个字符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i-j+1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主串从下一个位置开始匹配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子串从头开始匹配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i-t.length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返回匹配的第一个字符的下标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return(-1);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模式匹配不成功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269969"/>
            <a:ext cx="648176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85786" y="1075497"/>
            <a:ext cx="74104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在字符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相等，需要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）：即退到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中的下一个字符开始进行继续匹配。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en-US" sz="22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28601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算法分析：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3675059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4.3.2 KMP</a:t>
            </a:r>
            <a:r>
              <a:rPr kumimoji="1" lang="zh-CN" altLang="en-US" sz="32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kumimoji="1" lang="zh-CN" altLang="en-US" sz="3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endParaRPr kumimoji="1" lang="zh-CN" altLang="en-US" sz="32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22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算法是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D.E.Knuth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J.H.Morris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V.R.Pratt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共同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提出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的，简称</a:t>
            </a:r>
            <a:r>
              <a:rPr kumimoji="1" lang="en-US" altLang="zh-CN" sz="22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算法较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较大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改进，主要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消除了主串指针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，从而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使算法效率有了某种程度的提高。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2305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sz="2000" i="1" dirty="0"/>
              <a:t>   a   a   </a:t>
            </a:r>
            <a:r>
              <a:rPr lang="en-US" altLang="zh-CN" sz="2000" i="1"/>
              <a:t>a  </a:t>
            </a:r>
            <a:r>
              <a:rPr lang="en-US" altLang="zh-CN" sz="2000" i="1" smtClean="0"/>
              <a:t>  a   </a:t>
            </a:r>
            <a:r>
              <a:rPr lang="en-US" altLang="zh-CN" sz="2000" i="1" dirty="0"/>
              <a:t>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214617"/>
            <a:ext cx="2376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1  2  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12955" y="3573531"/>
            <a:ext cx="16637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a   a   a   b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39980" y="2909942"/>
            <a:ext cx="431800" cy="673100"/>
            <a:chOff x="1325534" y="1412852"/>
            <a:chExt cx="4318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08830" y="1748620"/>
              <a:ext cx="642942" cy="158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246301" y="2925826"/>
            <a:ext cx="754063" cy="601663"/>
            <a:chOff x="357158" y="1400161"/>
            <a:chExt cx="754063" cy="601663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357158" y="2001824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439700" y="1543060"/>
              <a:ext cx="573091" cy="315887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78036" y="3906916"/>
            <a:ext cx="6465930" cy="538197"/>
            <a:chOff x="2178036" y="3435368"/>
            <a:chExt cx="6465930" cy="538197"/>
          </a:xfrm>
        </p:grpSpPr>
        <p:sp>
          <p:nvSpPr>
            <p:cNvPr id="45" name="TextBox 44"/>
            <p:cNvSpPr txBox="1"/>
            <p:nvPr/>
          </p:nvSpPr>
          <p:spPr>
            <a:xfrm>
              <a:off x="2789892" y="3604233"/>
              <a:ext cx="585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中发现：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前面有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个字符和开头的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个字符相同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572664" y="3438810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360894" y="3435368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55940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2765417" y="2640074"/>
            <a:ext cx="663575" cy="1285884"/>
            <a:chOff x="1550971" y="1142984"/>
            <a:chExt cx="663575" cy="128588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1927209" y="114298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14480" y="1454136"/>
              <a:ext cx="234958" cy="617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开始匹配的字符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64447" y="1936003"/>
            <a:ext cx="571504" cy="928694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232630" y="322682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75532" y="323600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643174" y="1714488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下次开始匹配的字符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 flipV="1">
              <a:off x="2643174" y="1643051"/>
              <a:ext cx="785818" cy="571501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3214678" y="4472052"/>
            <a:ext cx="4071966" cy="828738"/>
            <a:chOff x="3214678" y="4000504"/>
            <a:chExt cx="4071966" cy="828738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429132"/>
              <a:ext cx="40719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用一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个数组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保存：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next[3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]=2</a:t>
              </a: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000504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28860" y="5329308"/>
            <a:ext cx="5715040" cy="859515"/>
            <a:chOff x="2428860" y="4857760"/>
            <a:chExt cx="5715040" cy="859515"/>
          </a:xfrm>
        </p:grpSpPr>
        <p:sp>
          <p:nvSpPr>
            <p:cNvPr id="58" name="TextBox 57"/>
            <p:cNvSpPr txBox="1"/>
            <p:nvPr/>
          </p:nvSpPr>
          <p:spPr>
            <a:xfrm>
              <a:off x="2428860" y="5286388"/>
              <a:ext cx="5715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下次匹配的字符：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s[3]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t[next[3]]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t[2]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下箭头 58"/>
            <p:cNvSpPr/>
            <p:nvPr/>
          </p:nvSpPr>
          <p:spPr bwMode="auto">
            <a:xfrm>
              <a:off x="5072066" y="485776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23850" y="1000108"/>
            <a:ext cx="61769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aaaaab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”，模式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285720" y="192372"/>
            <a:ext cx="7343775" cy="65405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162000" tIns="144000" rIns="162000" bIns="14400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算法用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数组保存部分匹配信息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2068</Words>
  <Application>Microsoft Office PowerPoint</Application>
  <PresentationFormat>全屏显示(4:3)</PresentationFormat>
  <Paragraphs>528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515</cp:revision>
  <dcterms:created xsi:type="dcterms:W3CDTF">2004-04-05T09:09:14Z</dcterms:created>
  <dcterms:modified xsi:type="dcterms:W3CDTF">2020-02-01T03:20:41Z</dcterms:modified>
</cp:coreProperties>
</file>