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88" r:id="rId2"/>
    <p:sldId id="521" r:id="rId3"/>
    <p:sldId id="470" r:id="rId4"/>
    <p:sldId id="289" r:id="rId5"/>
    <p:sldId id="290" r:id="rId6"/>
    <p:sldId id="471" r:id="rId7"/>
    <p:sldId id="517" r:id="rId8"/>
    <p:sldId id="291" r:id="rId9"/>
    <p:sldId id="518" r:id="rId10"/>
    <p:sldId id="477" r:id="rId11"/>
    <p:sldId id="516" r:id="rId12"/>
    <p:sldId id="519" r:id="rId13"/>
    <p:sldId id="520" r:id="rId14"/>
    <p:sldId id="483" r:id="rId15"/>
    <p:sldId id="51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FF"/>
    <a:srgbClr val="663300"/>
    <a:srgbClr val="003300"/>
    <a:srgbClr val="0E0E1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63F-772B-40BF-85BA-A0B802DFE1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个带权值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叶结点，那么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相应结点权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和，叫做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505200" y="4137025"/>
          <a:ext cx="1778000" cy="863600"/>
        </p:xfrm>
        <a:graphic>
          <a:graphicData uri="http://schemas.openxmlformats.org/presentationml/2006/ole">
            <p:oleObj spid="_x0000_s34820" name="Equation" r:id="rId3" imgW="888840" imgH="431640" progId="Equation.3">
              <p:embed/>
            </p:oleObj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603754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algn="l"/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产生哈夫曼编码示例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1807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在一组字符的哈夫曼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编码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中，不可能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出现一个字符的哈夫曼编码是另一个字符哈夫曼编码的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571868" y="2500306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14414" y="3143248"/>
            <a:ext cx="4572032" cy="1145267"/>
            <a:chOff x="857224" y="3929066"/>
            <a:chExt cx="4572032" cy="1145267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307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个字符有如下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种编码方案，不是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前缀编码的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u="sng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0001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D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110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57290" y="4357694"/>
            <a:ext cx="518477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2014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7249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）个权值均不同的字符构成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哈夫曼树，关于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该树的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叙述中，错误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sz="2200" u="sng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518477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0723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该树一定是一棵完全二叉树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该树中一定没有度为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树中两个权值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最小的结点一定是兄弟结点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树中任一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非叶子结点的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权值一定不小于下一层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任一结点的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权值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5929354" cy="11777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哈夫曼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编码用什么用途？</a:t>
            </a:r>
          </a:p>
        </p:txBody>
      </p:sp>
      <p:pic>
        <p:nvPicPr>
          <p:cNvPr id="270342" name="Picture 6" descr="u=51085328,360066607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111750" cy="25558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928662" y="71435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898048"/>
            <a:chOff x="2357422" y="2143116"/>
            <a:chExt cx="4429156" cy="1898048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WPL </a:t>
              </a:r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= (2+3)×2 + 1×1=11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607719" y="2893215"/>
              <a:ext cx="1571636" cy="7143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叶结点构造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482381"/>
            <a:chOff x="539749" y="3786190"/>
            <a:chExt cx="3960813" cy="1482381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497770"/>
            <a:chOff x="5430843" y="3786190"/>
            <a:chExt cx="3570313" cy="1497770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构造哈夫曼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04374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权值越大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权值越小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的叶结点越远离根结点。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0504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）给定的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个权值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棵只有一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个叶结点的二叉树，从而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得到一个二叉树的集合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的两棵二叉树作为左、右子树构造一棵新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二叉树，这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棵新的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权值为其左、右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树根结点权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中删除作为左、右子树的两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二叉树，并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将新建立的二叉树加入到集合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步，当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中只剩下一棵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时，这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0.05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776" y="404813"/>
            <a:ext cx="492443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建立哈夫曼树示例</a:t>
            </a:r>
            <a:r>
              <a:rPr lang="zh-CN" altLang="en-US" sz="2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的演示</a:t>
            </a:r>
            <a:endParaRPr lang="zh-CN" altLang="en-US" sz="2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特点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6312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：因为每次两棵树合并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 =  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               = 2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左分支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u="sng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根结点到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叶结点所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经过的分支对应的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组成的序列便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该结点对应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字符的编码。这样的编码称为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编码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哈夫曼编码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权值越大的字符编码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短，反之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656</Words>
  <Application>Microsoft PowerPoint</Application>
  <PresentationFormat>全屏显示(4:3)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Microsoft Equation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864</cp:revision>
  <dcterms:created xsi:type="dcterms:W3CDTF">2004-04-08T11:59:15Z</dcterms:created>
  <dcterms:modified xsi:type="dcterms:W3CDTF">2017-12-07T09:52:25Z</dcterms:modified>
</cp:coreProperties>
</file>