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460" r:id="rId4"/>
    <p:sldId id="345" r:id="rId5"/>
    <p:sldId id="258" r:id="rId6"/>
    <p:sldId id="259" r:id="rId7"/>
    <p:sldId id="487" r:id="rId8"/>
    <p:sldId id="260" r:id="rId9"/>
    <p:sldId id="261" r:id="rId10"/>
    <p:sldId id="459" r:id="rId11"/>
    <p:sldId id="486" r:id="rId12"/>
    <p:sldId id="262" r:id="rId13"/>
    <p:sldId id="263" r:id="rId14"/>
    <p:sldId id="264" r:id="rId15"/>
    <p:sldId id="265" r:id="rId16"/>
    <p:sldId id="484" r:id="rId17"/>
    <p:sldId id="485" r:id="rId18"/>
    <p:sldId id="266" r:id="rId19"/>
    <p:sldId id="458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571472" y="199420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571472" y="3389628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571472" y="2714620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178280" y="2937846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178280" y="358078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</a:t>
            </a:r>
            <a:r>
              <a:rPr kumimoji="1" lang="en-US" altLang="zh-CN" sz="28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4178280" y="1542424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树和最小生成树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178280" y="2262838"/>
            <a:ext cx="439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3" name="Text Box 12" descr="信纸"/>
          <p:cNvSpPr txBox="1">
            <a:spLocks noChangeArrowheads="1"/>
          </p:cNvSpPr>
          <p:nvPr/>
        </p:nvSpPr>
        <p:spPr bwMode="auto">
          <a:xfrm>
            <a:off x="1785918" y="4477416"/>
            <a:ext cx="542928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  8.8 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“</a:t>
            </a:r>
            <a:r>
              <a:rPr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算法”解决“大问题”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G'=(V'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E')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子集，即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子集，即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215370" cy="1648785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设有一个图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V'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。那么，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(V'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一定是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的子图吗？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和路径长度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所有的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 ∈E(G)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路径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是指一条路径上经过的边的数目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一条路径上除开始点和结束点可以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外，其余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顶点均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相同，则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称此路径为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4677" y="3500438"/>
            <a:ext cx="3013075" cy="3001963"/>
            <a:chOff x="1844677" y="3500438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66939" y="5019676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0043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6091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2758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6265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7" y="3852863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81239" y="3962401"/>
              <a:ext cx="2041526" cy="1025526"/>
              <a:chOff x="2281239" y="3962401"/>
              <a:chExt cx="2041526" cy="1025526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29256" y="450706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→ 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简单路径，长度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、回路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或环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一条路径上的开始点与结束点为同一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此路径被称为回路或环。开始点与结束点相同的简单路径被称为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简单回路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简单环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57224" y="2000240"/>
            <a:ext cx="3101975" cy="3132138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4"/>
              <a:ext cx="881062" cy="101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195362" y="2854319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97137" y="2797169"/>
              <a:ext cx="1060450" cy="933450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417612" y="3941756"/>
                <a:ext cx="1984375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429124" y="300037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就是一条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简单回路，其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、连通图和连通分量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任意两个顶点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连通，则称为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显然，任何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连通图的连通分量只有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个，即本身，而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非连通图有多个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一个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9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、强连通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图和强连通分量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连通，即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和从顶点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643182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none" w="med" len="lg"/>
              <a:tailEnd type="arrow" w="sm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2722556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  <p:sp>
        <p:nvSpPr>
          <p:cNvPr id="26" name="任意多边形 25"/>
          <p:cNvSpPr/>
          <p:nvPr/>
        </p:nvSpPr>
        <p:spPr>
          <a:xfrm>
            <a:off x="1726531" y="3396916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32170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显然，强连通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图只有一个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强连通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分量，即本身。非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85852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的方法。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28" name="Freeform 1036"/>
          <p:cNvSpPr>
            <a:spLocks/>
          </p:cNvSpPr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Freeform 1037"/>
          <p:cNvSpPr>
            <a:spLocks/>
          </p:cNvSpPr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一个非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在图中找有向环。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扩展该有向环：如果某个顶点到该环中任一顶点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有路径，并且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该环中任一顶点到这个顶点也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加入这个顶点。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个强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、权和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中每一条边都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附带有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一个对应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数值，这种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与边相关的数值称为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。权可以表示从一个顶点到另一个顶点的距离或花费的代价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边上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带有权的图称为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网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由顶点集合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和边集合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构成。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31945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8.1.1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图的定义 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87806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。通过编号唯一确定一个顶点。</a:t>
            </a: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2960875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：图初始化。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ClaerGraph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DFS(G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BFS(G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中，如果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代表边的顶点对是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用圆括号序偶表示无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表示边的顶点对是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的，则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有向图。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用尖括号序偶表示有向边。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&lt;0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1&gt;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0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存在一条边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，它们互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存在一条边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起始端点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终止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），它们互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4214842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8.1.2 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图的基本术语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、顶点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的度、入度和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出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无向图：以顶点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顶点的入度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。以顶点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顶点的出度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的入度为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的出度为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p:oleObj spid="_x0000_s26626" name="Equation" r:id="rId3" imgW="685800" imgH="495000" progId="Equation.3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85720" y="357166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若一个图中有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条边，每个顶点的度为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），则有：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858180" cy="4038083"/>
            <a:chOff x="642910" y="1857364"/>
            <a:chExt cx="7858180" cy="4038083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786214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714776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边，称为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完全无向图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包含有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两个顶点之间都存在着方向相反的两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边，称为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完全有向图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A0A0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28662" y="2743138"/>
            <a:ext cx="2868613" cy="3493968"/>
            <a:chOff x="714348" y="3143248"/>
            <a:chExt cx="2868613" cy="3493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4348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完全无向图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)/2=6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5008" y="2743138"/>
            <a:ext cx="2736850" cy="3493968"/>
            <a:chOff x="5857884" y="3143248"/>
            <a:chExt cx="2736850" cy="34939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57884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完全有向图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一个图接近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完全图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相反，当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e&lt;&lt;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1322</Words>
  <Application>Microsoft PowerPoint</Application>
  <PresentationFormat>全屏显示(4:3)</PresentationFormat>
  <Paragraphs>221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1112</cp:revision>
  <dcterms:created xsi:type="dcterms:W3CDTF">2004-10-20T02:22:59Z</dcterms:created>
  <dcterms:modified xsi:type="dcterms:W3CDTF">2017-12-07T09:53:14Z</dcterms:modified>
</cp:coreProperties>
</file>