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8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7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D0ED-B7C9-4EC0-A9BA-B1ED8D3B73B8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58D0-FEF9-42FF-BDE0-442996229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12806" y="2362511"/>
            <a:ext cx="838835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用一个带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权有向图（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DAG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）描述工程的预计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进度。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事件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，有向边表示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，边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表示完成活动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所需的时间（比如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天数）。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图中入度为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的顶点表示工程的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开始事件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（如开工仪式），出度为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的顶点表示工程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结束事件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42910" y="1569353"/>
            <a:ext cx="3168650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AOE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网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071670" y="642918"/>
            <a:ext cx="48006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8.7  </a:t>
            </a:r>
            <a:r>
              <a:rPr kumimoji="1" lang="en-US" altLang="zh-CN" sz="32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AOE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网与关键路径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00298" y="4926939"/>
            <a:ext cx="4500594" cy="1002391"/>
            <a:chOff x="2500298" y="4929198"/>
            <a:chExt cx="4500594" cy="1002391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kumimoji="1"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网（</a:t>
              </a:r>
              <a:r>
                <a:rPr kumimoji="1" lang="en-US" altLang="zh-CN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Activity On Edge</a:t>
              </a:r>
              <a:r>
                <a:rPr kumimoji="1"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85800" y="3396809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=MAX{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=MAX(18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87450" y="4144226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064500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拓扑序列为</a:t>
            </a:r>
            <a:r>
              <a:rPr kumimoji="1" lang="en-US" altLang="zh-CN" sz="2200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IHGFEDCBA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57158" y="3429000"/>
            <a:ext cx="84296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)=MIN(le(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)}={0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7373938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)-6=0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)-5=7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3357562"/>
            <a:ext cx="8035951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)-9=7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)-7=7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)-2=16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l(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)-4=14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由此可知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71472" y="2428868"/>
            <a:ext cx="8208962" cy="170816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网中，缩短任一关键活动的时间，是否会缩短整个工程的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49508" name="Picture 4" descr="u=2365294825,11626084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796" y="254510"/>
            <a:ext cx="3168650" cy="212248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65125" y="1500174"/>
            <a:ext cx="7850213" cy="90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200" dirty="0" err="1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AOE</a:t>
            </a:r>
            <a:r>
              <a:rPr kumimoji="1" lang="zh-CN" altLang="en-US" sz="22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网中源点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到汇点的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最长路径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，具有最大长度的路径叫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928662" y="2714620"/>
            <a:ext cx="7215238" cy="498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关键路径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关键活动</a:t>
            </a:r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构成的，关键路径可能不唯一。 </a:t>
            </a:r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500035" y="428604"/>
            <a:ext cx="3143272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是关键路径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 dirty="0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  <a:endParaRPr kumimoji="1" lang="en-US" altLang="zh-CN" i="1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g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h</a:t>
            </a:r>
            <a:endParaRPr kumimoji="1" lang="en-US" altLang="zh-CN" i="1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2573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2573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62125" y="1993900"/>
            <a:ext cx="1143000" cy="6858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30775" y="3027363"/>
            <a:ext cx="1066800" cy="7620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394450" y="3059113"/>
            <a:ext cx="1143000" cy="6858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32385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sz="22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47850" y="2819400"/>
            <a:ext cx="1066800" cy="8382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71850" y="29718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46450" y="1976438"/>
            <a:ext cx="1143000" cy="76200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3050" y="3962400"/>
            <a:ext cx="685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817803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关键路径演示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一条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357158" y="1071546"/>
            <a:ext cx="8393141" cy="127727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关键路径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为源点到汇点的最长路径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这样转变为查找图中最长路径问题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过程可以通过修改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算法来实现吗？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（不能！）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2758" y="3328990"/>
            <a:ext cx="3889374" cy="1816781"/>
            <a:chOff x="539750" y="3471866"/>
            <a:chExt cx="3889374" cy="1816781"/>
          </a:xfrm>
        </p:grpSpPr>
        <p:sp>
          <p:nvSpPr>
            <p:cNvPr id="254980" name="Text Box 4"/>
            <p:cNvSpPr txBox="1">
              <a:spLocks noChangeArrowheads="1"/>
            </p:cNvSpPr>
            <p:nvPr/>
          </p:nvSpPr>
          <p:spPr bwMode="auto">
            <a:xfrm>
              <a:off x="539750" y="3471866"/>
              <a:ext cx="3887788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求一个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的关键路径</a:t>
              </a:r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785786" y="4857760"/>
              <a:ext cx="3643338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</a:t>
              </a:r>
              <a:r>
                <a:rPr lang="en-US" altLang="zh-CN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AOE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的中的关键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活动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071538" y="2643182"/>
            <a:ext cx="4000528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的给出的求解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方法：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58200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）事件</a:t>
            </a:r>
            <a:r>
              <a:rPr kumimoji="1"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的最早开始时间：规定源点事件的最早开始时间为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最早开始时间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early 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event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ee(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所有路径长度的最大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值： 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28662" y="2500306"/>
            <a:ext cx="7531125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			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323850" y="188913"/>
            <a:ext cx="3527425" cy="4572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、求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关键路径的过程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这是为什么源点要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 err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ee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i="1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dirty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6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的最迟开始时间：定义在不影响整个工程进度的前提下，事件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最迟开始时间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late event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，记作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应等于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到汇点的最长路径长度之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差： 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98755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	</a:t>
            </a:r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smtClean="0">
                    <a:solidFill>
                      <a:srgbClr val="DB0303"/>
                    </a:solidFill>
                    <a:latin typeface="Consolas" pitchFamily="49" charset="0"/>
                    <a:cs typeface="Consolas" pitchFamily="49" charset="0"/>
                  </a:rPr>
                  <a:t>)=?</a:t>
                </a:r>
                <a:endParaRPr lang="en-US" altLang="zh-CN" sz="1800">
                  <a:solidFill>
                    <a:srgbClr val="DB0303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3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le(</a:t>
                </a:r>
                <a:r>
                  <a:rPr lang="en-US" altLang="zh-CN" sz="1800" i="1">
                    <a:latin typeface="Consolas" pitchFamily="49" charset="0"/>
                    <a:cs typeface="Consolas" pitchFamily="49" charset="0"/>
                  </a:rPr>
                  <a:t>z</a:t>
                </a: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这是为什么汇点要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唯一！</a:t>
              </a:r>
              <a:endParaRPr lang="zh-CN" altLang="en-US" sz="22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655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）活动</a:t>
            </a:r>
            <a:r>
              <a:rPr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8596" y="2214554"/>
            <a:ext cx="8064500" cy="127727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的最早开始时间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指该活动起点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785794"/>
            <a:ext cx="3025775" cy="1223962"/>
            <a:chOff x="929" y="2659"/>
            <a:chExt cx="1906" cy="771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活动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时间为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ee(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3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le(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3929066"/>
            <a:ext cx="80010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的最迟开始时间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指该活动终点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)=le(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34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活动</a:t>
            </a:r>
            <a:endParaRPr kumimoji="1" lang="en-US" altLang="zh-CN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，则称活动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为关键活动。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对关键活动来说，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不存在富余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1" y="4122201"/>
            <a:ext cx="674689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)=MAX(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)}=MAX{7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8-15】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302124"/>
            <a:ext cx="7704137" cy="84125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200" i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ABCDEFGHI</a:t>
            </a:r>
            <a:endParaRPr kumimoji="1" lang="en-US" altLang="zh-CN" sz="2200" i="1" dirty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996</Words>
  <Application>Microsoft PowerPoint</Application>
  <PresentationFormat>全屏显示(4:3)</PresentationFormat>
  <Paragraphs>282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1051</cp:revision>
  <dcterms:created xsi:type="dcterms:W3CDTF">2004-10-20T02:22:59Z</dcterms:created>
  <dcterms:modified xsi:type="dcterms:W3CDTF">2017-12-07T09:56:13Z</dcterms:modified>
</cp:coreProperties>
</file>