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sldIdLst>
    <p:sldId id="458" r:id="rId2"/>
    <p:sldId id="466" r:id="rId3"/>
    <p:sldId id="467" r:id="rId4"/>
    <p:sldId id="494" r:id="rId5"/>
    <p:sldId id="468" r:id="rId6"/>
    <p:sldId id="469" r:id="rId7"/>
    <p:sldId id="470" r:id="rId8"/>
    <p:sldId id="471" r:id="rId9"/>
    <p:sldId id="472" r:id="rId10"/>
    <p:sldId id="473" r:id="rId11"/>
    <p:sldId id="364" r:id="rId12"/>
    <p:sldId id="365" r:id="rId13"/>
    <p:sldId id="474" r:id="rId14"/>
    <p:sldId id="488" r:id="rId15"/>
    <p:sldId id="489" r:id="rId16"/>
    <p:sldId id="490" r:id="rId17"/>
    <p:sldId id="491" r:id="rId18"/>
    <p:sldId id="492" r:id="rId19"/>
    <p:sldId id="493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2" r:id="rId28"/>
    <p:sldId id="475" r:id="rId29"/>
    <p:sldId id="476" r:id="rId30"/>
    <p:sldId id="477" r:id="rId31"/>
    <p:sldId id="478" r:id="rId32"/>
    <p:sldId id="503" r:id="rId33"/>
    <p:sldId id="504" r:id="rId34"/>
    <p:sldId id="505" r:id="rId35"/>
    <p:sldId id="506" r:id="rId36"/>
    <p:sldId id="483" r:id="rId37"/>
    <p:sldId id="482" r:id="rId38"/>
    <p:sldId id="485" r:id="rId39"/>
    <p:sldId id="484" r:id="rId40"/>
    <p:sldId id="479" r:id="rId41"/>
    <p:sldId id="480" r:id="rId42"/>
    <p:sldId id="481" r:id="rId43"/>
    <p:sldId id="487" r:id="rId44"/>
    <p:sldId id="486" r:id="rId45"/>
    <p:sldId id="456" r:id="rId4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CC00CC"/>
    <a:srgbClr val="339933"/>
    <a:srgbClr val="DDDDDD"/>
    <a:srgbClr val="C0C0C0"/>
    <a:srgbClr val="D1DCBE"/>
    <a:srgbClr val="FF33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893" autoAdjust="0"/>
    <p:restoredTop sz="94685" autoAdjust="0"/>
  </p:normalViewPr>
  <p:slideViewPr>
    <p:cSldViewPr>
      <p:cViewPr varScale="1">
        <p:scale>
          <a:sx n="75" d="100"/>
          <a:sy n="75" d="100"/>
        </p:scale>
        <p:origin x="-6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EC276-C497-446A-BE15-A8A08846B663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F6755-5608-45C4-8A85-A60DCC0AA5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35AB6-2051-4FFC-B987-D881BC65C11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AC516F-09B0-4349-BAB9-C46EAB6E188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1B820A-9320-4E46-96E2-58BE71FAE21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2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014439" y="2911487"/>
            <a:ext cx="19431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过程：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303364" y="3703650"/>
            <a:ext cx="503237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06601" y="3703650"/>
            <a:ext cx="936625" cy="468312"/>
            <a:chOff x="1692275" y="3357563"/>
            <a:chExt cx="936625" cy="468312"/>
          </a:xfrm>
        </p:grpSpPr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2125663" y="3357563"/>
              <a:ext cx="503237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2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2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2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>
              <a:off x="1692275" y="3573463"/>
              <a:ext cx="431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741639" y="3703650"/>
            <a:ext cx="936625" cy="468312"/>
            <a:chOff x="2627313" y="3357563"/>
            <a:chExt cx="936625" cy="468312"/>
          </a:xfrm>
        </p:grpSpPr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3060700" y="3357563"/>
              <a:ext cx="503238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2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2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2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2627313" y="3573463"/>
              <a:ext cx="431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14744" y="3614750"/>
            <a:ext cx="2592387" cy="557212"/>
            <a:chOff x="4500563" y="3268663"/>
            <a:chExt cx="2592387" cy="557212"/>
          </a:xfrm>
        </p:grpSpPr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6589713" y="3357563"/>
              <a:ext cx="503237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2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en-US" altLang="zh-CN" sz="22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6156325" y="3573463"/>
              <a:ext cx="431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4500563" y="3573463"/>
              <a:ext cx="431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5126038" y="3268663"/>
              <a:ext cx="8636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 dirty="0">
                  <a:solidFill>
                    <a:srgbClr val="0033CC"/>
                  </a:solidFill>
                  <a:latin typeface="Consolas" pitchFamily="49" charset="0"/>
                  <a:cs typeface="Consolas" pitchFamily="49" charset="0"/>
                </a:rPr>
                <a:t>……</a:t>
              </a:r>
            </a:p>
          </p:txBody>
        </p:sp>
      </p:grp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798539" y="4686312"/>
            <a:ext cx="74882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一步一步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向前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走，当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没有可走的相邻顶点时便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回退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9471" name="Text Box 15" descr="纸莎草纸"/>
          <p:cNvSpPr txBox="1">
            <a:spLocks noChangeArrowheads="1"/>
          </p:cNvSpPr>
          <p:nvPr/>
        </p:nvSpPr>
        <p:spPr bwMode="auto">
          <a:xfrm>
            <a:off x="642910" y="642918"/>
            <a:ext cx="3960812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8.3.5  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图遍历的应用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500035" y="1610013"/>
            <a:ext cx="4857783" cy="46166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 pitchFamily="2" charset="2"/>
              </a:rPr>
              <a:t>1. 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基于深度优先遍历算法的应用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1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  <p:bldP spid="194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785786" y="1071546"/>
            <a:ext cx="2736851" cy="2447926"/>
            <a:chOff x="4787900" y="981075"/>
            <a:chExt cx="2736851" cy="2447926"/>
          </a:xfrm>
        </p:grpSpPr>
        <p:sp>
          <p:nvSpPr>
            <p:cNvPr id="201732" name="Line 4"/>
            <p:cNvSpPr>
              <a:spLocks noChangeShapeType="1"/>
            </p:cNvSpPr>
            <p:nvPr/>
          </p:nvSpPr>
          <p:spPr bwMode="auto">
            <a:xfrm>
              <a:off x="6443663" y="1268413"/>
              <a:ext cx="649288" cy="6477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3" name="Freeform 5"/>
            <p:cNvSpPr>
              <a:spLocks/>
            </p:cNvSpPr>
            <p:nvPr/>
          </p:nvSpPr>
          <p:spPr bwMode="auto">
            <a:xfrm>
              <a:off x="5210175" y="2278063"/>
              <a:ext cx="842963" cy="784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1" y="494"/>
                </a:cxn>
              </a:cxnLst>
              <a:rect l="0" t="0" r="r" b="b"/>
              <a:pathLst>
                <a:path w="531" h="494">
                  <a:moveTo>
                    <a:pt x="0" y="0"/>
                  </a:moveTo>
                  <a:lnTo>
                    <a:pt x="531" y="494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4" name="Freeform 6"/>
            <p:cNvSpPr>
              <a:spLocks/>
            </p:cNvSpPr>
            <p:nvPr/>
          </p:nvSpPr>
          <p:spPr bwMode="auto">
            <a:xfrm>
              <a:off x="5240338" y="1322388"/>
              <a:ext cx="654050" cy="636588"/>
            </a:xfrm>
            <a:custGeom>
              <a:avLst/>
              <a:gdLst/>
              <a:ahLst/>
              <a:cxnLst>
                <a:cxn ang="0">
                  <a:pos x="412" y="0"/>
                </a:cxn>
                <a:cxn ang="0">
                  <a:pos x="0" y="401"/>
                </a:cxn>
              </a:cxnLst>
              <a:rect l="0" t="0" r="r" b="b"/>
              <a:pathLst>
                <a:path w="412" h="401">
                  <a:moveTo>
                    <a:pt x="412" y="0"/>
                  </a:moveTo>
                  <a:lnTo>
                    <a:pt x="0" y="401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5" name="Line 7"/>
            <p:cNvSpPr>
              <a:spLocks noChangeShapeType="1"/>
            </p:cNvSpPr>
            <p:nvPr/>
          </p:nvSpPr>
          <p:spPr bwMode="auto">
            <a:xfrm>
              <a:off x="5364163" y="2205038"/>
              <a:ext cx="576263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6" name="Line 8"/>
            <p:cNvSpPr>
              <a:spLocks noChangeShapeType="1"/>
            </p:cNvSpPr>
            <p:nvPr/>
          </p:nvSpPr>
          <p:spPr bwMode="auto">
            <a:xfrm>
              <a:off x="6156325" y="2420938"/>
              <a:ext cx="0" cy="503238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7" name="Line 9"/>
            <p:cNvSpPr>
              <a:spLocks noChangeShapeType="1"/>
            </p:cNvSpPr>
            <p:nvPr/>
          </p:nvSpPr>
          <p:spPr bwMode="auto">
            <a:xfrm>
              <a:off x="6443663" y="2133600"/>
              <a:ext cx="576263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8" name="Oval 10"/>
            <p:cNvSpPr>
              <a:spLocks noChangeArrowheads="1"/>
            </p:cNvSpPr>
            <p:nvPr/>
          </p:nvSpPr>
          <p:spPr bwMode="auto">
            <a:xfrm>
              <a:off x="5867400" y="981075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1739" name="Oval 11"/>
            <p:cNvSpPr>
              <a:spLocks noChangeArrowheads="1"/>
            </p:cNvSpPr>
            <p:nvPr/>
          </p:nvSpPr>
          <p:spPr bwMode="auto">
            <a:xfrm>
              <a:off x="5867400" y="1917700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01740" name="Oval 12"/>
            <p:cNvSpPr>
              <a:spLocks noChangeArrowheads="1"/>
            </p:cNvSpPr>
            <p:nvPr/>
          </p:nvSpPr>
          <p:spPr bwMode="auto">
            <a:xfrm>
              <a:off x="4787900" y="1916113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01741" name="Oval 13"/>
            <p:cNvSpPr>
              <a:spLocks noChangeArrowheads="1"/>
            </p:cNvSpPr>
            <p:nvPr/>
          </p:nvSpPr>
          <p:spPr bwMode="auto">
            <a:xfrm>
              <a:off x="5940425" y="2925763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01742" name="Oval 14"/>
            <p:cNvSpPr>
              <a:spLocks noChangeArrowheads="1"/>
            </p:cNvSpPr>
            <p:nvPr/>
          </p:nvSpPr>
          <p:spPr bwMode="auto">
            <a:xfrm>
              <a:off x="6948488" y="1844675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201743" name="Text Box 15"/>
          <p:cNvSpPr txBox="1">
            <a:spLocks noChangeArrowheads="1"/>
          </p:cNvSpPr>
          <p:nvPr/>
        </p:nvSpPr>
        <p:spPr bwMode="auto">
          <a:xfrm>
            <a:off x="928662" y="357166"/>
            <a:ext cx="2286016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执行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结果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714744" y="1071546"/>
            <a:ext cx="3786214" cy="2154436"/>
            <a:chOff x="3714744" y="1071546"/>
            <a:chExt cx="3786214" cy="2154436"/>
          </a:xfrm>
        </p:grpSpPr>
        <p:sp>
          <p:nvSpPr>
            <p:cNvPr id="201730" name="Text Box 2" descr="羊皮纸"/>
            <p:cNvSpPr txBox="1">
              <a:spLocks noChangeArrowheads="1"/>
            </p:cNvSpPr>
            <p:nvPr/>
          </p:nvSpPr>
          <p:spPr bwMode="auto">
            <a:xfrm>
              <a:off x="4619646" y="1071546"/>
              <a:ext cx="2881312" cy="21544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到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kumimoji="1"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的所有路径</a:t>
              </a: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:</a:t>
              </a: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1 2 4</a:t>
              </a: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1 2 3 4</a:t>
              </a: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1 0 3 4</a:t>
              </a: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1 0 3 2 4</a:t>
              </a: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3714744" y="2000240"/>
              <a:ext cx="642942" cy="357190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539750" y="692150"/>
            <a:ext cx="813593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8-7</a:t>
            </a:r>
            <a:r>
              <a:rPr kumimoji="1"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p272】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算法，输出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中从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 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的长度为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的所有简单路径。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500034" y="2214554"/>
            <a:ext cx="84248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遍历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思路和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上例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相似，只需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将路径输出条件改为：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109538" y="142852"/>
            <a:ext cx="8893175" cy="537070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PathlenAll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(AdjGraph*G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//d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是到当前为止已走过的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长度，调用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时初值为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 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visited[u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 d++; 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路径长度增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]=u;		 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将当前顶点添加到路径中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u==v &amp;&amp; d==l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   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输出一条路径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 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[u].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的第一条边的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       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的邻接顶点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(visited[w]==0)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若顶点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未标记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访问，则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递归访问之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PathlenAll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的下一个邻接顶点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12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 </a:t>
            </a:r>
            <a:r>
              <a:rPr kumimoji="1"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恢复环境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28596" y="2714620"/>
            <a:ext cx="7848600" cy="3252499"/>
            <a:chOff x="795366" y="2840049"/>
            <a:chExt cx="7848600" cy="3252499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95366" y="2840049"/>
              <a:ext cx="7848600" cy="21094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algn="ctr">
              <a:solidFill>
                <a:srgbClr val="FF00FF"/>
              </a:solidFill>
              <a:prstDash val="sysDot"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" name="直接箭头连接符 7"/>
            <p:cNvCxnSpPr>
              <a:endCxn id="7" idx="2"/>
            </p:cNvCxnSpPr>
            <p:nvPr/>
          </p:nvCxnSpPr>
          <p:spPr bwMode="auto">
            <a:xfrm rot="5400000" flipH="1" flipV="1">
              <a:off x="4371853" y="5296559"/>
              <a:ext cx="694832" cy="79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3714744" y="569243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深度优先遍历</a:t>
              </a:r>
              <a:endParaRPr lang="zh-CN" altLang="en-US" sz="20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28596" y="5557172"/>
            <a:ext cx="2232025" cy="1086538"/>
            <a:chOff x="374605" y="5771487"/>
            <a:chExt cx="2232025" cy="1086538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74605" y="6150139"/>
              <a:ext cx="2232025" cy="707886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恢复环境，使</a:t>
              </a:r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该顶点可重新使用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接箭头连接符 11"/>
            <p:cNvCxnSpPr>
              <a:stCxn id="11" idx="0"/>
            </p:cNvCxnSpPr>
            <p:nvPr/>
          </p:nvCxnSpPr>
          <p:spPr bwMode="auto">
            <a:xfrm rot="5400000" flipH="1" flipV="1">
              <a:off x="1314789" y="5947316"/>
              <a:ext cx="378653" cy="2699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785786" y="1071546"/>
            <a:ext cx="2736851" cy="2447926"/>
            <a:chOff x="4787900" y="981075"/>
            <a:chExt cx="2736851" cy="2447926"/>
          </a:xfrm>
        </p:grpSpPr>
        <p:sp>
          <p:nvSpPr>
            <p:cNvPr id="201732" name="Line 4"/>
            <p:cNvSpPr>
              <a:spLocks noChangeShapeType="1"/>
            </p:cNvSpPr>
            <p:nvPr/>
          </p:nvSpPr>
          <p:spPr bwMode="auto">
            <a:xfrm>
              <a:off x="6443663" y="1268413"/>
              <a:ext cx="649288" cy="6477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3" name="Freeform 5"/>
            <p:cNvSpPr>
              <a:spLocks/>
            </p:cNvSpPr>
            <p:nvPr/>
          </p:nvSpPr>
          <p:spPr bwMode="auto">
            <a:xfrm>
              <a:off x="5210175" y="2278063"/>
              <a:ext cx="842963" cy="784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1" y="494"/>
                </a:cxn>
              </a:cxnLst>
              <a:rect l="0" t="0" r="r" b="b"/>
              <a:pathLst>
                <a:path w="531" h="494">
                  <a:moveTo>
                    <a:pt x="0" y="0"/>
                  </a:moveTo>
                  <a:lnTo>
                    <a:pt x="531" y="494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4" name="Freeform 6"/>
            <p:cNvSpPr>
              <a:spLocks/>
            </p:cNvSpPr>
            <p:nvPr/>
          </p:nvSpPr>
          <p:spPr bwMode="auto">
            <a:xfrm>
              <a:off x="5240338" y="1322388"/>
              <a:ext cx="654050" cy="636588"/>
            </a:xfrm>
            <a:custGeom>
              <a:avLst/>
              <a:gdLst/>
              <a:ahLst/>
              <a:cxnLst>
                <a:cxn ang="0">
                  <a:pos x="412" y="0"/>
                </a:cxn>
                <a:cxn ang="0">
                  <a:pos x="0" y="401"/>
                </a:cxn>
              </a:cxnLst>
              <a:rect l="0" t="0" r="r" b="b"/>
              <a:pathLst>
                <a:path w="412" h="401">
                  <a:moveTo>
                    <a:pt x="412" y="0"/>
                  </a:moveTo>
                  <a:lnTo>
                    <a:pt x="0" y="401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5" name="Line 7"/>
            <p:cNvSpPr>
              <a:spLocks noChangeShapeType="1"/>
            </p:cNvSpPr>
            <p:nvPr/>
          </p:nvSpPr>
          <p:spPr bwMode="auto">
            <a:xfrm>
              <a:off x="5364163" y="2205038"/>
              <a:ext cx="576263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6" name="Line 8"/>
            <p:cNvSpPr>
              <a:spLocks noChangeShapeType="1"/>
            </p:cNvSpPr>
            <p:nvPr/>
          </p:nvSpPr>
          <p:spPr bwMode="auto">
            <a:xfrm>
              <a:off x="6156325" y="2420938"/>
              <a:ext cx="0" cy="503238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7" name="Line 9"/>
            <p:cNvSpPr>
              <a:spLocks noChangeShapeType="1"/>
            </p:cNvSpPr>
            <p:nvPr/>
          </p:nvSpPr>
          <p:spPr bwMode="auto">
            <a:xfrm>
              <a:off x="6443663" y="2133600"/>
              <a:ext cx="576263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8" name="Oval 10"/>
            <p:cNvSpPr>
              <a:spLocks noChangeArrowheads="1"/>
            </p:cNvSpPr>
            <p:nvPr/>
          </p:nvSpPr>
          <p:spPr bwMode="auto">
            <a:xfrm>
              <a:off x="5867400" y="981075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1739" name="Oval 11"/>
            <p:cNvSpPr>
              <a:spLocks noChangeArrowheads="1"/>
            </p:cNvSpPr>
            <p:nvPr/>
          </p:nvSpPr>
          <p:spPr bwMode="auto">
            <a:xfrm>
              <a:off x="5867400" y="1917700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01740" name="Oval 12"/>
            <p:cNvSpPr>
              <a:spLocks noChangeArrowheads="1"/>
            </p:cNvSpPr>
            <p:nvPr/>
          </p:nvSpPr>
          <p:spPr bwMode="auto">
            <a:xfrm>
              <a:off x="4787900" y="1916113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01741" name="Oval 13"/>
            <p:cNvSpPr>
              <a:spLocks noChangeArrowheads="1"/>
            </p:cNvSpPr>
            <p:nvPr/>
          </p:nvSpPr>
          <p:spPr bwMode="auto">
            <a:xfrm>
              <a:off x="5940425" y="2925763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01742" name="Oval 14"/>
            <p:cNvSpPr>
              <a:spLocks noChangeArrowheads="1"/>
            </p:cNvSpPr>
            <p:nvPr/>
          </p:nvSpPr>
          <p:spPr bwMode="auto">
            <a:xfrm>
              <a:off x="6948488" y="1844675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201743" name="Text Box 15"/>
          <p:cNvSpPr txBox="1">
            <a:spLocks noChangeArrowheads="1"/>
          </p:cNvSpPr>
          <p:nvPr/>
        </p:nvSpPr>
        <p:spPr bwMode="auto">
          <a:xfrm>
            <a:off x="642910" y="257156"/>
            <a:ext cx="1428760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执行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结果</a:t>
            </a:r>
            <a:endParaRPr lang="zh-CN" altLang="en-US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3" name="组合 16"/>
          <p:cNvGrpSpPr/>
          <p:nvPr/>
        </p:nvGrpSpPr>
        <p:grpSpPr>
          <a:xfrm>
            <a:off x="3714744" y="1571612"/>
            <a:ext cx="4000528" cy="1261884"/>
            <a:chOff x="3714744" y="1571612"/>
            <a:chExt cx="4000528" cy="1261884"/>
          </a:xfrm>
        </p:grpSpPr>
        <p:sp>
          <p:nvSpPr>
            <p:cNvPr id="201730" name="Text Box 2" descr="羊皮纸"/>
            <p:cNvSpPr txBox="1">
              <a:spLocks noChangeArrowheads="1"/>
            </p:cNvSpPr>
            <p:nvPr/>
          </p:nvSpPr>
          <p:spPr bwMode="auto">
            <a:xfrm>
              <a:off x="4500562" y="1571612"/>
              <a:ext cx="3214710" cy="12618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</a:t>
              </a:r>
              <a:r>
                <a:rPr kumimoji="1"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到</a:t>
              </a:r>
              <a:r>
                <a:rPr kumimoji="1"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kumimoji="1" lang="zh-CN" altLang="en-US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的所有长度为</a:t>
              </a:r>
              <a:r>
                <a:rPr kumimoji="1"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kumimoji="1" lang="zh-CN" altLang="en-US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路径</a:t>
              </a:r>
              <a:r>
                <a:rPr kumimoji="1" lang="en-US" altLang="zh-CN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:</a:t>
              </a: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1 0 3 4 </a:t>
              </a:r>
            </a:p>
            <a:p>
              <a:pPr algn="l"/>
              <a:r>
                <a:rPr kumimoji="1" lang="en-US" altLang="zh-CN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1 2 3 4 </a:t>
              </a:r>
              <a:endPara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3714744" y="2000240"/>
              <a:ext cx="642942" cy="357190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8072494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8-8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p274】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采用邻接表存储，设计一个算法，求图中通过某顶点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的所有简单回路（若存在）。并输出如下图所示的有向图的邻接表和通过顶点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的所有回路。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14612" y="2357430"/>
            <a:ext cx="2468264" cy="2357454"/>
            <a:chOff x="2714612" y="2357430"/>
            <a:chExt cx="2468264" cy="2357454"/>
          </a:xfrm>
        </p:grpSpPr>
        <p:sp>
          <p:nvSpPr>
            <p:cNvPr id="4" name="椭圆 3"/>
            <p:cNvSpPr/>
            <p:nvPr/>
          </p:nvSpPr>
          <p:spPr>
            <a:xfrm>
              <a:off x="3786182" y="2357430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86248" y="4246884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86116" y="4246884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14876" y="3214686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714612" y="3214686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4" idx="2"/>
              <a:endCxn id="9" idx="7"/>
            </p:cNvCxnSpPr>
            <p:nvPr/>
          </p:nvCxnSpPr>
          <p:spPr>
            <a:xfrm rot="10800000" flipV="1">
              <a:off x="3114076" y="2591429"/>
              <a:ext cx="672107" cy="691793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4"/>
              <a:endCxn id="7" idx="1"/>
            </p:cNvCxnSpPr>
            <p:nvPr/>
          </p:nvCxnSpPr>
          <p:spPr>
            <a:xfrm rot="16200000" flipH="1">
              <a:off x="2835265" y="3796032"/>
              <a:ext cx="632735" cy="406041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6"/>
              <a:endCxn id="6" idx="2"/>
            </p:cNvCxnSpPr>
            <p:nvPr/>
          </p:nvCxnSpPr>
          <p:spPr>
            <a:xfrm>
              <a:off x="3754116" y="4480884"/>
              <a:ext cx="532132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6" idx="7"/>
              <a:endCxn id="8" idx="4"/>
            </p:cNvCxnSpPr>
            <p:nvPr/>
          </p:nvCxnSpPr>
          <p:spPr>
            <a:xfrm rot="5400000" flipH="1" flipV="1">
              <a:off x="4500926" y="3867472"/>
              <a:ext cx="632735" cy="263165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0"/>
              <a:endCxn id="4" idx="6"/>
            </p:cNvCxnSpPr>
            <p:nvPr/>
          </p:nvCxnSpPr>
          <p:spPr>
            <a:xfrm rot="16200000" flipV="1">
              <a:off x="4289901" y="2555711"/>
              <a:ext cx="623256" cy="694694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4" idx="4"/>
              <a:endCxn id="7" idx="0"/>
            </p:cNvCxnSpPr>
            <p:nvPr/>
          </p:nvCxnSpPr>
          <p:spPr>
            <a:xfrm rot="5400000">
              <a:off x="3059422" y="3286124"/>
              <a:ext cx="1421454" cy="500066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3766860" y="3367406"/>
              <a:ext cx="866735" cy="1029297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00042"/>
            <a:ext cx="8429684" cy="257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所谓简单回路是指路径上的顶点不重复，但第一个顶点与最后一个顶点相同的回路。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利用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回溯的深度优先搜索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方法，从顶点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开始搜索与之相邻的顶点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等于顶点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，且路径长度大于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，表示找到了一条回路，输出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数组，然后继续搜索顶点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的未访问的邻接点查找其他回路。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642918"/>
            <a:ext cx="8215370" cy="3272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visited[MAXV]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DFSPath(AdjGraph *G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u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path[]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d)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//d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中的路径长度，初始为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w, i;  ArcNode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d++; path[d]=u;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p=G-&gt;adjlist[u].firstarc;	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71480"/>
            <a:ext cx="8215370" cy="42415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(p!=NULL)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w=p-&gt;adjvex;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//w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为顶点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(w==v &amp;&amp; d&gt;0)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找到一个回路，输出之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printf("  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for (i=0;i&lt;=d;i++)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printf("%d ",path[i]);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printf("%d \n",v);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(visited[w]==0)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未访问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则递归访问之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DFSPath(G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d);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p=p-&gt;nextarc;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visited[u]=0;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恢复环境：使该顶点可重新使用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785794"/>
            <a:ext cx="8072494" cy="20255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FindCyclePath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*G,int k)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输出经过顶点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的所有回路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path[MAXV];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DFSPath(G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-1);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57290" y="2214555"/>
            <a:ext cx="2286016" cy="1143008"/>
            <a:chOff x="1357290" y="2214555"/>
            <a:chExt cx="2286016" cy="1143008"/>
          </a:xfrm>
        </p:grpSpPr>
        <p:sp>
          <p:nvSpPr>
            <p:cNvPr id="5" name="TextBox 4"/>
            <p:cNvSpPr txBox="1"/>
            <p:nvPr/>
          </p:nvSpPr>
          <p:spPr>
            <a:xfrm>
              <a:off x="1357290" y="2957453"/>
              <a:ext cx="2286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起点和终点都是</a:t>
              </a:r>
              <a:r>
                <a:rPr lang="en-US" altLang="zh-CN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k</a:t>
              </a:r>
              <a:endPara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5400000" flipH="1" flipV="1">
              <a:off x="1785918" y="2428869"/>
              <a:ext cx="785818" cy="35719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rot="16200000" flipV="1">
              <a:off x="2393141" y="2536026"/>
              <a:ext cx="785818" cy="14287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4612" y="3500438"/>
            <a:ext cx="3929090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中经过顶点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的所有回路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0 1 2 3 4 0 </a:t>
            </a:r>
            <a:endParaRPr lang="zh-CN" altLang="en-US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0 1 2 4 0 </a:t>
            </a:r>
            <a:endParaRPr lang="zh-CN" altLang="en-US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0 2 3 4 0 </a:t>
            </a:r>
            <a:endParaRPr lang="zh-CN" altLang="en-US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0 2 4 0 </a:t>
            </a:r>
            <a:endParaRPr lang="zh-CN" altLang="en-US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14546" y="642918"/>
            <a:ext cx="2468264" cy="2357454"/>
            <a:chOff x="2714612" y="2357430"/>
            <a:chExt cx="2468264" cy="2357454"/>
          </a:xfrm>
        </p:grpSpPr>
        <p:sp>
          <p:nvSpPr>
            <p:cNvPr id="5" name="椭圆 4"/>
            <p:cNvSpPr/>
            <p:nvPr/>
          </p:nvSpPr>
          <p:spPr>
            <a:xfrm>
              <a:off x="3786182" y="2357430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86248" y="4246884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86116" y="4246884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14876" y="3214686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714612" y="3214686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5" idx="2"/>
              <a:endCxn id="9" idx="7"/>
            </p:cNvCxnSpPr>
            <p:nvPr/>
          </p:nvCxnSpPr>
          <p:spPr>
            <a:xfrm rot="10800000" flipV="1">
              <a:off x="3114076" y="2591429"/>
              <a:ext cx="672107" cy="691793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9" idx="4"/>
              <a:endCxn id="7" idx="1"/>
            </p:cNvCxnSpPr>
            <p:nvPr/>
          </p:nvCxnSpPr>
          <p:spPr>
            <a:xfrm rot="16200000" flipH="1">
              <a:off x="2835265" y="3796032"/>
              <a:ext cx="632735" cy="406041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6"/>
              <a:endCxn id="6" idx="2"/>
            </p:cNvCxnSpPr>
            <p:nvPr/>
          </p:nvCxnSpPr>
          <p:spPr>
            <a:xfrm>
              <a:off x="3754116" y="4480884"/>
              <a:ext cx="532132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7"/>
              <a:endCxn id="8" idx="4"/>
            </p:cNvCxnSpPr>
            <p:nvPr/>
          </p:nvCxnSpPr>
          <p:spPr>
            <a:xfrm rot="5400000" flipH="1" flipV="1">
              <a:off x="4500926" y="3867472"/>
              <a:ext cx="632735" cy="263165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8" idx="0"/>
              <a:endCxn id="5" idx="6"/>
            </p:cNvCxnSpPr>
            <p:nvPr/>
          </p:nvCxnSpPr>
          <p:spPr>
            <a:xfrm rot="16200000" flipV="1">
              <a:off x="4289901" y="2555711"/>
              <a:ext cx="623256" cy="694694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4"/>
              <a:endCxn id="7" idx="0"/>
            </p:cNvCxnSpPr>
            <p:nvPr/>
          </p:nvCxnSpPr>
          <p:spPr>
            <a:xfrm rot="5400000">
              <a:off x="3059422" y="3286124"/>
              <a:ext cx="1421454" cy="500066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3766860" y="3367406"/>
              <a:ext cx="866735" cy="1029297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左弧形箭头 16"/>
          <p:cNvSpPr/>
          <p:nvPr/>
        </p:nvSpPr>
        <p:spPr>
          <a:xfrm>
            <a:off x="2143108" y="2571744"/>
            <a:ext cx="428628" cy="1000132"/>
          </a:xfrm>
          <a:prstGeom prst="curv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8596" y="571480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执行结果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60392" y="285728"/>
            <a:ext cx="8353425" cy="96436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 eaLnBrk="1" hangingPunct="1">
              <a:lnSpc>
                <a:spcPts val="3400"/>
              </a:lnSpc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</a:t>
            </a:r>
            <a:r>
              <a:rPr kumimoji="1" lang="en-US" altLang="zh-CN" sz="22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8-4</a:t>
            </a:r>
            <a:r>
              <a:rPr kumimoji="1"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p269】</a:t>
            </a:r>
            <a:r>
              <a:rPr kumimoji="1" lang="en-US" altLang="zh-CN" sz="220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1" lang="zh-CN" altLang="en-US" sz="22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kumimoji="1" lang="en-US" altLang="zh-CN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</a:t>
            </a:r>
            <a:r>
              <a:rPr kumimoji="1"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</a:t>
            </a:r>
            <a:r>
              <a:rPr kumimoji="1"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算法，判断</a:t>
            </a:r>
            <a:r>
              <a:rPr kumimoji="1"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2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 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en-US" altLang="zh-CN" sz="22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是否有简单路径。</a:t>
            </a:r>
            <a:endParaRPr lang="zh-CN" altLang="en-US" sz="22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919" name="Text Box 3"/>
          <p:cNvSpPr txBox="1">
            <a:spLocks noChangeArrowheads="1"/>
          </p:cNvSpPr>
          <p:nvPr/>
        </p:nvSpPr>
        <p:spPr bwMode="auto">
          <a:xfrm>
            <a:off x="360392" y="1928802"/>
            <a:ext cx="8497888" cy="70788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457200" indent="-457200" algn="l" eaLnBrk="1" hangingPunct="1"/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开始进行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优先遍历，当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搜索到顶点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时表明从顶点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路径，即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250895" name="Text Box 15"/>
          <p:cNvSpPr txBox="1">
            <a:spLocks noChangeArrowheads="1"/>
          </p:cNvSpPr>
          <p:nvPr/>
        </p:nvSpPr>
        <p:spPr bwMode="auto">
          <a:xfrm>
            <a:off x="431830" y="4643446"/>
            <a:ext cx="8280400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</a:pP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 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形参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（调用时其初值置为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）表示顶点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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v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是否有路径。</a:t>
            </a:r>
          </a:p>
        </p:txBody>
      </p:sp>
      <p:sp>
        <p:nvSpPr>
          <p:cNvPr id="18" name="椭圆 17"/>
          <p:cNvSpPr/>
          <p:nvPr/>
        </p:nvSpPr>
        <p:spPr bwMode="auto">
          <a:xfrm>
            <a:off x="2217780" y="3000372"/>
            <a:ext cx="571504" cy="500066"/>
          </a:xfrm>
          <a:prstGeom prst="ellips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1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u</a:t>
            </a:r>
            <a:endParaRPr kumimoji="0" lang="zh-CN" altLang="en-US" sz="1800" b="1" i="1" u="none" strike="noStrike" cap="none" normalizeH="0" baseline="0" dirty="0" smtClean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825856" y="2989083"/>
            <a:ext cx="1117725" cy="500066"/>
            <a:chOff x="2825856" y="2846207"/>
            <a:chExt cx="1117725" cy="500066"/>
          </a:xfrm>
        </p:grpSpPr>
        <p:cxnSp>
          <p:nvCxnSpPr>
            <p:cNvPr id="20" name="直接箭头连接符 19"/>
            <p:cNvCxnSpPr/>
            <p:nvPr/>
          </p:nvCxnSpPr>
          <p:spPr bwMode="auto">
            <a:xfrm flipV="1">
              <a:off x="2825856" y="3097210"/>
              <a:ext cx="571504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椭圆 20"/>
            <p:cNvSpPr/>
            <p:nvPr/>
          </p:nvSpPr>
          <p:spPr bwMode="auto">
            <a:xfrm>
              <a:off x="3372077" y="2846207"/>
              <a:ext cx="571504" cy="50006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1" u="none" strike="noStrike" cap="none" normalizeH="0" baseline="0" dirty="0" err="1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rPr>
                <a:t>u</a:t>
              </a:r>
              <a:r>
                <a:rPr kumimoji="0" lang="en-US" altLang="zh-CN" sz="1800" b="1" u="none" strike="noStrike" cap="none" normalizeH="0" baseline="-25000" dirty="0" err="1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rPr>
                <a:t>1</a:t>
              </a:r>
              <a:endParaRPr kumimoji="0" lang="zh-CN" altLang="en-US" sz="1800" b="1" u="none" strike="noStrike" cap="none" normalizeH="0" baseline="-2500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27"/>
          <p:cNvGrpSpPr/>
          <p:nvPr/>
        </p:nvGrpSpPr>
        <p:grpSpPr>
          <a:xfrm>
            <a:off x="3969863" y="3000372"/>
            <a:ext cx="1154297" cy="500066"/>
            <a:chOff x="3895191" y="3500438"/>
            <a:chExt cx="1154297" cy="500066"/>
          </a:xfrm>
        </p:grpSpPr>
        <p:cxnSp>
          <p:nvCxnSpPr>
            <p:cNvPr id="22" name="直接箭头连接符 21"/>
            <p:cNvCxnSpPr/>
            <p:nvPr/>
          </p:nvCxnSpPr>
          <p:spPr bwMode="auto">
            <a:xfrm flipV="1">
              <a:off x="3895191" y="3726041"/>
              <a:ext cx="571504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椭圆 22"/>
            <p:cNvSpPr/>
            <p:nvPr/>
          </p:nvSpPr>
          <p:spPr bwMode="auto">
            <a:xfrm>
              <a:off x="4477984" y="3500438"/>
              <a:ext cx="571504" cy="50006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1" u="none" strike="noStrike" cap="none" normalizeH="0" baseline="0" dirty="0" err="1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1800" i="1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endParaRPr kumimoji="0" lang="zh-CN" altLang="en-US" sz="1800" b="1" u="none" strike="noStrike" cap="none" normalizeH="0" baseline="-2500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28"/>
          <p:cNvGrpSpPr/>
          <p:nvPr/>
        </p:nvGrpSpPr>
        <p:grpSpPr>
          <a:xfrm>
            <a:off x="5135449" y="2902652"/>
            <a:ext cx="1154298" cy="457200"/>
            <a:chOff x="5060777" y="3402718"/>
            <a:chExt cx="1154298" cy="457200"/>
          </a:xfrm>
        </p:grpSpPr>
        <p:sp>
          <p:nvSpPr>
            <p:cNvPr id="38929" name="Text Box 14"/>
            <p:cNvSpPr txBox="1">
              <a:spLocks noChangeArrowheads="1"/>
            </p:cNvSpPr>
            <p:nvPr/>
          </p:nvSpPr>
          <p:spPr bwMode="auto">
            <a:xfrm>
              <a:off x="5643570" y="3402718"/>
              <a:ext cx="571505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3333FF"/>
                  </a:solidFill>
                  <a:cs typeface="Times New Roman" pitchFamily="18" charset="0"/>
                </a:rPr>
                <a:t>…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 bwMode="auto">
            <a:xfrm flipV="1">
              <a:off x="5060777" y="3726041"/>
              <a:ext cx="571504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" name="组合 29"/>
          <p:cNvGrpSpPr/>
          <p:nvPr/>
        </p:nvGrpSpPr>
        <p:grpSpPr>
          <a:xfrm>
            <a:off x="6349895" y="3000372"/>
            <a:ext cx="1154297" cy="500066"/>
            <a:chOff x="6275223" y="3500438"/>
            <a:chExt cx="1154297" cy="500066"/>
          </a:xfrm>
        </p:grpSpPr>
        <p:cxnSp>
          <p:nvCxnSpPr>
            <p:cNvPr id="25" name="直接箭头连接符 24"/>
            <p:cNvCxnSpPr/>
            <p:nvPr/>
          </p:nvCxnSpPr>
          <p:spPr bwMode="auto">
            <a:xfrm flipV="1">
              <a:off x="6275223" y="3726041"/>
              <a:ext cx="571504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椭圆 25"/>
            <p:cNvSpPr/>
            <p:nvPr/>
          </p:nvSpPr>
          <p:spPr bwMode="auto">
            <a:xfrm>
              <a:off x="6858016" y="3500438"/>
              <a:ext cx="571504" cy="50006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1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rPr>
                <a:t>v</a:t>
              </a:r>
              <a:endParaRPr kumimoji="0" lang="zh-CN" altLang="en-US" sz="1800" b="1" u="none" strike="noStrike" cap="none" normalizeH="0" baseline="-2500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32"/>
          <p:cNvGrpSpPr/>
          <p:nvPr/>
        </p:nvGrpSpPr>
        <p:grpSpPr>
          <a:xfrm>
            <a:off x="2289218" y="3643314"/>
            <a:ext cx="5143536" cy="685862"/>
            <a:chOff x="2214546" y="4143380"/>
            <a:chExt cx="5143536" cy="685862"/>
          </a:xfrm>
        </p:grpSpPr>
        <p:sp>
          <p:nvSpPr>
            <p:cNvPr id="31" name="右箭头 30"/>
            <p:cNvSpPr/>
            <p:nvPr/>
          </p:nvSpPr>
          <p:spPr bwMode="auto">
            <a:xfrm>
              <a:off x="2214546" y="4143380"/>
              <a:ext cx="5143536" cy="2143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00430" y="4429132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深度优先遍历过程</a:t>
              </a:r>
              <a:endParaRPr lang="zh-CN" altLang="en-US" sz="20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00034" y="1357298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求解思路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/>
      <p:bldP spid="250895" grpId="0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642918"/>
            <a:ext cx="4857784" cy="629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ctr">
              <a:buBlip>
                <a:blip r:embed="rId2"/>
              </a:buBlip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扩展：</a:t>
            </a:r>
            <a:r>
              <a:rPr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DFS</a:t>
            </a:r>
            <a:r>
              <a:rPr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不仅仅用于图的遍历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gray">
          <a:xfrm>
            <a:off x="3497264" y="2857496"/>
            <a:ext cx="12890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状态扩展</a:t>
            </a:r>
            <a:endParaRPr lang="zh-CN" altLang="en-US" sz="2000" b="1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920875" y="1852092"/>
            <a:ext cx="1362075" cy="900106"/>
            <a:chOff x="4320" y="1152"/>
            <a:chExt cx="414" cy="402"/>
          </a:xfrm>
        </p:grpSpPr>
        <p:sp>
          <p:nvSpPr>
            <p:cNvPr id="9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solidFill>
              <a:srgbClr val="00B0F0"/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Rectangle 9"/>
          <p:cNvSpPr>
            <a:spLocks noChangeArrowheads="1"/>
          </p:cNvSpPr>
          <p:nvPr/>
        </p:nvSpPr>
        <p:spPr bwMode="gray">
          <a:xfrm>
            <a:off x="2073257" y="2076219"/>
            <a:ext cx="803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状态</a:t>
            </a:r>
            <a:endParaRPr lang="zh-CN" altLang="en-US" b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782620" y="3671902"/>
            <a:ext cx="1362075" cy="900106"/>
            <a:chOff x="4320" y="1152"/>
            <a:chExt cx="414" cy="402"/>
          </a:xfrm>
        </p:grpSpPr>
        <p:sp>
          <p:nvSpPr>
            <p:cNvPr id="13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solidFill>
              <a:srgbClr val="00B0F0"/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Rectangle 9"/>
          <p:cNvSpPr>
            <a:spLocks noChangeArrowheads="1"/>
          </p:cNvSpPr>
          <p:nvPr/>
        </p:nvSpPr>
        <p:spPr bwMode="gray">
          <a:xfrm>
            <a:off x="1073125" y="3896029"/>
            <a:ext cx="803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状态</a:t>
            </a:r>
            <a:endParaRPr lang="zh-CN" altLang="en-US" b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3000364" y="3671902"/>
            <a:ext cx="1362075" cy="900106"/>
            <a:chOff x="4320" y="1152"/>
            <a:chExt cx="414" cy="402"/>
          </a:xfrm>
        </p:grpSpPr>
        <p:sp>
          <p:nvSpPr>
            <p:cNvPr id="17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solidFill>
              <a:srgbClr val="00B0F0"/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Rectangle 9"/>
          <p:cNvSpPr>
            <a:spLocks noChangeArrowheads="1"/>
          </p:cNvSpPr>
          <p:nvPr/>
        </p:nvSpPr>
        <p:spPr bwMode="gray">
          <a:xfrm>
            <a:off x="3430579" y="3896029"/>
            <a:ext cx="803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状态</a:t>
            </a:r>
            <a:endParaRPr lang="zh-CN" altLang="en-US" b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54256" y="3714752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…</a:t>
            </a:r>
            <a:endParaRPr lang="zh-CN" altLang="en-US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rot="5400000">
            <a:off x="1358878" y="2890838"/>
            <a:ext cx="885844" cy="6762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endCxn id="17" idx="0"/>
          </p:cNvCxnSpPr>
          <p:nvPr/>
        </p:nvCxnSpPr>
        <p:spPr bwMode="auto">
          <a:xfrm rot="16200000" flipH="1">
            <a:off x="2896378" y="2886878"/>
            <a:ext cx="885844" cy="6842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椭圆 26"/>
          <p:cNvSpPr/>
          <p:nvPr/>
        </p:nvSpPr>
        <p:spPr bwMode="auto">
          <a:xfrm>
            <a:off x="6143636" y="2285992"/>
            <a:ext cx="571504" cy="571504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rPr>
              <a:t>u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143636" y="3714752"/>
            <a:ext cx="571504" cy="571504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i="1" smtClean="0">
                <a:solidFill>
                  <a:srgbClr val="0033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30" name="直接箭头连接符 29"/>
          <p:cNvCxnSpPr>
            <a:stCxn id="27" idx="4"/>
            <a:endCxn id="28" idx="0"/>
          </p:cNvCxnSpPr>
          <p:nvPr/>
        </p:nvCxnSpPr>
        <p:spPr bwMode="auto">
          <a:xfrm rot="5400000">
            <a:off x="6000760" y="3286124"/>
            <a:ext cx="857256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 Box 21"/>
          <p:cNvSpPr txBox="1">
            <a:spLocks noChangeArrowheads="1"/>
          </p:cNvSpPr>
          <p:nvPr/>
        </p:nvSpPr>
        <p:spPr bwMode="gray">
          <a:xfrm>
            <a:off x="6643702" y="3071810"/>
            <a:ext cx="12890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相邻顶点</a:t>
            </a:r>
            <a:endParaRPr lang="zh-CN" altLang="en-US" sz="2000" b="1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2" name="右箭头 31"/>
          <p:cNvSpPr/>
          <p:nvPr/>
        </p:nvSpPr>
        <p:spPr bwMode="auto">
          <a:xfrm>
            <a:off x="5143504" y="3071810"/>
            <a:ext cx="571504" cy="35719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928670"/>
            <a:ext cx="7715304" cy="29488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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有一个含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的数组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，所有元素均不相同，设计一个算法求其所有子集（幂集）。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[]={a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c}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，所有子集是：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{}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{c}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{b}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{b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c}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{a}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{a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c}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{a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b}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{a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c}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（输出顺序无关）。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7166"/>
            <a:ext cx="7929618" cy="32641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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每个元素只有两种扩展，要么选择，要么不选择。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深度优先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遍历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思路。解向量为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表示不选择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表示选择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，也就是说问题的初始状态是（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的元素均为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），目标状态是（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为一个解）。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从状态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可以扩展出两个状态：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0166" y="3786190"/>
            <a:ext cx="6715172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不选择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下一个状态为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下一个状态为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4282" y="1357298"/>
            <a:ext cx="7072362" cy="3643338"/>
            <a:chOff x="71406" y="797936"/>
            <a:chExt cx="7072362" cy="3643338"/>
          </a:xfrm>
        </p:grpSpPr>
        <p:sp>
          <p:nvSpPr>
            <p:cNvPr id="41" name="TextBox 40"/>
            <p:cNvSpPr txBox="1"/>
            <p:nvPr/>
          </p:nvSpPr>
          <p:spPr>
            <a:xfrm>
              <a:off x="1142976" y="2155258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1406" y="407194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{a,b,c}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428992" y="797936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85720" y="3357562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142976" y="3357562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14348" y="264318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" name="直接连接符 7"/>
            <p:cNvCxnSpPr>
              <a:stCxn id="7" idx="3"/>
              <a:endCxn id="5" idx="7"/>
            </p:cNvCxnSpPr>
            <p:nvPr/>
          </p:nvCxnSpPr>
          <p:spPr>
            <a:xfrm rot="5400000">
              <a:off x="533958" y="3187634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5"/>
              <a:endCxn id="6" idx="1"/>
            </p:cNvCxnSpPr>
            <p:nvPr/>
          </p:nvCxnSpPr>
          <p:spPr>
            <a:xfrm rot="16200000" flipH="1">
              <a:off x="962586" y="3187634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71538" y="405980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{a,b}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071670" y="3369704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928926" y="3369704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500298" y="2655324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13" idx="3"/>
              <a:endCxn id="11" idx="7"/>
            </p:cNvCxnSpPr>
            <p:nvPr/>
          </p:nvCxnSpPr>
          <p:spPr>
            <a:xfrm rot="5400000">
              <a:off x="2319908" y="3199776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3" idx="5"/>
              <a:endCxn id="12" idx="1"/>
            </p:cNvCxnSpPr>
            <p:nvPr/>
          </p:nvCxnSpPr>
          <p:spPr>
            <a:xfrm rot="16200000" flipH="1">
              <a:off x="2748536" y="3199776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00232" y="405980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{a, 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00364" y="405980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643042" y="1869506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连接符 18"/>
            <p:cNvCxnSpPr>
              <a:stCxn id="18" idx="3"/>
              <a:endCxn id="7" idx="7"/>
            </p:cNvCxnSpPr>
            <p:nvPr/>
          </p:nvCxnSpPr>
          <p:spPr>
            <a:xfrm rot="5400000">
              <a:off x="1182971" y="2193573"/>
              <a:ext cx="420076" cy="625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8" idx="5"/>
              <a:endCxn id="13" idx="1"/>
            </p:cNvCxnSpPr>
            <p:nvPr/>
          </p:nvCxnSpPr>
          <p:spPr>
            <a:xfrm rot="16200000" flipH="1">
              <a:off x="2069875" y="2235363"/>
              <a:ext cx="432218" cy="554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3929058" y="3345420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86314" y="3345420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357686" y="2631040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" name="直接连接符 23"/>
            <p:cNvCxnSpPr>
              <a:stCxn id="23" idx="3"/>
              <a:endCxn id="21" idx="7"/>
            </p:cNvCxnSpPr>
            <p:nvPr/>
          </p:nvCxnSpPr>
          <p:spPr>
            <a:xfrm rot="5400000">
              <a:off x="4177296" y="3175492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3" idx="5"/>
              <a:endCxn id="22" idx="1"/>
            </p:cNvCxnSpPr>
            <p:nvPr/>
          </p:nvCxnSpPr>
          <p:spPr>
            <a:xfrm rot="16200000" flipH="1">
              <a:off x="4605924" y="3175492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786182" y="405980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{b,c}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86314" y="405980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{b}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715008" y="3357562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6572264" y="3357562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O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6143636" y="264318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>
              <a:stCxn id="30" idx="3"/>
              <a:endCxn id="28" idx="7"/>
            </p:cNvCxnSpPr>
            <p:nvPr/>
          </p:nvCxnSpPr>
          <p:spPr>
            <a:xfrm rot="5400000">
              <a:off x="5963246" y="3187634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30" idx="5"/>
              <a:endCxn id="29" idx="1"/>
            </p:cNvCxnSpPr>
            <p:nvPr/>
          </p:nvCxnSpPr>
          <p:spPr>
            <a:xfrm rot="16200000" flipH="1">
              <a:off x="6391874" y="3187634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715008" y="405980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3702" y="405980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 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286380" y="1857364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5" idx="3"/>
              <a:endCxn id="23" idx="7"/>
            </p:cNvCxnSpPr>
            <p:nvPr/>
          </p:nvCxnSpPr>
          <p:spPr>
            <a:xfrm rot="5400000">
              <a:off x="4826309" y="2181431"/>
              <a:ext cx="420076" cy="625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5" idx="5"/>
              <a:endCxn id="30" idx="1"/>
            </p:cNvCxnSpPr>
            <p:nvPr/>
          </p:nvCxnSpPr>
          <p:spPr>
            <a:xfrm rot="16200000" flipH="1">
              <a:off x="5713213" y="2223221"/>
              <a:ext cx="432218" cy="554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4" idx="2"/>
              <a:endCxn id="18" idx="7"/>
            </p:cNvCxnSpPr>
            <p:nvPr/>
          </p:nvCxnSpPr>
          <p:spPr>
            <a:xfrm rot="10800000" flipV="1">
              <a:off x="2008900" y="1047969"/>
              <a:ext cx="1420093" cy="8947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4" idx="6"/>
              <a:endCxn id="35" idx="1"/>
            </p:cNvCxnSpPr>
            <p:nvPr/>
          </p:nvCxnSpPr>
          <p:spPr>
            <a:xfrm>
              <a:off x="3857620" y="1047969"/>
              <a:ext cx="1491531" cy="882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357422" y="1298002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472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43372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33358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965418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43438" y="1155126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357422" y="2226696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14414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76300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57752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43702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24824" y="221466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584164" y="1571612"/>
            <a:ext cx="3416992" cy="2575157"/>
            <a:chOff x="5441288" y="1012250"/>
            <a:chExt cx="3416992" cy="2575157"/>
          </a:xfrm>
        </p:grpSpPr>
        <p:sp>
          <p:nvSpPr>
            <p:cNvPr id="54" name="TextBox 53"/>
            <p:cNvSpPr txBox="1"/>
            <p:nvPr/>
          </p:nvSpPr>
          <p:spPr>
            <a:xfrm>
              <a:off x="7286644" y="1012250"/>
              <a:ext cx="157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元素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a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的选择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和不选择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286644" y="2071678"/>
              <a:ext cx="157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元素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b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的选择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和不选择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86644" y="2941076"/>
              <a:ext cx="1500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元素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c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的选择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和不选择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flipV="1">
              <a:off x="5441288" y="1382226"/>
              <a:ext cx="200026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6583542" y="2464320"/>
              <a:ext cx="95025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048266" y="3298266"/>
              <a:ext cx="42862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任意多边形 60"/>
          <p:cNvSpPr/>
          <p:nvPr/>
        </p:nvSpPr>
        <p:spPr bwMode="auto">
          <a:xfrm>
            <a:off x="407040" y="1240078"/>
            <a:ext cx="6798545" cy="3394104"/>
          </a:xfrm>
          <a:custGeom>
            <a:avLst/>
            <a:gdLst>
              <a:gd name="connsiteX0" fmla="*/ 3208751 w 6663846"/>
              <a:gd name="connsiteY0" fmla="*/ 187890 h 3377852"/>
              <a:gd name="connsiteX1" fmla="*/ 3121069 w 6663846"/>
              <a:gd name="connsiteY1" fmla="*/ 187890 h 3377852"/>
              <a:gd name="connsiteX2" fmla="*/ 2757814 w 6663846"/>
              <a:gd name="connsiteY2" fmla="*/ 288098 h 3377852"/>
              <a:gd name="connsiteX3" fmla="*/ 1605419 w 6663846"/>
              <a:gd name="connsiteY3" fmla="*/ 1227550 h 3377852"/>
              <a:gd name="connsiteX4" fmla="*/ 603337 w 6663846"/>
              <a:gd name="connsiteY4" fmla="*/ 2041742 h 3377852"/>
              <a:gd name="connsiteX5" fmla="*/ 114822 w 6663846"/>
              <a:gd name="connsiteY5" fmla="*/ 2642991 h 3377852"/>
              <a:gd name="connsiteX6" fmla="*/ 89770 w 6663846"/>
              <a:gd name="connsiteY6" fmla="*/ 3231715 h 3377852"/>
              <a:gd name="connsiteX7" fmla="*/ 653441 w 6663846"/>
              <a:gd name="connsiteY7" fmla="*/ 2392471 h 3377852"/>
              <a:gd name="connsiteX8" fmla="*/ 1004170 w 6663846"/>
              <a:gd name="connsiteY8" fmla="*/ 3043824 h 3377852"/>
              <a:gd name="connsiteX9" fmla="*/ 1317321 w 6663846"/>
              <a:gd name="connsiteY9" fmla="*/ 3169085 h 3377852"/>
              <a:gd name="connsiteX10" fmla="*/ 828806 w 6663846"/>
              <a:gd name="connsiteY10" fmla="*/ 2254685 h 3377852"/>
              <a:gd name="connsiteX11" fmla="*/ 1605419 w 6663846"/>
              <a:gd name="connsiteY11" fmla="*/ 1615857 h 3377852"/>
              <a:gd name="connsiteX12" fmla="*/ 2331929 w 6663846"/>
              <a:gd name="connsiteY12" fmla="*/ 2204581 h 3377852"/>
              <a:gd name="connsiteX13" fmla="*/ 1793310 w 6663846"/>
              <a:gd name="connsiteY13" fmla="*/ 3118981 h 3377852"/>
              <a:gd name="connsiteX14" fmla="*/ 2006252 w 6663846"/>
              <a:gd name="connsiteY14" fmla="*/ 3181611 h 3377852"/>
              <a:gd name="connsiteX15" fmla="*/ 2432137 w 6663846"/>
              <a:gd name="connsiteY15" fmla="*/ 2517731 h 3377852"/>
              <a:gd name="connsiteX16" fmla="*/ 2695184 w 6663846"/>
              <a:gd name="connsiteY16" fmla="*/ 2956142 h 3377852"/>
              <a:gd name="connsiteX17" fmla="*/ 2958230 w 6663846"/>
              <a:gd name="connsiteY17" fmla="*/ 3194137 h 3377852"/>
              <a:gd name="connsiteX18" fmla="*/ 2732762 w 6663846"/>
              <a:gd name="connsiteY18" fmla="*/ 2329841 h 3377852"/>
              <a:gd name="connsiteX19" fmla="*/ 1755732 w 6663846"/>
              <a:gd name="connsiteY19" fmla="*/ 1415441 h 3377852"/>
              <a:gd name="connsiteX20" fmla="*/ 3283907 w 6663846"/>
              <a:gd name="connsiteY20" fmla="*/ 438411 h 3377852"/>
              <a:gd name="connsiteX21" fmla="*/ 3559480 w 6663846"/>
              <a:gd name="connsiteY21" fmla="*/ 475989 h 3377852"/>
              <a:gd name="connsiteX22" fmla="*/ 4987447 w 6663846"/>
              <a:gd name="connsiteY22" fmla="*/ 1440493 h 3377852"/>
              <a:gd name="connsiteX23" fmla="*/ 4661770 w 6663846"/>
              <a:gd name="connsiteY23" fmla="*/ 1866378 h 3377852"/>
              <a:gd name="connsiteX24" fmla="*/ 3684740 w 6663846"/>
              <a:gd name="connsiteY24" fmla="*/ 3018772 h 3377852"/>
              <a:gd name="connsiteX25" fmla="*/ 4085573 w 6663846"/>
              <a:gd name="connsiteY25" fmla="*/ 2993720 h 3377852"/>
              <a:gd name="connsiteX26" fmla="*/ 4348619 w 6663846"/>
              <a:gd name="connsiteY26" fmla="*/ 2392471 h 3377852"/>
              <a:gd name="connsiteX27" fmla="*/ 4561562 w 6663846"/>
              <a:gd name="connsiteY27" fmla="*/ 2880986 h 3377852"/>
              <a:gd name="connsiteX28" fmla="*/ 4849660 w 6663846"/>
              <a:gd name="connsiteY28" fmla="*/ 3244241 h 3377852"/>
              <a:gd name="connsiteX29" fmla="*/ 4536510 w 6663846"/>
              <a:gd name="connsiteY29" fmla="*/ 2342367 h 3377852"/>
              <a:gd name="connsiteX30" fmla="*/ 5225441 w 6663846"/>
              <a:gd name="connsiteY30" fmla="*/ 1615857 h 3377852"/>
              <a:gd name="connsiteX31" fmla="*/ 5951951 w 6663846"/>
              <a:gd name="connsiteY31" fmla="*/ 2204581 h 3377852"/>
              <a:gd name="connsiteX32" fmla="*/ 5551118 w 6663846"/>
              <a:gd name="connsiteY32" fmla="*/ 2993720 h 3377852"/>
              <a:gd name="connsiteX33" fmla="*/ 5413332 w 6663846"/>
              <a:gd name="connsiteY33" fmla="*/ 3269293 h 3377852"/>
              <a:gd name="connsiteX34" fmla="*/ 5651326 w 6663846"/>
              <a:gd name="connsiteY34" fmla="*/ 3244241 h 3377852"/>
              <a:gd name="connsiteX35" fmla="*/ 6077211 w 6663846"/>
              <a:gd name="connsiteY35" fmla="*/ 2467627 h 3377852"/>
              <a:gd name="connsiteX36" fmla="*/ 6365310 w 6663846"/>
              <a:gd name="connsiteY36" fmla="*/ 2993720 h 3377852"/>
              <a:gd name="connsiteX37" fmla="*/ 6653408 w 6663846"/>
              <a:gd name="connsiteY37" fmla="*/ 3194137 h 3377852"/>
              <a:gd name="connsiteX38" fmla="*/ 6302680 w 6663846"/>
              <a:gd name="connsiteY38" fmla="*/ 2317315 h 3377852"/>
              <a:gd name="connsiteX39" fmla="*/ 5926899 w 6663846"/>
              <a:gd name="connsiteY39" fmla="*/ 1903956 h 3377852"/>
              <a:gd name="connsiteX40" fmla="*/ 5325650 w 6663846"/>
              <a:gd name="connsiteY40" fmla="*/ 1377863 h 3377852"/>
              <a:gd name="connsiteX41" fmla="*/ 3546954 w 6663846"/>
              <a:gd name="connsiteY41" fmla="*/ 313150 h 3377852"/>
              <a:gd name="connsiteX42" fmla="*/ 3546954 w 6663846"/>
              <a:gd name="connsiteY42" fmla="*/ 0 h 3377852"/>
              <a:gd name="connsiteX0" fmla="*/ 3208751 w 6663846"/>
              <a:gd name="connsiteY0" fmla="*/ 187890 h 3377852"/>
              <a:gd name="connsiteX1" fmla="*/ 3030247 w 6663846"/>
              <a:gd name="connsiteY1" fmla="*/ 188659 h 3377852"/>
              <a:gd name="connsiteX2" fmla="*/ 2757814 w 6663846"/>
              <a:gd name="connsiteY2" fmla="*/ 288098 h 3377852"/>
              <a:gd name="connsiteX3" fmla="*/ 1605419 w 6663846"/>
              <a:gd name="connsiteY3" fmla="*/ 1227550 h 3377852"/>
              <a:gd name="connsiteX4" fmla="*/ 603337 w 6663846"/>
              <a:gd name="connsiteY4" fmla="*/ 2041742 h 3377852"/>
              <a:gd name="connsiteX5" fmla="*/ 114822 w 6663846"/>
              <a:gd name="connsiteY5" fmla="*/ 2642991 h 3377852"/>
              <a:gd name="connsiteX6" fmla="*/ 89770 w 6663846"/>
              <a:gd name="connsiteY6" fmla="*/ 3231715 h 3377852"/>
              <a:gd name="connsiteX7" fmla="*/ 653441 w 6663846"/>
              <a:gd name="connsiteY7" fmla="*/ 2392471 h 3377852"/>
              <a:gd name="connsiteX8" fmla="*/ 1004170 w 6663846"/>
              <a:gd name="connsiteY8" fmla="*/ 3043824 h 3377852"/>
              <a:gd name="connsiteX9" fmla="*/ 1317321 w 6663846"/>
              <a:gd name="connsiteY9" fmla="*/ 3169085 h 3377852"/>
              <a:gd name="connsiteX10" fmla="*/ 828806 w 6663846"/>
              <a:gd name="connsiteY10" fmla="*/ 2254685 h 3377852"/>
              <a:gd name="connsiteX11" fmla="*/ 1605419 w 6663846"/>
              <a:gd name="connsiteY11" fmla="*/ 1615857 h 3377852"/>
              <a:gd name="connsiteX12" fmla="*/ 2331929 w 6663846"/>
              <a:gd name="connsiteY12" fmla="*/ 2204581 h 3377852"/>
              <a:gd name="connsiteX13" fmla="*/ 1793310 w 6663846"/>
              <a:gd name="connsiteY13" fmla="*/ 3118981 h 3377852"/>
              <a:gd name="connsiteX14" fmla="*/ 2006252 w 6663846"/>
              <a:gd name="connsiteY14" fmla="*/ 3181611 h 3377852"/>
              <a:gd name="connsiteX15" fmla="*/ 2432137 w 6663846"/>
              <a:gd name="connsiteY15" fmla="*/ 2517731 h 3377852"/>
              <a:gd name="connsiteX16" fmla="*/ 2695184 w 6663846"/>
              <a:gd name="connsiteY16" fmla="*/ 2956142 h 3377852"/>
              <a:gd name="connsiteX17" fmla="*/ 2958230 w 6663846"/>
              <a:gd name="connsiteY17" fmla="*/ 3194137 h 3377852"/>
              <a:gd name="connsiteX18" fmla="*/ 2732762 w 6663846"/>
              <a:gd name="connsiteY18" fmla="*/ 2329841 h 3377852"/>
              <a:gd name="connsiteX19" fmla="*/ 1755732 w 6663846"/>
              <a:gd name="connsiteY19" fmla="*/ 1415441 h 3377852"/>
              <a:gd name="connsiteX20" fmla="*/ 3283907 w 6663846"/>
              <a:gd name="connsiteY20" fmla="*/ 438411 h 3377852"/>
              <a:gd name="connsiteX21" fmla="*/ 3559480 w 6663846"/>
              <a:gd name="connsiteY21" fmla="*/ 475989 h 3377852"/>
              <a:gd name="connsiteX22" fmla="*/ 4987447 w 6663846"/>
              <a:gd name="connsiteY22" fmla="*/ 1440493 h 3377852"/>
              <a:gd name="connsiteX23" fmla="*/ 4661770 w 6663846"/>
              <a:gd name="connsiteY23" fmla="*/ 1866378 h 3377852"/>
              <a:gd name="connsiteX24" fmla="*/ 3684740 w 6663846"/>
              <a:gd name="connsiteY24" fmla="*/ 3018772 h 3377852"/>
              <a:gd name="connsiteX25" fmla="*/ 4085573 w 6663846"/>
              <a:gd name="connsiteY25" fmla="*/ 2993720 h 3377852"/>
              <a:gd name="connsiteX26" fmla="*/ 4348619 w 6663846"/>
              <a:gd name="connsiteY26" fmla="*/ 2392471 h 3377852"/>
              <a:gd name="connsiteX27" fmla="*/ 4561562 w 6663846"/>
              <a:gd name="connsiteY27" fmla="*/ 2880986 h 3377852"/>
              <a:gd name="connsiteX28" fmla="*/ 4849660 w 6663846"/>
              <a:gd name="connsiteY28" fmla="*/ 3244241 h 3377852"/>
              <a:gd name="connsiteX29" fmla="*/ 4536510 w 6663846"/>
              <a:gd name="connsiteY29" fmla="*/ 2342367 h 3377852"/>
              <a:gd name="connsiteX30" fmla="*/ 5225441 w 6663846"/>
              <a:gd name="connsiteY30" fmla="*/ 1615857 h 3377852"/>
              <a:gd name="connsiteX31" fmla="*/ 5951951 w 6663846"/>
              <a:gd name="connsiteY31" fmla="*/ 2204581 h 3377852"/>
              <a:gd name="connsiteX32" fmla="*/ 5551118 w 6663846"/>
              <a:gd name="connsiteY32" fmla="*/ 2993720 h 3377852"/>
              <a:gd name="connsiteX33" fmla="*/ 5413332 w 6663846"/>
              <a:gd name="connsiteY33" fmla="*/ 3269293 h 3377852"/>
              <a:gd name="connsiteX34" fmla="*/ 5651326 w 6663846"/>
              <a:gd name="connsiteY34" fmla="*/ 3244241 h 3377852"/>
              <a:gd name="connsiteX35" fmla="*/ 6077211 w 6663846"/>
              <a:gd name="connsiteY35" fmla="*/ 2467627 h 3377852"/>
              <a:gd name="connsiteX36" fmla="*/ 6365310 w 6663846"/>
              <a:gd name="connsiteY36" fmla="*/ 2993720 h 3377852"/>
              <a:gd name="connsiteX37" fmla="*/ 6653408 w 6663846"/>
              <a:gd name="connsiteY37" fmla="*/ 3194137 h 3377852"/>
              <a:gd name="connsiteX38" fmla="*/ 6302680 w 6663846"/>
              <a:gd name="connsiteY38" fmla="*/ 2317315 h 3377852"/>
              <a:gd name="connsiteX39" fmla="*/ 5926899 w 6663846"/>
              <a:gd name="connsiteY39" fmla="*/ 1903956 h 3377852"/>
              <a:gd name="connsiteX40" fmla="*/ 5325650 w 6663846"/>
              <a:gd name="connsiteY40" fmla="*/ 1377863 h 3377852"/>
              <a:gd name="connsiteX41" fmla="*/ 3546954 w 6663846"/>
              <a:gd name="connsiteY41" fmla="*/ 313150 h 3377852"/>
              <a:gd name="connsiteX42" fmla="*/ 3546954 w 6663846"/>
              <a:gd name="connsiteY42" fmla="*/ 0 h 3377852"/>
              <a:gd name="connsiteX0" fmla="*/ 3208751 w 6663846"/>
              <a:gd name="connsiteY0" fmla="*/ 187890 h 3377852"/>
              <a:gd name="connsiteX1" fmla="*/ 3030247 w 6663846"/>
              <a:gd name="connsiteY1" fmla="*/ 188659 h 3377852"/>
              <a:gd name="connsiteX2" fmla="*/ 2757814 w 6663846"/>
              <a:gd name="connsiteY2" fmla="*/ 288098 h 3377852"/>
              <a:gd name="connsiteX3" fmla="*/ 1605419 w 6663846"/>
              <a:gd name="connsiteY3" fmla="*/ 1227550 h 3377852"/>
              <a:gd name="connsiteX4" fmla="*/ 603337 w 6663846"/>
              <a:gd name="connsiteY4" fmla="*/ 2041742 h 3377852"/>
              <a:gd name="connsiteX5" fmla="*/ 114822 w 6663846"/>
              <a:gd name="connsiteY5" fmla="*/ 2642991 h 3377852"/>
              <a:gd name="connsiteX6" fmla="*/ 89770 w 6663846"/>
              <a:gd name="connsiteY6" fmla="*/ 3231715 h 3377852"/>
              <a:gd name="connsiteX7" fmla="*/ 653441 w 6663846"/>
              <a:gd name="connsiteY7" fmla="*/ 2392471 h 3377852"/>
              <a:gd name="connsiteX8" fmla="*/ 1004170 w 6663846"/>
              <a:gd name="connsiteY8" fmla="*/ 3043824 h 3377852"/>
              <a:gd name="connsiteX9" fmla="*/ 1317321 w 6663846"/>
              <a:gd name="connsiteY9" fmla="*/ 3169085 h 3377852"/>
              <a:gd name="connsiteX10" fmla="*/ 828806 w 6663846"/>
              <a:gd name="connsiteY10" fmla="*/ 2254685 h 3377852"/>
              <a:gd name="connsiteX11" fmla="*/ 1605419 w 6663846"/>
              <a:gd name="connsiteY11" fmla="*/ 1615857 h 3377852"/>
              <a:gd name="connsiteX12" fmla="*/ 2331929 w 6663846"/>
              <a:gd name="connsiteY12" fmla="*/ 2204581 h 3377852"/>
              <a:gd name="connsiteX13" fmla="*/ 1793310 w 6663846"/>
              <a:gd name="connsiteY13" fmla="*/ 3118981 h 3377852"/>
              <a:gd name="connsiteX14" fmla="*/ 2006252 w 6663846"/>
              <a:gd name="connsiteY14" fmla="*/ 3181611 h 3377852"/>
              <a:gd name="connsiteX15" fmla="*/ 2432137 w 6663846"/>
              <a:gd name="connsiteY15" fmla="*/ 2517731 h 3377852"/>
              <a:gd name="connsiteX16" fmla="*/ 2695184 w 6663846"/>
              <a:gd name="connsiteY16" fmla="*/ 2956142 h 3377852"/>
              <a:gd name="connsiteX17" fmla="*/ 2958230 w 6663846"/>
              <a:gd name="connsiteY17" fmla="*/ 3194137 h 3377852"/>
              <a:gd name="connsiteX18" fmla="*/ 2732762 w 6663846"/>
              <a:gd name="connsiteY18" fmla="*/ 2329841 h 3377852"/>
              <a:gd name="connsiteX19" fmla="*/ 1755732 w 6663846"/>
              <a:gd name="connsiteY19" fmla="*/ 1415441 h 3377852"/>
              <a:gd name="connsiteX20" fmla="*/ 3283907 w 6663846"/>
              <a:gd name="connsiteY20" fmla="*/ 438411 h 3377852"/>
              <a:gd name="connsiteX21" fmla="*/ 3559480 w 6663846"/>
              <a:gd name="connsiteY21" fmla="*/ 475989 h 3377852"/>
              <a:gd name="connsiteX22" fmla="*/ 4987447 w 6663846"/>
              <a:gd name="connsiteY22" fmla="*/ 1440493 h 3377852"/>
              <a:gd name="connsiteX23" fmla="*/ 4661770 w 6663846"/>
              <a:gd name="connsiteY23" fmla="*/ 1866378 h 3377852"/>
              <a:gd name="connsiteX24" fmla="*/ 3673189 w 6663846"/>
              <a:gd name="connsiteY24" fmla="*/ 3189055 h 3377852"/>
              <a:gd name="connsiteX25" fmla="*/ 4085573 w 6663846"/>
              <a:gd name="connsiteY25" fmla="*/ 2993720 h 3377852"/>
              <a:gd name="connsiteX26" fmla="*/ 4348619 w 6663846"/>
              <a:gd name="connsiteY26" fmla="*/ 2392471 h 3377852"/>
              <a:gd name="connsiteX27" fmla="*/ 4561562 w 6663846"/>
              <a:gd name="connsiteY27" fmla="*/ 2880986 h 3377852"/>
              <a:gd name="connsiteX28" fmla="*/ 4849660 w 6663846"/>
              <a:gd name="connsiteY28" fmla="*/ 3244241 h 3377852"/>
              <a:gd name="connsiteX29" fmla="*/ 4536510 w 6663846"/>
              <a:gd name="connsiteY29" fmla="*/ 2342367 h 3377852"/>
              <a:gd name="connsiteX30" fmla="*/ 5225441 w 6663846"/>
              <a:gd name="connsiteY30" fmla="*/ 1615857 h 3377852"/>
              <a:gd name="connsiteX31" fmla="*/ 5951951 w 6663846"/>
              <a:gd name="connsiteY31" fmla="*/ 2204581 h 3377852"/>
              <a:gd name="connsiteX32" fmla="*/ 5551118 w 6663846"/>
              <a:gd name="connsiteY32" fmla="*/ 2993720 h 3377852"/>
              <a:gd name="connsiteX33" fmla="*/ 5413332 w 6663846"/>
              <a:gd name="connsiteY33" fmla="*/ 3269293 h 3377852"/>
              <a:gd name="connsiteX34" fmla="*/ 5651326 w 6663846"/>
              <a:gd name="connsiteY34" fmla="*/ 3244241 h 3377852"/>
              <a:gd name="connsiteX35" fmla="*/ 6077211 w 6663846"/>
              <a:gd name="connsiteY35" fmla="*/ 2467627 h 3377852"/>
              <a:gd name="connsiteX36" fmla="*/ 6365310 w 6663846"/>
              <a:gd name="connsiteY36" fmla="*/ 2993720 h 3377852"/>
              <a:gd name="connsiteX37" fmla="*/ 6653408 w 6663846"/>
              <a:gd name="connsiteY37" fmla="*/ 3194137 h 3377852"/>
              <a:gd name="connsiteX38" fmla="*/ 6302680 w 6663846"/>
              <a:gd name="connsiteY38" fmla="*/ 2317315 h 3377852"/>
              <a:gd name="connsiteX39" fmla="*/ 5926899 w 6663846"/>
              <a:gd name="connsiteY39" fmla="*/ 1903956 h 3377852"/>
              <a:gd name="connsiteX40" fmla="*/ 5325650 w 6663846"/>
              <a:gd name="connsiteY40" fmla="*/ 1377863 h 3377852"/>
              <a:gd name="connsiteX41" fmla="*/ 3546954 w 6663846"/>
              <a:gd name="connsiteY41" fmla="*/ 313150 h 3377852"/>
              <a:gd name="connsiteX42" fmla="*/ 3546954 w 6663846"/>
              <a:gd name="connsiteY42" fmla="*/ 0 h 3377852"/>
              <a:gd name="connsiteX0" fmla="*/ 3208751 w 6663846"/>
              <a:gd name="connsiteY0" fmla="*/ 187890 h 3377852"/>
              <a:gd name="connsiteX1" fmla="*/ 3030247 w 6663846"/>
              <a:gd name="connsiteY1" fmla="*/ 188659 h 3377852"/>
              <a:gd name="connsiteX2" fmla="*/ 2757814 w 6663846"/>
              <a:gd name="connsiteY2" fmla="*/ 288098 h 3377852"/>
              <a:gd name="connsiteX3" fmla="*/ 1605419 w 6663846"/>
              <a:gd name="connsiteY3" fmla="*/ 1227550 h 3377852"/>
              <a:gd name="connsiteX4" fmla="*/ 603337 w 6663846"/>
              <a:gd name="connsiteY4" fmla="*/ 2041742 h 3377852"/>
              <a:gd name="connsiteX5" fmla="*/ 114822 w 6663846"/>
              <a:gd name="connsiteY5" fmla="*/ 2642991 h 3377852"/>
              <a:gd name="connsiteX6" fmla="*/ 89770 w 6663846"/>
              <a:gd name="connsiteY6" fmla="*/ 3231715 h 3377852"/>
              <a:gd name="connsiteX7" fmla="*/ 653441 w 6663846"/>
              <a:gd name="connsiteY7" fmla="*/ 2392471 h 3377852"/>
              <a:gd name="connsiteX8" fmla="*/ 1004170 w 6663846"/>
              <a:gd name="connsiteY8" fmla="*/ 3043824 h 3377852"/>
              <a:gd name="connsiteX9" fmla="*/ 1317321 w 6663846"/>
              <a:gd name="connsiteY9" fmla="*/ 3169085 h 3377852"/>
              <a:gd name="connsiteX10" fmla="*/ 828806 w 6663846"/>
              <a:gd name="connsiteY10" fmla="*/ 2254685 h 3377852"/>
              <a:gd name="connsiteX11" fmla="*/ 1605419 w 6663846"/>
              <a:gd name="connsiteY11" fmla="*/ 1615857 h 3377852"/>
              <a:gd name="connsiteX12" fmla="*/ 2331929 w 6663846"/>
              <a:gd name="connsiteY12" fmla="*/ 2204581 h 3377852"/>
              <a:gd name="connsiteX13" fmla="*/ 1793310 w 6663846"/>
              <a:gd name="connsiteY13" fmla="*/ 3118981 h 3377852"/>
              <a:gd name="connsiteX14" fmla="*/ 2006252 w 6663846"/>
              <a:gd name="connsiteY14" fmla="*/ 3181611 h 3377852"/>
              <a:gd name="connsiteX15" fmla="*/ 2432137 w 6663846"/>
              <a:gd name="connsiteY15" fmla="*/ 2517731 h 3377852"/>
              <a:gd name="connsiteX16" fmla="*/ 2695184 w 6663846"/>
              <a:gd name="connsiteY16" fmla="*/ 2956142 h 3377852"/>
              <a:gd name="connsiteX17" fmla="*/ 2958230 w 6663846"/>
              <a:gd name="connsiteY17" fmla="*/ 3194137 h 3377852"/>
              <a:gd name="connsiteX18" fmla="*/ 2732762 w 6663846"/>
              <a:gd name="connsiteY18" fmla="*/ 2329841 h 3377852"/>
              <a:gd name="connsiteX19" fmla="*/ 1755732 w 6663846"/>
              <a:gd name="connsiteY19" fmla="*/ 1415441 h 3377852"/>
              <a:gd name="connsiteX20" fmla="*/ 3283907 w 6663846"/>
              <a:gd name="connsiteY20" fmla="*/ 438411 h 3377852"/>
              <a:gd name="connsiteX21" fmla="*/ 3559480 w 6663846"/>
              <a:gd name="connsiteY21" fmla="*/ 475989 h 3377852"/>
              <a:gd name="connsiteX22" fmla="*/ 4987447 w 6663846"/>
              <a:gd name="connsiteY22" fmla="*/ 1440493 h 3377852"/>
              <a:gd name="connsiteX23" fmla="*/ 4661770 w 6663846"/>
              <a:gd name="connsiteY23" fmla="*/ 1866378 h 3377852"/>
              <a:gd name="connsiteX24" fmla="*/ 3673189 w 6663846"/>
              <a:gd name="connsiteY24" fmla="*/ 3189055 h 3377852"/>
              <a:gd name="connsiteX25" fmla="*/ 4085573 w 6663846"/>
              <a:gd name="connsiteY25" fmla="*/ 2993720 h 3377852"/>
              <a:gd name="connsiteX26" fmla="*/ 4348619 w 6663846"/>
              <a:gd name="connsiteY26" fmla="*/ 2392471 h 3377852"/>
              <a:gd name="connsiteX27" fmla="*/ 4561562 w 6663846"/>
              <a:gd name="connsiteY27" fmla="*/ 2880986 h 3377852"/>
              <a:gd name="connsiteX28" fmla="*/ 4959073 w 6663846"/>
              <a:gd name="connsiteY28" fmla="*/ 3117617 h 3377852"/>
              <a:gd name="connsiteX29" fmla="*/ 4536510 w 6663846"/>
              <a:gd name="connsiteY29" fmla="*/ 2342367 h 3377852"/>
              <a:gd name="connsiteX30" fmla="*/ 5225441 w 6663846"/>
              <a:gd name="connsiteY30" fmla="*/ 1615857 h 3377852"/>
              <a:gd name="connsiteX31" fmla="*/ 5951951 w 6663846"/>
              <a:gd name="connsiteY31" fmla="*/ 2204581 h 3377852"/>
              <a:gd name="connsiteX32" fmla="*/ 5551118 w 6663846"/>
              <a:gd name="connsiteY32" fmla="*/ 2993720 h 3377852"/>
              <a:gd name="connsiteX33" fmla="*/ 5413332 w 6663846"/>
              <a:gd name="connsiteY33" fmla="*/ 3269293 h 3377852"/>
              <a:gd name="connsiteX34" fmla="*/ 5651326 w 6663846"/>
              <a:gd name="connsiteY34" fmla="*/ 3244241 h 3377852"/>
              <a:gd name="connsiteX35" fmla="*/ 6077211 w 6663846"/>
              <a:gd name="connsiteY35" fmla="*/ 2467627 h 3377852"/>
              <a:gd name="connsiteX36" fmla="*/ 6365310 w 6663846"/>
              <a:gd name="connsiteY36" fmla="*/ 2993720 h 3377852"/>
              <a:gd name="connsiteX37" fmla="*/ 6653408 w 6663846"/>
              <a:gd name="connsiteY37" fmla="*/ 3194137 h 3377852"/>
              <a:gd name="connsiteX38" fmla="*/ 6302680 w 6663846"/>
              <a:gd name="connsiteY38" fmla="*/ 2317315 h 3377852"/>
              <a:gd name="connsiteX39" fmla="*/ 5926899 w 6663846"/>
              <a:gd name="connsiteY39" fmla="*/ 1903956 h 3377852"/>
              <a:gd name="connsiteX40" fmla="*/ 5325650 w 6663846"/>
              <a:gd name="connsiteY40" fmla="*/ 1377863 h 3377852"/>
              <a:gd name="connsiteX41" fmla="*/ 3546954 w 6663846"/>
              <a:gd name="connsiteY41" fmla="*/ 313150 h 3377852"/>
              <a:gd name="connsiteX42" fmla="*/ 3546954 w 6663846"/>
              <a:gd name="connsiteY42" fmla="*/ 0 h 3377852"/>
              <a:gd name="connsiteX0" fmla="*/ 3208751 w 6663846"/>
              <a:gd name="connsiteY0" fmla="*/ 187890 h 3377852"/>
              <a:gd name="connsiteX1" fmla="*/ 3030247 w 6663846"/>
              <a:gd name="connsiteY1" fmla="*/ 188659 h 3377852"/>
              <a:gd name="connsiteX2" fmla="*/ 2757814 w 6663846"/>
              <a:gd name="connsiteY2" fmla="*/ 288098 h 3377852"/>
              <a:gd name="connsiteX3" fmla="*/ 1605419 w 6663846"/>
              <a:gd name="connsiteY3" fmla="*/ 1227550 h 3377852"/>
              <a:gd name="connsiteX4" fmla="*/ 603337 w 6663846"/>
              <a:gd name="connsiteY4" fmla="*/ 2041742 h 3377852"/>
              <a:gd name="connsiteX5" fmla="*/ 114822 w 6663846"/>
              <a:gd name="connsiteY5" fmla="*/ 2642991 h 3377852"/>
              <a:gd name="connsiteX6" fmla="*/ 89770 w 6663846"/>
              <a:gd name="connsiteY6" fmla="*/ 3231715 h 3377852"/>
              <a:gd name="connsiteX7" fmla="*/ 653441 w 6663846"/>
              <a:gd name="connsiteY7" fmla="*/ 2392471 h 3377852"/>
              <a:gd name="connsiteX8" fmla="*/ 1004170 w 6663846"/>
              <a:gd name="connsiteY8" fmla="*/ 3043824 h 3377852"/>
              <a:gd name="connsiteX9" fmla="*/ 1317321 w 6663846"/>
              <a:gd name="connsiteY9" fmla="*/ 3169085 h 3377852"/>
              <a:gd name="connsiteX10" fmla="*/ 828806 w 6663846"/>
              <a:gd name="connsiteY10" fmla="*/ 2254685 h 3377852"/>
              <a:gd name="connsiteX11" fmla="*/ 1605419 w 6663846"/>
              <a:gd name="connsiteY11" fmla="*/ 1615857 h 3377852"/>
              <a:gd name="connsiteX12" fmla="*/ 2331929 w 6663846"/>
              <a:gd name="connsiteY12" fmla="*/ 2204581 h 3377852"/>
              <a:gd name="connsiteX13" fmla="*/ 1793310 w 6663846"/>
              <a:gd name="connsiteY13" fmla="*/ 3118981 h 3377852"/>
              <a:gd name="connsiteX14" fmla="*/ 2006252 w 6663846"/>
              <a:gd name="connsiteY14" fmla="*/ 3181611 h 3377852"/>
              <a:gd name="connsiteX15" fmla="*/ 2432137 w 6663846"/>
              <a:gd name="connsiteY15" fmla="*/ 2517731 h 3377852"/>
              <a:gd name="connsiteX16" fmla="*/ 2695184 w 6663846"/>
              <a:gd name="connsiteY16" fmla="*/ 2956142 h 3377852"/>
              <a:gd name="connsiteX17" fmla="*/ 2958230 w 6663846"/>
              <a:gd name="connsiteY17" fmla="*/ 3194137 h 3377852"/>
              <a:gd name="connsiteX18" fmla="*/ 2732762 w 6663846"/>
              <a:gd name="connsiteY18" fmla="*/ 2329841 h 3377852"/>
              <a:gd name="connsiteX19" fmla="*/ 1755732 w 6663846"/>
              <a:gd name="connsiteY19" fmla="*/ 1415441 h 3377852"/>
              <a:gd name="connsiteX20" fmla="*/ 3283907 w 6663846"/>
              <a:gd name="connsiteY20" fmla="*/ 438411 h 3377852"/>
              <a:gd name="connsiteX21" fmla="*/ 3559480 w 6663846"/>
              <a:gd name="connsiteY21" fmla="*/ 475989 h 3377852"/>
              <a:gd name="connsiteX22" fmla="*/ 4987447 w 6663846"/>
              <a:gd name="connsiteY22" fmla="*/ 1440493 h 3377852"/>
              <a:gd name="connsiteX23" fmla="*/ 4661770 w 6663846"/>
              <a:gd name="connsiteY23" fmla="*/ 1866378 h 3377852"/>
              <a:gd name="connsiteX24" fmla="*/ 3673189 w 6663846"/>
              <a:gd name="connsiteY24" fmla="*/ 3189055 h 3377852"/>
              <a:gd name="connsiteX25" fmla="*/ 4085573 w 6663846"/>
              <a:gd name="connsiteY25" fmla="*/ 2993720 h 3377852"/>
              <a:gd name="connsiteX26" fmla="*/ 4348619 w 6663846"/>
              <a:gd name="connsiteY26" fmla="*/ 2392471 h 3377852"/>
              <a:gd name="connsiteX27" fmla="*/ 4561562 w 6663846"/>
              <a:gd name="connsiteY27" fmla="*/ 2880986 h 3377852"/>
              <a:gd name="connsiteX28" fmla="*/ 4744759 w 6663846"/>
              <a:gd name="connsiteY28" fmla="*/ 3260493 h 3377852"/>
              <a:gd name="connsiteX29" fmla="*/ 4959073 w 6663846"/>
              <a:gd name="connsiteY29" fmla="*/ 3117617 h 3377852"/>
              <a:gd name="connsiteX30" fmla="*/ 4536510 w 6663846"/>
              <a:gd name="connsiteY30" fmla="*/ 2342367 h 3377852"/>
              <a:gd name="connsiteX31" fmla="*/ 5225441 w 6663846"/>
              <a:gd name="connsiteY31" fmla="*/ 1615857 h 3377852"/>
              <a:gd name="connsiteX32" fmla="*/ 5951951 w 6663846"/>
              <a:gd name="connsiteY32" fmla="*/ 2204581 h 3377852"/>
              <a:gd name="connsiteX33" fmla="*/ 5551118 w 6663846"/>
              <a:gd name="connsiteY33" fmla="*/ 2993720 h 3377852"/>
              <a:gd name="connsiteX34" fmla="*/ 5413332 w 6663846"/>
              <a:gd name="connsiteY34" fmla="*/ 3269293 h 3377852"/>
              <a:gd name="connsiteX35" fmla="*/ 5651326 w 6663846"/>
              <a:gd name="connsiteY35" fmla="*/ 3244241 h 3377852"/>
              <a:gd name="connsiteX36" fmla="*/ 6077211 w 6663846"/>
              <a:gd name="connsiteY36" fmla="*/ 2467627 h 3377852"/>
              <a:gd name="connsiteX37" fmla="*/ 6365310 w 6663846"/>
              <a:gd name="connsiteY37" fmla="*/ 2993720 h 3377852"/>
              <a:gd name="connsiteX38" fmla="*/ 6653408 w 6663846"/>
              <a:gd name="connsiteY38" fmla="*/ 3194137 h 3377852"/>
              <a:gd name="connsiteX39" fmla="*/ 6302680 w 6663846"/>
              <a:gd name="connsiteY39" fmla="*/ 2317315 h 3377852"/>
              <a:gd name="connsiteX40" fmla="*/ 5926899 w 6663846"/>
              <a:gd name="connsiteY40" fmla="*/ 1903956 h 3377852"/>
              <a:gd name="connsiteX41" fmla="*/ 5325650 w 6663846"/>
              <a:gd name="connsiteY41" fmla="*/ 1377863 h 3377852"/>
              <a:gd name="connsiteX42" fmla="*/ 3546954 w 6663846"/>
              <a:gd name="connsiteY42" fmla="*/ 313150 h 3377852"/>
              <a:gd name="connsiteX43" fmla="*/ 3546954 w 6663846"/>
              <a:gd name="connsiteY43" fmla="*/ 0 h 3377852"/>
              <a:gd name="connsiteX0" fmla="*/ 3208751 w 6663846"/>
              <a:gd name="connsiteY0" fmla="*/ 187890 h 3377852"/>
              <a:gd name="connsiteX1" fmla="*/ 3030247 w 6663846"/>
              <a:gd name="connsiteY1" fmla="*/ 188659 h 3377852"/>
              <a:gd name="connsiteX2" fmla="*/ 2757814 w 6663846"/>
              <a:gd name="connsiteY2" fmla="*/ 288098 h 3377852"/>
              <a:gd name="connsiteX3" fmla="*/ 1605419 w 6663846"/>
              <a:gd name="connsiteY3" fmla="*/ 1227550 h 3377852"/>
              <a:gd name="connsiteX4" fmla="*/ 603337 w 6663846"/>
              <a:gd name="connsiteY4" fmla="*/ 2041742 h 3377852"/>
              <a:gd name="connsiteX5" fmla="*/ 114822 w 6663846"/>
              <a:gd name="connsiteY5" fmla="*/ 2642991 h 3377852"/>
              <a:gd name="connsiteX6" fmla="*/ 89770 w 6663846"/>
              <a:gd name="connsiteY6" fmla="*/ 3231715 h 3377852"/>
              <a:gd name="connsiteX7" fmla="*/ 653441 w 6663846"/>
              <a:gd name="connsiteY7" fmla="*/ 2392471 h 3377852"/>
              <a:gd name="connsiteX8" fmla="*/ 1004170 w 6663846"/>
              <a:gd name="connsiteY8" fmla="*/ 3043824 h 3377852"/>
              <a:gd name="connsiteX9" fmla="*/ 1317321 w 6663846"/>
              <a:gd name="connsiteY9" fmla="*/ 3169085 h 3377852"/>
              <a:gd name="connsiteX10" fmla="*/ 828806 w 6663846"/>
              <a:gd name="connsiteY10" fmla="*/ 2254685 h 3377852"/>
              <a:gd name="connsiteX11" fmla="*/ 1605419 w 6663846"/>
              <a:gd name="connsiteY11" fmla="*/ 1615857 h 3377852"/>
              <a:gd name="connsiteX12" fmla="*/ 2331929 w 6663846"/>
              <a:gd name="connsiteY12" fmla="*/ 2204581 h 3377852"/>
              <a:gd name="connsiteX13" fmla="*/ 1793310 w 6663846"/>
              <a:gd name="connsiteY13" fmla="*/ 3118981 h 3377852"/>
              <a:gd name="connsiteX14" fmla="*/ 2006252 w 6663846"/>
              <a:gd name="connsiteY14" fmla="*/ 3181611 h 3377852"/>
              <a:gd name="connsiteX15" fmla="*/ 2432137 w 6663846"/>
              <a:gd name="connsiteY15" fmla="*/ 2517731 h 3377852"/>
              <a:gd name="connsiteX16" fmla="*/ 2695184 w 6663846"/>
              <a:gd name="connsiteY16" fmla="*/ 2956142 h 3377852"/>
              <a:gd name="connsiteX17" fmla="*/ 2958230 w 6663846"/>
              <a:gd name="connsiteY17" fmla="*/ 3194137 h 3377852"/>
              <a:gd name="connsiteX18" fmla="*/ 2732762 w 6663846"/>
              <a:gd name="connsiteY18" fmla="*/ 2329841 h 3377852"/>
              <a:gd name="connsiteX19" fmla="*/ 1755732 w 6663846"/>
              <a:gd name="connsiteY19" fmla="*/ 1415441 h 3377852"/>
              <a:gd name="connsiteX20" fmla="*/ 3283907 w 6663846"/>
              <a:gd name="connsiteY20" fmla="*/ 438411 h 3377852"/>
              <a:gd name="connsiteX21" fmla="*/ 3559480 w 6663846"/>
              <a:gd name="connsiteY21" fmla="*/ 475989 h 3377852"/>
              <a:gd name="connsiteX22" fmla="*/ 4987447 w 6663846"/>
              <a:gd name="connsiteY22" fmla="*/ 1440493 h 3377852"/>
              <a:gd name="connsiteX23" fmla="*/ 4661770 w 6663846"/>
              <a:gd name="connsiteY23" fmla="*/ 1866378 h 3377852"/>
              <a:gd name="connsiteX24" fmla="*/ 3673189 w 6663846"/>
              <a:gd name="connsiteY24" fmla="*/ 3189055 h 3377852"/>
              <a:gd name="connsiteX25" fmla="*/ 4085573 w 6663846"/>
              <a:gd name="connsiteY25" fmla="*/ 2993720 h 3377852"/>
              <a:gd name="connsiteX26" fmla="*/ 4348619 w 6663846"/>
              <a:gd name="connsiteY26" fmla="*/ 2392471 h 3377852"/>
              <a:gd name="connsiteX27" fmla="*/ 4561562 w 6663846"/>
              <a:gd name="connsiteY27" fmla="*/ 2880986 h 3377852"/>
              <a:gd name="connsiteX28" fmla="*/ 4744759 w 6663846"/>
              <a:gd name="connsiteY28" fmla="*/ 3260493 h 3377852"/>
              <a:gd name="connsiteX29" fmla="*/ 4959073 w 6663846"/>
              <a:gd name="connsiteY29" fmla="*/ 3117617 h 3377852"/>
              <a:gd name="connsiteX30" fmla="*/ 4536510 w 6663846"/>
              <a:gd name="connsiteY30" fmla="*/ 2342367 h 3377852"/>
              <a:gd name="connsiteX31" fmla="*/ 5225441 w 6663846"/>
              <a:gd name="connsiteY31" fmla="*/ 1615857 h 3377852"/>
              <a:gd name="connsiteX32" fmla="*/ 5951951 w 6663846"/>
              <a:gd name="connsiteY32" fmla="*/ 2204581 h 3377852"/>
              <a:gd name="connsiteX33" fmla="*/ 5530577 w 6663846"/>
              <a:gd name="connsiteY33" fmla="*/ 2903303 h 3377852"/>
              <a:gd name="connsiteX34" fmla="*/ 5413332 w 6663846"/>
              <a:gd name="connsiteY34" fmla="*/ 3269293 h 3377852"/>
              <a:gd name="connsiteX35" fmla="*/ 5651326 w 6663846"/>
              <a:gd name="connsiteY35" fmla="*/ 3244241 h 3377852"/>
              <a:gd name="connsiteX36" fmla="*/ 6077211 w 6663846"/>
              <a:gd name="connsiteY36" fmla="*/ 2467627 h 3377852"/>
              <a:gd name="connsiteX37" fmla="*/ 6365310 w 6663846"/>
              <a:gd name="connsiteY37" fmla="*/ 2993720 h 3377852"/>
              <a:gd name="connsiteX38" fmla="*/ 6653408 w 6663846"/>
              <a:gd name="connsiteY38" fmla="*/ 3194137 h 3377852"/>
              <a:gd name="connsiteX39" fmla="*/ 6302680 w 6663846"/>
              <a:gd name="connsiteY39" fmla="*/ 2317315 h 3377852"/>
              <a:gd name="connsiteX40" fmla="*/ 5926899 w 6663846"/>
              <a:gd name="connsiteY40" fmla="*/ 1903956 h 3377852"/>
              <a:gd name="connsiteX41" fmla="*/ 5325650 w 6663846"/>
              <a:gd name="connsiteY41" fmla="*/ 1377863 h 3377852"/>
              <a:gd name="connsiteX42" fmla="*/ 3546954 w 6663846"/>
              <a:gd name="connsiteY42" fmla="*/ 313150 h 3377852"/>
              <a:gd name="connsiteX43" fmla="*/ 3546954 w 6663846"/>
              <a:gd name="connsiteY43" fmla="*/ 0 h 3377852"/>
              <a:gd name="connsiteX0" fmla="*/ 3208751 w 6655694"/>
              <a:gd name="connsiteY0" fmla="*/ 187890 h 3377852"/>
              <a:gd name="connsiteX1" fmla="*/ 3030247 w 6655694"/>
              <a:gd name="connsiteY1" fmla="*/ 188659 h 3377852"/>
              <a:gd name="connsiteX2" fmla="*/ 2757814 w 6655694"/>
              <a:gd name="connsiteY2" fmla="*/ 288098 h 3377852"/>
              <a:gd name="connsiteX3" fmla="*/ 1605419 w 6655694"/>
              <a:gd name="connsiteY3" fmla="*/ 1227550 h 3377852"/>
              <a:gd name="connsiteX4" fmla="*/ 603337 w 6655694"/>
              <a:gd name="connsiteY4" fmla="*/ 2041742 h 3377852"/>
              <a:gd name="connsiteX5" fmla="*/ 114822 w 6655694"/>
              <a:gd name="connsiteY5" fmla="*/ 2642991 h 3377852"/>
              <a:gd name="connsiteX6" fmla="*/ 89770 w 6655694"/>
              <a:gd name="connsiteY6" fmla="*/ 3231715 h 3377852"/>
              <a:gd name="connsiteX7" fmla="*/ 653441 w 6655694"/>
              <a:gd name="connsiteY7" fmla="*/ 2392471 h 3377852"/>
              <a:gd name="connsiteX8" fmla="*/ 1004170 w 6655694"/>
              <a:gd name="connsiteY8" fmla="*/ 3043824 h 3377852"/>
              <a:gd name="connsiteX9" fmla="*/ 1317321 w 6655694"/>
              <a:gd name="connsiteY9" fmla="*/ 3169085 h 3377852"/>
              <a:gd name="connsiteX10" fmla="*/ 828806 w 6655694"/>
              <a:gd name="connsiteY10" fmla="*/ 2254685 h 3377852"/>
              <a:gd name="connsiteX11" fmla="*/ 1605419 w 6655694"/>
              <a:gd name="connsiteY11" fmla="*/ 1615857 h 3377852"/>
              <a:gd name="connsiteX12" fmla="*/ 2331929 w 6655694"/>
              <a:gd name="connsiteY12" fmla="*/ 2204581 h 3377852"/>
              <a:gd name="connsiteX13" fmla="*/ 1793310 w 6655694"/>
              <a:gd name="connsiteY13" fmla="*/ 3118981 h 3377852"/>
              <a:gd name="connsiteX14" fmla="*/ 2006252 w 6655694"/>
              <a:gd name="connsiteY14" fmla="*/ 3181611 h 3377852"/>
              <a:gd name="connsiteX15" fmla="*/ 2432137 w 6655694"/>
              <a:gd name="connsiteY15" fmla="*/ 2517731 h 3377852"/>
              <a:gd name="connsiteX16" fmla="*/ 2695184 w 6655694"/>
              <a:gd name="connsiteY16" fmla="*/ 2956142 h 3377852"/>
              <a:gd name="connsiteX17" fmla="*/ 2958230 w 6655694"/>
              <a:gd name="connsiteY17" fmla="*/ 3194137 h 3377852"/>
              <a:gd name="connsiteX18" fmla="*/ 2732762 w 6655694"/>
              <a:gd name="connsiteY18" fmla="*/ 2329841 h 3377852"/>
              <a:gd name="connsiteX19" fmla="*/ 1755732 w 6655694"/>
              <a:gd name="connsiteY19" fmla="*/ 1415441 h 3377852"/>
              <a:gd name="connsiteX20" fmla="*/ 3283907 w 6655694"/>
              <a:gd name="connsiteY20" fmla="*/ 438411 h 3377852"/>
              <a:gd name="connsiteX21" fmla="*/ 3559480 w 6655694"/>
              <a:gd name="connsiteY21" fmla="*/ 475989 h 3377852"/>
              <a:gd name="connsiteX22" fmla="*/ 4987447 w 6655694"/>
              <a:gd name="connsiteY22" fmla="*/ 1440493 h 3377852"/>
              <a:gd name="connsiteX23" fmla="*/ 4661770 w 6655694"/>
              <a:gd name="connsiteY23" fmla="*/ 1866378 h 3377852"/>
              <a:gd name="connsiteX24" fmla="*/ 3673189 w 6655694"/>
              <a:gd name="connsiteY24" fmla="*/ 3189055 h 3377852"/>
              <a:gd name="connsiteX25" fmla="*/ 4085573 w 6655694"/>
              <a:gd name="connsiteY25" fmla="*/ 2993720 h 3377852"/>
              <a:gd name="connsiteX26" fmla="*/ 4348619 w 6655694"/>
              <a:gd name="connsiteY26" fmla="*/ 2392471 h 3377852"/>
              <a:gd name="connsiteX27" fmla="*/ 4561562 w 6655694"/>
              <a:gd name="connsiteY27" fmla="*/ 2880986 h 3377852"/>
              <a:gd name="connsiteX28" fmla="*/ 4744759 w 6655694"/>
              <a:gd name="connsiteY28" fmla="*/ 3260493 h 3377852"/>
              <a:gd name="connsiteX29" fmla="*/ 4959073 w 6655694"/>
              <a:gd name="connsiteY29" fmla="*/ 3117617 h 3377852"/>
              <a:gd name="connsiteX30" fmla="*/ 4536510 w 6655694"/>
              <a:gd name="connsiteY30" fmla="*/ 2342367 h 3377852"/>
              <a:gd name="connsiteX31" fmla="*/ 5225441 w 6655694"/>
              <a:gd name="connsiteY31" fmla="*/ 1615857 h 3377852"/>
              <a:gd name="connsiteX32" fmla="*/ 5951951 w 6655694"/>
              <a:gd name="connsiteY32" fmla="*/ 2204581 h 3377852"/>
              <a:gd name="connsiteX33" fmla="*/ 5530577 w 6655694"/>
              <a:gd name="connsiteY33" fmla="*/ 2903303 h 3377852"/>
              <a:gd name="connsiteX34" fmla="*/ 5413332 w 6655694"/>
              <a:gd name="connsiteY34" fmla="*/ 3269293 h 3377852"/>
              <a:gd name="connsiteX35" fmla="*/ 5651326 w 6655694"/>
              <a:gd name="connsiteY35" fmla="*/ 3244241 h 3377852"/>
              <a:gd name="connsiteX36" fmla="*/ 6077211 w 6655694"/>
              <a:gd name="connsiteY36" fmla="*/ 2467627 h 3377852"/>
              <a:gd name="connsiteX37" fmla="*/ 6316395 w 6655694"/>
              <a:gd name="connsiteY37" fmla="*/ 3117617 h 3377852"/>
              <a:gd name="connsiteX38" fmla="*/ 6653408 w 6655694"/>
              <a:gd name="connsiteY38" fmla="*/ 3194137 h 3377852"/>
              <a:gd name="connsiteX39" fmla="*/ 6302680 w 6655694"/>
              <a:gd name="connsiteY39" fmla="*/ 2317315 h 3377852"/>
              <a:gd name="connsiteX40" fmla="*/ 5926899 w 6655694"/>
              <a:gd name="connsiteY40" fmla="*/ 1903956 h 3377852"/>
              <a:gd name="connsiteX41" fmla="*/ 5325650 w 6655694"/>
              <a:gd name="connsiteY41" fmla="*/ 1377863 h 3377852"/>
              <a:gd name="connsiteX42" fmla="*/ 3546954 w 6655694"/>
              <a:gd name="connsiteY42" fmla="*/ 313150 h 3377852"/>
              <a:gd name="connsiteX43" fmla="*/ 3546954 w 6655694"/>
              <a:gd name="connsiteY43" fmla="*/ 0 h 3377852"/>
              <a:gd name="connsiteX0" fmla="*/ 3208751 w 6818747"/>
              <a:gd name="connsiteY0" fmla="*/ 187890 h 3377852"/>
              <a:gd name="connsiteX1" fmla="*/ 3030247 w 6818747"/>
              <a:gd name="connsiteY1" fmla="*/ 188659 h 3377852"/>
              <a:gd name="connsiteX2" fmla="*/ 2757814 w 6818747"/>
              <a:gd name="connsiteY2" fmla="*/ 288098 h 3377852"/>
              <a:gd name="connsiteX3" fmla="*/ 1605419 w 6818747"/>
              <a:gd name="connsiteY3" fmla="*/ 1227550 h 3377852"/>
              <a:gd name="connsiteX4" fmla="*/ 603337 w 6818747"/>
              <a:gd name="connsiteY4" fmla="*/ 2041742 h 3377852"/>
              <a:gd name="connsiteX5" fmla="*/ 114822 w 6818747"/>
              <a:gd name="connsiteY5" fmla="*/ 2642991 h 3377852"/>
              <a:gd name="connsiteX6" fmla="*/ 89770 w 6818747"/>
              <a:gd name="connsiteY6" fmla="*/ 3231715 h 3377852"/>
              <a:gd name="connsiteX7" fmla="*/ 653441 w 6818747"/>
              <a:gd name="connsiteY7" fmla="*/ 2392471 h 3377852"/>
              <a:gd name="connsiteX8" fmla="*/ 1004170 w 6818747"/>
              <a:gd name="connsiteY8" fmla="*/ 3043824 h 3377852"/>
              <a:gd name="connsiteX9" fmla="*/ 1317321 w 6818747"/>
              <a:gd name="connsiteY9" fmla="*/ 3169085 h 3377852"/>
              <a:gd name="connsiteX10" fmla="*/ 828806 w 6818747"/>
              <a:gd name="connsiteY10" fmla="*/ 2254685 h 3377852"/>
              <a:gd name="connsiteX11" fmla="*/ 1605419 w 6818747"/>
              <a:gd name="connsiteY11" fmla="*/ 1615857 h 3377852"/>
              <a:gd name="connsiteX12" fmla="*/ 2331929 w 6818747"/>
              <a:gd name="connsiteY12" fmla="*/ 2204581 h 3377852"/>
              <a:gd name="connsiteX13" fmla="*/ 1793310 w 6818747"/>
              <a:gd name="connsiteY13" fmla="*/ 3118981 h 3377852"/>
              <a:gd name="connsiteX14" fmla="*/ 2006252 w 6818747"/>
              <a:gd name="connsiteY14" fmla="*/ 3181611 h 3377852"/>
              <a:gd name="connsiteX15" fmla="*/ 2432137 w 6818747"/>
              <a:gd name="connsiteY15" fmla="*/ 2517731 h 3377852"/>
              <a:gd name="connsiteX16" fmla="*/ 2695184 w 6818747"/>
              <a:gd name="connsiteY16" fmla="*/ 2956142 h 3377852"/>
              <a:gd name="connsiteX17" fmla="*/ 2958230 w 6818747"/>
              <a:gd name="connsiteY17" fmla="*/ 3194137 h 3377852"/>
              <a:gd name="connsiteX18" fmla="*/ 2732762 w 6818747"/>
              <a:gd name="connsiteY18" fmla="*/ 2329841 h 3377852"/>
              <a:gd name="connsiteX19" fmla="*/ 1755732 w 6818747"/>
              <a:gd name="connsiteY19" fmla="*/ 1415441 h 3377852"/>
              <a:gd name="connsiteX20" fmla="*/ 3283907 w 6818747"/>
              <a:gd name="connsiteY20" fmla="*/ 438411 h 3377852"/>
              <a:gd name="connsiteX21" fmla="*/ 3559480 w 6818747"/>
              <a:gd name="connsiteY21" fmla="*/ 475989 h 3377852"/>
              <a:gd name="connsiteX22" fmla="*/ 4987447 w 6818747"/>
              <a:gd name="connsiteY22" fmla="*/ 1440493 h 3377852"/>
              <a:gd name="connsiteX23" fmla="*/ 4661770 w 6818747"/>
              <a:gd name="connsiteY23" fmla="*/ 1866378 h 3377852"/>
              <a:gd name="connsiteX24" fmla="*/ 3673189 w 6818747"/>
              <a:gd name="connsiteY24" fmla="*/ 3189055 h 3377852"/>
              <a:gd name="connsiteX25" fmla="*/ 4085573 w 6818747"/>
              <a:gd name="connsiteY25" fmla="*/ 2993720 h 3377852"/>
              <a:gd name="connsiteX26" fmla="*/ 4348619 w 6818747"/>
              <a:gd name="connsiteY26" fmla="*/ 2392471 h 3377852"/>
              <a:gd name="connsiteX27" fmla="*/ 4561562 w 6818747"/>
              <a:gd name="connsiteY27" fmla="*/ 2880986 h 3377852"/>
              <a:gd name="connsiteX28" fmla="*/ 4744759 w 6818747"/>
              <a:gd name="connsiteY28" fmla="*/ 3260493 h 3377852"/>
              <a:gd name="connsiteX29" fmla="*/ 4959073 w 6818747"/>
              <a:gd name="connsiteY29" fmla="*/ 3117617 h 3377852"/>
              <a:gd name="connsiteX30" fmla="*/ 4536510 w 6818747"/>
              <a:gd name="connsiteY30" fmla="*/ 2342367 h 3377852"/>
              <a:gd name="connsiteX31" fmla="*/ 5225441 w 6818747"/>
              <a:gd name="connsiteY31" fmla="*/ 1615857 h 3377852"/>
              <a:gd name="connsiteX32" fmla="*/ 5951951 w 6818747"/>
              <a:gd name="connsiteY32" fmla="*/ 2204581 h 3377852"/>
              <a:gd name="connsiteX33" fmla="*/ 5530577 w 6818747"/>
              <a:gd name="connsiteY33" fmla="*/ 2903303 h 3377852"/>
              <a:gd name="connsiteX34" fmla="*/ 5413332 w 6818747"/>
              <a:gd name="connsiteY34" fmla="*/ 3269293 h 3377852"/>
              <a:gd name="connsiteX35" fmla="*/ 5651326 w 6818747"/>
              <a:gd name="connsiteY35" fmla="*/ 3244241 h 3377852"/>
              <a:gd name="connsiteX36" fmla="*/ 6077211 w 6818747"/>
              <a:gd name="connsiteY36" fmla="*/ 2467627 h 3377852"/>
              <a:gd name="connsiteX37" fmla="*/ 6316395 w 6818747"/>
              <a:gd name="connsiteY37" fmla="*/ 3117617 h 3377852"/>
              <a:gd name="connsiteX38" fmla="*/ 6816461 w 6818747"/>
              <a:gd name="connsiteY38" fmla="*/ 3117617 h 3377852"/>
              <a:gd name="connsiteX39" fmla="*/ 6302680 w 6818747"/>
              <a:gd name="connsiteY39" fmla="*/ 2317315 h 3377852"/>
              <a:gd name="connsiteX40" fmla="*/ 5926899 w 6818747"/>
              <a:gd name="connsiteY40" fmla="*/ 1903956 h 3377852"/>
              <a:gd name="connsiteX41" fmla="*/ 5325650 w 6818747"/>
              <a:gd name="connsiteY41" fmla="*/ 1377863 h 3377852"/>
              <a:gd name="connsiteX42" fmla="*/ 3546954 w 6818747"/>
              <a:gd name="connsiteY42" fmla="*/ 313150 h 3377852"/>
              <a:gd name="connsiteX43" fmla="*/ 3546954 w 6818747"/>
              <a:gd name="connsiteY43" fmla="*/ 0 h 3377852"/>
              <a:gd name="connsiteX0" fmla="*/ 3153791 w 6763787"/>
              <a:gd name="connsiteY0" fmla="*/ 187890 h 3377852"/>
              <a:gd name="connsiteX1" fmla="*/ 2975287 w 6763787"/>
              <a:gd name="connsiteY1" fmla="*/ 188659 h 3377852"/>
              <a:gd name="connsiteX2" fmla="*/ 2702854 w 6763787"/>
              <a:gd name="connsiteY2" fmla="*/ 288098 h 3377852"/>
              <a:gd name="connsiteX3" fmla="*/ 1550459 w 6763787"/>
              <a:gd name="connsiteY3" fmla="*/ 1227550 h 3377852"/>
              <a:gd name="connsiteX4" fmla="*/ 548377 w 6763787"/>
              <a:gd name="connsiteY4" fmla="*/ 2041742 h 3377852"/>
              <a:gd name="connsiteX5" fmla="*/ 59862 w 6763787"/>
              <a:gd name="connsiteY5" fmla="*/ 2642991 h 3377852"/>
              <a:gd name="connsiteX6" fmla="*/ 189205 w 6763787"/>
              <a:gd name="connsiteY6" fmla="*/ 3260493 h 3377852"/>
              <a:gd name="connsiteX7" fmla="*/ 598481 w 6763787"/>
              <a:gd name="connsiteY7" fmla="*/ 2392471 h 3377852"/>
              <a:gd name="connsiteX8" fmla="*/ 949210 w 6763787"/>
              <a:gd name="connsiteY8" fmla="*/ 3043824 h 3377852"/>
              <a:gd name="connsiteX9" fmla="*/ 1262361 w 6763787"/>
              <a:gd name="connsiteY9" fmla="*/ 3169085 h 3377852"/>
              <a:gd name="connsiteX10" fmla="*/ 773846 w 6763787"/>
              <a:gd name="connsiteY10" fmla="*/ 2254685 h 3377852"/>
              <a:gd name="connsiteX11" fmla="*/ 1550459 w 6763787"/>
              <a:gd name="connsiteY11" fmla="*/ 1615857 h 3377852"/>
              <a:gd name="connsiteX12" fmla="*/ 2276969 w 6763787"/>
              <a:gd name="connsiteY12" fmla="*/ 2204581 h 3377852"/>
              <a:gd name="connsiteX13" fmla="*/ 1738350 w 6763787"/>
              <a:gd name="connsiteY13" fmla="*/ 3118981 h 3377852"/>
              <a:gd name="connsiteX14" fmla="*/ 1951292 w 6763787"/>
              <a:gd name="connsiteY14" fmla="*/ 3181611 h 3377852"/>
              <a:gd name="connsiteX15" fmla="*/ 2377177 w 6763787"/>
              <a:gd name="connsiteY15" fmla="*/ 2517731 h 3377852"/>
              <a:gd name="connsiteX16" fmla="*/ 2640224 w 6763787"/>
              <a:gd name="connsiteY16" fmla="*/ 2956142 h 3377852"/>
              <a:gd name="connsiteX17" fmla="*/ 2903270 w 6763787"/>
              <a:gd name="connsiteY17" fmla="*/ 3194137 h 3377852"/>
              <a:gd name="connsiteX18" fmla="*/ 2677802 w 6763787"/>
              <a:gd name="connsiteY18" fmla="*/ 2329841 h 3377852"/>
              <a:gd name="connsiteX19" fmla="*/ 1700772 w 6763787"/>
              <a:gd name="connsiteY19" fmla="*/ 1415441 h 3377852"/>
              <a:gd name="connsiteX20" fmla="*/ 3228947 w 6763787"/>
              <a:gd name="connsiteY20" fmla="*/ 438411 h 3377852"/>
              <a:gd name="connsiteX21" fmla="*/ 3504520 w 6763787"/>
              <a:gd name="connsiteY21" fmla="*/ 475989 h 3377852"/>
              <a:gd name="connsiteX22" fmla="*/ 4932487 w 6763787"/>
              <a:gd name="connsiteY22" fmla="*/ 1440493 h 3377852"/>
              <a:gd name="connsiteX23" fmla="*/ 4606810 w 6763787"/>
              <a:gd name="connsiteY23" fmla="*/ 1866378 h 3377852"/>
              <a:gd name="connsiteX24" fmla="*/ 3618229 w 6763787"/>
              <a:gd name="connsiteY24" fmla="*/ 3189055 h 3377852"/>
              <a:gd name="connsiteX25" fmla="*/ 4030613 w 6763787"/>
              <a:gd name="connsiteY25" fmla="*/ 2993720 h 3377852"/>
              <a:gd name="connsiteX26" fmla="*/ 4293659 w 6763787"/>
              <a:gd name="connsiteY26" fmla="*/ 2392471 h 3377852"/>
              <a:gd name="connsiteX27" fmla="*/ 4506602 w 6763787"/>
              <a:gd name="connsiteY27" fmla="*/ 2880986 h 3377852"/>
              <a:gd name="connsiteX28" fmla="*/ 4689799 w 6763787"/>
              <a:gd name="connsiteY28" fmla="*/ 3260493 h 3377852"/>
              <a:gd name="connsiteX29" fmla="*/ 4904113 w 6763787"/>
              <a:gd name="connsiteY29" fmla="*/ 3117617 h 3377852"/>
              <a:gd name="connsiteX30" fmla="*/ 4481550 w 6763787"/>
              <a:gd name="connsiteY30" fmla="*/ 2342367 h 3377852"/>
              <a:gd name="connsiteX31" fmla="*/ 5170481 w 6763787"/>
              <a:gd name="connsiteY31" fmla="*/ 1615857 h 3377852"/>
              <a:gd name="connsiteX32" fmla="*/ 5896991 w 6763787"/>
              <a:gd name="connsiteY32" fmla="*/ 2204581 h 3377852"/>
              <a:gd name="connsiteX33" fmla="*/ 5475617 w 6763787"/>
              <a:gd name="connsiteY33" fmla="*/ 2903303 h 3377852"/>
              <a:gd name="connsiteX34" fmla="*/ 5358372 w 6763787"/>
              <a:gd name="connsiteY34" fmla="*/ 3269293 h 3377852"/>
              <a:gd name="connsiteX35" fmla="*/ 5596366 w 6763787"/>
              <a:gd name="connsiteY35" fmla="*/ 3244241 h 3377852"/>
              <a:gd name="connsiteX36" fmla="*/ 6022251 w 6763787"/>
              <a:gd name="connsiteY36" fmla="*/ 2467627 h 3377852"/>
              <a:gd name="connsiteX37" fmla="*/ 6261435 w 6763787"/>
              <a:gd name="connsiteY37" fmla="*/ 3117617 h 3377852"/>
              <a:gd name="connsiteX38" fmla="*/ 6761501 w 6763787"/>
              <a:gd name="connsiteY38" fmla="*/ 3117617 h 3377852"/>
              <a:gd name="connsiteX39" fmla="*/ 6247720 w 6763787"/>
              <a:gd name="connsiteY39" fmla="*/ 2317315 h 3377852"/>
              <a:gd name="connsiteX40" fmla="*/ 5871939 w 6763787"/>
              <a:gd name="connsiteY40" fmla="*/ 1903956 h 3377852"/>
              <a:gd name="connsiteX41" fmla="*/ 5270690 w 6763787"/>
              <a:gd name="connsiteY41" fmla="*/ 1377863 h 3377852"/>
              <a:gd name="connsiteX42" fmla="*/ 3491994 w 6763787"/>
              <a:gd name="connsiteY42" fmla="*/ 313150 h 3377852"/>
              <a:gd name="connsiteX43" fmla="*/ 3491994 w 6763787"/>
              <a:gd name="connsiteY43" fmla="*/ 0 h 3377852"/>
              <a:gd name="connsiteX0" fmla="*/ 3200457 w 6810453"/>
              <a:gd name="connsiteY0" fmla="*/ 187890 h 3381351"/>
              <a:gd name="connsiteX1" fmla="*/ 3021953 w 6810453"/>
              <a:gd name="connsiteY1" fmla="*/ 188659 h 3381351"/>
              <a:gd name="connsiteX2" fmla="*/ 2749520 w 6810453"/>
              <a:gd name="connsiteY2" fmla="*/ 288098 h 3381351"/>
              <a:gd name="connsiteX3" fmla="*/ 1597125 w 6810453"/>
              <a:gd name="connsiteY3" fmla="*/ 1227550 h 3381351"/>
              <a:gd name="connsiteX4" fmla="*/ 595043 w 6810453"/>
              <a:gd name="connsiteY4" fmla="*/ 2041742 h 3381351"/>
              <a:gd name="connsiteX5" fmla="*/ 106528 w 6810453"/>
              <a:gd name="connsiteY5" fmla="*/ 2642991 h 3381351"/>
              <a:gd name="connsiteX6" fmla="*/ 21557 w 6810453"/>
              <a:gd name="connsiteY6" fmla="*/ 3117617 h 3381351"/>
              <a:gd name="connsiteX7" fmla="*/ 235871 w 6810453"/>
              <a:gd name="connsiteY7" fmla="*/ 3260493 h 3381351"/>
              <a:gd name="connsiteX8" fmla="*/ 645147 w 6810453"/>
              <a:gd name="connsiteY8" fmla="*/ 2392471 h 3381351"/>
              <a:gd name="connsiteX9" fmla="*/ 995876 w 6810453"/>
              <a:gd name="connsiteY9" fmla="*/ 3043824 h 3381351"/>
              <a:gd name="connsiteX10" fmla="*/ 1309027 w 6810453"/>
              <a:gd name="connsiteY10" fmla="*/ 3169085 h 3381351"/>
              <a:gd name="connsiteX11" fmla="*/ 820512 w 6810453"/>
              <a:gd name="connsiteY11" fmla="*/ 2254685 h 3381351"/>
              <a:gd name="connsiteX12" fmla="*/ 1597125 w 6810453"/>
              <a:gd name="connsiteY12" fmla="*/ 1615857 h 3381351"/>
              <a:gd name="connsiteX13" fmla="*/ 2323635 w 6810453"/>
              <a:gd name="connsiteY13" fmla="*/ 2204581 h 3381351"/>
              <a:gd name="connsiteX14" fmla="*/ 1785016 w 6810453"/>
              <a:gd name="connsiteY14" fmla="*/ 3118981 h 3381351"/>
              <a:gd name="connsiteX15" fmla="*/ 1997958 w 6810453"/>
              <a:gd name="connsiteY15" fmla="*/ 3181611 h 3381351"/>
              <a:gd name="connsiteX16" fmla="*/ 2423843 w 6810453"/>
              <a:gd name="connsiteY16" fmla="*/ 2517731 h 3381351"/>
              <a:gd name="connsiteX17" fmla="*/ 2686890 w 6810453"/>
              <a:gd name="connsiteY17" fmla="*/ 2956142 h 3381351"/>
              <a:gd name="connsiteX18" fmla="*/ 2949936 w 6810453"/>
              <a:gd name="connsiteY18" fmla="*/ 3194137 h 3381351"/>
              <a:gd name="connsiteX19" fmla="*/ 2724468 w 6810453"/>
              <a:gd name="connsiteY19" fmla="*/ 2329841 h 3381351"/>
              <a:gd name="connsiteX20" fmla="*/ 1747438 w 6810453"/>
              <a:gd name="connsiteY20" fmla="*/ 1415441 h 3381351"/>
              <a:gd name="connsiteX21" fmla="*/ 3275613 w 6810453"/>
              <a:gd name="connsiteY21" fmla="*/ 438411 h 3381351"/>
              <a:gd name="connsiteX22" fmla="*/ 3551186 w 6810453"/>
              <a:gd name="connsiteY22" fmla="*/ 475989 h 3381351"/>
              <a:gd name="connsiteX23" fmla="*/ 4979153 w 6810453"/>
              <a:gd name="connsiteY23" fmla="*/ 1440493 h 3381351"/>
              <a:gd name="connsiteX24" fmla="*/ 4653476 w 6810453"/>
              <a:gd name="connsiteY24" fmla="*/ 1866378 h 3381351"/>
              <a:gd name="connsiteX25" fmla="*/ 3664895 w 6810453"/>
              <a:gd name="connsiteY25" fmla="*/ 3189055 h 3381351"/>
              <a:gd name="connsiteX26" fmla="*/ 4077279 w 6810453"/>
              <a:gd name="connsiteY26" fmla="*/ 2993720 h 3381351"/>
              <a:gd name="connsiteX27" fmla="*/ 4340325 w 6810453"/>
              <a:gd name="connsiteY27" fmla="*/ 2392471 h 3381351"/>
              <a:gd name="connsiteX28" fmla="*/ 4553268 w 6810453"/>
              <a:gd name="connsiteY28" fmla="*/ 2880986 h 3381351"/>
              <a:gd name="connsiteX29" fmla="*/ 4736465 w 6810453"/>
              <a:gd name="connsiteY29" fmla="*/ 3260493 h 3381351"/>
              <a:gd name="connsiteX30" fmla="*/ 4950779 w 6810453"/>
              <a:gd name="connsiteY30" fmla="*/ 3117617 h 3381351"/>
              <a:gd name="connsiteX31" fmla="*/ 4528216 w 6810453"/>
              <a:gd name="connsiteY31" fmla="*/ 2342367 h 3381351"/>
              <a:gd name="connsiteX32" fmla="*/ 5217147 w 6810453"/>
              <a:gd name="connsiteY32" fmla="*/ 1615857 h 3381351"/>
              <a:gd name="connsiteX33" fmla="*/ 5943657 w 6810453"/>
              <a:gd name="connsiteY33" fmla="*/ 2204581 h 3381351"/>
              <a:gd name="connsiteX34" fmla="*/ 5522283 w 6810453"/>
              <a:gd name="connsiteY34" fmla="*/ 2903303 h 3381351"/>
              <a:gd name="connsiteX35" fmla="*/ 5405038 w 6810453"/>
              <a:gd name="connsiteY35" fmla="*/ 3269293 h 3381351"/>
              <a:gd name="connsiteX36" fmla="*/ 5643032 w 6810453"/>
              <a:gd name="connsiteY36" fmla="*/ 3244241 h 3381351"/>
              <a:gd name="connsiteX37" fmla="*/ 6068917 w 6810453"/>
              <a:gd name="connsiteY37" fmla="*/ 2467627 h 3381351"/>
              <a:gd name="connsiteX38" fmla="*/ 6308101 w 6810453"/>
              <a:gd name="connsiteY38" fmla="*/ 3117617 h 3381351"/>
              <a:gd name="connsiteX39" fmla="*/ 6808167 w 6810453"/>
              <a:gd name="connsiteY39" fmla="*/ 3117617 h 3381351"/>
              <a:gd name="connsiteX40" fmla="*/ 6294386 w 6810453"/>
              <a:gd name="connsiteY40" fmla="*/ 2317315 h 3381351"/>
              <a:gd name="connsiteX41" fmla="*/ 5918605 w 6810453"/>
              <a:gd name="connsiteY41" fmla="*/ 1903956 h 3381351"/>
              <a:gd name="connsiteX42" fmla="*/ 5317356 w 6810453"/>
              <a:gd name="connsiteY42" fmla="*/ 1377863 h 3381351"/>
              <a:gd name="connsiteX43" fmla="*/ 3538660 w 6810453"/>
              <a:gd name="connsiteY43" fmla="*/ 313150 h 3381351"/>
              <a:gd name="connsiteX44" fmla="*/ 3538660 w 6810453"/>
              <a:gd name="connsiteY44" fmla="*/ 0 h 3381351"/>
              <a:gd name="connsiteX0" fmla="*/ 3200457 w 6810453"/>
              <a:gd name="connsiteY0" fmla="*/ 187890 h 3381351"/>
              <a:gd name="connsiteX1" fmla="*/ 3021953 w 6810453"/>
              <a:gd name="connsiteY1" fmla="*/ 188659 h 3381351"/>
              <a:gd name="connsiteX2" fmla="*/ 2749520 w 6810453"/>
              <a:gd name="connsiteY2" fmla="*/ 288098 h 3381351"/>
              <a:gd name="connsiteX3" fmla="*/ 1597125 w 6810453"/>
              <a:gd name="connsiteY3" fmla="*/ 1227550 h 3381351"/>
              <a:gd name="connsiteX4" fmla="*/ 595043 w 6810453"/>
              <a:gd name="connsiteY4" fmla="*/ 2041742 h 3381351"/>
              <a:gd name="connsiteX5" fmla="*/ 106528 w 6810453"/>
              <a:gd name="connsiteY5" fmla="*/ 2642991 h 3381351"/>
              <a:gd name="connsiteX6" fmla="*/ 21557 w 6810453"/>
              <a:gd name="connsiteY6" fmla="*/ 3117617 h 3381351"/>
              <a:gd name="connsiteX7" fmla="*/ 235871 w 6810453"/>
              <a:gd name="connsiteY7" fmla="*/ 3260493 h 3381351"/>
              <a:gd name="connsiteX8" fmla="*/ 645147 w 6810453"/>
              <a:gd name="connsiteY8" fmla="*/ 2392471 h 3381351"/>
              <a:gd name="connsiteX9" fmla="*/ 995876 w 6810453"/>
              <a:gd name="connsiteY9" fmla="*/ 3043824 h 3381351"/>
              <a:gd name="connsiteX10" fmla="*/ 1309027 w 6810453"/>
              <a:gd name="connsiteY10" fmla="*/ 3169085 h 3381351"/>
              <a:gd name="connsiteX11" fmla="*/ 1307441 w 6810453"/>
              <a:gd name="connsiteY11" fmla="*/ 2903303 h 3381351"/>
              <a:gd name="connsiteX12" fmla="*/ 820512 w 6810453"/>
              <a:gd name="connsiteY12" fmla="*/ 2254685 h 3381351"/>
              <a:gd name="connsiteX13" fmla="*/ 1597125 w 6810453"/>
              <a:gd name="connsiteY13" fmla="*/ 1615857 h 3381351"/>
              <a:gd name="connsiteX14" fmla="*/ 2323635 w 6810453"/>
              <a:gd name="connsiteY14" fmla="*/ 2204581 h 3381351"/>
              <a:gd name="connsiteX15" fmla="*/ 1785016 w 6810453"/>
              <a:gd name="connsiteY15" fmla="*/ 3118981 h 3381351"/>
              <a:gd name="connsiteX16" fmla="*/ 1997958 w 6810453"/>
              <a:gd name="connsiteY16" fmla="*/ 3181611 h 3381351"/>
              <a:gd name="connsiteX17" fmla="*/ 2423843 w 6810453"/>
              <a:gd name="connsiteY17" fmla="*/ 2517731 h 3381351"/>
              <a:gd name="connsiteX18" fmla="*/ 2686890 w 6810453"/>
              <a:gd name="connsiteY18" fmla="*/ 2956142 h 3381351"/>
              <a:gd name="connsiteX19" fmla="*/ 2949936 w 6810453"/>
              <a:gd name="connsiteY19" fmla="*/ 3194137 h 3381351"/>
              <a:gd name="connsiteX20" fmla="*/ 2724468 w 6810453"/>
              <a:gd name="connsiteY20" fmla="*/ 2329841 h 3381351"/>
              <a:gd name="connsiteX21" fmla="*/ 1747438 w 6810453"/>
              <a:gd name="connsiteY21" fmla="*/ 1415441 h 3381351"/>
              <a:gd name="connsiteX22" fmla="*/ 3275613 w 6810453"/>
              <a:gd name="connsiteY22" fmla="*/ 438411 h 3381351"/>
              <a:gd name="connsiteX23" fmla="*/ 3551186 w 6810453"/>
              <a:gd name="connsiteY23" fmla="*/ 475989 h 3381351"/>
              <a:gd name="connsiteX24" fmla="*/ 4979153 w 6810453"/>
              <a:gd name="connsiteY24" fmla="*/ 1440493 h 3381351"/>
              <a:gd name="connsiteX25" fmla="*/ 4653476 w 6810453"/>
              <a:gd name="connsiteY25" fmla="*/ 1866378 h 3381351"/>
              <a:gd name="connsiteX26" fmla="*/ 3664895 w 6810453"/>
              <a:gd name="connsiteY26" fmla="*/ 3189055 h 3381351"/>
              <a:gd name="connsiteX27" fmla="*/ 4077279 w 6810453"/>
              <a:gd name="connsiteY27" fmla="*/ 2993720 h 3381351"/>
              <a:gd name="connsiteX28" fmla="*/ 4340325 w 6810453"/>
              <a:gd name="connsiteY28" fmla="*/ 2392471 h 3381351"/>
              <a:gd name="connsiteX29" fmla="*/ 4553268 w 6810453"/>
              <a:gd name="connsiteY29" fmla="*/ 2880986 h 3381351"/>
              <a:gd name="connsiteX30" fmla="*/ 4736465 w 6810453"/>
              <a:gd name="connsiteY30" fmla="*/ 3260493 h 3381351"/>
              <a:gd name="connsiteX31" fmla="*/ 4950779 w 6810453"/>
              <a:gd name="connsiteY31" fmla="*/ 3117617 h 3381351"/>
              <a:gd name="connsiteX32" fmla="*/ 4528216 w 6810453"/>
              <a:gd name="connsiteY32" fmla="*/ 2342367 h 3381351"/>
              <a:gd name="connsiteX33" fmla="*/ 5217147 w 6810453"/>
              <a:gd name="connsiteY33" fmla="*/ 1615857 h 3381351"/>
              <a:gd name="connsiteX34" fmla="*/ 5943657 w 6810453"/>
              <a:gd name="connsiteY34" fmla="*/ 2204581 h 3381351"/>
              <a:gd name="connsiteX35" fmla="*/ 5522283 w 6810453"/>
              <a:gd name="connsiteY35" fmla="*/ 2903303 h 3381351"/>
              <a:gd name="connsiteX36" fmla="*/ 5405038 w 6810453"/>
              <a:gd name="connsiteY36" fmla="*/ 3269293 h 3381351"/>
              <a:gd name="connsiteX37" fmla="*/ 5643032 w 6810453"/>
              <a:gd name="connsiteY37" fmla="*/ 3244241 h 3381351"/>
              <a:gd name="connsiteX38" fmla="*/ 6068917 w 6810453"/>
              <a:gd name="connsiteY38" fmla="*/ 2467627 h 3381351"/>
              <a:gd name="connsiteX39" fmla="*/ 6308101 w 6810453"/>
              <a:gd name="connsiteY39" fmla="*/ 3117617 h 3381351"/>
              <a:gd name="connsiteX40" fmla="*/ 6808167 w 6810453"/>
              <a:gd name="connsiteY40" fmla="*/ 3117617 h 3381351"/>
              <a:gd name="connsiteX41" fmla="*/ 6294386 w 6810453"/>
              <a:gd name="connsiteY41" fmla="*/ 2317315 h 3381351"/>
              <a:gd name="connsiteX42" fmla="*/ 5918605 w 6810453"/>
              <a:gd name="connsiteY42" fmla="*/ 1903956 h 3381351"/>
              <a:gd name="connsiteX43" fmla="*/ 5317356 w 6810453"/>
              <a:gd name="connsiteY43" fmla="*/ 1377863 h 3381351"/>
              <a:gd name="connsiteX44" fmla="*/ 3538660 w 6810453"/>
              <a:gd name="connsiteY44" fmla="*/ 313150 h 3381351"/>
              <a:gd name="connsiteX45" fmla="*/ 3538660 w 6810453"/>
              <a:gd name="connsiteY45" fmla="*/ 0 h 3381351"/>
              <a:gd name="connsiteX0" fmla="*/ 3200457 w 6810453"/>
              <a:gd name="connsiteY0" fmla="*/ 187890 h 3381351"/>
              <a:gd name="connsiteX1" fmla="*/ 3021953 w 6810453"/>
              <a:gd name="connsiteY1" fmla="*/ 188659 h 3381351"/>
              <a:gd name="connsiteX2" fmla="*/ 2749520 w 6810453"/>
              <a:gd name="connsiteY2" fmla="*/ 288098 h 3381351"/>
              <a:gd name="connsiteX3" fmla="*/ 1597125 w 6810453"/>
              <a:gd name="connsiteY3" fmla="*/ 1227550 h 3381351"/>
              <a:gd name="connsiteX4" fmla="*/ 595043 w 6810453"/>
              <a:gd name="connsiteY4" fmla="*/ 2041742 h 3381351"/>
              <a:gd name="connsiteX5" fmla="*/ 106528 w 6810453"/>
              <a:gd name="connsiteY5" fmla="*/ 2642991 h 3381351"/>
              <a:gd name="connsiteX6" fmla="*/ 21557 w 6810453"/>
              <a:gd name="connsiteY6" fmla="*/ 3117617 h 3381351"/>
              <a:gd name="connsiteX7" fmla="*/ 235871 w 6810453"/>
              <a:gd name="connsiteY7" fmla="*/ 3260493 h 3381351"/>
              <a:gd name="connsiteX8" fmla="*/ 645147 w 6810453"/>
              <a:gd name="connsiteY8" fmla="*/ 2392471 h 3381351"/>
              <a:gd name="connsiteX9" fmla="*/ 950251 w 6810453"/>
              <a:gd name="connsiteY9" fmla="*/ 3117617 h 3381351"/>
              <a:gd name="connsiteX10" fmla="*/ 1309027 w 6810453"/>
              <a:gd name="connsiteY10" fmla="*/ 3169085 h 3381351"/>
              <a:gd name="connsiteX11" fmla="*/ 1307441 w 6810453"/>
              <a:gd name="connsiteY11" fmla="*/ 2903303 h 3381351"/>
              <a:gd name="connsiteX12" fmla="*/ 820512 w 6810453"/>
              <a:gd name="connsiteY12" fmla="*/ 2254685 h 3381351"/>
              <a:gd name="connsiteX13" fmla="*/ 1597125 w 6810453"/>
              <a:gd name="connsiteY13" fmla="*/ 1615857 h 3381351"/>
              <a:gd name="connsiteX14" fmla="*/ 2323635 w 6810453"/>
              <a:gd name="connsiteY14" fmla="*/ 2204581 h 3381351"/>
              <a:gd name="connsiteX15" fmla="*/ 1785016 w 6810453"/>
              <a:gd name="connsiteY15" fmla="*/ 3118981 h 3381351"/>
              <a:gd name="connsiteX16" fmla="*/ 1997958 w 6810453"/>
              <a:gd name="connsiteY16" fmla="*/ 3181611 h 3381351"/>
              <a:gd name="connsiteX17" fmla="*/ 2423843 w 6810453"/>
              <a:gd name="connsiteY17" fmla="*/ 2517731 h 3381351"/>
              <a:gd name="connsiteX18" fmla="*/ 2686890 w 6810453"/>
              <a:gd name="connsiteY18" fmla="*/ 2956142 h 3381351"/>
              <a:gd name="connsiteX19" fmla="*/ 2949936 w 6810453"/>
              <a:gd name="connsiteY19" fmla="*/ 3194137 h 3381351"/>
              <a:gd name="connsiteX20" fmla="*/ 2724468 w 6810453"/>
              <a:gd name="connsiteY20" fmla="*/ 2329841 h 3381351"/>
              <a:gd name="connsiteX21" fmla="*/ 1747438 w 6810453"/>
              <a:gd name="connsiteY21" fmla="*/ 1415441 h 3381351"/>
              <a:gd name="connsiteX22" fmla="*/ 3275613 w 6810453"/>
              <a:gd name="connsiteY22" fmla="*/ 438411 h 3381351"/>
              <a:gd name="connsiteX23" fmla="*/ 3551186 w 6810453"/>
              <a:gd name="connsiteY23" fmla="*/ 475989 h 3381351"/>
              <a:gd name="connsiteX24" fmla="*/ 4979153 w 6810453"/>
              <a:gd name="connsiteY24" fmla="*/ 1440493 h 3381351"/>
              <a:gd name="connsiteX25" fmla="*/ 4653476 w 6810453"/>
              <a:gd name="connsiteY25" fmla="*/ 1866378 h 3381351"/>
              <a:gd name="connsiteX26" fmla="*/ 3664895 w 6810453"/>
              <a:gd name="connsiteY26" fmla="*/ 3189055 h 3381351"/>
              <a:gd name="connsiteX27" fmla="*/ 4077279 w 6810453"/>
              <a:gd name="connsiteY27" fmla="*/ 2993720 h 3381351"/>
              <a:gd name="connsiteX28" fmla="*/ 4340325 w 6810453"/>
              <a:gd name="connsiteY28" fmla="*/ 2392471 h 3381351"/>
              <a:gd name="connsiteX29" fmla="*/ 4553268 w 6810453"/>
              <a:gd name="connsiteY29" fmla="*/ 2880986 h 3381351"/>
              <a:gd name="connsiteX30" fmla="*/ 4736465 w 6810453"/>
              <a:gd name="connsiteY30" fmla="*/ 3260493 h 3381351"/>
              <a:gd name="connsiteX31" fmla="*/ 4950779 w 6810453"/>
              <a:gd name="connsiteY31" fmla="*/ 3117617 h 3381351"/>
              <a:gd name="connsiteX32" fmla="*/ 4528216 w 6810453"/>
              <a:gd name="connsiteY32" fmla="*/ 2342367 h 3381351"/>
              <a:gd name="connsiteX33" fmla="*/ 5217147 w 6810453"/>
              <a:gd name="connsiteY33" fmla="*/ 1615857 h 3381351"/>
              <a:gd name="connsiteX34" fmla="*/ 5943657 w 6810453"/>
              <a:gd name="connsiteY34" fmla="*/ 2204581 h 3381351"/>
              <a:gd name="connsiteX35" fmla="*/ 5522283 w 6810453"/>
              <a:gd name="connsiteY35" fmla="*/ 2903303 h 3381351"/>
              <a:gd name="connsiteX36" fmla="*/ 5405038 w 6810453"/>
              <a:gd name="connsiteY36" fmla="*/ 3269293 h 3381351"/>
              <a:gd name="connsiteX37" fmla="*/ 5643032 w 6810453"/>
              <a:gd name="connsiteY37" fmla="*/ 3244241 h 3381351"/>
              <a:gd name="connsiteX38" fmla="*/ 6068917 w 6810453"/>
              <a:gd name="connsiteY38" fmla="*/ 2467627 h 3381351"/>
              <a:gd name="connsiteX39" fmla="*/ 6308101 w 6810453"/>
              <a:gd name="connsiteY39" fmla="*/ 3117617 h 3381351"/>
              <a:gd name="connsiteX40" fmla="*/ 6808167 w 6810453"/>
              <a:gd name="connsiteY40" fmla="*/ 3117617 h 3381351"/>
              <a:gd name="connsiteX41" fmla="*/ 6294386 w 6810453"/>
              <a:gd name="connsiteY41" fmla="*/ 2317315 h 3381351"/>
              <a:gd name="connsiteX42" fmla="*/ 5918605 w 6810453"/>
              <a:gd name="connsiteY42" fmla="*/ 1903956 h 3381351"/>
              <a:gd name="connsiteX43" fmla="*/ 5317356 w 6810453"/>
              <a:gd name="connsiteY43" fmla="*/ 1377863 h 3381351"/>
              <a:gd name="connsiteX44" fmla="*/ 3538660 w 6810453"/>
              <a:gd name="connsiteY44" fmla="*/ 313150 h 3381351"/>
              <a:gd name="connsiteX45" fmla="*/ 3538660 w 6810453"/>
              <a:gd name="connsiteY45" fmla="*/ 0 h 3381351"/>
              <a:gd name="connsiteX0" fmla="*/ 3200457 w 6810453"/>
              <a:gd name="connsiteY0" fmla="*/ 187890 h 3381351"/>
              <a:gd name="connsiteX1" fmla="*/ 3021953 w 6810453"/>
              <a:gd name="connsiteY1" fmla="*/ 188659 h 3381351"/>
              <a:gd name="connsiteX2" fmla="*/ 2749520 w 6810453"/>
              <a:gd name="connsiteY2" fmla="*/ 288098 h 3381351"/>
              <a:gd name="connsiteX3" fmla="*/ 1597125 w 6810453"/>
              <a:gd name="connsiteY3" fmla="*/ 1227550 h 3381351"/>
              <a:gd name="connsiteX4" fmla="*/ 595043 w 6810453"/>
              <a:gd name="connsiteY4" fmla="*/ 2041742 h 3381351"/>
              <a:gd name="connsiteX5" fmla="*/ 106528 w 6810453"/>
              <a:gd name="connsiteY5" fmla="*/ 2642991 h 3381351"/>
              <a:gd name="connsiteX6" fmla="*/ 21557 w 6810453"/>
              <a:gd name="connsiteY6" fmla="*/ 3117617 h 3381351"/>
              <a:gd name="connsiteX7" fmla="*/ 235871 w 6810453"/>
              <a:gd name="connsiteY7" fmla="*/ 3260493 h 3381351"/>
              <a:gd name="connsiteX8" fmla="*/ 645147 w 6810453"/>
              <a:gd name="connsiteY8" fmla="*/ 2392471 h 3381351"/>
              <a:gd name="connsiteX9" fmla="*/ 950251 w 6810453"/>
              <a:gd name="connsiteY9" fmla="*/ 3117617 h 3381351"/>
              <a:gd name="connsiteX10" fmla="*/ 1309027 w 6810453"/>
              <a:gd name="connsiteY10" fmla="*/ 3169085 h 3381351"/>
              <a:gd name="connsiteX11" fmla="*/ 1307441 w 6810453"/>
              <a:gd name="connsiteY11" fmla="*/ 2903303 h 3381351"/>
              <a:gd name="connsiteX12" fmla="*/ 820512 w 6810453"/>
              <a:gd name="connsiteY12" fmla="*/ 2254685 h 3381351"/>
              <a:gd name="connsiteX13" fmla="*/ 1597125 w 6810453"/>
              <a:gd name="connsiteY13" fmla="*/ 1615857 h 3381351"/>
              <a:gd name="connsiteX14" fmla="*/ 2323635 w 6810453"/>
              <a:gd name="connsiteY14" fmla="*/ 2204581 h 3381351"/>
              <a:gd name="connsiteX15" fmla="*/ 1736069 w 6810453"/>
              <a:gd name="connsiteY15" fmla="*/ 2974741 h 3381351"/>
              <a:gd name="connsiteX16" fmla="*/ 1997958 w 6810453"/>
              <a:gd name="connsiteY16" fmla="*/ 3181611 h 3381351"/>
              <a:gd name="connsiteX17" fmla="*/ 2423843 w 6810453"/>
              <a:gd name="connsiteY17" fmla="*/ 2517731 h 3381351"/>
              <a:gd name="connsiteX18" fmla="*/ 2686890 w 6810453"/>
              <a:gd name="connsiteY18" fmla="*/ 2956142 h 3381351"/>
              <a:gd name="connsiteX19" fmla="*/ 2949936 w 6810453"/>
              <a:gd name="connsiteY19" fmla="*/ 3194137 h 3381351"/>
              <a:gd name="connsiteX20" fmla="*/ 2724468 w 6810453"/>
              <a:gd name="connsiteY20" fmla="*/ 2329841 h 3381351"/>
              <a:gd name="connsiteX21" fmla="*/ 1747438 w 6810453"/>
              <a:gd name="connsiteY21" fmla="*/ 1415441 h 3381351"/>
              <a:gd name="connsiteX22" fmla="*/ 3275613 w 6810453"/>
              <a:gd name="connsiteY22" fmla="*/ 438411 h 3381351"/>
              <a:gd name="connsiteX23" fmla="*/ 3551186 w 6810453"/>
              <a:gd name="connsiteY23" fmla="*/ 475989 h 3381351"/>
              <a:gd name="connsiteX24" fmla="*/ 4979153 w 6810453"/>
              <a:gd name="connsiteY24" fmla="*/ 1440493 h 3381351"/>
              <a:gd name="connsiteX25" fmla="*/ 4653476 w 6810453"/>
              <a:gd name="connsiteY25" fmla="*/ 1866378 h 3381351"/>
              <a:gd name="connsiteX26" fmla="*/ 3664895 w 6810453"/>
              <a:gd name="connsiteY26" fmla="*/ 3189055 h 3381351"/>
              <a:gd name="connsiteX27" fmla="*/ 4077279 w 6810453"/>
              <a:gd name="connsiteY27" fmla="*/ 2993720 h 3381351"/>
              <a:gd name="connsiteX28" fmla="*/ 4340325 w 6810453"/>
              <a:gd name="connsiteY28" fmla="*/ 2392471 h 3381351"/>
              <a:gd name="connsiteX29" fmla="*/ 4553268 w 6810453"/>
              <a:gd name="connsiteY29" fmla="*/ 2880986 h 3381351"/>
              <a:gd name="connsiteX30" fmla="*/ 4736465 w 6810453"/>
              <a:gd name="connsiteY30" fmla="*/ 3260493 h 3381351"/>
              <a:gd name="connsiteX31" fmla="*/ 4950779 w 6810453"/>
              <a:gd name="connsiteY31" fmla="*/ 3117617 h 3381351"/>
              <a:gd name="connsiteX32" fmla="*/ 4528216 w 6810453"/>
              <a:gd name="connsiteY32" fmla="*/ 2342367 h 3381351"/>
              <a:gd name="connsiteX33" fmla="*/ 5217147 w 6810453"/>
              <a:gd name="connsiteY33" fmla="*/ 1615857 h 3381351"/>
              <a:gd name="connsiteX34" fmla="*/ 5943657 w 6810453"/>
              <a:gd name="connsiteY34" fmla="*/ 2204581 h 3381351"/>
              <a:gd name="connsiteX35" fmla="*/ 5522283 w 6810453"/>
              <a:gd name="connsiteY35" fmla="*/ 2903303 h 3381351"/>
              <a:gd name="connsiteX36" fmla="*/ 5405038 w 6810453"/>
              <a:gd name="connsiteY36" fmla="*/ 3269293 h 3381351"/>
              <a:gd name="connsiteX37" fmla="*/ 5643032 w 6810453"/>
              <a:gd name="connsiteY37" fmla="*/ 3244241 h 3381351"/>
              <a:gd name="connsiteX38" fmla="*/ 6068917 w 6810453"/>
              <a:gd name="connsiteY38" fmla="*/ 2467627 h 3381351"/>
              <a:gd name="connsiteX39" fmla="*/ 6308101 w 6810453"/>
              <a:gd name="connsiteY39" fmla="*/ 3117617 h 3381351"/>
              <a:gd name="connsiteX40" fmla="*/ 6808167 w 6810453"/>
              <a:gd name="connsiteY40" fmla="*/ 3117617 h 3381351"/>
              <a:gd name="connsiteX41" fmla="*/ 6294386 w 6810453"/>
              <a:gd name="connsiteY41" fmla="*/ 2317315 h 3381351"/>
              <a:gd name="connsiteX42" fmla="*/ 5918605 w 6810453"/>
              <a:gd name="connsiteY42" fmla="*/ 1903956 h 3381351"/>
              <a:gd name="connsiteX43" fmla="*/ 5317356 w 6810453"/>
              <a:gd name="connsiteY43" fmla="*/ 1377863 h 3381351"/>
              <a:gd name="connsiteX44" fmla="*/ 3538660 w 6810453"/>
              <a:gd name="connsiteY44" fmla="*/ 313150 h 3381351"/>
              <a:gd name="connsiteX45" fmla="*/ 3538660 w 6810453"/>
              <a:gd name="connsiteY45" fmla="*/ 0 h 3381351"/>
              <a:gd name="connsiteX0" fmla="*/ 3200457 w 6810453"/>
              <a:gd name="connsiteY0" fmla="*/ 187890 h 3381351"/>
              <a:gd name="connsiteX1" fmla="*/ 3021953 w 6810453"/>
              <a:gd name="connsiteY1" fmla="*/ 188659 h 3381351"/>
              <a:gd name="connsiteX2" fmla="*/ 2749520 w 6810453"/>
              <a:gd name="connsiteY2" fmla="*/ 288098 h 3381351"/>
              <a:gd name="connsiteX3" fmla="*/ 1597125 w 6810453"/>
              <a:gd name="connsiteY3" fmla="*/ 1227550 h 3381351"/>
              <a:gd name="connsiteX4" fmla="*/ 595043 w 6810453"/>
              <a:gd name="connsiteY4" fmla="*/ 2041742 h 3381351"/>
              <a:gd name="connsiteX5" fmla="*/ 106528 w 6810453"/>
              <a:gd name="connsiteY5" fmla="*/ 2642991 h 3381351"/>
              <a:gd name="connsiteX6" fmla="*/ 21557 w 6810453"/>
              <a:gd name="connsiteY6" fmla="*/ 3117617 h 3381351"/>
              <a:gd name="connsiteX7" fmla="*/ 235871 w 6810453"/>
              <a:gd name="connsiteY7" fmla="*/ 3260493 h 3381351"/>
              <a:gd name="connsiteX8" fmla="*/ 645147 w 6810453"/>
              <a:gd name="connsiteY8" fmla="*/ 2392471 h 3381351"/>
              <a:gd name="connsiteX9" fmla="*/ 950251 w 6810453"/>
              <a:gd name="connsiteY9" fmla="*/ 3117617 h 3381351"/>
              <a:gd name="connsiteX10" fmla="*/ 1309027 w 6810453"/>
              <a:gd name="connsiteY10" fmla="*/ 3169085 h 3381351"/>
              <a:gd name="connsiteX11" fmla="*/ 1307441 w 6810453"/>
              <a:gd name="connsiteY11" fmla="*/ 2903303 h 3381351"/>
              <a:gd name="connsiteX12" fmla="*/ 820512 w 6810453"/>
              <a:gd name="connsiteY12" fmla="*/ 2254685 h 3381351"/>
              <a:gd name="connsiteX13" fmla="*/ 1597125 w 6810453"/>
              <a:gd name="connsiteY13" fmla="*/ 1615857 h 3381351"/>
              <a:gd name="connsiteX14" fmla="*/ 2323635 w 6810453"/>
              <a:gd name="connsiteY14" fmla="*/ 2204581 h 3381351"/>
              <a:gd name="connsiteX15" fmla="*/ 1736069 w 6810453"/>
              <a:gd name="connsiteY15" fmla="*/ 2974741 h 3381351"/>
              <a:gd name="connsiteX16" fmla="*/ 1997958 w 6810453"/>
              <a:gd name="connsiteY16" fmla="*/ 3181611 h 3381351"/>
              <a:gd name="connsiteX17" fmla="*/ 2423843 w 6810453"/>
              <a:gd name="connsiteY17" fmla="*/ 2517731 h 3381351"/>
              <a:gd name="connsiteX18" fmla="*/ 2686890 w 6810453"/>
              <a:gd name="connsiteY18" fmla="*/ 2956142 h 3381351"/>
              <a:gd name="connsiteX19" fmla="*/ 2949936 w 6810453"/>
              <a:gd name="connsiteY19" fmla="*/ 3194137 h 3381351"/>
              <a:gd name="connsiteX20" fmla="*/ 3021953 w 6810453"/>
              <a:gd name="connsiteY20" fmla="*/ 2903303 h 3381351"/>
              <a:gd name="connsiteX21" fmla="*/ 2724468 w 6810453"/>
              <a:gd name="connsiteY21" fmla="*/ 2329841 h 3381351"/>
              <a:gd name="connsiteX22" fmla="*/ 1747438 w 6810453"/>
              <a:gd name="connsiteY22" fmla="*/ 1415441 h 3381351"/>
              <a:gd name="connsiteX23" fmla="*/ 3275613 w 6810453"/>
              <a:gd name="connsiteY23" fmla="*/ 438411 h 3381351"/>
              <a:gd name="connsiteX24" fmla="*/ 3551186 w 6810453"/>
              <a:gd name="connsiteY24" fmla="*/ 475989 h 3381351"/>
              <a:gd name="connsiteX25" fmla="*/ 4979153 w 6810453"/>
              <a:gd name="connsiteY25" fmla="*/ 1440493 h 3381351"/>
              <a:gd name="connsiteX26" fmla="*/ 4653476 w 6810453"/>
              <a:gd name="connsiteY26" fmla="*/ 1866378 h 3381351"/>
              <a:gd name="connsiteX27" fmla="*/ 3664895 w 6810453"/>
              <a:gd name="connsiteY27" fmla="*/ 3189055 h 3381351"/>
              <a:gd name="connsiteX28" fmla="*/ 4077279 w 6810453"/>
              <a:gd name="connsiteY28" fmla="*/ 2993720 h 3381351"/>
              <a:gd name="connsiteX29" fmla="*/ 4340325 w 6810453"/>
              <a:gd name="connsiteY29" fmla="*/ 2392471 h 3381351"/>
              <a:gd name="connsiteX30" fmla="*/ 4553268 w 6810453"/>
              <a:gd name="connsiteY30" fmla="*/ 2880986 h 3381351"/>
              <a:gd name="connsiteX31" fmla="*/ 4736465 w 6810453"/>
              <a:gd name="connsiteY31" fmla="*/ 3260493 h 3381351"/>
              <a:gd name="connsiteX32" fmla="*/ 4950779 w 6810453"/>
              <a:gd name="connsiteY32" fmla="*/ 3117617 h 3381351"/>
              <a:gd name="connsiteX33" fmla="*/ 4528216 w 6810453"/>
              <a:gd name="connsiteY33" fmla="*/ 2342367 h 3381351"/>
              <a:gd name="connsiteX34" fmla="*/ 5217147 w 6810453"/>
              <a:gd name="connsiteY34" fmla="*/ 1615857 h 3381351"/>
              <a:gd name="connsiteX35" fmla="*/ 5943657 w 6810453"/>
              <a:gd name="connsiteY35" fmla="*/ 2204581 h 3381351"/>
              <a:gd name="connsiteX36" fmla="*/ 5522283 w 6810453"/>
              <a:gd name="connsiteY36" fmla="*/ 2903303 h 3381351"/>
              <a:gd name="connsiteX37" fmla="*/ 5405038 w 6810453"/>
              <a:gd name="connsiteY37" fmla="*/ 3269293 h 3381351"/>
              <a:gd name="connsiteX38" fmla="*/ 5643032 w 6810453"/>
              <a:gd name="connsiteY38" fmla="*/ 3244241 h 3381351"/>
              <a:gd name="connsiteX39" fmla="*/ 6068917 w 6810453"/>
              <a:gd name="connsiteY39" fmla="*/ 2467627 h 3381351"/>
              <a:gd name="connsiteX40" fmla="*/ 6308101 w 6810453"/>
              <a:gd name="connsiteY40" fmla="*/ 3117617 h 3381351"/>
              <a:gd name="connsiteX41" fmla="*/ 6808167 w 6810453"/>
              <a:gd name="connsiteY41" fmla="*/ 3117617 h 3381351"/>
              <a:gd name="connsiteX42" fmla="*/ 6294386 w 6810453"/>
              <a:gd name="connsiteY42" fmla="*/ 2317315 h 3381351"/>
              <a:gd name="connsiteX43" fmla="*/ 5918605 w 6810453"/>
              <a:gd name="connsiteY43" fmla="*/ 1903956 h 3381351"/>
              <a:gd name="connsiteX44" fmla="*/ 5317356 w 6810453"/>
              <a:gd name="connsiteY44" fmla="*/ 1377863 h 3381351"/>
              <a:gd name="connsiteX45" fmla="*/ 3538660 w 6810453"/>
              <a:gd name="connsiteY45" fmla="*/ 313150 h 3381351"/>
              <a:gd name="connsiteX46" fmla="*/ 3538660 w 6810453"/>
              <a:gd name="connsiteY46" fmla="*/ 0 h 3381351"/>
              <a:gd name="connsiteX0" fmla="*/ 3200457 w 6810453"/>
              <a:gd name="connsiteY0" fmla="*/ 187890 h 3381351"/>
              <a:gd name="connsiteX1" fmla="*/ 3021953 w 6810453"/>
              <a:gd name="connsiteY1" fmla="*/ 188659 h 3381351"/>
              <a:gd name="connsiteX2" fmla="*/ 2749520 w 6810453"/>
              <a:gd name="connsiteY2" fmla="*/ 288098 h 3381351"/>
              <a:gd name="connsiteX3" fmla="*/ 1597125 w 6810453"/>
              <a:gd name="connsiteY3" fmla="*/ 1227550 h 3381351"/>
              <a:gd name="connsiteX4" fmla="*/ 595043 w 6810453"/>
              <a:gd name="connsiteY4" fmla="*/ 2041742 h 3381351"/>
              <a:gd name="connsiteX5" fmla="*/ 106528 w 6810453"/>
              <a:gd name="connsiteY5" fmla="*/ 2642991 h 3381351"/>
              <a:gd name="connsiteX6" fmla="*/ 21557 w 6810453"/>
              <a:gd name="connsiteY6" fmla="*/ 3117617 h 3381351"/>
              <a:gd name="connsiteX7" fmla="*/ 235871 w 6810453"/>
              <a:gd name="connsiteY7" fmla="*/ 3260493 h 3381351"/>
              <a:gd name="connsiteX8" fmla="*/ 645147 w 6810453"/>
              <a:gd name="connsiteY8" fmla="*/ 2392471 h 3381351"/>
              <a:gd name="connsiteX9" fmla="*/ 950251 w 6810453"/>
              <a:gd name="connsiteY9" fmla="*/ 3117617 h 3381351"/>
              <a:gd name="connsiteX10" fmla="*/ 1309027 w 6810453"/>
              <a:gd name="connsiteY10" fmla="*/ 3169085 h 3381351"/>
              <a:gd name="connsiteX11" fmla="*/ 1307441 w 6810453"/>
              <a:gd name="connsiteY11" fmla="*/ 2903303 h 3381351"/>
              <a:gd name="connsiteX12" fmla="*/ 820512 w 6810453"/>
              <a:gd name="connsiteY12" fmla="*/ 2254685 h 3381351"/>
              <a:gd name="connsiteX13" fmla="*/ 1597125 w 6810453"/>
              <a:gd name="connsiteY13" fmla="*/ 1615857 h 3381351"/>
              <a:gd name="connsiteX14" fmla="*/ 2323635 w 6810453"/>
              <a:gd name="connsiteY14" fmla="*/ 2204581 h 3381351"/>
              <a:gd name="connsiteX15" fmla="*/ 1736069 w 6810453"/>
              <a:gd name="connsiteY15" fmla="*/ 2974741 h 3381351"/>
              <a:gd name="connsiteX16" fmla="*/ 1997958 w 6810453"/>
              <a:gd name="connsiteY16" fmla="*/ 3181611 h 3381351"/>
              <a:gd name="connsiteX17" fmla="*/ 2423843 w 6810453"/>
              <a:gd name="connsiteY17" fmla="*/ 2517731 h 3381351"/>
              <a:gd name="connsiteX18" fmla="*/ 2686890 w 6810453"/>
              <a:gd name="connsiteY18" fmla="*/ 2956142 h 3381351"/>
              <a:gd name="connsiteX19" fmla="*/ 2949936 w 6810453"/>
              <a:gd name="connsiteY19" fmla="*/ 3194137 h 3381351"/>
              <a:gd name="connsiteX20" fmla="*/ 3021953 w 6810453"/>
              <a:gd name="connsiteY20" fmla="*/ 2903303 h 3381351"/>
              <a:gd name="connsiteX21" fmla="*/ 2724468 w 6810453"/>
              <a:gd name="connsiteY21" fmla="*/ 2329841 h 3381351"/>
              <a:gd name="connsiteX22" fmla="*/ 1747438 w 6810453"/>
              <a:gd name="connsiteY22" fmla="*/ 1415441 h 3381351"/>
              <a:gd name="connsiteX23" fmla="*/ 3275613 w 6810453"/>
              <a:gd name="connsiteY23" fmla="*/ 438411 h 3381351"/>
              <a:gd name="connsiteX24" fmla="*/ 3551186 w 6810453"/>
              <a:gd name="connsiteY24" fmla="*/ 475989 h 3381351"/>
              <a:gd name="connsiteX25" fmla="*/ 4979153 w 6810453"/>
              <a:gd name="connsiteY25" fmla="*/ 1440493 h 3381351"/>
              <a:gd name="connsiteX26" fmla="*/ 4653476 w 6810453"/>
              <a:gd name="connsiteY26" fmla="*/ 1866378 h 3381351"/>
              <a:gd name="connsiteX27" fmla="*/ 3664895 w 6810453"/>
              <a:gd name="connsiteY27" fmla="*/ 2831865 h 3381351"/>
              <a:gd name="connsiteX28" fmla="*/ 3664895 w 6810453"/>
              <a:gd name="connsiteY28" fmla="*/ 3189055 h 3381351"/>
              <a:gd name="connsiteX29" fmla="*/ 4077279 w 6810453"/>
              <a:gd name="connsiteY29" fmla="*/ 2993720 h 3381351"/>
              <a:gd name="connsiteX30" fmla="*/ 4340325 w 6810453"/>
              <a:gd name="connsiteY30" fmla="*/ 2392471 h 3381351"/>
              <a:gd name="connsiteX31" fmla="*/ 4553268 w 6810453"/>
              <a:gd name="connsiteY31" fmla="*/ 2880986 h 3381351"/>
              <a:gd name="connsiteX32" fmla="*/ 4736465 w 6810453"/>
              <a:gd name="connsiteY32" fmla="*/ 3260493 h 3381351"/>
              <a:gd name="connsiteX33" fmla="*/ 4950779 w 6810453"/>
              <a:gd name="connsiteY33" fmla="*/ 3117617 h 3381351"/>
              <a:gd name="connsiteX34" fmla="*/ 4528216 w 6810453"/>
              <a:gd name="connsiteY34" fmla="*/ 2342367 h 3381351"/>
              <a:gd name="connsiteX35" fmla="*/ 5217147 w 6810453"/>
              <a:gd name="connsiteY35" fmla="*/ 1615857 h 3381351"/>
              <a:gd name="connsiteX36" fmla="*/ 5943657 w 6810453"/>
              <a:gd name="connsiteY36" fmla="*/ 2204581 h 3381351"/>
              <a:gd name="connsiteX37" fmla="*/ 5522283 w 6810453"/>
              <a:gd name="connsiteY37" fmla="*/ 2903303 h 3381351"/>
              <a:gd name="connsiteX38" fmla="*/ 5405038 w 6810453"/>
              <a:gd name="connsiteY38" fmla="*/ 3269293 h 3381351"/>
              <a:gd name="connsiteX39" fmla="*/ 5643032 w 6810453"/>
              <a:gd name="connsiteY39" fmla="*/ 3244241 h 3381351"/>
              <a:gd name="connsiteX40" fmla="*/ 6068917 w 6810453"/>
              <a:gd name="connsiteY40" fmla="*/ 2467627 h 3381351"/>
              <a:gd name="connsiteX41" fmla="*/ 6308101 w 6810453"/>
              <a:gd name="connsiteY41" fmla="*/ 3117617 h 3381351"/>
              <a:gd name="connsiteX42" fmla="*/ 6808167 w 6810453"/>
              <a:gd name="connsiteY42" fmla="*/ 3117617 h 3381351"/>
              <a:gd name="connsiteX43" fmla="*/ 6294386 w 6810453"/>
              <a:gd name="connsiteY43" fmla="*/ 2317315 h 3381351"/>
              <a:gd name="connsiteX44" fmla="*/ 5918605 w 6810453"/>
              <a:gd name="connsiteY44" fmla="*/ 1903956 h 3381351"/>
              <a:gd name="connsiteX45" fmla="*/ 5317356 w 6810453"/>
              <a:gd name="connsiteY45" fmla="*/ 1377863 h 3381351"/>
              <a:gd name="connsiteX46" fmla="*/ 3538660 w 6810453"/>
              <a:gd name="connsiteY46" fmla="*/ 313150 h 3381351"/>
              <a:gd name="connsiteX47" fmla="*/ 3538660 w 6810453"/>
              <a:gd name="connsiteY47" fmla="*/ 0 h 3381351"/>
              <a:gd name="connsiteX0" fmla="*/ 3200457 w 6810453"/>
              <a:gd name="connsiteY0" fmla="*/ 187890 h 3381351"/>
              <a:gd name="connsiteX1" fmla="*/ 3021953 w 6810453"/>
              <a:gd name="connsiteY1" fmla="*/ 188659 h 3381351"/>
              <a:gd name="connsiteX2" fmla="*/ 2749520 w 6810453"/>
              <a:gd name="connsiteY2" fmla="*/ 288098 h 3381351"/>
              <a:gd name="connsiteX3" fmla="*/ 1597125 w 6810453"/>
              <a:gd name="connsiteY3" fmla="*/ 1227550 h 3381351"/>
              <a:gd name="connsiteX4" fmla="*/ 595043 w 6810453"/>
              <a:gd name="connsiteY4" fmla="*/ 2041742 h 3381351"/>
              <a:gd name="connsiteX5" fmla="*/ 106528 w 6810453"/>
              <a:gd name="connsiteY5" fmla="*/ 2642991 h 3381351"/>
              <a:gd name="connsiteX6" fmla="*/ 21557 w 6810453"/>
              <a:gd name="connsiteY6" fmla="*/ 3117617 h 3381351"/>
              <a:gd name="connsiteX7" fmla="*/ 235871 w 6810453"/>
              <a:gd name="connsiteY7" fmla="*/ 3260493 h 3381351"/>
              <a:gd name="connsiteX8" fmla="*/ 645147 w 6810453"/>
              <a:gd name="connsiteY8" fmla="*/ 2392471 h 3381351"/>
              <a:gd name="connsiteX9" fmla="*/ 950251 w 6810453"/>
              <a:gd name="connsiteY9" fmla="*/ 3117617 h 3381351"/>
              <a:gd name="connsiteX10" fmla="*/ 1309027 w 6810453"/>
              <a:gd name="connsiteY10" fmla="*/ 3169085 h 3381351"/>
              <a:gd name="connsiteX11" fmla="*/ 1307441 w 6810453"/>
              <a:gd name="connsiteY11" fmla="*/ 2903303 h 3381351"/>
              <a:gd name="connsiteX12" fmla="*/ 820512 w 6810453"/>
              <a:gd name="connsiteY12" fmla="*/ 2254685 h 3381351"/>
              <a:gd name="connsiteX13" fmla="*/ 1597125 w 6810453"/>
              <a:gd name="connsiteY13" fmla="*/ 1615857 h 3381351"/>
              <a:gd name="connsiteX14" fmla="*/ 2323635 w 6810453"/>
              <a:gd name="connsiteY14" fmla="*/ 2204581 h 3381351"/>
              <a:gd name="connsiteX15" fmla="*/ 1736069 w 6810453"/>
              <a:gd name="connsiteY15" fmla="*/ 2974741 h 3381351"/>
              <a:gd name="connsiteX16" fmla="*/ 1997958 w 6810453"/>
              <a:gd name="connsiteY16" fmla="*/ 3181611 h 3381351"/>
              <a:gd name="connsiteX17" fmla="*/ 2423843 w 6810453"/>
              <a:gd name="connsiteY17" fmla="*/ 2517731 h 3381351"/>
              <a:gd name="connsiteX18" fmla="*/ 2686890 w 6810453"/>
              <a:gd name="connsiteY18" fmla="*/ 2956142 h 3381351"/>
              <a:gd name="connsiteX19" fmla="*/ 2949936 w 6810453"/>
              <a:gd name="connsiteY19" fmla="*/ 3194137 h 3381351"/>
              <a:gd name="connsiteX20" fmla="*/ 3021953 w 6810453"/>
              <a:gd name="connsiteY20" fmla="*/ 2903303 h 3381351"/>
              <a:gd name="connsiteX21" fmla="*/ 2724468 w 6810453"/>
              <a:gd name="connsiteY21" fmla="*/ 2329841 h 3381351"/>
              <a:gd name="connsiteX22" fmla="*/ 1747438 w 6810453"/>
              <a:gd name="connsiteY22" fmla="*/ 1415441 h 3381351"/>
              <a:gd name="connsiteX23" fmla="*/ 3275613 w 6810453"/>
              <a:gd name="connsiteY23" fmla="*/ 438411 h 3381351"/>
              <a:gd name="connsiteX24" fmla="*/ 3551186 w 6810453"/>
              <a:gd name="connsiteY24" fmla="*/ 475989 h 3381351"/>
              <a:gd name="connsiteX25" fmla="*/ 4979153 w 6810453"/>
              <a:gd name="connsiteY25" fmla="*/ 1440493 h 3381351"/>
              <a:gd name="connsiteX26" fmla="*/ 4653476 w 6810453"/>
              <a:gd name="connsiteY26" fmla="*/ 1866378 h 3381351"/>
              <a:gd name="connsiteX27" fmla="*/ 3664895 w 6810453"/>
              <a:gd name="connsiteY27" fmla="*/ 2831865 h 3381351"/>
              <a:gd name="connsiteX28" fmla="*/ 3664895 w 6810453"/>
              <a:gd name="connsiteY28" fmla="*/ 3189055 h 3381351"/>
              <a:gd name="connsiteX29" fmla="*/ 4022085 w 6810453"/>
              <a:gd name="connsiteY29" fmla="*/ 3046179 h 3381351"/>
              <a:gd name="connsiteX30" fmla="*/ 4340325 w 6810453"/>
              <a:gd name="connsiteY30" fmla="*/ 2392471 h 3381351"/>
              <a:gd name="connsiteX31" fmla="*/ 4553268 w 6810453"/>
              <a:gd name="connsiteY31" fmla="*/ 2880986 h 3381351"/>
              <a:gd name="connsiteX32" fmla="*/ 4736465 w 6810453"/>
              <a:gd name="connsiteY32" fmla="*/ 3260493 h 3381351"/>
              <a:gd name="connsiteX33" fmla="*/ 4950779 w 6810453"/>
              <a:gd name="connsiteY33" fmla="*/ 3117617 h 3381351"/>
              <a:gd name="connsiteX34" fmla="*/ 4528216 w 6810453"/>
              <a:gd name="connsiteY34" fmla="*/ 2342367 h 3381351"/>
              <a:gd name="connsiteX35" fmla="*/ 5217147 w 6810453"/>
              <a:gd name="connsiteY35" fmla="*/ 1615857 h 3381351"/>
              <a:gd name="connsiteX36" fmla="*/ 5943657 w 6810453"/>
              <a:gd name="connsiteY36" fmla="*/ 2204581 h 3381351"/>
              <a:gd name="connsiteX37" fmla="*/ 5522283 w 6810453"/>
              <a:gd name="connsiteY37" fmla="*/ 2903303 h 3381351"/>
              <a:gd name="connsiteX38" fmla="*/ 5405038 w 6810453"/>
              <a:gd name="connsiteY38" fmla="*/ 3269293 h 3381351"/>
              <a:gd name="connsiteX39" fmla="*/ 5643032 w 6810453"/>
              <a:gd name="connsiteY39" fmla="*/ 3244241 h 3381351"/>
              <a:gd name="connsiteX40" fmla="*/ 6068917 w 6810453"/>
              <a:gd name="connsiteY40" fmla="*/ 2467627 h 3381351"/>
              <a:gd name="connsiteX41" fmla="*/ 6308101 w 6810453"/>
              <a:gd name="connsiteY41" fmla="*/ 3117617 h 3381351"/>
              <a:gd name="connsiteX42" fmla="*/ 6808167 w 6810453"/>
              <a:gd name="connsiteY42" fmla="*/ 3117617 h 3381351"/>
              <a:gd name="connsiteX43" fmla="*/ 6294386 w 6810453"/>
              <a:gd name="connsiteY43" fmla="*/ 2317315 h 3381351"/>
              <a:gd name="connsiteX44" fmla="*/ 5918605 w 6810453"/>
              <a:gd name="connsiteY44" fmla="*/ 1903956 h 3381351"/>
              <a:gd name="connsiteX45" fmla="*/ 5317356 w 6810453"/>
              <a:gd name="connsiteY45" fmla="*/ 1377863 h 3381351"/>
              <a:gd name="connsiteX46" fmla="*/ 3538660 w 6810453"/>
              <a:gd name="connsiteY46" fmla="*/ 313150 h 3381351"/>
              <a:gd name="connsiteX47" fmla="*/ 3538660 w 6810453"/>
              <a:gd name="connsiteY47" fmla="*/ 0 h 3381351"/>
              <a:gd name="connsiteX0" fmla="*/ 3200457 w 6810453"/>
              <a:gd name="connsiteY0" fmla="*/ 187890 h 3381351"/>
              <a:gd name="connsiteX1" fmla="*/ 3021953 w 6810453"/>
              <a:gd name="connsiteY1" fmla="*/ 188659 h 3381351"/>
              <a:gd name="connsiteX2" fmla="*/ 2749520 w 6810453"/>
              <a:gd name="connsiteY2" fmla="*/ 288098 h 3381351"/>
              <a:gd name="connsiteX3" fmla="*/ 1597125 w 6810453"/>
              <a:gd name="connsiteY3" fmla="*/ 1227550 h 3381351"/>
              <a:gd name="connsiteX4" fmla="*/ 595043 w 6810453"/>
              <a:gd name="connsiteY4" fmla="*/ 2041742 h 3381351"/>
              <a:gd name="connsiteX5" fmla="*/ 106528 w 6810453"/>
              <a:gd name="connsiteY5" fmla="*/ 2642991 h 3381351"/>
              <a:gd name="connsiteX6" fmla="*/ 21557 w 6810453"/>
              <a:gd name="connsiteY6" fmla="*/ 3117617 h 3381351"/>
              <a:gd name="connsiteX7" fmla="*/ 235871 w 6810453"/>
              <a:gd name="connsiteY7" fmla="*/ 3260493 h 3381351"/>
              <a:gd name="connsiteX8" fmla="*/ 645147 w 6810453"/>
              <a:gd name="connsiteY8" fmla="*/ 2392471 h 3381351"/>
              <a:gd name="connsiteX9" fmla="*/ 950251 w 6810453"/>
              <a:gd name="connsiteY9" fmla="*/ 3117617 h 3381351"/>
              <a:gd name="connsiteX10" fmla="*/ 1309027 w 6810453"/>
              <a:gd name="connsiteY10" fmla="*/ 3169085 h 3381351"/>
              <a:gd name="connsiteX11" fmla="*/ 1307441 w 6810453"/>
              <a:gd name="connsiteY11" fmla="*/ 2903303 h 3381351"/>
              <a:gd name="connsiteX12" fmla="*/ 820512 w 6810453"/>
              <a:gd name="connsiteY12" fmla="*/ 2254685 h 3381351"/>
              <a:gd name="connsiteX13" fmla="*/ 1597125 w 6810453"/>
              <a:gd name="connsiteY13" fmla="*/ 1615857 h 3381351"/>
              <a:gd name="connsiteX14" fmla="*/ 2323635 w 6810453"/>
              <a:gd name="connsiteY14" fmla="*/ 2204581 h 3381351"/>
              <a:gd name="connsiteX15" fmla="*/ 1736069 w 6810453"/>
              <a:gd name="connsiteY15" fmla="*/ 2974741 h 3381351"/>
              <a:gd name="connsiteX16" fmla="*/ 1997958 w 6810453"/>
              <a:gd name="connsiteY16" fmla="*/ 3181611 h 3381351"/>
              <a:gd name="connsiteX17" fmla="*/ 2423843 w 6810453"/>
              <a:gd name="connsiteY17" fmla="*/ 2517731 h 3381351"/>
              <a:gd name="connsiteX18" fmla="*/ 2686890 w 6810453"/>
              <a:gd name="connsiteY18" fmla="*/ 2956142 h 3381351"/>
              <a:gd name="connsiteX19" fmla="*/ 2949936 w 6810453"/>
              <a:gd name="connsiteY19" fmla="*/ 3194137 h 3381351"/>
              <a:gd name="connsiteX20" fmla="*/ 3021953 w 6810453"/>
              <a:gd name="connsiteY20" fmla="*/ 2903303 h 3381351"/>
              <a:gd name="connsiteX21" fmla="*/ 2724468 w 6810453"/>
              <a:gd name="connsiteY21" fmla="*/ 2329841 h 3381351"/>
              <a:gd name="connsiteX22" fmla="*/ 1747438 w 6810453"/>
              <a:gd name="connsiteY22" fmla="*/ 1415441 h 3381351"/>
              <a:gd name="connsiteX23" fmla="*/ 3275613 w 6810453"/>
              <a:gd name="connsiteY23" fmla="*/ 438411 h 3381351"/>
              <a:gd name="connsiteX24" fmla="*/ 3551186 w 6810453"/>
              <a:gd name="connsiteY24" fmla="*/ 475989 h 3381351"/>
              <a:gd name="connsiteX25" fmla="*/ 4979153 w 6810453"/>
              <a:gd name="connsiteY25" fmla="*/ 1440493 h 3381351"/>
              <a:gd name="connsiteX26" fmla="*/ 4653476 w 6810453"/>
              <a:gd name="connsiteY26" fmla="*/ 1866378 h 3381351"/>
              <a:gd name="connsiteX27" fmla="*/ 3664895 w 6810453"/>
              <a:gd name="connsiteY27" fmla="*/ 2831865 h 3381351"/>
              <a:gd name="connsiteX28" fmla="*/ 3664895 w 6810453"/>
              <a:gd name="connsiteY28" fmla="*/ 3189055 h 3381351"/>
              <a:gd name="connsiteX29" fmla="*/ 4022085 w 6810453"/>
              <a:gd name="connsiteY29" fmla="*/ 3046179 h 3381351"/>
              <a:gd name="connsiteX30" fmla="*/ 4340325 w 6810453"/>
              <a:gd name="connsiteY30" fmla="*/ 2392471 h 3381351"/>
              <a:gd name="connsiteX31" fmla="*/ 4553268 w 6810453"/>
              <a:gd name="connsiteY31" fmla="*/ 2880986 h 3381351"/>
              <a:gd name="connsiteX32" fmla="*/ 4736465 w 6810453"/>
              <a:gd name="connsiteY32" fmla="*/ 3260493 h 3381351"/>
              <a:gd name="connsiteX33" fmla="*/ 4950779 w 6810453"/>
              <a:gd name="connsiteY33" fmla="*/ 3117617 h 3381351"/>
              <a:gd name="connsiteX34" fmla="*/ 4879341 w 6810453"/>
              <a:gd name="connsiteY34" fmla="*/ 2831865 h 3381351"/>
              <a:gd name="connsiteX35" fmla="*/ 4528216 w 6810453"/>
              <a:gd name="connsiteY35" fmla="*/ 2342367 h 3381351"/>
              <a:gd name="connsiteX36" fmla="*/ 5217147 w 6810453"/>
              <a:gd name="connsiteY36" fmla="*/ 1615857 h 3381351"/>
              <a:gd name="connsiteX37" fmla="*/ 5943657 w 6810453"/>
              <a:gd name="connsiteY37" fmla="*/ 2204581 h 3381351"/>
              <a:gd name="connsiteX38" fmla="*/ 5522283 w 6810453"/>
              <a:gd name="connsiteY38" fmla="*/ 2903303 h 3381351"/>
              <a:gd name="connsiteX39" fmla="*/ 5405038 w 6810453"/>
              <a:gd name="connsiteY39" fmla="*/ 3269293 h 3381351"/>
              <a:gd name="connsiteX40" fmla="*/ 5643032 w 6810453"/>
              <a:gd name="connsiteY40" fmla="*/ 3244241 h 3381351"/>
              <a:gd name="connsiteX41" fmla="*/ 6068917 w 6810453"/>
              <a:gd name="connsiteY41" fmla="*/ 2467627 h 3381351"/>
              <a:gd name="connsiteX42" fmla="*/ 6308101 w 6810453"/>
              <a:gd name="connsiteY42" fmla="*/ 3117617 h 3381351"/>
              <a:gd name="connsiteX43" fmla="*/ 6808167 w 6810453"/>
              <a:gd name="connsiteY43" fmla="*/ 3117617 h 3381351"/>
              <a:gd name="connsiteX44" fmla="*/ 6294386 w 6810453"/>
              <a:gd name="connsiteY44" fmla="*/ 2317315 h 3381351"/>
              <a:gd name="connsiteX45" fmla="*/ 5918605 w 6810453"/>
              <a:gd name="connsiteY45" fmla="*/ 1903956 h 3381351"/>
              <a:gd name="connsiteX46" fmla="*/ 5317356 w 6810453"/>
              <a:gd name="connsiteY46" fmla="*/ 1377863 h 3381351"/>
              <a:gd name="connsiteX47" fmla="*/ 3538660 w 6810453"/>
              <a:gd name="connsiteY47" fmla="*/ 313150 h 3381351"/>
              <a:gd name="connsiteX48" fmla="*/ 3538660 w 6810453"/>
              <a:gd name="connsiteY48" fmla="*/ 0 h 3381351"/>
              <a:gd name="connsiteX0" fmla="*/ 3200457 w 6810453"/>
              <a:gd name="connsiteY0" fmla="*/ 187890 h 3381351"/>
              <a:gd name="connsiteX1" fmla="*/ 3021953 w 6810453"/>
              <a:gd name="connsiteY1" fmla="*/ 188659 h 3381351"/>
              <a:gd name="connsiteX2" fmla="*/ 2749520 w 6810453"/>
              <a:gd name="connsiteY2" fmla="*/ 288098 h 3381351"/>
              <a:gd name="connsiteX3" fmla="*/ 1597125 w 6810453"/>
              <a:gd name="connsiteY3" fmla="*/ 1227550 h 3381351"/>
              <a:gd name="connsiteX4" fmla="*/ 595043 w 6810453"/>
              <a:gd name="connsiteY4" fmla="*/ 2041742 h 3381351"/>
              <a:gd name="connsiteX5" fmla="*/ 106528 w 6810453"/>
              <a:gd name="connsiteY5" fmla="*/ 2642991 h 3381351"/>
              <a:gd name="connsiteX6" fmla="*/ 21557 w 6810453"/>
              <a:gd name="connsiteY6" fmla="*/ 3117617 h 3381351"/>
              <a:gd name="connsiteX7" fmla="*/ 235871 w 6810453"/>
              <a:gd name="connsiteY7" fmla="*/ 3260493 h 3381351"/>
              <a:gd name="connsiteX8" fmla="*/ 645147 w 6810453"/>
              <a:gd name="connsiteY8" fmla="*/ 2392471 h 3381351"/>
              <a:gd name="connsiteX9" fmla="*/ 950251 w 6810453"/>
              <a:gd name="connsiteY9" fmla="*/ 3117617 h 3381351"/>
              <a:gd name="connsiteX10" fmla="*/ 1309027 w 6810453"/>
              <a:gd name="connsiteY10" fmla="*/ 3169085 h 3381351"/>
              <a:gd name="connsiteX11" fmla="*/ 1307441 w 6810453"/>
              <a:gd name="connsiteY11" fmla="*/ 2903303 h 3381351"/>
              <a:gd name="connsiteX12" fmla="*/ 820512 w 6810453"/>
              <a:gd name="connsiteY12" fmla="*/ 2254685 h 3381351"/>
              <a:gd name="connsiteX13" fmla="*/ 1597125 w 6810453"/>
              <a:gd name="connsiteY13" fmla="*/ 1615857 h 3381351"/>
              <a:gd name="connsiteX14" fmla="*/ 2323635 w 6810453"/>
              <a:gd name="connsiteY14" fmla="*/ 2204581 h 3381351"/>
              <a:gd name="connsiteX15" fmla="*/ 1736069 w 6810453"/>
              <a:gd name="connsiteY15" fmla="*/ 2974741 h 3381351"/>
              <a:gd name="connsiteX16" fmla="*/ 1997958 w 6810453"/>
              <a:gd name="connsiteY16" fmla="*/ 3181611 h 3381351"/>
              <a:gd name="connsiteX17" fmla="*/ 2423843 w 6810453"/>
              <a:gd name="connsiteY17" fmla="*/ 2517731 h 3381351"/>
              <a:gd name="connsiteX18" fmla="*/ 2686890 w 6810453"/>
              <a:gd name="connsiteY18" fmla="*/ 2956142 h 3381351"/>
              <a:gd name="connsiteX19" fmla="*/ 2949936 w 6810453"/>
              <a:gd name="connsiteY19" fmla="*/ 3194137 h 3381351"/>
              <a:gd name="connsiteX20" fmla="*/ 3021953 w 6810453"/>
              <a:gd name="connsiteY20" fmla="*/ 2903303 h 3381351"/>
              <a:gd name="connsiteX21" fmla="*/ 2724468 w 6810453"/>
              <a:gd name="connsiteY21" fmla="*/ 2329841 h 3381351"/>
              <a:gd name="connsiteX22" fmla="*/ 1747438 w 6810453"/>
              <a:gd name="connsiteY22" fmla="*/ 1415441 h 3381351"/>
              <a:gd name="connsiteX23" fmla="*/ 3275613 w 6810453"/>
              <a:gd name="connsiteY23" fmla="*/ 438411 h 3381351"/>
              <a:gd name="connsiteX24" fmla="*/ 3551186 w 6810453"/>
              <a:gd name="connsiteY24" fmla="*/ 475989 h 3381351"/>
              <a:gd name="connsiteX25" fmla="*/ 4979153 w 6810453"/>
              <a:gd name="connsiteY25" fmla="*/ 1440493 h 3381351"/>
              <a:gd name="connsiteX26" fmla="*/ 4653476 w 6810453"/>
              <a:gd name="connsiteY26" fmla="*/ 1866378 h 3381351"/>
              <a:gd name="connsiteX27" fmla="*/ 3664895 w 6810453"/>
              <a:gd name="connsiteY27" fmla="*/ 2831865 h 3381351"/>
              <a:gd name="connsiteX28" fmla="*/ 3664895 w 6810453"/>
              <a:gd name="connsiteY28" fmla="*/ 3189055 h 3381351"/>
              <a:gd name="connsiteX29" fmla="*/ 4022085 w 6810453"/>
              <a:gd name="connsiteY29" fmla="*/ 3046179 h 3381351"/>
              <a:gd name="connsiteX30" fmla="*/ 4340325 w 6810453"/>
              <a:gd name="connsiteY30" fmla="*/ 2392471 h 3381351"/>
              <a:gd name="connsiteX31" fmla="*/ 4553268 w 6810453"/>
              <a:gd name="connsiteY31" fmla="*/ 2880986 h 3381351"/>
              <a:gd name="connsiteX32" fmla="*/ 4736465 w 6810453"/>
              <a:gd name="connsiteY32" fmla="*/ 3260493 h 3381351"/>
              <a:gd name="connsiteX33" fmla="*/ 4950779 w 6810453"/>
              <a:gd name="connsiteY33" fmla="*/ 3117617 h 3381351"/>
              <a:gd name="connsiteX34" fmla="*/ 4879341 w 6810453"/>
              <a:gd name="connsiteY34" fmla="*/ 2831865 h 3381351"/>
              <a:gd name="connsiteX35" fmla="*/ 4522151 w 6810453"/>
              <a:gd name="connsiteY35" fmla="*/ 2260361 h 3381351"/>
              <a:gd name="connsiteX36" fmla="*/ 5217147 w 6810453"/>
              <a:gd name="connsiteY36" fmla="*/ 1615857 h 3381351"/>
              <a:gd name="connsiteX37" fmla="*/ 5943657 w 6810453"/>
              <a:gd name="connsiteY37" fmla="*/ 2204581 h 3381351"/>
              <a:gd name="connsiteX38" fmla="*/ 5522283 w 6810453"/>
              <a:gd name="connsiteY38" fmla="*/ 2903303 h 3381351"/>
              <a:gd name="connsiteX39" fmla="*/ 5405038 w 6810453"/>
              <a:gd name="connsiteY39" fmla="*/ 3269293 h 3381351"/>
              <a:gd name="connsiteX40" fmla="*/ 5643032 w 6810453"/>
              <a:gd name="connsiteY40" fmla="*/ 3244241 h 3381351"/>
              <a:gd name="connsiteX41" fmla="*/ 6068917 w 6810453"/>
              <a:gd name="connsiteY41" fmla="*/ 2467627 h 3381351"/>
              <a:gd name="connsiteX42" fmla="*/ 6308101 w 6810453"/>
              <a:gd name="connsiteY42" fmla="*/ 3117617 h 3381351"/>
              <a:gd name="connsiteX43" fmla="*/ 6808167 w 6810453"/>
              <a:gd name="connsiteY43" fmla="*/ 3117617 h 3381351"/>
              <a:gd name="connsiteX44" fmla="*/ 6294386 w 6810453"/>
              <a:gd name="connsiteY44" fmla="*/ 2317315 h 3381351"/>
              <a:gd name="connsiteX45" fmla="*/ 5918605 w 6810453"/>
              <a:gd name="connsiteY45" fmla="*/ 1903956 h 3381351"/>
              <a:gd name="connsiteX46" fmla="*/ 5317356 w 6810453"/>
              <a:gd name="connsiteY46" fmla="*/ 1377863 h 3381351"/>
              <a:gd name="connsiteX47" fmla="*/ 3538660 w 6810453"/>
              <a:gd name="connsiteY47" fmla="*/ 313150 h 3381351"/>
              <a:gd name="connsiteX48" fmla="*/ 3538660 w 6810453"/>
              <a:gd name="connsiteY48" fmla="*/ 0 h 3381351"/>
              <a:gd name="connsiteX0" fmla="*/ 3200457 w 6810453"/>
              <a:gd name="connsiteY0" fmla="*/ 187890 h 3381351"/>
              <a:gd name="connsiteX1" fmla="*/ 3021953 w 6810453"/>
              <a:gd name="connsiteY1" fmla="*/ 188659 h 3381351"/>
              <a:gd name="connsiteX2" fmla="*/ 2749520 w 6810453"/>
              <a:gd name="connsiteY2" fmla="*/ 288098 h 3381351"/>
              <a:gd name="connsiteX3" fmla="*/ 1597125 w 6810453"/>
              <a:gd name="connsiteY3" fmla="*/ 1227550 h 3381351"/>
              <a:gd name="connsiteX4" fmla="*/ 595043 w 6810453"/>
              <a:gd name="connsiteY4" fmla="*/ 2041742 h 3381351"/>
              <a:gd name="connsiteX5" fmla="*/ 106528 w 6810453"/>
              <a:gd name="connsiteY5" fmla="*/ 2642991 h 3381351"/>
              <a:gd name="connsiteX6" fmla="*/ 21557 w 6810453"/>
              <a:gd name="connsiteY6" fmla="*/ 3117617 h 3381351"/>
              <a:gd name="connsiteX7" fmla="*/ 235871 w 6810453"/>
              <a:gd name="connsiteY7" fmla="*/ 3260493 h 3381351"/>
              <a:gd name="connsiteX8" fmla="*/ 645147 w 6810453"/>
              <a:gd name="connsiteY8" fmla="*/ 2392471 h 3381351"/>
              <a:gd name="connsiteX9" fmla="*/ 950251 w 6810453"/>
              <a:gd name="connsiteY9" fmla="*/ 3117617 h 3381351"/>
              <a:gd name="connsiteX10" fmla="*/ 1309027 w 6810453"/>
              <a:gd name="connsiteY10" fmla="*/ 3169085 h 3381351"/>
              <a:gd name="connsiteX11" fmla="*/ 1307441 w 6810453"/>
              <a:gd name="connsiteY11" fmla="*/ 2903303 h 3381351"/>
              <a:gd name="connsiteX12" fmla="*/ 820512 w 6810453"/>
              <a:gd name="connsiteY12" fmla="*/ 2254685 h 3381351"/>
              <a:gd name="connsiteX13" fmla="*/ 1597125 w 6810453"/>
              <a:gd name="connsiteY13" fmla="*/ 1615857 h 3381351"/>
              <a:gd name="connsiteX14" fmla="*/ 2323635 w 6810453"/>
              <a:gd name="connsiteY14" fmla="*/ 2204581 h 3381351"/>
              <a:gd name="connsiteX15" fmla="*/ 1736069 w 6810453"/>
              <a:gd name="connsiteY15" fmla="*/ 2974741 h 3381351"/>
              <a:gd name="connsiteX16" fmla="*/ 1997958 w 6810453"/>
              <a:gd name="connsiteY16" fmla="*/ 3181611 h 3381351"/>
              <a:gd name="connsiteX17" fmla="*/ 2423843 w 6810453"/>
              <a:gd name="connsiteY17" fmla="*/ 2517731 h 3381351"/>
              <a:gd name="connsiteX18" fmla="*/ 2686890 w 6810453"/>
              <a:gd name="connsiteY18" fmla="*/ 2956142 h 3381351"/>
              <a:gd name="connsiteX19" fmla="*/ 2949936 w 6810453"/>
              <a:gd name="connsiteY19" fmla="*/ 3194137 h 3381351"/>
              <a:gd name="connsiteX20" fmla="*/ 3021953 w 6810453"/>
              <a:gd name="connsiteY20" fmla="*/ 2903303 h 3381351"/>
              <a:gd name="connsiteX21" fmla="*/ 2724468 w 6810453"/>
              <a:gd name="connsiteY21" fmla="*/ 2329841 h 3381351"/>
              <a:gd name="connsiteX22" fmla="*/ 1747438 w 6810453"/>
              <a:gd name="connsiteY22" fmla="*/ 1415441 h 3381351"/>
              <a:gd name="connsiteX23" fmla="*/ 3275613 w 6810453"/>
              <a:gd name="connsiteY23" fmla="*/ 438411 h 3381351"/>
              <a:gd name="connsiteX24" fmla="*/ 3551186 w 6810453"/>
              <a:gd name="connsiteY24" fmla="*/ 475989 h 3381351"/>
              <a:gd name="connsiteX25" fmla="*/ 4979153 w 6810453"/>
              <a:gd name="connsiteY25" fmla="*/ 1440493 h 3381351"/>
              <a:gd name="connsiteX26" fmla="*/ 4653476 w 6810453"/>
              <a:gd name="connsiteY26" fmla="*/ 1866378 h 3381351"/>
              <a:gd name="connsiteX27" fmla="*/ 4236399 w 6810453"/>
              <a:gd name="connsiteY27" fmla="*/ 2117485 h 3381351"/>
              <a:gd name="connsiteX28" fmla="*/ 3664895 w 6810453"/>
              <a:gd name="connsiteY28" fmla="*/ 2831865 h 3381351"/>
              <a:gd name="connsiteX29" fmla="*/ 3664895 w 6810453"/>
              <a:gd name="connsiteY29" fmla="*/ 3189055 h 3381351"/>
              <a:gd name="connsiteX30" fmla="*/ 4022085 w 6810453"/>
              <a:gd name="connsiteY30" fmla="*/ 3046179 h 3381351"/>
              <a:gd name="connsiteX31" fmla="*/ 4340325 w 6810453"/>
              <a:gd name="connsiteY31" fmla="*/ 2392471 h 3381351"/>
              <a:gd name="connsiteX32" fmla="*/ 4553268 w 6810453"/>
              <a:gd name="connsiteY32" fmla="*/ 2880986 h 3381351"/>
              <a:gd name="connsiteX33" fmla="*/ 4736465 w 6810453"/>
              <a:gd name="connsiteY33" fmla="*/ 3260493 h 3381351"/>
              <a:gd name="connsiteX34" fmla="*/ 4950779 w 6810453"/>
              <a:gd name="connsiteY34" fmla="*/ 3117617 h 3381351"/>
              <a:gd name="connsiteX35" fmla="*/ 4879341 w 6810453"/>
              <a:gd name="connsiteY35" fmla="*/ 2831865 h 3381351"/>
              <a:gd name="connsiteX36" fmla="*/ 4522151 w 6810453"/>
              <a:gd name="connsiteY36" fmla="*/ 2260361 h 3381351"/>
              <a:gd name="connsiteX37" fmla="*/ 5217147 w 6810453"/>
              <a:gd name="connsiteY37" fmla="*/ 1615857 h 3381351"/>
              <a:gd name="connsiteX38" fmla="*/ 5943657 w 6810453"/>
              <a:gd name="connsiteY38" fmla="*/ 2204581 h 3381351"/>
              <a:gd name="connsiteX39" fmla="*/ 5522283 w 6810453"/>
              <a:gd name="connsiteY39" fmla="*/ 2903303 h 3381351"/>
              <a:gd name="connsiteX40" fmla="*/ 5405038 w 6810453"/>
              <a:gd name="connsiteY40" fmla="*/ 3269293 h 3381351"/>
              <a:gd name="connsiteX41" fmla="*/ 5643032 w 6810453"/>
              <a:gd name="connsiteY41" fmla="*/ 3244241 h 3381351"/>
              <a:gd name="connsiteX42" fmla="*/ 6068917 w 6810453"/>
              <a:gd name="connsiteY42" fmla="*/ 2467627 h 3381351"/>
              <a:gd name="connsiteX43" fmla="*/ 6308101 w 6810453"/>
              <a:gd name="connsiteY43" fmla="*/ 3117617 h 3381351"/>
              <a:gd name="connsiteX44" fmla="*/ 6808167 w 6810453"/>
              <a:gd name="connsiteY44" fmla="*/ 3117617 h 3381351"/>
              <a:gd name="connsiteX45" fmla="*/ 6294386 w 6810453"/>
              <a:gd name="connsiteY45" fmla="*/ 2317315 h 3381351"/>
              <a:gd name="connsiteX46" fmla="*/ 5918605 w 6810453"/>
              <a:gd name="connsiteY46" fmla="*/ 1903956 h 3381351"/>
              <a:gd name="connsiteX47" fmla="*/ 5317356 w 6810453"/>
              <a:gd name="connsiteY47" fmla="*/ 1377863 h 3381351"/>
              <a:gd name="connsiteX48" fmla="*/ 3538660 w 6810453"/>
              <a:gd name="connsiteY48" fmla="*/ 313150 h 3381351"/>
              <a:gd name="connsiteX49" fmla="*/ 3538660 w 6810453"/>
              <a:gd name="connsiteY49" fmla="*/ 0 h 3381351"/>
              <a:gd name="connsiteX0" fmla="*/ 3200457 w 6810453"/>
              <a:gd name="connsiteY0" fmla="*/ 187890 h 3381351"/>
              <a:gd name="connsiteX1" fmla="*/ 3021953 w 6810453"/>
              <a:gd name="connsiteY1" fmla="*/ 188659 h 3381351"/>
              <a:gd name="connsiteX2" fmla="*/ 2749520 w 6810453"/>
              <a:gd name="connsiteY2" fmla="*/ 288098 h 3381351"/>
              <a:gd name="connsiteX3" fmla="*/ 1597125 w 6810453"/>
              <a:gd name="connsiteY3" fmla="*/ 1227550 h 3381351"/>
              <a:gd name="connsiteX4" fmla="*/ 595043 w 6810453"/>
              <a:gd name="connsiteY4" fmla="*/ 2041742 h 3381351"/>
              <a:gd name="connsiteX5" fmla="*/ 106528 w 6810453"/>
              <a:gd name="connsiteY5" fmla="*/ 2642991 h 3381351"/>
              <a:gd name="connsiteX6" fmla="*/ 21557 w 6810453"/>
              <a:gd name="connsiteY6" fmla="*/ 3117617 h 3381351"/>
              <a:gd name="connsiteX7" fmla="*/ 235871 w 6810453"/>
              <a:gd name="connsiteY7" fmla="*/ 3260493 h 3381351"/>
              <a:gd name="connsiteX8" fmla="*/ 645147 w 6810453"/>
              <a:gd name="connsiteY8" fmla="*/ 2392471 h 3381351"/>
              <a:gd name="connsiteX9" fmla="*/ 950251 w 6810453"/>
              <a:gd name="connsiteY9" fmla="*/ 3117617 h 3381351"/>
              <a:gd name="connsiteX10" fmla="*/ 1309027 w 6810453"/>
              <a:gd name="connsiteY10" fmla="*/ 3169085 h 3381351"/>
              <a:gd name="connsiteX11" fmla="*/ 1307441 w 6810453"/>
              <a:gd name="connsiteY11" fmla="*/ 2903303 h 3381351"/>
              <a:gd name="connsiteX12" fmla="*/ 820512 w 6810453"/>
              <a:gd name="connsiteY12" fmla="*/ 2254685 h 3381351"/>
              <a:gd name="connsiteX13" fmla="*/ 1597125 w 6810453"/>
              <a:gd name="connsiteY13" fmla="*/ 1615857 h 3381351"/>
              <a:gd name="connsiteX14" fmla="*/ 2323635 w 6810453"/>
              <a:gd name="connsiteY14" fmla="*/ 2204581 h 3381351"/>
              <a:gd name="connsiteX15" fmla="*/ 1736069 w 6810453"/>
              <a:gd name="connsiteY15" fmla="*/ 2974741 h 3381351"/>
              <a:gd name="connsiteX16" fmla="*/ 1997958 w 6810453"/>
              <a:gd name="connsiteY16" fmla="*/ 3181611 h 3381351"/>
              <a:gd name="connsiteX17" fmla="*/ 2423843 w 6810453"/>
              <a:gd name="connsiteY17" fmla="*/ 2517731 h 3381351"/>
              <a:gd name="connsiteX18" fmla="*/ 2686890 w 6810453"/>
              <a:gd name="connsiteY18" fmla="*/ 2956142 h 3381351"/>
              <a:gd name="connsiteX19" fmla="*/ 2949936 w 6810453"/>
              <a:gd name="connsiteY19" fmla="*/ 3194137 h 3381351"/>
              <a:gd name="connsiteX20" fmla="*/ 3021953 w 6810453"/>
              <a:gd name="connsiteY20" fmla="*/ 2903303 h 3381351"/>
              <a:gd name="connsiteX21" fmla="*/ 2724468 w 6810453"/>
              <a:gd name="connsiteY21" fmla="*/ 2329841 h 3381351"/>
              <a:gd name="connsiteX22" fmla="*/ 1747438 w 6810453"/>
              <a:gd name="connsiteY22" fmla="*/ 1415441 h 3381351"/>
              <a:gd name="connsiteX23" fmla="*/ 3275613 w 6810453"/>
              <a:gd name="connsiteY23" fmla="*/ 438411 h 3381351"/>
              <a:gd name="connsiteX24" fmla="*/ 3551186 w 6810453"/>
              <a:gd name="connsiteY24" fmla="*/ 475989 h 3381351"/>
              <a:gd name="connsiteX25" fmla="*/ 4979153 w 6810453"/>
              <a:gd name="connsiteY25" fmla="*/ 1440493 h 3381351"/>
              <a:gd name="connsiteX26" fmla="*/ 4653476 w 6810453"/>
              <a:gd name="connsiteY26" fmla="*/ 1866378 h 3381351"/>
              <a:gd name="connsiteX27" fmla="*/ 4236399 w 6810453"/>
              <a:gd name="connsiteY27" fmla="*/ 2117485 h 3381351"/>
              <a:gd name="connsiteX28" fmla="*/ 3664895 w 6810453"/>
              <a:gd name="connsiteY28" fmla="*/ 2831865 h 3381351"/>
              <a:gd name="connsiteX29" fmla="*/ 3664895 w 6810453"/>
              <a:gd name="connsiteY29" fmla="*/ 3189055 h 3381351"/>
              <a:gd name="connsiteX30" fmla="*/ 4022085 w 6810453"/>
              <a:gd name="connsiteY30" fmla="*/ 3046179 h 3381351"/>
              <a:gd name="connsiteX31" fmla="*/ 4340325 w 6810453"/>
              <a:gd name="connsiteY31" fmla="*/ 2392471 h 3381351"/>
              <a:gd name="connsiteX32" fmla="*/ 4553268 w 6810453"/>
              <a:gd name="connsiteY32" fmla="*/ 2880986 h 3381351"/>
              <a:gd name="connsiteX33" fmla="*/ 4736465 w 6810453"/>
              <a:gd name="connsiteY33" fmla="*/ 3260493 h 3381351"/>
              <a:gd name="connsiteX34" fmla="*/ 4950779 w 6810453"/>
              <a:gd name="connsiteY34" fmla="*/ 3117617 h 3381351"/>
              <a:gd name="connsiteX35" fmla="*/ 4879341 w 6810453"/>
              <a:gd name="connsiteY35" fmla="*/ 2831865 h 3381351"/>
              <a:gd name="connsiteX36" fmla="*/ 4522151 w 6810453"/>
              <a:gd name="connsiteY36" fmla="*/ 2260361 h 3381351"/>
              <a:gd name="connsiteX37" fmla="*/ 5217147 w 6810453"/>
              <a:gd name="connsiteY37" fmla="*/ 1615857 h 3381351"/>
              <a:gd name="connsiteX38" fmla="*/ 5879473 w 6810453"/>
              <a:gd name="connsiteY38" fmla="*/ 2260361 h 3381351"/>
              <a:gd name="connsiteX39" fmla="*/ 5522283 w 6810453"/>
              <a:gd name="connsiteY39" fmla="*/ 2903303 h 3381351"/>
              <a:gd name="connsiteX40" fmla="*/ 5405038 w 6810453"/>
              <a:gd name="connsiteY40" fmla="*/ 3269293 h 3381351"/>
              <a:gd name="connsiteX41" fmla="*/ 5643032 w 6810453"/>
              <a:gd name="connsiteY41" fmla="*/ 3244241 h 3381351"/>
              <a:gd name="connsiteX42" fmla="*/ 6068917 w 6810453"/>
              <a:gd name="connsiteY42" fmla="*/ 2467627 h 3381351"/>
              <a:gd name="connsiteX43" fmla="*/ 6308101 w 6810453"/>
              <a:gd name="connsiteY43" fmla="*/ 3117617 h 3381351"/>
              <a:gd name="connsiteX44" fmla="*/ 6808167 w 6810453"/>
              <a:gd name="connsiteY44" fmla="*/ 3117617 h 3381351"/>
              <a:gd name="connsiteX45" fmla="*/ 6294386 w 6810453"/>
              <a:gd name="connsiteY45" fmla="*/ 2317315 h 3381351"/>
              <a:gd name="connsiteX46" fmla="*/ 5918605 w 6810453"/>
              <a:gd name="connsiteY46" fmla="*/ 1903956 h 3381351"/>
              <a:gd name="connsiteX47" fmla="*/ 5317356 w 6810453"/>
              <a:gd name="connsiteY47" fmla="*/ 1377863 h 3381351"/>
              <a:gd name="connsiteX48" fmla="*/ 3538660 w 6810453"/>
              <a:gd name="connsiteY48" fmla="*/ 313150 h 3381351"/>
              <a:gd name="connsiteX49" fmla="*/ 3538660 w 6810453"/>
              <a:gd name="connsiteY49" fmla="*/ 0 h 3381351"/>
              <a:gd name="connsiteX0" fmla="*/ 3200457 w 6810453"/>
              <a:gd name="connsiteY0" fmla="*/ 187890 h 3394104"/>
              <a:gd name="connsiteX1" fmla="*/ 3021953 w 6810453"/>
              <a:gd name="connsiteY1" fmla="*/ 188659 h 3394104"/>
              <a:gd name="connsiteX2" fmla="*/ 2749520 w 6810453"/>
              <a:gd name="connsiteY2" fmla="*/ 288098 h 3394104"/>
              <a:gd name="connsiteX3" fmla="*/ 1597125 w 6810453"/>
              <a:gd name="connsiteY3" fmla="*/ 1227550 h 3394104"/>
              <a:gd name="connsiteX4" fmla="*/ 595043 w 6810453"/>
              <a:gd name="connsiteY4" fmla="*/ 2041742 h 3394104"/>
              <a:gd name="connsiteX5" fmla="*/ 106528 w 6810453"/>
              <a:gd name="connsiteY5" fmla="*/ 2642991 h 3394104"/>
              <a:gd name="connsiteX6" fmla="*/ 21557 w 6810453"/>
              <a:gd name="connsiteY6" fmla="*/ 3117617 h 3394104"/>
              <a:gd name="connsiteX7" fmla="*/ 235871 w 6810453"/>
              <a:gd name="connsiteY7" fmla="*/ 3260493 h 3394104"/>
              <a:gd name="connsiteX8" fmla="*/ 645147 w 6810453"/>
              <a:gd name="connsiteY8" fmla="*/ 2392471 h 3394104"/>
              <a:gd name="connsiteX9" fmla="*/ 950251 w 6810453"/>
              <a:gd name="connsiteY9" fmla="*/ 3117617 h 3394104"/>
              <a:gd name="connsiteX10" fmla="*/ 1309027 w 6810453"/>
              <a:gd name="connsiteY10" fmla="*/ 3169085 h 3394104"/>
              <a:gd name="connsiteX11" fmla="*/ 1307441 w 6810453"/>
              <a:gd name="connsiteY11" fmla="*/ 2903303 h 3394104"/>
              <a:gd name="connsiteX12" fmla="*/ 820512 w 6810453"/>
              <a:gd name="connsiteY12" fmla="*/ 2254685 h 3394104"/>
              <a:gd name="connsiteX13" fmla="*/ 1597125 w 6810453"/>
              <a:gd name="connsiteY13" fmla="*/ 1615857 h 3394104"/>
              <a:gd name="connsiteX14" fmla="*/ 2323635 w 6810453"/>
              <a:gd name="connsiteY14" fmla="*/ 2204581 h 3394104"/>
              <a:gd name="connsiteX15" fmla="*/ 1736069 w 6810453"/>
              <a:gd name="connsiteY15" fmla="*/ 2974741 h 3394104"/>
              <a:gd name="connsiteX16" fmla="*/ 1997958 w 6810453"/>
              <a:gd name="connsiteY16" fmla="*/ 3181611 h 3394104"/>
              <a:gd name="connsiteX17" fmla="*/ 2423843 w 6810453"/>
              <a:gd name="connsiteY17" fmla="*/ 2517731 h 3394104"/>
              <a:gd name="connsiteX18" fmla="*/ 2686890 w 6810453"/>
              <a:gd name="connsiteY18" fmla="*/ 2956142 h 3394104"/>
              <a:gd name="connsiteX19" fmla="*/ 2949936 w 6810453"/>
              <a:gd name="connsiteY19" fmla="*/ 3194137 h 3394104"/>
              <a:gd name="connsiteX20" fmla="*/ 3021953 w 6810453"/>
              <a:gd name="connsiteY20" fmla="*/ 2903303 h 3394104"/>
              <a:gd name="connsiteX21" fmla="*/ 2724468 w 6810453"/>
              <a:gd name="connsiteY21" fmla="*/ 2329841 h 3394104"/>
              <a:gd name="connsiteX22" fmla="*/ 1747438 w 6810453"/>
              <a:gd name="connsiteY22" fmla="*/ 1415441 h 3394104"/>
              <a:gd name="connsiteX23" fmla="*/ 3275613 w 6810453"/>
              <a:gd name="connsiteY23" fmla="*/ 438411 h 3394104"/>
              <a:gd name="connsiteX24" fmla="*/ 3551186 w 6810453"/>
              <a:gd name="connsiteY24" fmla="*/ 475989 h 3394104"/>
              <a:gd name="connsiteX25" fmla="*/ 4979153 w 6810453"/>
              <a:gd name="connsiteY25" fmla="*/ 1440493 h 3394104"/>
              <a:gd name="connsiteX26" fmla="*/ 4653476 w 6810453"/>
              <a:gd name="connsiteY26" fmla="*/ 1866378 h 3394104"/>
              <a:gd name="connsiteX27" fmla="*/ 4236399 w 6810453"/>
              <a:gd name="connsiteY27" fmla="*/ 2117485 h 3394104"/>
              <a:gd name="connsiteX28" fmla="*/ 3664895 w 6810453"/>
              <a:gd name="connsiteY28" fmla="*/ 2831865 h 3394104"/>
              <a:gd name="connsiteX29" fmla="*/ 3664895 w 6810453"/>
              <a:gd name="connsiteY29" fmla="*/ 3189055 h 3394104"/>
              <a:gd name="connsiteX30" fmla="*/ 4022085 w 6810453"/>
              <a:gd name="connsiteY30" fmla="*/ 3046179 h 3394104"/>
              <a:gd name="connsiteX31" fmla="*/ 4340325 w 6810453"/>
              <a:gd name="connsiteY31" fmla="*/ 2392471 h 3394104"/>
              <a:gd name="connsiteX32" fmla="*/ 4553268 w 6810453"/>
              <a:gd name="connsiteY32" fmla="*/ 2880986 h 3394104"/>
              <a:gd name="connsiteX33" fmla="*/ 4736465 w 6810453"/>
              <a:gd name="connsiteY33" fmla="*/ 3260493 h 3394104"/>
              <a:gd name="connsiteX34" fmla="*/ 4950779 w 6810453"/>
              <a:gd name="connsiteY34" fmla="*/ 3117617 h 3394104"/>
              <a:gd name="connsiteX35" fmla="*/ 4879341 w 6810453"/>
              <a:gd name="connsiteY35" fmla="*/ 2831865 h 3394104"/>
              <a:gd name="connsiteX36" fmla="*/ 4522151 w 6810453"/>
              <a:gd name="connsiteY36" fmla="*/ 2260361 h 3394104"/>
              <a:gd name="connsiteX37" fmla="*/ 5217147 w 6810453"/>
              <a:gd name="connsiteY37" fmla="*/ 1615857 h 3394104"/>
              <a:gd name="connsiteX38" fmla="*/ 5879473 w 6810453"/>
              <a:gd name="connsiteY38" fmla="*/ 2260361 h 3394104"/>
              <a:gd name="connsiteX39" fmla="*/ 5522283 w 6810453"/>
              <a:gd name="connsiteY39" fmla="*/ 2903303 h 3394104"/>
              <a:gd name="connsiteX40" fmla="*/ 5405038 w 6810453"/>
              <a:gd name="connsiteY40" fmla="*/ 3269293 h 3394104"/>
              <a:gd name="connsiteX41" fmla="*/ 5736597 w 6810453"/>
              <a:gd name="connsiteY41" fmla="*/ 3260493 h 3394104"/>
              <a:gd name="connsiteX42" fmla="*/ 6068917 w 6810453"/>
              <a:gd name="connsiteY42" fmla="*/ 2467627 h 3394104"/>
              <a:gd name="connsiteX43" fmla="*/ 6308101 w 6810453"/>
              <a:gd name="connsiteY43" fmla="*/ 3117617 h 3394104"/>
              <a:gd name="connsiteX44" fmla="*/ 6808167 w 6810453"/>
              <a:gd name="connsiteY44" fmla="*/ 3117617 h 3394104"/>
              <a:gd name="connsiteX45" fmla="*/ 6294386 w 6810453"/>
              <a:gd name="connsiteY45" fmla="*/ 2317315 h 3394104"/>
              <a:gd name="connsiteX46" fmla="*/ 5918605 w 6810453"/>
              <a:gd name="connsiteY46" fmla="*/ 1903956 h 3394104"/>
              <a:gd name="connsiteX47" fmla="*/ 5317356 w 6810453"/>
              <a:gd name="connsiteY47" fmla="*/ 1377863 h 3394104"/>
              <a:gd name="connsiteX48" fmla="*/ 3538660 w 6810453"/>
              <a:gd name="connsiteY48" fmla="*/ 313150 h 3394104"/>
              <a:gd name="connsiteX49" fmla="*/ 3538660 w 6810453"/>
              <a:gd name="connsiteY49" fmla="*/ 0 h 3394104"/>
              <a:gd name="connsiteX0" fmla="*/ 3200457 w 6810453"/>
              <a:gd name="connsiteY0" fmla="*/ 187890 h 3394104"/>
              <a:gd name="connsiteX1" fmla="*/ 2950515 w 6810453"/>
              <a:gd name="connsiteY1" fmla="*/ 188658 h 3394104"/>
              <a:gd name="connsiteX2" fmla="*/ 2749520 w 6810453"/>
              <a:gd name="connsiteY2" fmla="*/ 288098 h 3394104"/>
              <a:gd name="connsiteX3" fmla="*/ 1597125 w 6810453"/>
              <a:gd name="connsiteY3" fmla="*/ 1227550 h 3394104"/>
              <a:gd name="connsiteX4" fmla="*/ 595043 w 6810453"/>
              <a:gd name="connsiteY4" fmla="*/ 2041742 h 3394104"/>
              <a:gd name="connsiteX5" fmla="*/ 106528 w 6810453"/>
              <a:gd name="connsiteY5" fmla="*/ 2642991 h 3394104"/>
              <a:gd name="connsiteX6" fmla="*/ 21557 w 6810453"/>
              <a:gd name="connsiteY6" fmla="*/ 3117617 h 3394104"/>
              <a:gd name="connsiteX7" fmla="*/ 235871 w 6810453"/>
              <a:gd name="connsiteY7" fmla="*/ 3260493 h 3394104"/>
              <a:gd name="connsiteX8" fmla="*/ 645147 w 6810453"/>
              <a:gd name="connsiteY8" fmla="*/ 2392471 h 3394104"/>
              <a:gd name="connsiteX9" fmla="*/ 950251 w 6810453"/>
              <a:gd name="connsiteY9" fmla="*/ 3117617 h 3394104"/>
              <a:gd name="connsiteX10" fmla="*/ 1309027 w 6810453"/>
              <a:gd name="connsiteY10" fmla="*/ 3169085 h 3394104"/>
              <a:gd name="connsiteX11" fmla="*/ 1307441 w 6810453"/>
              <a:gd name="connsiteY11" fmla="*/ 2903303 h 3394104"/>
              <a:gd name="connsiteX12" fmla="*/ 820512 w 6810453"/>
              <a:gd name="connsiteY12" fmla="*/ 2254685 h 3394104"/>
              <a:gd name="connsiteX13" fmla="*/ 1597125 w 6810453"/>
              <a:gd name="connsiteY13" fmla="*/ 1615857 h 3394104"/>
              <a:gd name="connsiteX14" fmla="*/ 2323635 w 6810453"/>
              <a:gd name="connsiteY14" fmla="*/ 2204581 h 3394104"/>
              <a:gd name="connsiteX15" fmla="*/ 1736069 w 6810453"/>
              <a:gd name="connsiteY15" fmla="*/ 2974741 h 3394104"/>
              <a:gd name="connsiteX16" fmla="*/ 1997958 w 6810453"/>
              <a:gd name="connsiteY16" fmla="*/ 3181611 h 3394104"/>
              <a:gd name="connsiteX17" fmla="*/ 2423843 w 6810453"/>
              <a:gd name="connsiteY17" fmla="*/ 2517731 h 3394104"/>
              <a:gd name="connsiteX18" fmla="*/ 2686890 w 6810453"/>
              <a:gd name="connsiteY18" fmla="*/ 2956142 h 3394104"/>
              <a:gd name="connsiteX19" fmla="*/ 2949936 w 6810453"/>
              <a:gd name="connsiteY19" fmla="*/ 3194137 h 3394104"/>
              <a:gd name="connsiteX20" fmla="*/ 3021953 w 6810453"/>
              <a:gd name="connsiteY20" fmla="*/ 2903303 h 3394104"/>
              <a:gd name="connsiteX21" fmla="*/ 2724468 w 6810453"/>
              <a:gd name="connsiteY21" fmla="*/ 2329841 h 3394104"/>
              <a:gd name="connsiteX22" fmla="*/ 1747438 w 6810453"/>
              <a:gd name="connsiteY22" fmla="*/ 1415441 h 3394104"/>
              <a:gd name="connsiteX23" fmla="*/ 3275613 w 6810453"/>
              <a:gd name="connsiteY23" fmla="*/ 438411 h 3394104"/>
              <a:gd name="connsiteX24" fmla="*/ 3551186 w 6810453"/>
              <a:gd name="connsiteY24" fmla="*/ 475989 h 3394104"/>
              <a:gd name="connsiteX25" fmla="*/ 4979153 w 6810453"/>
              <a:gd name="connsiteY25" fmla="*/ 1440493 h 3394104"/>
              <a:gd name="connsiteX26" fmla="*/ 4653476 w 6810453"/>
              <a:gd name="connsiteY26" fmla="*/ 1866378 h 3394104"/>
              <a:gd name="connsiteX27" fmla="*/ 4236399 w 6810453"/>
              <a:gd name="connsiteY27" fmla="*/ 2117485 h 3394104"/>
              <a:gd name="connsiteX28" fmla="*/ 3664895 w 6810453"/>
              <a:gd name="connsiteY28" fmla="*/ 2831865 h 3394104"/>
              <a:gd name="connsiteX29" fmla="*/ 3664895 w 6810453"/>
              <a:gd name="connsiteY29" fmla="*/ 3189055 h 3394104"/>
              <a:gd name="connsiteX30" fmla="*/ 4022085 w 6810453"/>
              <a:gd name="connsiteY30" fmla="*/ 3046179 h 3394104"/>
              <a:gd name="connsiteX31" fmla="*/ 4340325 w 6810453"/>
              <a:gd name="connsiteY31" fmla="*/ 2392471 h 3394104"/>
              <a:gd name="connsiteX32" fmla="*/ 4553268 w 6810453"/>
              <a:gd name="connsiteY32" fmla="*/ 2880986 h 3394104"/>
              <a:gd name="connsiteX33" fmla="*/ 4736465 w 6810453"/>
              <a:gd name="connsiteY33" fmla="*/ 3260493 h 3394104"/>
              <a:gd name="connsiteX34" fmla="*/ 4950779 w 6810453"/>
              <a:gd name="connsiteY34" fmla="*/ 3117617 h 3394104"/>
              <a:gd name="connsiteX35" fmla="*/ 4879341 w 6810453"/>
              <a:gd name="connsiteY35" fmla="*/ 2831865 h 3394104"/>
              <a:gd name="connsiteX36" fmla="*/ 4522151 w 6810453"/>
              <a:gd name="connsiteY36" fmla="*/ 2260361 h 3394104"/>
              <a:gd name="connsiteX37" fmla="*/ 5217147 w 6810453"/>
              <a:gd name="connsiteY37" fmla="*/ 1615857 h 3394104"/>
              <a:gd name="connsiteX38" fmla="*/ 5879473 w 6810453"/>
              <a:gd name="connsiteY38" fmla="*/ 2260361 h 3394104"/>
              <a:gd name="connsiteX39" fmla="*/ 5522283 w 6810453"/>
              <a:gd name="connsiteY39" fmla="*/ 2903303 h 3394104"/>
              <a:gd name="connsiteX40" fmla="*/ 5405038 w 6810453"/>
              <a:gd name="connsiteY40" fmla="*/ 3269293 h 3394104"/>
              <a:gd name="connsiteX41" fmla="*/ 5736597 w 6810453"/>
              <a:gd name="connsiteY41" fmla="*/ 3260493 h 3394104"/>
              <a:gd name="connsiteX42" fmla="*/ 6068917 w 6810453"/>
              <a:gd name="connsiteY42" fmla="*/ 2467627 h 3394104"/>
              <a:gd name="connsiteX43" fmla="*/ 6308101 w 6810453"/>
              <a:gd name="connsiteY43" fmla="*/ 3117617 h 3394104"/>
              <a:gd name="connsiteX44" fmla="*/ 6808167 w 6810453"/>
              <a:gd name="connsiteY44" fmla="*/ 3117617 h 3394104"/>
              <a:gd name="connsiteX45" fmla="*/ 6294386 w 6810453"/>
              <a:gd name="connsiteY45" fmla="*/ 2317315 h 3394104"/>
              <a:gd name="connsiteX46" fmla="*/ 5918605 w 6810453"/>
              <a:gd name="connsiteY46" fmla="*/ 1903956 h 3394104"/>
              <a:gd name="connsiteX47" fmla="*/ 5317356 w 6810453"/>
              <a:gd name="connsiteY47" fmla="*/ 1377863 h 3394104"/>
              <a:gd name="connsiteX48" fmla="*/ 3538660 w 6810453"/>
              <a:gd name="connsiteY48" fmla="*/ 313150 h 3394104"/>
              <a:gd name="connsiteX49" fmla="*/ 3538660 w 6810453"/>
              <a:gd name="connsiteY49" fmla="*/ 0 h 3394104"/>
              <a:gd name="connsiteX0" fmla="*/ 3200457 w 6810453"/>
              <a:gd name="connsiteY0" fmla="*/ 187890 h 3394104"/>
              <a:gd name="connsiteX1" fmla="*/ 2950515 w 6810453"/>
              <a:gd name="connsiteY1" fmla="*/ 188658 h 3394104"/>
              <a:gd name="connsiteX2" fmla="*/ 2521887 w 6810453"/>
              <a:gd name="connsiteY2" fmla="*/ 474410 h 3394104"/>
              <a:gd name="connsiteX3" fmla="*/ 1597125 w 6810453"/>
              <a:gd name="connsiteY3" fmla="*/ 1227550 h 3394104"/>
              <a:gd name="connsiteX4" fmla="*/ 595043 w 6810453"/>
              <a:gd name="connsiteY4" fmla="*/ 2041742 h 3394104"/>
              <a:gd name="connsiteX5" fmla="*/ 106528 w 6810453"/>
              <a:gd name="connsiteY5" fmla="*/ 2642991 h 3394104"/>
              <a:gd name="connsiteX6" fmla="*/ 21557 w 6810453"/>
              <a:gd name="connsiteY6" fmla="*/ 3117617 h 3394104"/>
              <a:gd name="connsiteX7" fmla="*/ 235871 w 6810453"/>
              <a:gd name="connsiteY7" fmla="*/ 3260493 h 3394104"/>
              <a:gd name="connsiteX8" fmla="*/ 645147 w 6810453"/>
              <a:gd name="connsiteY8" fmla="*/ 2392471 h 3394104"/>
              <a:gd name="connsiteX9" fmla="*/ 950251 w 6810453"/>
              <a:gd name="connsiteY9" fmla="*/ 3117617 h 3394104"/>
              <a:gd name="connsiteX10" fmla="*/ 1309027 w 6810453"/>
              <a:gd name="connsiteY10" fmla="*/ 3169085 h 3394104"/>
              <a:gd name="connsiteX11" fmla="*/ 1307441 w 6810453"/>
              <a:gd name="connsiteY11" fmla="*/ 2903303 h 3394104"/>
              <a:gd name="connsiteX12" fmla="*/ 820512 w 6810453"/>
              <a:gd name="connsiteY12" fmla="*/ 2254685 h 3394104"/>
              <a:gd name="connsiteX13" fmla="*/ 1597125 w 6810453"/>
              <a:gd name="connsiteY13" fmla="*/ 1615857 h 3394104"/>
              <a:gd name="connsiteX14" fmla="*/ 2323635 w 6810453"/>
              <a:gd name="connsiteY14" fmla="*/ 2204581 h 3394104"/>
              <a:gd name="connsiteX15" fmla="*/ 1736069 w 6810453"/>
              <a:gd name="connsiteY15" fmla="*/ 2974741 h 3394104"/>
              <a:gd name="connsiteX16" fmla="*/ 1997958 w 6810453"/>
              <a:gd name="connsiteY16" fmla="*/ 3181611 h 3394104"/>
              <a:gd name="connsiteX17" fmla="*/ 2423843 w 6810453"/>
              <a:gd name="connsiteY17" fmla="*/ 2517731 h 3394104"/>
              <a:gd name="connsiteX18" fmla="*/ 2686890 w 6810453"/>
              <a:gd name="connsiteY18" fmla="*/ 2956142 h 3394104"/>
              <a:gd name="connsiteX19" fmla="*/ 2949936 w 6810453"/>
              <a:gd name="connsiteY19" fmla="*/ 3194137 h 3394104"/>
              <a:gd name="connsiteX20" fmla="*/ 3021953 w 6810453"/>
              <a:gd name="connsiteY20" fmla="*/ 2903303 h 3394104"/>
              <a:gd name="connsiteX21" fmla="*/ 2724468 w 6810453"/>
              <a:gd name="connsiteY21" fmla="*/ 2329841 h 3394104"/>
              <a:gd name="connsiteX22" fmla="*/ 1747438 w 6810453"/>
              <a:gd name="connsiteY22" fmla="*/ 1415441 h 3394104"/>
              <a:gd name="connsiteX23" fmla="*/ 3275613 w 6810453"/>
              <a:gd name="connsiteY23" fmla="*/ 438411 h 3394104"/>
              <a:gd name="connsiteX24" fmla="*/ 3551186 w 6810453"/>
              <a:gd name="connsiteY24" fmla="*/ 475989 h 3394104"/>
              <a:gd name="connsiteX25" fmla="*/ 4979153 w 6810453"/>
              <a:gd name="connsiteY25" fmla="*/ 1440493 h 3394104"/>
              <a:gd name="connsiteX26" fmla="*/ 4653476 w 6810453"/>
              <a:gd name="connsiteY26" fmla="*/ 1866378 h 3394104"/>
              <a:gd name="connsiteX27" fmla="*/ 4236399 w 6810453"/>
              <a:gd name="connsiteY27" fmla="*/ 2117485 h 3394104"/>
              <a:gd name="connsiteX28" fmla="*/ 3664895 w 6810453"/>
              <a:gd name="connsiteY28" fmla="*/ 2831865 h 3394104"/>
              <a:gd name="connsiteX29" fmla="*/ 3664895 w 6810453"/>
              <a:gd name="connsiteY29" fmla="*/ 3189055 h 3394104"/>
              <a:gd name="connsiteX30" fmla="*/ 4022085 w 6810453"/>
              <a:gd name="connsiteY30" fmla="*/ 3046179 h 3394104"/>
              <a:gd name="connsiteX31" fmla="*/ 4340325 w 6810453"/>
              <a:gd name="connsiteY31" fmla="*/ 2392471 h 3394104"/>
              <a:gd name="connsiteX32" fmla="*/ 4553268 w 6810453"/>
              <a:gd name="connsiteY32" fmla="*/ 2880986 h 3394104"/>
              <a:gd name="connsiteX33" fmla="*/ 4736465 w 6810453"/>
              <a:gd name="connsiteY33" fmla="*/ 3260493 h 3394104"/>
              <a:gd name="connsiteX34" fmla="*/ 4950779 w 6810453"/>
              <a:gd name="connsiteY34" fmla="*/ 3117617 h 3394104"/>
              <a:gd name="connsiteX35" fmla="*/ 4879341 w 6810453"/>
              <a:gd name="connsiteY35" fmla="*/ 2831865 h 3394104"/>
              <a:gd name="connsiteX36" fmla="*/ 4522151 w 6810453"/>
              <a:gd name="connsiteY36" fmla="*/ 2260361 h 3394104"/>
              <a:gd name="connsiteX37" fmla="*/ 5217147 w 6810453"/>
              <a:gd name="connsiteY37" fmla="*/ 1615857 h 3394104"/>
              <a:gd name="connsiteX38" fmla="*/ 5879473 w 6810453"/>
              <a:gd name="connsiteY38" fmla="*/ 2260361 h 3394104"/>
              <a:gd name="connsiteX39" fmla="*/ 5522283 w 6810453"/>
              <a:gd name="connsiteY39" fmla="*/ 2903303 h 3394104"/>
              <a:gd name="connsiteX40" fmla="*/ 5405038 w 6810453"/>
              <a:gd name="connsiteY40" fmla="*/ 3269293 h 3394104"/>
              <a:gd name="connsiteX41" fmla="*/ 5736597 w 6810453"/>
              <a:gd name="connsiteY41" fmla="*/ 3260493 h 3394104"/>
              <a:gd name="connsiteX42" fmla="*/ 6068917 w 6810453"/>
              <a:gd name="connsiteY42" fmla="*/ 2467627 h 3394104"/>
              <a:gd name="connsiteX43" fmla="*/ 6308101 w 6810453"/>
              <a:gd name="connsiteY43" fmla="*/ 3117617 h 3394104"/>
              <a:gd name="connsiteX44" fmla="*/ 6808167 w 6810453"/>
              <a:gd name="connsiteY44" fmla="*/ 3117617 h 3394104"/>
              <a:gd name="connsiteX45" fmla="*/ 6294386 w 6810453"/>
              <a:gd name="connsiteY45" fmla="*/ 2317315 h 3394104"/>
              <a:gd name="connsiteX46" fmla="*/ 5918605 w 6810453"/>
              <a:gd name="connsiteY46" fmla="*/ 1903956 h 3394104"/>
              <a:gd name="connsiteX47" fmla="*/ 5317356 w 6810453"/>
              <a:gd name="connsiteY47" fmla="*/ 1377863 h 3394104"/>
              <a:gd name="connsiteX48" fmla="*/ 3538660 w 6810453"/>
              <a:gd name="connsiteY48" fmla="*/ 313150 h 3394104"/>
              <a:gd name="connsiteX49" fmla="*/ 3538660 w 6810453"/>
              <a:gd name="connsiteY49" fmla="*/ 0 h 3394104"/>
              <a:gd name="connsiteX0" fmla="*/ 3200457 w 6810453"/>
              <a:gd name="connsiteY0" fmla="*/ 187890 h 3394104"/>
              <a:gd name="connsiteX1" fmla="*/ 2950515 w 6810453"/>
              <a:gd name="connsiteY1" fmla="*/ 188658 h 3394104"/>
              <a:gd name="connsiteX2" fmla="*/ 2521887 w 6810453"/>
              <a:gd name="connsiteY2" fmla="*/ 474410 h 3394104"/>
              <a:gd name="connsiteX3" fmla="*/ 1597125 w 6810453"/>
              <a:gd name="connsiteY3" fmla="*/ 1227550 h 3394104"/>
              <a:gd name="connsiteX4" fmla="*/ 595043 w 6810453"/>
              <a:gd name="connsiteY4" fmla="*/ 2041742 h 3394104"/>
              <a:gd name="connsiteX5" fmla="*/ 106528 w 6810453"/>
              <a:gd name="connsiteY5" fmla="*/ 2642991 h 3394104"/>
              <a:gd name="connsiteX6" fmla="*/ 21557 w 6810453"/>
              <a:gd name="connsiteY6" fmla="*/ 3117617 h 3394104"/>
              <a:gd name="connsiteX7" fmla="*/ 235871 w 6810453"/>
              <a:gd name="connsiteY7" fmla="*/ 3260493 h 3394104"/>
              <a:gd name="connsiteX8" fmla="*/ 645147 w 6810453"/>
              <a:gd name="connsiteY8" fmla="*/ 2392471 h 3394104"/>
              <a:gd name="connsiteX9" fmla="*/ 950251 w 6810453"/>
              <a:gd name="connsiteY9" fmla="*/ 3117617 h 3394104"/>
              <a:gd name="connsiteX10" fmla="*/ 1309027 w 6810453"/>
              <a:gd name="connsiteY10" fmla="*/ 3169085 h 3394104"/>
              <a:gd name="connsiteX11" fmla="*/ 1307441 w 6810453"/>
              <a:gd name="connsiteY11" fmla="*/ 2903303 h 3394104"/>
              <a:gd name="connsiteX12" fmla="*/ 820512 w 6810453"/>
              <a:gd name="connsiteY12" fmla="*/ 2254685 h 3394104"/>
              <a:gd name="connsiteX13" fmla="*/ 1597125 w 6810453"/>
              <a:gd name="connsiteY13" fmla="*/ 1615857 h 3394104"/>
              <a:gd name="connsiteX14" fmla="*/ 2323635 w 6810453"/>
              <a:gd name="connsiteY14" fmla="*/ 2204581 h 3394104"/>
              <a:gd name="connsiteX15" fmla="*/ 1736069 w 6810453"/>
              <a:gd name="connsiteY15" fmla="*/ 2974741 h 3394104"/>
              <a:gd name="connsiteX16" fmla="*/ 1997958 w 6810453"/>
              <a:gd name="connsiteY16" fmla="*/ 3181611 h 3394104"/>
              <a:gd name="connsiteX17" fmla="*/ 2423843 w 6810453"/>
              <a:gd name="connsiteY17" fmla="*/ 2517731 h 3394104"/>
              <a:gd name="connsiteX18" fmla="*/ 2686890 w 6810453"/>
              <a:gd name="connsiteY18" fmla="*/ 2956142 h 3394104"/>
              <a:gd name="connsiteX19" fmla="*/ 2949936 w 6810453"/>
              <a:gd name="connsiteY19" fmla="*/ 3194137 h 3394104"/>
              <a:gd name="connsiteX20" fmla="*/ 3021953 w 6810453"/>
              <a:gd name="connsiteY20" fmla="*/ 2903303 h 3394104"/>
              <a:gd name="connsiteX21" fmla="*/ 2724468 w 6810453"/>
              <a:gd name="connsiteY21" fmla="*/ 2329841 h 3394104"/>
              <a:gd name="connsiteX22" fmla="*/ 1747438 w 6810453"/>
              <a:gd name="connsiteY22" fmla="*/ 1415441 h 3394104"/>
              <a:gd name="connsiteX23" fmla="*/ 2807639 w 6810453"/>
              <a:gd name="connsiteY23" fmla="*/ 688724 h 3394104"/>
              <a:gd name="connsiteX24" fmla="*/ 3551186 w 6810453"/>
              <a:gd name="connsiteY24" fmla="*/ 475989 h 3394104"/>
              <a:gd name="connsiteX25" fmla="*/ 4979153 w 6810453"/>
              <a:gd name="connsiteY25" fmla="*/ 1440493 h 3394104"/>
              <a:gd name="connsiteX26" fmla="*/ 4653476 w 6810453"/>
              <a:gd name="connsiteY26" fmla="*/ 1866378 h 3394104"/>
              <a:gd name="connsiteX27" fmla="*/ 4236399 w 6810453"/>
              <a:gd name="connsiteY27" fmla="*/ 2117485 h 3394104"/>
              <a:gd name="connsiteX28" fmla="*/ 3664895 w 6810453"/>
              <a:gd name="connsiteY28" fmla="*/ 2831865 h 3394104"/>
              <a:gd name="connsiteX29" fmla="*/ 3664895 w 6810453"/>
              <a:gd name="connsiteY29" fmla="*/ 3189055 h 3394104"/>
              <a:gd name="connsiteX30" fmla="*/ 4022085 w 6810453"/>
              <a:gd name="connsiteY30" fmla="*/ 3046179 h 3394104"/>
              <a:gd name="connsiteX31" fmla="*/ 4340325 w 6810453"/>
              <a:gd name="connsiteY31" fmla="*/ 2392471 h 3394104"/>
              <a:gd name="connsiteX32" fmla="*/ 4553268 w 6810453"/>
              <a:gd name="connsiteY32" fmla="*/ 2880986 h 3394104"/>
              <a:gd name="connsiteX33" fmla="*/ 4736465 w 6810453"/>
              <a:gd name="connsiteY33" fmla="*/ 3260493 h 3394104"/>
              <a:gd name="connsiteX34" fmla="*/ 4950779 w 6810453"/>
              <a:gd name="connsiteY34" fmla="*/ 3117617 h 3394104"/>
              <a:gd name="connsiteX35" fmla="*/ 4879341 w 6810453"/>
              <a:gd name="connsiteY35" fmla="*/ 2831865 h 3394104"/>
              <a:gd name="connsiteX36" fmla="*/ 4522151 w 6810453"/>
              <a:gd name="connsiteY36" fmla="*/ 2260361 h 3394104"/>
              <a:gd name="connsiteX37" fmla="*/ 5217147 w 6810453"/>
              <a:gd name="connsiteY37" fmla="*/ 1615857 h 3394104"/>
              <a:gd name="connsiteX38" fmla="*/ 5879473 w 6810453"/>
              <a:gd name="connsiteY38" fmla="*/ 2260361 h 3394104"/>
              <a:gd name="connsiteX39" fmla="*/ 5522283 w 6810453"/>
              <a:gd name="connsiteY39" fmla="*/ 2903303 h 3394104"/>
              <a:gd name="connsiteX40" fmla="*/ 5405038 w 6810453"/>
              <a:gd name="connsiteY40" fmla="*/ 3269293 h 3394104"/>
              <a:gd name="connsiteX41" fmla="*/ 5736597 w 6810453"/>
              <a:gd name="connsiteY41" fmla="*/ 3260493 h 3394104"/>
              <a:gd name="connsiteX42" fmla="*/ 6068917 w 6810453"/>
              <a:gd name="connsiteY42" fmla="*/ 2467627 h 3394104"/>
              <a:gd name="connsiteX43" fmla="*/ 6308101 w 6810453"/>
              <a:gd name="connsiteY43" fmla="*/ 3117617 h 3394104"/>
              <a:gd name="connsiteX44" fmla="*/ 6808167 w 6810453"/>
              <a:gd name="connsiteY44" fmla="*/ 3117617 h 3394104"/>
              <a:gd name="connsiteX45" fmla="*/ 6294386 w 6810453"/>
              <a:gd name="connsiteY45" fmla="*/ 2317315 h 3394104"/>
              <a:gd name="connsiteX46" fmla="*/ 5918605 w 6810453"/>
              <a:gd name="connsiteY46" fmla="*/ 1903956 h 3394104"/>
              <a:gd name="connsiteX47" fmla="*/ 5317356 w 6810453"/>
              <a:gd name="connsiteY47" fmla="*/ 1377863 h 3394104"/>
              <a:gd name="connsiteX48" fmla="*/ 3538660 w 6810453"/>
              <a:gd name="connsiteY48" fmla="*/ 313150 h 3394104"/>
              <a:gd name="connsiteX49" fmla="*/ 3538660 w 6810453"/>
              <a:gd name="connsiteY49" fmla="*/ 0 h 3394104"/>
              <a:gd name="connsiteX0" fmla="*/ 3200457 w 6810453"/>
              <a:gd name="connsiteY0" fmla="*/ 187890 h 3394104"/>
              <a:gd name="connsiteX1" fmla="*/ 2950515 w 6810453"/>
              <a:gd name="connsiteY1" fmla="*/ 188658 h 3394104"/>
              <a:gd name="connsiteX2" fmla="*/ 2521887 w 6810453"/>
              <a:gd name="connsiteY2" fmla="*/ 474410 h 3394104"/>
              <a:gd name="connsiteX3" fmla="*/ 1597125 w 6810453"/>
              <a:gd name="connsiteY3" fmla="*/ 1227550 h 3394104"/>
              <a:gd name="connsiteX4" fmla="*/ 595043 w 6810453"/>
              <a:gd name="connsiteY4" fmla="*/ 2041742 h 3394104"/>
              <a:gd name="connsiteX5" fmla="*/ 106528 w 6810453"/>
              <a:gd name="connsiteY5" fmla="*/ 2642991 h 3394104"/>
              <a:gd name="connsiteX6" fmla="*/ 21557 w 6810453"/>
              <a:gd name="connsiteY6" fmla="*/ 3117617 h 3394104"/>
              <a:gd name="connsiteX7" fmla="*/ 235871 w 6810453"/>
              <a:gd name="connsiteY7" fmla="*/ 3260493 h 3394104"/>
              <a:gd name="connsiteX8" fmla="*/ 645147 w 6810453"/>
              <a:gd name="connsiteY8" fmla="*/ 2392471 h 3394104"/>
              <a:gd name="connsiteX9" fmla="*/ 950251 w 6810453"/>
              <a:gd name="connsiteY9" fmla="*/ 3117617 h 3394104"/>
              <a:gd name="connsiteX10" fmla="*/ 1309027 w 6810453"/>
              <a:gd name="connsiteY10" fmla="*/ 3169085 h 3394104"/>
              <a:gd name="connsiteX11" fmla="*/ 1307441 w 6810453"/>
              <a:gd name="connsiteY11" fmla="*/ 2903303 h 3394104"/>
              <a:gd name="connsiteX12" fmla="*/ 820512 w 6810453"/>
              <a:gd name="connsiteY12" fmla="*/ 2254685 h 3394104"/>
              <a:gd name="connsiteX13" fmla="*/ 1597125 w 6810453"/>
              <a:gd name="connsiteY13" fmla="*/ 1615857 h 3394104"/>
              <a:gd name="connsiteX14" fmla="*/ 2323635 w 6810453"/>
              <a:gd name="connsiteY14" fmla="*/ 2204581 h 3394104"/>
              <a:gd name="connsiteX15" fmla="*/ 1736069 w 6810453"/>
              <a:gd name="connsiteY15" fmla="*/ 2974741 h 3394104"/>
              <a:gd name="connsiteX16" fmla="*/ 1997958 w 6810453"/>
              <a:gd name="connsiteY16" fmla="*/ 3181611 h 3394104"/>
              <a:gd name="connsiteX17" fmla="*/ 2423843 w 6810453"/>
              <a:gd name="connsiteY17" fmla="*/ 2517731 h 3394104"/>
              <a:gd name="connsiteX18" fmla="*/ 2686890 w 6810453"/>
              <a:gd name="connsiteY18" fmla="*/ 2956142 h 3394104"/>
              <a:gd name="connsiteX19" fmla="*/ 2949936 w 6810453"/>
              <a:gd name="connsiteY19" fmla="*/ 3194137 h 3394104"/>
              <a:gd name="connsiteX20" fmla="*/ 3021953 w 6810453"/>
              <a:gd name="connsiteY20" fmla="*/ 2903303 h 3394104"/>
              <a:gd name="connsiteX21" fmla="*/ 2724468 w 6810453"/>
              <a:gd name="connsiteY21" fmla="*/ 2329841 h 3394104"/>
              <a:gd name="connsiteX22" fmla="*/ 2236135 w 6810453"/>
              <a:gd name="connsiteY22" fmla="*/ 1831732 h 3394104"/>
              <a:gd name="connsiteX23" fmla="*/ 1747438 w 6810453"/>
              <a:gd name="connsiteY23" fmla="*/ 1415441 h 3394104"/>
              <a:gd name="connsiteX24" fmla="*/ 2807639 w 6810453"/>
              <a:gd name="connsiteY24" fmla="*/ 688724 h 3394104"/>
              <a:gd name="connsiteX25" fmla="*/ 3551186 w 6810453"/>
              <a:gd name="connsiteY25" fmla="*/ 475989 h 3394104"/>
              <a:gd name="connsiteX26" fmla="*/ 4979153 w 6810453"/>
              <a:gd name="connsiteY26" fmla="*/ 1440493 h 3394104"/>
              <a:gd name="connsiteX27" fmla="*/ 4653476 w 6810453"/>
              <a:gd name="connsiteY27" fmla="*/ 1866378 h 3394104"/>
              <a:gd name="connsiteX28" fmla="*/ 4236399 w 6810453"/>
              <a:gd name="connsiteY28" fmla="*/ 2117485 h 3394104"/>
              <a:gd name="connsiteX29" fmla="*/ 3664895 w 6810453"/>
              <a:gd name="connsiteY29" fmla="*/ 2831865 h 3394104"/>
              <a:gd name="connsiteX30" fmla="*/ 3664895 w 6810453"/>
              <a:gd name="connsiteY30" fmla="*/ 3189055 h 3394104"/>
              <a:gd name="connsiteX31" fmla="*/ 4022085 w 6810453"/>
              <a:gd name="connsiteY31" fmla="*/ 3046179 h 3394104"/>
              <a:gd name="connsiteX32" fmla="*/ 4340325 w 6810453"/>
              <a:gd name="connsiteY32" fmla="*/ 2392471 h 3394104"/>
              <a:gd name="connsiteX33" fmla="*/ 4553268 w 6810453"/>
              <a:gd name="connsiteY33" fmla="*/ 2880986 h 3394104"/>
              <a:gd name="connsiteX34" fmla="*/ 4736465 w 6810453"/>
              <a:gd name="connsiteY34" fmla="*/ 3260493 h 3394104"/>
              <a:gd name="connsiteX35" fmla="*/ 4950779 w 6810453"/>
              <a:gd name="connsiteY35" fmla="*/ 3117617 h 3394104"/>
              <a:gd name="connsiteX36" fmla="*/ 4879341 w 6810453"/>
              <a:gd name="connsiteY36" fmla="*/ 2831865 h 3394104"/>
              <a:gd name="connsiteX37" fmla="*/ 4522151 w 6810453"/>
              <a:gd name="connsiteY37" fmla="*/ 2260361 h 3394104"/>
              <a:gd name="connsiteX38" fmla="*/ 5217147 w 6810453"/>
              <a:gd name="connsiteY38" fmla="*/ 1615857 h 3394104"/>
              <a:gd name="connsiteX39" fmla="*/ 5879473 w 6810453"/>
              <a:gd name="connsiteY39" fmla="*/ 2260361 h 3394104"/>
              <a:gd name="connsiteX40" fmla="*/ 5522283 w 6810453"/>
              <a:gd name="connsiteY40" fmla="*/ 2903303 h 3394104"/>
              <a:gd name="connsiteX41" fmla="*/ 5405038 w 6810453"/>
              <a:gd name="connsiteY41" fmla="*/ 3269293 h 3394104"/>
              <a:gd name="connsiteX42" fmla="*/ 5736597 w 6810453"/>
              <a:gd name="connsiteY42" fmla="*/ 3260493 h 3394104"/>
              <a:gd name="connsiteX43" fmla="*/ 6068917 w 6810453"/>
              <a:gd name="connsiteY43" fmla="*/ 2467627 h 3394104"/>
              <a:gd name="connsiteX44" fmla="*/ 6308101 w 6810453"/>
              <a:gd name="connsiteY44" fmla="*/ 3117617 h 3394104"/>
              <a:gd name="connsiteX45" fmla="*/ 6808167 w 6810453"/>
              <a:gd name="connsiteY45" fmla="*/ 3117617 h 3394104"/>
              <a:gd name="connsiteX46" fmla="*/ 6294386 w 6810453"/>
              <a:gd name="connsiteY46" fmla="*/ 2317315 h 3394104"/>
              <a:gd name="connsiteX47" fmla="*/ 5918605 w 6810453"/>
              <a:gd name="connsiteY47" fmla="*/ 1903956 h 3394104"/>
              <a:gd name="connsiteX48" fmla="*/ 5317356 w 6810453"/>
              <a:gd name="connsiteY48" fmla="*/ 1377863 h 3394104"/>
              <a:gd name="connsiteX49" fmla="*/ 3538660 w 6810453"/>
              <a:gd name="connsiteY49" fmla="*/ 313150 h 3394104"/>
              <a:gd name="connsiteX50" fmla="*/ 3538660 w 6810453"/>
              <a:gd name="connsiteY50" fmla="*/ 0 h 3394104"/>
              <a:gd name="connsiteX0" fmla="*/ 3200457 w 6810453"/>
              <a:gd name="connsiteY0" fmla="*/ 187890 h 3394104"/>
              <a:gd name="connsiteX1" fmla="*/ 2950515 w 6810453"/>
              <a:gd name="connsiteY1" fmla="*/ 188658 h 3394104"/>
              <a:gd name="connsiteX2" fmla="*/ 2521887 w 6810453"/>
              <a:gd name="connsiteY2" fmla="*/ 474410 h 3394104"/>
              <a:gd name="connsiteX3" fmla="*/ 1597125 w 6810453"/>
              <a:gd name="connsiteY3" fmla="*/ 1227550 h 3394104"/>
              <a:gd name="connsiteX4" fmla="*/ 595043 w 6810453"/>
              <a:gd name="connsiteY4" fmla="*/ 2041742 h 3394104"/>
              <a:gd name="connsiteX5" fmla="*/ 106528 w 6810453"/>
              <a:gd name="connsiteY5" fmla="*/ 2642991 h 3394104"/>
              <a:gd name="connsiteX6" fmla="*/ 21557 w 6810453"/>
              <a:gd name="connsiteY6" fmla="*/ 3117617 h 3394104"/>
              <a:gd name="connsiteX7" fmla="*/ 235871 w 6810453"/>
              <a:gd name="connsiteY7" fmla="*/ 3260493 h 3394104"/>
              <a:gd name="connsiteX8" fmla="*/ 645147 w 6810453"/>
              <a:gd name="connsiteY8" fmla="*/ 2392471 h 3394104"/>
              <a:gd name="connsiteX9" fmla="*/ 950251 w 6810453"/>
              <a:gd name="connsiteY9" fmla="*/ 3117617 h 3394104"/>
              <a:gd name="connsiteX10" fmla="*/ 1309027 w 6810453"/>
              <a:gd name="connsiteY10" fmla="*/ 3169085 h 3394104"/>
              <a:gd name="connsiteX11" fmla="*/ 1307441 w 6810453"/>
              <a:gd name="connsiteY11" fmla="*/ 2903303 h 3394104"/>
              <a:gd name="connsiteX12" fmla="*/ 820512 w 6810453"/>
              <a:gd name="connsiteY12" fmla="*/ 2254685 h 3394104"/>
              <a:gd name="connsiteX13" fmla="*/ 1597125 w 6810453"/>
              <a:gd name="connsiteY13" fmla="*/ 1615857 h 3394104"/>
              <a:gd name="connsiteX14" fmla="*/ 2021821 w 6810453"/>
              <a:gd name="connsiteY14" fmla="*/ 1974608 h 3394104"/>
              <a:gd name="connsiteX15" fmla="*/ 2323635 w 6810453"/>
              <a:gd name="connsiteY15" fmla="*/ 2204581 h 3394104"/>
              <a:gd name="connsiteX16" fmla="*/ 1736069 w 6810453"/>
              <a:gd name="connsiteY16" fmla="*/ 2974741 h 3394104"/>
              <a:gd name="connsiteX17" fmla="*/ 1997958 w 6810453"/>
              <a:gd name="connsiteY17" fmla="*/ 3181611 h 3394104"/>
              <a:gd name="connsiteX18" fmla="*/ 2423843 w 6810453"/>
              <a:gd name="connsiteY18" fmla="*/ 2517731 h 3394104"/>
              <a:gd name="connsiteX19" fmla="*/ 2686890 w 6810453"/>
              <a:gd name="connsiteY19" fmla="*/ 2956142 h 3394104"/>
              <a:gd name="connsiteX20" fmla="*/ 2949936 w 6810453"/>
              <a:gd name="connsiteY20" fmla="*/ 3194137 h 3394104"/>
              <a:gd name="connsiteX21" fmla="*/ 3021953 w 6810453"/>
              <a:gd name="connsiteY21" fmla="*/ 2903303 h 3394104"/>
              <a:gd name="connsiteX22" fmla="*/ 2724468 w 6810453"/>
              <a:gd name="connsiteY22" fmla="*/ 2329841 h 3394104"/>
              <a:gd name="connsiteX23" fmla="*/ 2236135 w 6810453"/>
              <a:gd name="connsiteY23" fmla="*/ 1831732 h 3394104"/>
              <a:gd name="connsiteX24" fmla="*/ 1747438 w 6810453"/>
              <a:gd name="connsiteY24" fmla="*/ 1415441 h 3394104"/>
              <a:gd name="connsiteX25" fmla="*/ 2807639 w 6810453"/>
              <a:gd name="connsiteY25" fmla="*/ 688724 h 3394104"/>
              <a:gd name="connsiteX26" fmla="*/ 3551186 w 6810453"/>
              <a:gd name="connsiteY26" fmla="*/ 475989 h 3394104"/>
              <a:gd name="connsiteX27" fmla="*/ 4979153 w 6810453"/>
              <a:gd name="connsiteY27" fmla="*/ 1440493 h 3394104"/>
              <a:gd name="connsiteX28" fmla="*/ 4653476 w 6810453"/>
              <a:gd name="connsiteY28" fmla="*/ 1866378 h 3394104"/>
              <a:gd name="connsiteX29" fmla="*/ 4236399 w 6810453"/>
              <a:gd name="connsiteY29" fmla="*/ 2117485 h 3394104"/>
              <a:gd name="connsiteX30" fmla="*/ 3664895 w 6810453"/>
              <a:gd name="connsiteY30" fmla="*/ 2831865 h 3394104"/>
              <a:gd name="connsiteX31" fmla="*/ 3664895 w 6810453"/>
              <a:gd name="connsiteY31" fmla="*/ 3189055 h 3394104"/>
              <a:gd name="connsiteX32" fmla="*/ 4022085 w 6810453"/>
              <a:gd name="connsiteY32" fmla="*/ 3046179 h 3394104"/>
              <a:gd name="connsiteX33" fmla="*/ 4340325 w 6810453"/>
              <a:gd name="connsiteY33" fmla="*/ 2392471 h 3394104"/>
              <a:gd name="connsiteX34" fmla="*/ 4553268 w 6810453"/>
              <a:gd name="connsiteY34" fmla="*/ 2880986 h 3394104"/>
              <a:gd name="connsiteX35" fmla="*/ 4736465 w 6810453"/>
              <a:gd name="connsiteY35" fmla="*/ 3260493 h 3394104"/>
              <a:gd name="connsiteX36" fmla="*/ 4950779 w 6810453"/>
              <a:gd name="connsiteY36" fmla="*/ 3117617 h 3394104"/>
              <a:gd name="connsiteX37" fmla="*/ 4879341 w 6810453"/>
              <a:gd name="connsiteY37" fmla="*/ 2831865 h 3394104"/>
              <a:gd name="connsiteX38" fmla="*/ 4522151 w 6810453"/>
              <a:gd name="connsiteY38" fmla="*/ 2260361 h 3394104"/>
              <a:gd name="connsiteX39" fmla="*/ 5217147 w 6810453"/>
              <a:gd name="connsiteY39" fmla="*/ 1615857 h 3394104"/>
              <a:gd name="connsiteX40" fmla="*/ 5879473 w 6810453"/>
              <a:gd name="connsiteY40" fmla="*/ 2260361 h 3394104"/>
              <a:gd name="connsiteX41" fmla="*/ 5522283 w 6810453"/>
              <a:gd name="connsiteY41" fmla="*/ 2903303 h 3394104"/>
              <a:gd name="connsiteX42" fmla="*/ 5405038 w 6810453"/>
              <a:gd name="connsiteY42" fmla="*/ 3269293 h 3394104"/>
              <a:gd name="connsiteX43" fmla="*/ 5736597 w 6810453"/>
              <a:gd name="connsiteY43" fmla="*/ 3260493 h 3394104"/>
              <a:gd name="connsiteX44" fmla="*/ 6068917 w 6810453"/>
              <a:gd name="connsiteY44" fmla="*/ 2467627 h 3394104"/>
              <a:gd name="connsiteX45" fmla="*/ 6308101 w 6810453"/>
              <a:gd name="connsiteY45" fmla="*/ 3117617 h 3394104"/>
              <a:gd name="connsiteX46" fmla="*/ 6808167 w 6810453"/>
              <a:gd name="connsiteY46" fmla="*/ 3117617 h 3394104"/>
              <a:gd name="connsiteX47" fmla="*/ 6294386 w 6810453"/>
              <a:gd name="connsiteY47" fmla="*/ 2317315 h 3394104"/>
              <a:gd name="connsiteX48" fmla="*/ 5918605 w 6810453"/>
              <a:gd name="connsiteY48" fmla="*/ 1903956 h 3394104"/>
              <a:gd name="connsiteX49" fmla="*/ 5317356 w 6810453"/>
              <a:gd name="connsiteY49" fmla="*/ 1377863 h 3394104"/>
              <a:gd name="connsiteX50" fmla="*/ 3538660 w 6810453"/>
              <a:gd name="connsiteY50" fmla="*/ 313150 h 3394104"/>
              <a:gd name="connsiteX51" fmla="*/ 3538660 w 6810453"/>
              <a:gd name="connsiteY51" fmla="*/ 0 h 3394104"/>
              <a:gd name="connsiteX0" fmla="*/ 3200457 w 6810453"/>
              <a:gd name="connsiteY0" fmla="*/ 187890 h 3394104"/>
              <a:gd name="connsiteX1" fmla="*/ 2950515 w 6810453"/>
              <a:gd name="connsiteY1" fmla="*/ 188658 h 3394104"/>
              <a:gd name="connsiteX2" fmla="*/ 2521887 w 6810453"/>
              <a:gd name="connsiteY2" fmla="*/ 474410 h 3394104"/>
              <a:gd name="connsiteX3" fmla="*/ 1597125 w 6810453"/>
              <a:gd name="connsiteY3" fmla="*/ 1227550 h 3394104"/>
              <a:gd name="connsiteX4" fmla="*/ 595043 w 6810453"/>
              <a:gd name="connsiteY4" fmla="*/ 2041742 h 3394104"/>
              <a:gd name="connsiteX5" fmla="*/ 106528 w 6810453"/>
              <a:gd name="connsiteY5" fmla="*/ 2642991 h 3394104"/>
              <a:gd name="connsiteX6" fmla="*/ 21557 w 6810453"/>
              <a:gd name="connsiteY6" fmla="*/ 3117617 h 3394104"/>
              <a:gd name="connsiteX7" fmla="*/ 235871 w 6810453"/>
              <a:gd name="connsiteY7" fmla="*/ 3260493 h 3394104"/>
              <a:gd name="connsiteX8" fmla="*/ 645147 w 6810453"/>
              <a:gd name="connsiteY8" fmla="*/ 2392471 h 3394104"/>
              <a:gd name="connsiteX9" fmla="*/ 950251 w 6810453"/>
              <a:gd name="connsiteY9" fmla="*/ 3117617 h 3394104"/>
              <a:gd name="connsiteX10" fmla="*/ 1309027 w 6810453"/>
              <a:gd name="connsiteY10" fmla="*/ 3169085 h 3394104"/>
              <a:gd name="connsiteX11" fmla="*/ 1307441 w 6810453"/>
              <a:gd name="connsiteY11" fmla="*/ 2903303 h 3394104"/>
              <a:gd name="connsiteX12" fmla="*/ 820512 w 6810453"/>
              <a:gd name="connsiteY12" fmla="*/ 2254685 h 3394104"/>
              <a:gd name="connsiteX13" fmla="*/ 1597125 w 6810453"/>
              <a:gd name="connsiteY13" fmla="*/ 1615857 h 3394104"/>
              <a:gd name="connsiteX14" fmla="*/ 2021821 w 6810453"/>
              <a:gd name="connsiteY14" fmla="*/ 1974608 h 3394104"/>
              <a:gd name="connsiteX15" fmla="*/ 2323635 w 6810453"/>
              <a:gd name="connsiteY15" fmla="*/ 2204581 h 3394104"/>
              <a:gd name="connsiteX16" fmla="*/ 1736069 w 6810453"/>
              <a:gd name="connsiteY16" fmla="*/ 2974741 h 3394104"/>
              <a:gd name="connsiteX17" fmla="*/ 1997958 w 6810453"/>
              <a:gd name="connsiteY17" fmla="*/ 3181611 h 3394104"/>
              <a:gd name="connsiteX18" fmla="*/ 2423843 w 6810453"/>
              <a:gd name="connsiteY18" fmla="*/ 2517731 h 3394104"/>
              <a:gd name="connsiteX19" fmla="*/ 2686890 w 6810453"/>
              <a:gd name="connsiteY19" fmla="*/ 2956142 h 3394104"/>
              <a:gd name="connsiteX20" fmla="*/ 2949936 w 6810453"/>
              <a:gd name="connsiteY20" fmla="*/ 3194137 h 3394104"/>
              <a:gd name="connsiteX21" fmla="*/ 3021953 w 6810453"/>
              <a:gd name="connsiteY21" fmla="*/ 2903303 h 3394104"/>
              <a:gd name="connsiteX22" fmla="*/ 2724468 w 6810453"/>
              <a:gd name="connsiteY22" fmla="*/ 2329841 h 3394104"/>
              <a:gd name="connsiteX23" fmla="*/ 2236135 w 6810453"/>
              <a:gd name="connsiteY23" fmla="*/ 1903170 h 3394104"/>
              <a:gd name="connsiteX24" fmla="*/ 1747438 w 6810453"/>
              <a:gd name="connsiteY24" fmla="*/ 1415441 h 3394104"/>
              <a:gd name="connsiteX25" fmla="*/ 2807639 w 6810453"/>
              <a:gd name="connsiteY25" fmla="*/ 688724 h 3394104"/>
              <a:gd name="connsiteX26" fmla="*/ 3551186 w 6810453"/>
              <a:gd name="connsiteY26" fmla="*/ 475989 h 3394104"/>
              <a:gd name="connsiteX27" fmla="*/ 4979153 w 6810453"/>
              <a:gd name="connsiteY27" fmla="*/ 1440493 h 3394104"/>
              <a:gd name="connsiteX28" fmla="*/ 4653476 w 6810453"/>
              <a:gd name="connsiteY28" fmla="*/ 1866378 h 3394104"/>
              <a:gd name="connsiteX29" fmla="*/ 4236399 w 6810453"/>
              <a:gd name="connsiteY29" fmla="*/ 2117485 h 3394104"/>
              <a:gd name="connsiteX30" fmla="*/ 3664895 w 6810453"/>
              <a:gd name="connsiteY30" fmla="*/ 2831865 h 3394104"/>
              <a:gd name="connsiteX31" fmla="*/ 3664895 w 6810453"/>
              <a:gd name="connsiteY31" fmla="*/ 3189055 h 3394104"/>
              <a:gd name="connsiteX32" fmla="*/ 4022085 w 6810453"/>
              <a:gd name="connsiteY32" fmla="*/ 3046179 h 3394104"/>
              <a:gd name="connsiteX33" fmla="*/ 4340325 w 6810453"/>
              <a:gd name="connsiteY33" fmla="*/ 2392471 h 3394104"/>
              <a:gd name="connsiteX34" fmla="*/ 4553268 w 6810453"/>
              <a:gd name="connsiteY34" fmla="*/ 2880986 h 3394104"/>
              <a:gd name="connsiteX35" fmla="*/ 4736465 w 6810453"/>
              <a:gd name="connsiteY35" fmla="*/ 3260493 h 3394104"/>
              <a:gd name="connsiteX36" fmla="*/ 4950779 w 6810453"/>
              <a:gd name="connsiteY36" fmla="*/ 3117617 h 3394104"/>
              <a:gd name="connsiteX37" fmla="*/ 4879341 w 6810453"/>
              <a:gd name="connsiteY37" fmla="*/ 2831865 h 3394104"/>
              <a:gd name="connsiteX38" fmla="*/ 4522151 w 6810453"/>
              <a:gd name="connsiteY38" fmla="*/ 2260361 h 3394104"/>
              <a:gd name="connsiteX39" fmla="*/ 5217147 w 6810453"/>
              <a:gd name="connsiteY39" fmla="*/ 1615857 h 3394104"/>
              <a:gd name="connsiteX40" fmla="*/ 5879473 w 6810453"/>
              <a:gd name="connsiteY40" fmla="*/ 2260361 h 3394104"/>
              <a:gd name="connsiteX41" fmla="*/ 5522283 w 6810453"/>
              <a:gd name="connsiteY41" fmla="*/ 2903303 h 3394104"/>
              <a:gd name="connsiteX42" fmla="*/ 5405038 w 6810453"/>
              <a:gd name="connsiteY42" fmla="*/ 3269293 h 3394104"/>
              <a:gd name="connsiteX43" fmla="*/ 5736597 w 6810453"/>
              <a:gd name="connsiteY43" fmla="*/ 3260493 h 3394104"/>
              <a:gd name="connsiteX44" fmla="*/ 6068917 w 6810453"/>
              <a:gd name="connsiteY44" fmla="*/ 2467627 h 3394104"/>
              <a:gd name="connsiteX45" fmla="*/ 6308101 w 6810453"/>
              <a:gd name="connsiteY45" fmla="*/ 3117617 h 3394104"/>
              <a:gd name="connsiteX46" fmla="*/ 6808167 w 6810453"/>
              <a:gd name="connsiteY46" fmla="*/ 3117617 h 3394104"/>
              <a:gd name="connsiteX47" fmla="*/ 6294386 w 6810453"/>
              <a:gd name="connsiteY47" fmla="*/ 2317315 h 3394104"/>
              <a:gd name="connsiteX48" fmla="*/ 5918605 w 6810453"/>
              <a:gd name="connsiteY48" fmla="*/ 1903956 h 3394104"/>
              <a:gd name="connsiteX49" fmla="*/ 5317356 w 6810453"/>
              <a:gd name="connsiteY49" fmla="*/ 1377863 h 3394104"/>
              <a:gd name="connsiteX50" fmla="*/ 3538660 w 6810453"/>
              <a:gd name="connsiteY50" fmla="*/ 313150 h 3394104"/>
              <a:gd name="connsiteX51" fmla="*/ 3538660 w 6810453"/>
              <a:gd name="connsiteY51" fmla="*/ 0 h 3394104"/>
              <a:gd name="connsiteX0" fmla="*/ 3200457 w 6810453"/>
              <a:gd name="connsiteY0" fmla="*/ 187890 h 3394104"/>
              <a:gd name="connsiteX1" fmla="*/ 2950515 w 6810453"/>
              <a:gd name="connsiteY1" fmla="*/ 188658 h 3394104"/>
              <a:gd name="connsiteX2" fmla="*/ 2521887 w 6810453"/>
              <a:gd name="connsiteY2" fmla="*/ 474410 h 3394104"/>
              <a:gd name="connsiteX3" fmla="*/ 1597125 w 6810453"/>
              <a:gd name="connsiteY3" fmla="*/ 1227550 h 3394104"/>
              <a:gd name="connsiteX4" fmla="*/ 595043 w 6810453"/>
              <a:gd name="connsiteY4" fmla="*/ 2041742 h 3394104"/>
              <a:gd name="connsiteX5" fmla="*/ 106528 w 6810453"/>
              <a:gd name="connsiteY5" fmla="*/ 2642991 h 3394104"/>
              <a:gd name="connsiteX6" fmla="*/ 21557 w 6810453"/>
              <a:gd name="connsiteY6" fmla="*/ 3117617 h 3394104"/>
              <a:gd name="connsiteX7" fmla="*/ 235871 w 6810453"/>
              <a:gd name="connsiteY7" fmla="*/ 3260493 h 3394104"/>
              <a:gd name="connsiteX8" fmla="*/ 645147 w 6810453"/>
              <a:gd name="connsiteY8" fmla="*/ 2392471 h 3394104"/>
              <a:gd name="connsiteX9" fmla="*/ 950251 w 6810453"/>
              <a:gd name="connsiteY9" fmla="*/ 3117617 h 3394104"/>
              <a:gd name="connsiteX10" fmla="*/ 1309027 w 6810453"/>
              <a:gd name="connsiteY10" fmla="*/ 3169085 h 3394104"/>
              <a:gd name="connsiteX11" fmla="*/ 1307441 w 6810453"/>
              <a:gd name="connsiteY11" fmla="*/ 2903303 h 3394104"/>
              <a:gd name="connsiteX12" fmla="*/ 820512 w 6810453"/>
              <a:gd name="connsiteY12" fmla="*/ 2254685 h 3394104"/>
              <a:gd name="connsiteX13" fmla="*/ 1597125 w 6810453"/>
              <a:gd name="connsiteY13" fmla="*/ 1615857 h 3394104"/>
              <a:gd name="connsiteX14" fmla="*/ 2021821 w 6810453"/>
              <a:gd name="connsiteY14" fmla="*/ 1974608 h 3394104"/>
              <a:gd name="connsiteX15" fmla="*/ 2323635 w 6810453"/>
              <a:gd name="connsiteY15" fmla="*/ 2204581 h 3394104"/>
              <a:gd name="connsiteX16" fmla="*/ 1736069 w 6810453"/>
              <a:gd name="connsiteY16" fmla="*/ 2974741 h 3394104"/>
              <a:gd name="connsiteX17" fmla="*/ 1997958 w 6810453"/>
              <a:gd name="connsiteY17" fmla="*/ 3181611 h 3394104"/>
              <a:gd name="connsiteX18" fmla="*/ 2423843 w 6810453"/>
              <a:gd name="connsiteY18" fmla="*/ 2517731 h 3394104"/>
              <a:gd name="connsiteX19" fmla="*/ 2686890 w 6810453"/>
              <a:gd name="connsiteY19" fmla="*/ 2956142 h 3394104"/>
              <a:gd name="connsiteX20" fmla="*/ 2949936 w 6810453"/>
              <a:gd name="connsiteY20" fmla="*/ 3194137 h 3394104"/>
              <a:gd name="connsiteX21" fmla="*/ 3021953 w 6810453"/>
              <a:gd name="connsiteY21" fmla="*/ 2903303 h 3394104"/>
              <a:gd name="connsiteX22" fmla="*/ 2724468 w 6810453"/>
              <a:gd name="connsiteY22" fmla="*/ 2329841 h 3394104"/>
              <a:gd name="connsiteX23" fmla="*/ 2236135 w 6810453"/>
              <a:gd name="connsiteY23" fmla="*/ 1903170 h 3394104"/>
              <a:gd name="connsiteX24" fmla="*/ 1747438 w 6810453"/>
              <a:gd name="connsiteY24" fmla="*/ 1415441 h 3394104"/>
              <a:gd name="connsiteX25" fmla="*/ 2807639 w 6810453"/>
              <a:gd name="connsiteY25" fmla="*/ 688724 h 3394104"/>
              <a:gd name="connsiteX26" fmla="*/ 3551186 w 6810453"/>
              <a:gd name="connsiteY26" fmla="*/ 475989 h 3394104"/>
              <a:gd name="connsiteX27" fmla="*/ 4979153 w 6810453"/>
              <a:gd name="connsiteY27" fmla="*/ 1440493 h 3394104"/>
              <a:gd name="connsiteX28" fmla="*/ 4593589 w 6810453"/>
              <a:gd name="connsiteY28" fmla="*/ 1831732 h 3394104"/>
              <a:gd name="connsiteX29" fmla="*/ 4236399 w 6810453"/>
              <a:gd name="connsiteY29" fmla="*/ 2117485 h 3394104"/>
              <a:gd name="connsiteX30" fmla="*/ 3664895 w 6810453"/>
              <a:gd name="connsiteY30" fmla="*/ 2831865 h 3394104"/>
              <a:gd name="connsiteX31" fmla="*/ 3664895 w 6810453"/>
              <a:gd name="connsiteY31" fmla="*/ 3189055 h 3394104"/>
              <a:gd name="connsiteX32" fmla="*/ 4022085 w 6810453"/>
              <a:gd name="connsiteY32" fmla="*/ 3046179 h 3394104"/>
              <a:gd name="connsiteX33" fmla="*/ 4340325 w 6810453"/>
              <a:gd name="connsiteY33" fmla="*/ 2392471 h 3394104"/>
              <a:gd name="connsiteX34" fmla="*/ 4553268 w 6810453"/>
              <a:gd name="connsiteY34" fmla="*/ 2880986 h 3394104"/>
              <a:gd name="connsiteX35" fmla="*/ 4736465 w 6810453"/>
              <a:gd name="connsiteY35" fmla="*/ 3260493 h 3394104"/>
              <a:gd name="connsiteX36" fmla="*/ 4950779 w 6810453"/>
              <a:gd name="connsiteY36" fmla="*/ 3117617 h 3394104"/>
              <a:gd name="connsiteX37" fmla="*/ 4879341 w 6810453"/>
              <a:gd name="connsiteY37" fmla="*/ 2831865 h 3394104"/>
              <a:gd name="connsiteX38" fmla="*/ 4522151 w 6810453"/>
              <a:gd name="connsiteY38" fmla="*/ 2260361 h 3394104"/>
              <a:gd name="connsiteX39" fmla="*/ 5217147 w 6810453"/>
              <a:gd name="connsiteY39" fmla="*/ 1615857 h 3394104"/>
              <a:gd name="connsiteX40" fmla="*/ 5879473 w 6810453"/>
              <a:gd name="connsiteY40" fmla="*/ 2260361 h 3394104"/>
              <a:gd name="connsiteX41" fmla="*/ 5522283 w 6810453"/>
              <a:gd name="connsiteY41" fmla="*/ 2903303 h 3394104"/>
              <a:gd name="connsiteX42" fmla="*/ 5405038 w 6810453"/>
              <a:gd name="connsiteY42" fmla="*/ 3269293 h 3394104"/>
              <a:gd name="connsiteX43" fmla="*/ 5736597 w 6810453"/>
              <a:gd name="connsiteY43" fmla="*/ 3260493 h 3394104"/>
              <a:gd name="connsiteX44" fmla="*/ 6068917 w 6810453"/>
              <a:gd name="connsiteY44" fmla="*/ 2467627 h 3394104"/>
              <a:gd name="connsiteX45" fmla="*/ 6308101 w 6810453"/>
              <a:gd name="connsiteY45" fmla="*/ 3117617 h 3394104"/>
              <a:gd name="connsiteX46" fmla="*/ 6808167 w 6810453"/>
              <a:gd name="connsiteY46" fmla="*/ 3117617 h 3394104"/>
              <a:gd name="connsiteX47" fmla="*/ 6294386 w 6810453"/>
              <a:gd name="connsiteY47" fmla="*/ 2317315 h 3394104"/>
              <a:gd name="connsiteX48" fmla="*/ 5918605 w 6810453"/>
              <a:gd name="connsiteY48" fmla="*/ 1903956 h 3394104"/>
              <a:gd name="connsiteX49" fmla="*/ 5317356 w 6810453"/>
              <a:gd name="connsiteY49" fmla="*/ 1377863 h 3394104"/>
              <a:gd name="connsiteX50" fmla="*/ 3538660 w 6810453"/>
              <a:gd name="connsiteY50" fmla="*/ 313150 h 3394104"/>
              <a:gd name="connsiteX51" fmla="*/ 3538660 w 6810453"/>
              <a:gd name="connsiteY51" fmla="*/ 0 h 3394104"/>
              <a:gd name="connsiteX0" fmla="*/ 3200457 w 6810453"/>
              <a:gd name="connsiteY0" fmla="*/ 187890 h 3394104"/>
              <a:gd name="connsiteX1" fmla="*/ 2950515 w 6810453"/>
              <a:gd name="connsiteY1" fmla="*/ 188658 h 3394104"/>
              <a:gd name="connsiteX2" fmla="*/ 2521887 w 6810453"/>
              <a:gd name="connsiteY2" fmla="*/ 474410 h 3394104"/>
              <a:gd name="connsiteX3" fmla="*/ 1597125 w 6810453"/>
              <a:gd name="connsiteY3" fmla="*/ 1227550 h 3394104"/>
              <a:gd name="connsiteX4" fmla="*/ 595043 w 6810453"/>
              <a:gd name="connsiteY4" fmla="*/ 2041742 h 3394104"/>
              <a:gd name="connsiteX5" fmla="*/ 106528 w 6810453"/>
              <a:gd name="connsiteY5" fmla="*/ 2642991 h 3394104"/>
              <a:gd name="connsiteX6" fmla="*/ 21557 w 6810453"/>
              <a:gd name="connsiteY6" fmla="*/ 3117617 h 3394104"/>
              <a:gd name="connsiteX7" fmla="*/ 235871 w 6810453"/>
              <a:gd name="connsiteY7" fmla="*/ 3260493 h 3394104"/>
              <a:gd name="connsiteX8" fmla="*/ 645147 w 6810453"/>
              <a:gd name="connsiteY8" fmla="*/ 2392471 h 3394104"/>
              <a:gd name="connsiteX9" fmla="*/ 950251 w 6810453"/>
              <a:gd name="connsiteY9" fmla="*/ 3117617 h 3394104"/>
              <a:gd name="connsiteX10" fmla="*/ 1309027 w 6810453"/>
              <a:gd name="connsiteY10" fmla="*/ 3169085 h 3394104"/>
              <a:gd name="connsiteX11" fmla="*/ 1307441 w 6810453"/>
              <a:gd name="connsiteY11" fmla="*/ 2903303 h 3394104"/>
              <a:gd name="connsiteX12" fmla="*/ 820512 w 6810453"/>
              <a:gd name="connsiteY12" fmla="*/ 2254685 h 3394104"/>
              <a:gd name="connsiteX13" fmla="*/ 1597125 w 6810453"/>
              <a:gd name="connsiteY13" fmla="*/ 1615857 h 3394104"/>
              <a:gd name="connsiteX14" fmla="*/ 2021821 w 6810453"/>
              <a:gd name="connsiteY14" fmla="*/ 1974608 h 3394104"/>
              <a:gd name="connsiteX15" fmla="*/ 2323635 w 6810453"/>
              <a:gd name="connsiteY15" fmla="*/ 2204581 h 3394104"/>
              <a:gd name="connsiteX16" fmla="*/ 1736069 w 6810453"/>
              <a:gd name="connsiteY16" fmla="*/ 2974741 h 3394104"/>
              <a:gd name="connsiteX17" fmla="*/ 1997958 w 6810453"/>
              <a:gd name="connsiteY17" fmla="*/ 3181611 h 3394104"/>
              <a:gd name="connsiteX18" fmla="*/ 2423843 w 6810453"/>
              <a:gd name="connsiteY18" fmla="*/ 2517731 h 3394104"/>
              <a:gd name="connsiteX19" fmla="*/ 2686890 w 6810453"/>
              <a:gd name="connsiteY19" fmla="*/ 2956142 h 3394104"/>
              <a:gd name="connsiteX20" fmla="*/ 2949936 w 6810453"/>
              <a:gd name="connsiteY20" fmla="*/ 3194137 h 3394104"/>
              <a:gd name="connsiteX21" fmla="*/ 3021953 w 6810453"/>
              <a:gd name="connsiteY21" fmla="*/ 2903303 h 3394104"/>
              <a:gd name="connsiteX22" fmla="*/ 2724468 w 6810453"/>
              <a:gd name="connsiteY22" fmla="*/ 2329841 h 3394104"/>
              <a:gd name="connsiteX23" fmla="*/ 2236135 w 6810453"/>
              <a:gd name="connsiteY23" fmla="*/ 1903170 h 3394104"/>
              <a:gd name="connsiteX24" fmla="*/ 1747438 w 6810453"/>
              <a:gd name="connsiteY24" fmla="*/ 1415441 h 3394104"/>
              <a:gd name="connsiteX25" fmla="*/ 2807639 w 6810453"/>
              <a:gd name="connsiteY25" fmla="*/ 688724 h 3394104"/>
              <a:gd name="connsiteX26" fmla="*/ 3551186 w 6810453"/>
              <a:gd name="connsiteY26" fmla="*/ 475989 h 3394104"/>
              <a:gd name="connsiteX27" fmla="*/ 4979153 w 6810453"/>
              <a:gd name="connsiteY27" fmla="*/ 1440493 h 3394104"/>
              <a:gd name="connsiteX28" fmla="*/ 4593589 w 6810453"/>
              <a:gd name="connsiteY28" fmla="*/ 1831732 h 3394104"/>
              <a:gd name="connsiteX29" fmla="*/ 4236399 w 6810453"/>
              <a:gd name="connsiteY29" fmla="*/ 2117485 h 3394104"/>
              <a:gd name="connsiteX30" fmla="*/ 3664895 w 6810453"/>
              <a:gd name="connsiteY30" fmla="*/ 2831865 h 3394104"/>
              <a:gd name="connsiteX31" fmla="*/ 3664895 w 6810453"/>
              <a:gd name="connsiteY31" fmla="*/ 3189055 h 3394104"/>
              <a:gd name="connsiteX32" fmla="*/ 4022085 w 6810453"/>
              <a:gd name="connsiteY32" fmla="*/ 3046179 h 3394104"/>
              <a:gd name="connsiteX33" fmla="*/ 4340325 w 6810453"/>
              <a:gd name="connsiteY33" fmla="*/ 2392471 h 3394104"/>
              <a:gd name="connsiteX34" fmla="*/ 4450713 w 6810453"/>
              <a:gd name="connsiteY34" fmla="*/ 2903302 h 3394104"/>
              <a:gd name="connsiteX35" fmla="*/ 4736465 w 6810453"/>
              <a:gd name="connsiteY35" fmla="*/ 3260493 h 3394104"/>
              <a:gd name="connsiteX36" fmla="*/ 4950779 w 6810453"/>
              <a:gd name="connsiteY36" fmla="*/ 3117617 h 3394104"/>
              <a:gd name="connsiteX37" fmla="*/ 4879341 w 6810453"/>
              <a:gd name="connsiteY37" fmla="*/ 2831865 h 3394104"/>
              <a:gd name="connsiteX38" fmla="*/ 4522151 w 6810453"/>
              <a:gd name="connsiteY38" fmla="*/ 2260361 h 3394104"/>
              <a:gd name="connsiteX39" fmla="*/ 5217147 w 6810453"/>
              <a:gd name="connsiteY39" fmla="*/ 1615857 h 3394104"/>
              <a:gd name="connsiteX40" fmla="*/ 5879473 w 6810453"/>
              <a:gd name="connsiteY40" fmla="*/ 2260361 h 3394104"/>
              <a:gd name="connsiteX41" fmla="*/ 5522283 w 6810453"/>
              <a:gd name="connsiteY41" fmla="*/ 2903303 h 3394104"/>
              <a:gd name="connsiteX42" fmla="*/ 5405038 w 6810453"/>
              <a:gd name="connsiteY42" fmla="*/ 3269293 h 3394104"/>
              <a:gd name="connsiteX43" fmla="*/ 5736597 w 6810453"/>
              <a:gd name="connsiteY43" fmla="*/ 3260493 h 3394104"/>
              <a:gd name="connsiteX44" fmla="*/ 6068917 w 6810453"/>
              <a:gd name="connsiteY44" fmla="*/ 2467627 h 3394104"/>
              <a:gd name="connsiteX45" fmla="*/ 6308101 w 6810453"/>
              <a:gd name="connsiteY45" fmla="*/ 3117617 h 3394104"/>
              <a:gd name="connsiteX46" fmla="*/ 6808167 w 6810453"/>
              <a:gd name="connsiteY46" fmla="*/ 3117617 h 3394104"/>
              <a:gd name="connsiteX47" fmla="*/ 6294386 w 6810453"/>
              <a:gd name="connsiteY47" fmla="*/ 2317315 h 3394104"/>
              <a:gd name="connsiteX48" fmla="*/ 5918605 w 6810453"/>
              <a:gd name="connsiteY48" fmla="*/ 1903956 h 3394104"/>
              <a:gd name="connsiteX49" fmla="*/ 5317356 w 6810453"/>
              <a:gd name="connsiteY49" fmla="*/ 1377863 h 3394104"/>
              <a:gd name="connsiteX50" fmla="*/ 3538660 w 6810453"/>
              <a:gd name="connsiteY50" fmla="*/ 313150 h 3394104"/>
              <a:gd name="connsiteX51" fmla="*/ 3538660 w 6810453"/>
              <a:gd name="connsiteY51" fmla="*/ 0 h 3394104"/>
              <a:gd name="connsiteX0" fmla="*/ 3200457 w 6667577"/>
              <a:gd name="connsiteY0" fmla="*/ 187890 h 3394104"/>
              <a:gd name="connsiteX1" fmla="*/ 2950515 w 6667577"/>
              <a:gd name="connsiteY1" fmla="*/ 188658 h 3394104"/>
              <a:gd name="connsiteX2" fmla="*/ 2521887 w 6667577"/>
              <a:gd name="connsiteY2" fmla="*/ 474410 h 3394104"/>
              <a:gd name="connsiteX3" fmla="*/ 1597125 w 6667577"/>
              <a:gd name="connsiteY3" fmla="*/ 1227550 h 3394104"/>
              <a:gd name="connsiteX4" fmla="*/ 595043 w 6667577"/>
              <a:gd name="connsiteY4" fmla="*/ 2041742 h 3394104"/>
              <a:gd name="connsiteX5" fmla="*/ 106528 w 6667577"/>
              <a:gd name="connsiteY5" fmla="*/ 2642991 h 3394104"/>
              <a:gd name="connsiteX6" fmla="*/ 21557 w 6667577"/>
              <a:gd name="connsiteY6" fmla="*/ 3117617 h 3394104"/>
              <a:gd name="connsiteX7" fmla="*/ 235871 w 6667577"/>
              <a:gd name="connsiteY7" fmla="*/ 3260493 h 3394104"/>
              <a:gd name="connsiteX8" fmla="*/ 645147 w 6667577"/>
              <a:gd name="connsiteY8" fmla="*/ 2392471 h 3394104"/>
              <a:gd name="connsiteX9" fmla="*/ 950251 w 6667577"/>
              <a:gd name="connsiteY9" fmla="*/ 3117617 h 3394104"/>
              <a:gd name="connsiteX10" fmla="*/ 1309027 w 6667577"/>
              <a:gd name="connsiteY10" fmla="*/ 3169085 h 3394104"/>
              <a:gd name="connsiteX11" fmla="*/ 1307441 w 6667577"/>
              <a:gd name="connsiteY11" fmla="*/ 2903303 h 3394104"/>
              <a:gd name="connsiteX12" fmla="*/ 820512 w 6667577"/>
              <a:gd name="connsiteY12" fmla="*/ 2254685 h 3394104"/>
              <a:gd name="connsiteX13" fmla="*/ 1597125 w 6667577"/>
              <a:gd name="connsiteY13" fmla="*/ 1615857 h 3394104"/>
              <a:gd name="connsiteX14" fmla="*/ 2021821 w 6667577"/>
              <a:gd name="connsiteY14" fmla="*/ 1974608 h 3394104"/>
              <a:gd name="connsiteX15" fmla="*/ 2323635 w 6667577"/>
              <a:gd name="connsiteY15" fmla="*/ 2204581 h 3394104"/>
              <a:gd name="connsiteX16" fmla="*/ 1736069 w 6667577"/>
              <a:gd name="connsiteY16" fmla="*/ 2974741 h 3394104"/>
              <a:gd name="connsiteX17" fmla="*/ 1997958 w 6667577"/>
              <a:gd name="connsiteY17" fmla="*/ 3181611 h 3394104"/>
              <a:gd name="connsiteX18" fmla="*/ 2423843 w 6667577"/>
              <a:gd name="connsiteY18" fmla="*/ 2517731 h 3394104"/>
              <a:gd name="connsiteX19" fmla="*/ 2686890 w 6667577"/>
              <a:gd name="connsiteY19" fmla="*/ 2956142 h 3394104"/>
              <a:gd name="connsiteX20" fmla="*/ 2949936 w 6667577"/>
              <a:gd name="connsiteY20" fmla="*/ 3194137 h 3394104"/>
              <a:gd name="connsiteX21" fmla="*/ 3021953 w 6667577"/>
              <a:gd name="connsiteY21" fmla="*/ 2903303 h 3394104"/>
              <a:gd name="connsiteX22" fmla="*/ 2724468 w 6667577"/>
              <a:gd name="connsiteY22" fmla="*/ 2329841 h 3394104"/>
              <a:gd name="connsiteX23" fmla="*/ 2236135 w 6667577"/>
              <a:gd name="connsiteY23" fmla="*/ 1903170 h 3394104"/>
              <a:gd name="connsiteX24" fmla="*/ 1747438 w 6667577"/>
              <a:gd name="connsiteY24" fmla="*/ 1415441 h 3394104"/>
              <a:gd name="connsiteX25" fmla="*/ 2807639 w 6667577"/>
              <a:gd name="connsiteY25" fmla="*/ 688724 h 3394104"/>
              <a:gd name="connsiteX26" fmla="*/ 3551186 w 6667577"/>
              <a:gd name="connsiteY26" fmla="*/ 475989 h 3394104"/>
              <a:gd name="connsiteX27" fmla="*/ 4979153 w 6667577"/>
              <a:gd name="connsiteY27" fmla="*/ 1440493 h 3394104"/>
              <a:gd name="connsiteX28" fmla="*/ 4593589 w 6667577"/>
              <a:gd name="connsiteY28" fmla="*/ 1831732 h 3394104"/>
              <a:gd name="connsiteX29" fmla="*/ 4236399 w 6667577"/>
              <a:gd name="connsiteY29" fmla="*/ 2117485 h 3394104"/>
              <a:gd name="connsiteX30" fmla="*/ 3664895 w 6667577"/>
              <a:gd name="connsiteY30" fmla="*/ 2831865 h 3394104"/>
              <a:gd name="connsiteX31" fmla="*/ 3664895 w 6667577"/>
              <a:gd name="connsiteY31" fmla="*/ 3189055 h 3394104"/>
              <a:gd name="connsiteX32" fmla="*/ 4022085 w 6667577"/>
              <a:gd name="connsiteY32" fmla="*/ 3046179 h 3394104"/>
              <a:gd name="connsiteX33" fmla="*/ 4340325 w 6667577"/>
              <a:gd name="connsiteY33" fmla="*/ 2392471 h 3394104"/>
              <a:gd name="connsiteX34" fmla="*/ 4450713 w 6667577"/>
              <a:gd name="connsiteY34" fmla="*/ 2903302 h 3394104"/>
              <a:gd name="connsiteX35" fmla="*/ 4736465 w 6667577"/>
              <a:gd name="connsiteY35" fmla="*/ 3260493 h 3394104"/>
              <a:gd name="connsiteX36" fmla="*/ 4950779 w 6667577"/>
              <a:gd name="connsiteY36" fmla="*/ 3117617 h 3394104"/>
              <a:gd name="connsiteX37" fmla="*/ 4879341 w 6667577"/>
              <a:gd name="connsiteY37" fmla="*/ 2831865 h 3394104"/>
              <a:gd name="connsiteX38" fmla="*/ 4522151 w 6667577"/>
              <a:gd name="connsiteY38" fmla="*/ 2260361 h 3394104"/>
              <a:gd name="connsiteX39" fmla="*/ 5217147 w 6667577"/>
              <a:gd name="connsiteY39" fmla="*/ 1615857 h 3394104"/>
              <a:gd name="connsiteX40" fmla="*/ 5879473 w 6667577"/>
              <a:gd name="connsiteY40" fmla="*/ 2260361 h 3394104"/>
              <a:gd name="connsiteX41" fmla="*/ 5522283 w 6667577"/>
              <a:gd name="connsiteY41" fmla="*/ 2903303 h 3394104"/>
              <a:gd name="connsiteX42" fmla="*/ 5405038 w 6667577"/>
              <a:gd name="connsiteY42" fmla="*/ 3269293 h 3394104"/>
              <a:gd name="connsiteX43" fmla="*/ 5736597 w 6667577"/>
              <a:gd name="connsiteY43" fmla="*/ 3260493 h 3394104"/>
              <a:gd name="connsiteX44" fmla="*/ 6068917 w 6667577"/>
              <a:gd name="connsiteY44" fmla="*/ 2467627 h 3394104"/>
              <a:gd name="connsiteX45" fmla="*/ 6308101 w 6667577"/>
              <a:gd name="connsiteY45" fmla="*/ 3117617 h 3394104"/>
              <a:gd name="connsiteX46" fmla="*/ 6665291 w 6667577"/>
              <a:gd name="connsiteY46" fmla="*/ 2974740 h 3394104"/>
              <a:gd name="connsiteX47" fmla="*/ 6294386 w 6667577"/>
              <a:gd name="connsiteY47" fmla="*/ 2317315 h 3394104"/>
              <a:gd name="connsiteX48" fmla="*/ 5918605 w 6667577"/>
              <a:gd name="connsiteY48" fmla="*/ 1903956 h 3394104"/>
              <a:gd name="connsiteX49" fmla="*/ 5317356 w 6667577"/>
              <a:gd name="connsiteY49" fmla="*/ 1377863 h 3394104"/>
              <a:gd name="connsiteX50" fmla="*/ 3538660 w 6667577"/>
              <a:gd name="connsiteY50" fmla="*/ 313150 h 3394104"/>
              <a:gd name="connsiteX51" fmla="*/ 3538660 w 6667577"/>
              <a:gd name="connsiteY51" fmla="*/ 0 h 3394104"/>
              <a:gd name="connsiteX0" fmla="*/ 3200457 w 6727108"/>
              <a:gd name="connsiteY0" fmla="*/ 187890 h 3394104"/>
              <a:gd name="connsiteX1" fmla="*/ 2950515 w 6727108"/>
              <a:gd name="connsiteY1" fmla="*/ 188658 h 3394104"/>
              <a:gd name="connsiteX2" fmla="*/ 2521887 w 6727108"/>
              <a:gd name="connsiteY2" fmla="*/ 474410 h 3394104"/>
              <a:gd name="connsiteX3" fmla="*/ 1597125 w 6727108"/>
              <a:gd name="connsiteY3" fmla="*/ 1227550 h 3394104"/>
              <a:gd name="connsiteX4" fmla="*/ 595043 w 6727108"/>
              <a:gd name="connsiteY4" fmla="*/ 2041742 h 3394104"/>
              <a:gd name="connsiteX5" fmla="*/ 106528 w 6727108"/>
              <a:gd name="connsiteY5" fmla="*/ 2642991 h 3394104"/>
              <a:gd name="connsiteX6" fmla="*/ 21557 w 6727108"/>
              <a:gd name="connsiteY6" fmla="*/ 3117617 h 3394104"/>
              <a:gd name="connsiteX7" fmla="*/ 235871 w 6727108"/>
              <a:gd name="connsiteY7" fmla="*/ 3260493 h 3394104"/>
              <a:gd name="connsiteX8" fmla="*/ 645147 w 6727108"/>
              <a:gd name="connsiteY8" fmla="*/ 2392471 h 3394104"/>
              <a:gd name="connsiteX9" fmla="*/ 950251 w 6727108"/>
              <a:gd name="connsiteY9" fmla="*/ 3117617 h 3394104"/>
              <a:gd name="connsiteX10" fmla="*/ 1309027 w 6727108"/>
              <a:gd name="connsiteY10" fmla="*/ 3169085 h 3394104"/>
              <a:gd name="connsiteX11" fmla="*/ 1307441 w 6727108"/>
              <a:gd name="connsiteY11" fmla="*/ 2903303 h 3394104"/>
              <a:gd name="connsiteX12" fmla="*/ 820512 w 6727108"/>
              <a:gd name="connsiteY12" fmla="*/ 2254685 h 3394104"/>
              <a:gd name="connsiteX13" fmla="*/ 1597125 w 6727108"/>
              <a:gd name="connsiteY13" fmla="*/ 1615857 h 3394104"/>
              <a:gd name="connsiteX14" fmla="*/ 2021821 w 6727108"/>
              <a:gd name="connsiteY14" fmla="*/ 1974608 h 3394104"/>
              <a:gd name="connsiteX15" fmla="*/ 2323635 w 6727108"/>
              <a:gd name="connsiteY15" fmla="*/ 2204581 h 3394104"/>
              <a:gd name="connsiteX16" fmla="*/ 1736069 w 6727108"/>
              <a:gd name="connsiteY16" fmla="*/ 2974741 h 3394104"/>
              <a:gd name="connsiteX17" fmla="*/ 1997958 w 6727108"/>
              <a:gd name="connsiteY17" fmla="*/ 3181611 h 3394104"/>
              <a:gd name="connsiteX18" fmla="*/ 2423843 w 6727108"/>
              <a:gd name="connsiteY18" fmla="*/ 2517731 h 3394104"/>
              <a:gd name="connsiteX19" fmla="*/ 2686890 w 6727108"/>
              <a:gd name="connsiteY19" fmla="*/ 2956142 h 3394104"/>
              <a:gd name="connsiteX20" fmla="*/ 2949936 w 6727108"/>
              <a:gd name="connsiteY20" fmla="*/ 3194137 h 3394104"/>
              <a:gd name="connsiteX21" fmla="*/ 3021953 w 6727108"/>
              <a:gd name="connsiteY21" fmla="*/ 2903303 h 3394104"/>
              <a:gd name="connsiteX22" fmla="*/ 2724468 w 6727108"/>
              <a:gd name="connsiteY22" fmla="*/ 2329841 h 3394104"/>
              <a:gd name="connsiteX23" fmla="*/ 2236135 w 6727108"/>
              <a:gd name="connsiteY23" fmla="*/ 1903170 h 3394104"/>
              <a:gd name="connsiteX24" fmla="*/ 1747438 w 6727108"/>
              <a:gd name="connsiteY24" fmla="*/ 1415441 h 3394104"/>
              <a:gd name="connsiteX25" fmla="*/ 2807639 w 6727108"/>
              <a:gd name="connsiteY25" fmla="*/ 688724 h 3394104"/>
              <a:gd name="connsiteX26" fmla="*/ 3551186 w 6727108"/>
              <a:gd name="connsiteY26" fmla="*/ 475989 h 3394104"/>
              <a:gd name="connsiteX27" fmla="*/ 4979153 w 6727108"/>
              <a:gd name="connsiteY27" fmla="*/ 1440493 h 3394104"/>
              <a:gd name="connsiteX28" fmla="*/ 4593589 w 6727108"/>
              <a:gd name="connsiteY28" fmla="*/ 1831732 h 3394104"/>
              <a:gd name="connsiteX29" fmla="*/ 4236399 w 6727108"/>
              <a:gd name="connsiteY29" fmla="*/ 2117485 h 3394104"/>
              <a:gd name="connsiteX30" fmla="*/ 3664895 w 6727108"/>
              <a:gd name="connsiteY30" fmla="*/ 2831865 h 3394104"/>
              <a:gd name="connsiteX31" fmla="*/ 3664895 w 6727108"/>
              <a:gd name="connsiteY31" fmla="*/ 3189055 h 3394104"/>
              <a:gd name="connsiteX32" fmla="*/ 4022085 w 6727108"/>
              <a:gd name="connsiteY32" fmla="*/ 3046179 h 3394104"/>
              <a:gd name="connsiteX33" fmla="*/ 4340325 w 6727108"/>
              <a:gd name="connsiteY33" fmla="*/ 2392471 h 3394104"/>
              <a:gd name="connsiteX34" fmla="*/ 4450713 w 6727108"/>
              <a:gd name="connsiteY34" fmla="*/ 2903302 h 3394104"/>
              <a:gd name="connsiteX35" fmla="*/ 4736465 w 6727108"/>
              <a:gd name="connsiteY35" fmla="*/ 3260493 h 3394104"/>
              <a:gd name="connsiteX36" fmla="*/ 4950779 w 6727108"/>
              <a:gd name="connsiteY36" fmla="*/ 3117617 h 3394104"/>
              <a:gd name="connsiteX37" fmla="*/ 4879341 w 6727108"/>
              <a:gd name="connsiteY37" fmla="*/ 2831865 h 3394104"/>
              <a:gd name="connsiteX38" fmla="*/ 4522151 w 6727108"/>
              <a:gd name="connsiteY38" fmla="*/ 2260361 h 3394104"/>
              <a:gd name="connsiteX39" fmla="*/ 5217147 w 6727108"/>
              <a:gd name="connsiteY39" fmla="*/ 1615857 h 3394104"/>
              <a:gd name="connsiteX40" fmla="*/ 5879473 w 6727108"/>
              <a:gd name="connsiteY40" fmla="*/ 2260361 h 3394104"/>
              <a:gd name="connsiteX41" fmla="*/ 5522283 w 6727108"/>
              <a:gd name="connsiteY41" fmla="*/ 2903303 h 3394104"/>
              <a:gd name="connsiteX42" fmla="*/ 5405038 w 6727108"/>
              <a:gd name="connsiteY42" fmla="*/ 3269293 h 3394104"/>
              <a:gd name="connsiteX43" fmla="*/ 5736597 w 6727108"/>
              <a:gd name="connsiteY43" fmla="*/ 3260493 h 3394104"/>
              <a:gd name="connsiteX44" fmla="*/ 6068917 w 6727108"/>
              <a:gd name="connsiteY44" fmla="*/ 2467627 h 3394104"/>
              <a:gd name="connsiteX45" fmla="*/ 6308101 w 6727108"/>
              <a:gd name="connsiteY45" fmla="*/ 3117617 h 3394104"/>
              <a:gd name="connsiteX46" fmla="*/ 6665291 w 6727108"/>
              <a:gd name="connsiteY46" fmla="*/ 3260492 h 3394104"/>
              <a:gd name="connsiteX47" fmla="*/ 6665291 w 6727108"/>
              <a:gd name="connsiteY47" fmla="*/ 2974740 h 3394104"/>
              <a:gd name="connsiteX48" fmla="*/ 6294386 w 6727108"/>
              <a:gd name="connsiteY48" fmla="*/ 2317315 h 3394104"/>
              <a:gd name="connsiteX49" fmla="*/ 5918605 w 6727108"/>
              <a:gd name="connsiteY49" fmla="*/ 1903956 h 3394104"/>
              <a:gd name="connsiteX50" fmla="*/ 5317356 w 6727108"/>
              <a:gd name="connsiteY50" fmla="*/ 1377863 h 3394104"/>
              <a:gd name="connsiteX51" fmla="*/ 3538660 w 6727108"/>
              <a:gd name="connsiteY51" fmla="*/ 313150 h 3394104"/>
              <a:gd name="connsiteX52" fmla="*/ 3538660 w 6727108"/>
              <a:gd name="connsiteY52" fmla="*/ 0 h 3394104"/>
              <a:gd name="connsiteX0" fmla="*/ 3200457 w 6798545"/>
              <a:gd name="connsiteY0" fmla="*/ 187890 h 3394104"/>
              <a:gd name="connsiteX1" fmla="*/ 2950515 w 6798545"/>
              <a:gd name="connsiteY1" fmla="*/ 188658 h 3394104"/>
              <a:gd name="connsiteX2" fmla="*/ 2521887 w 6798545"/>
              <a:gd name="connsiteY2" fmla="*/ 474410 h 3394104"/>
              <a:gd name="connsiteX3" fmla="*/ 1597125 w 6798545"/>
              <a:gd name="connsiteY3" fmla="*/ 1227550 h 3394104"/>
              <a:gd name="connsiteX4" fmla="*/ 595043 w 6798545"/>
              <a:gd name="connsiteY4" fmla="*/ 2041742 h 3394104"/>
              <a:gd name="connsiteX5" fmla="*/ 106528 w 6798545"/>
              <a:gd name="connsiteY5" fmla="*/ 2642991 h 3394104"/>
              <a:gd name="connsiteX6" fmla="*/ 21557 w 6798545"/>
              <a:gd name="connsiteY6" fmla="*/ 3117617 h 3394104"/>
              <a:gd name="connsiteX7" fmla="*/ 235871 w 6798545"/>
              <a:gd name="connsiteY7" fmla="*/ 3260493 h 3394104"/>
              <a:gd name="connsiteX8" fmla="*/ 645147 w 6798545"/>
              <a:gd name="connsiteY8" fmla="*/ 2392471 h 3394104"/>
              <a:gd name="connsiteX9" fmla="*/ 950251 w 6798545"/>
              <a:gd name="connsiteY9" fmla="*/ 3117617 h 3394104"/>
              <a:gd name="connsiteX10" fmla="*/ 1309027 w 6798545"/>
              <a:gd name="connsiteY10" fmla="*/ 3169085 h 3394104"/>
              <a:gd name="connsiteX11" fmla="*/ 1307441 w 6798545"/>
              <a:gd name="connsiteY11" fmla="*/ 2903303 h 3394104"/>
              <a:gd name="connsiteX12" fmla="*/ 820512 w 6798545"/>
              <a:gd name="connsiteY12" fmla="*/ 2254685 h 3394104"/>
              <a:gd name="connsiteX13" fmla="*/ 1597125 w 6798545"/>
              <a:gd name="connsiteY13" fmla="*/ 1615857 h 3394104"/>
              <a:gd name="connsiteX14" fmla="*/ 2021821 w 6798545"/>
              <a:gd name="connsiteY14" fmla="*/ 1974608 h 3394104"/>
              <a:gd name="connsiteX15" fmla="*/ 2323635 w 6798545"/>
              <a:gd name="connsiteY15" fmla="*/ 2204581 h 3394104"/>
              <a:gd name="connsiteX16" fmla="*/ 1736069 w 6798545"/>
              <a:gd name="connsiteY16" fmla="*/ 2974741 h 3394104"/>
              <a:gd name="connsiteX17" fmla="*/ 1997958 w 6798545"/>
              <a:gd name="connsiteY17" fmla="*/ 3181611 h 3394104"/>
              <a:gd name="connsiteX18" fmla="*/ 2423843 w 6798545"/>
              <a:gd name="connsiteY18" fmla="*/ 2517731 h 3394104"/>
              <a:gd name="connsiteX19" fmla="*/ 2686890 w 6798545"/>
              <a:gd name="connsiteY19" fmla="*/ 2956142 h 3394104"/>
              <a:gd name="connsiteX20" fmla="*/ 2949936 w 6798545"/>
              <a:gd name="connsiteY20" fmla="*/ 3194137 h 3394104"/>
              <a:gd name="connsiteX21" fmla="*/ 3021953 w 6798545"/>
              <a:gd name="connsiteY21" fmla="*/ 2903303 h 3394104"/>
              <a:gd name="connsiteX22" fmla="*/ 2724468 w 6798545"/>
              <a:gd name="connsiteY22" fmla="*/ 2329841 h 3394104"/>
              <a:gd name="connsiteX23" fmla="*/ 2236135 w 6798545"/>
              <a:gd name="connsiteY23" fmla="*/ 1903170 h 3394104"/>
              <a:gd name="connsiteX24" fmla="*/ 1747438 w 6798545"/>
              <a:gd name="connsiteY24" fmla="*/ 1415441 h 3394104"/>
              <a:gd name="connsiteX25" fmla="*/ 2807639 w 6798545"/>
              <a:gd name="connsiteY25" fmla="*/ 688724 h 3394104"/>
              <a:gd name="connsiteX26" fmla="*/ 3551186 w 6798545"/>
              <a:gd name="connsiteY26" fmla="*/ 475989 h 3394104"/>
              <a:gd name="connsiteX27" fmla="*/ 4979153 w 6798545"/>
              <a:gd name="connsiteY27" fmla="*/ 1440493 h 3394104"/>
              <a:gd name="connsiteX28" fmla="*/ 4593589 w 6798545"/>
              <a:gd name="connsiteY28" fmla="*/ 1831732 h 3394104"/>
              <a:gd name="connsiteX29" fmla="*/ 4236399 w 6798545"/>
              <a:gd name="connsiteY29" fmla="*/ 2117485 h 3394104"/>
              <a:gd name="connsiteX30" fmla="*/ 3664895 w 6798545"/>
              <a:gd name="connsiteY30" fmla="*/ 2831865 h 3394104"/>
              <a:gd name="connsiteX31" fmla="*/ 3664895 w 6798545"/>
              <a:gd name="connsiteY31" fmla="*/ 3189055 h 3394104"/>
              <a:gd name="connsiteX32" fmla="*/ 4022085 w 6798545"/>
              <a:gd name="connsiteY32" fmla="*/ 3046179 h 3394104"/>
              <a:gd name="connsiteX33" fmla="*/ 4340325 w 6798545"/>
              <a:gd name="connsiteY33" fmla="*/ 2392471 h 3394104"/>
              <a:gd name="connsiteX34" fmla="*/ 4450713 w 6798545"/>
              <a:gd name="connsiteY34" fmla="*/ 2903302 h 3394104"/>
              <a:gd name="connsiteX35" fmla="*/ 4736465 w 6798545"/>
              <a:gd name="connsiteY35" fmla="*/ 3260493 h 3394104"/>
              <a:gd name="connsiteX36" fmla="*/ 4950779 w 6798545"/>
              <a:gd name="connsiteY36" fmla="*/ 3117617 h 3394104"/>
              <a:gd name="connsiteX37" fmla="*/ 4879341 w 6798545"/>
              <a:gd name="connsiteY37" fmla="*/ 2831865 h 3394104"/>
              <a:gd name="connsiteX38" fmla="*/ 4522151 w 6798545"/>
              <a:gd name="connsiteY38" fmla="*/ 2260361 h 3394104"/>
              <a:gd name="connsiteX39" fmla="*/ 5217147 w 6798545"/>
              <a:gd name="connsiteY39" fmla="*/ 1615857 h 3394104"/>
              <a:gd name="connsiteX40" fmla="*/ 5879473 w 6798545"/>
              <a:gd name="connsiteY40" fmla="*/ 2260361 h 3394104"/>
              <a:gd name="connsiteX41" fmla="*/ 5522283 w 6798545"/>
              <a:gd name="connsiteY41" fmla="*/ 2903303 h 3394104"/>
              <a:gd name="connsiteX42" fmla="*/ 5405038 w 6798545"/>
              <a:gd name="connsiteY42" fmla="*/ 3269293 h 3394104"/>
              <a:gd name="connsiteX43" fmla="*/ 5736597 w 6798545"/>
              <a:gd name="connsiteY43" fmla="*/ 3260493 h 3394104"/>
              <a:gd name="connsiteX44" fmla="*/ 6068917 w 6798545"/>
              <a:gd name="connsiteY44" fmla="*/ 2467627 h 3394104"/>
              <a:gd name="connsiteX45" fmla="*/ 6308101 w 6798545"/>
              <a:gd name="connsiteY45" fmla="*/ 3117617 h 3394104"/>
              <a:gd name="connsiteX46" fmla="*/ 6665291 w 6798545"/>
              <a:gd name="connsiteY46" fmla="*/ 3260492 h 3394104"/>
              <a:gd name="connsiteX47" fmla="*/ 6736728 w 6798545"/>
              <a:gd name="connsiteY47" fmla="*/ 2974740 h 3394104"/>
              <a:gd name="connsiteX48" fmla="*/ 6294386 w 6798545"/>
              <a:gd name="connsiteY48" fmla="*/ 2317315 h 3394104"/>
              <a:gd name="connsiteX49" fmla="*/ 5918605 w 6798545"/>
              <a:gd name="connsiteY49" fmla="*/ 1903956 h 3394104"/>
              <a:gd name="connsiteX50" fmla="*/ 5317356 w 6798545"/>
              <a:gd name="connsiteY50" fmla="*/ 1377863 h 3394104"/>
              <a:gd name="connsiteX51" fmla="*/ 3538660 w 6798545"/>
              <a:gd name="connsiteY51" fmla="*/ 313150 h 3394104"/>
              <a:gd name="connsiteX52" fmla="*/ 3538660 w 6798545"/>
              <a:gd name="connsiteY52" fmla="*/ 0 h 3394104"/>
              <a:gd name="connsiteX0" fmla="*/ 3200457 w 6798545"/>
              <a:gd name="connsiteY0" fmla="*/ 187890 h 3394104"/>
              <a:gd name="connsiteX1" fmla="*/ 2950515 w 6798545"/>
              <a:gd name="connsiteY1" fmla="*/ 188658 h 3394104"/>
              <a:gd name="connsiteX2" fmla="*/ 2521887 w 6798545"/>
              <a:gd name="connsiteY2" fmla="*/ 474410 h 3394104"/>
              <a:gd name="connsiteX3" fmla="*/ 1597125 w 6798545"/>
              <a:gd name="connsiteY3" fmla="*/ 1227550 h 3394104"/>
              <a:gd name="connsiteX4" fmla="*/ 595043 w 6798545"/>
              <a:gd name="connsiteY4" fmla="*/ 2041742 h 3394104"/>
              <a:gd name="connsiteX5" fmla="*/ 106528 w 6798545"/>
              <a:gd name="connsiteY5" fmla="*/ 2642991 h 3394104"/>
              <a:gd name="connsiteX6" fmla="*/ 21557 w 6798545"/>
              <a:gd name="connsiteY6" fmla="*/ 3117617 h 3394104"/>
              <a:gd name="connsiteX7" fmla="*/ 235871 w 6798545"/>
              <a:gd name="connsiteY7" fmla="*/ 3260493 h 3394104"/>
              <a:gd name="connsiteX8" fmla="*/ 645147 w 6798545"/>
              <a:gd name="connsiteY8" fmla="*/ 2392471 h 3394104"/>
              <a:gd name="connsiteX9" fmla="*/ 950251 w 6798545"/>
              <a:gd name="connsiteY9" fmla="*/ 3117617 h 3394104"/>
              <a:gd name="connsiteX10" fmla="*/ 1309027 w 6798545"/>
              <a:gd name="connsiteY10" fmla="*/ 3169085 h 3394104"/>
              <a:gd name="connsiteX11" fmla="*/ 1307441 w 6798545"/>
              <a:gd name="connsiteY11" fmla="*/ 2903303 h 3394104"/>
              <a:gd name="connsiteX12" fmla="*/ 820512 w 6798545"/>
              <a:gd name="connsiteY12" fmla="*/ 2254685 h 3394104"/>
              <a:gd name="connsiteX13" fmla="*/ 1597125 w 6798545"/>
              <a:gd name="connsiteY13" fmla="*/ 1615857 h 3394104"/>
              <a:gd name="connsiteX14" fmla="*/ 2021821 w 6798545"/>
              <a:gd name="connsiteY14" fmla="*/ 1974608 h 3394104"/>
              <a:gd name="connsiteX15" fmla="*/ 2323635 w 6798545"/>
              <a:gd name="connsiteY15" fmla="*/ 2204581 h 3394104"/>
              <a:gd name="connsiteX16" fmla="*/ 1736069 w 6798545"/>
              <a:gd name="connsiteY16" fmla="*/ 2974741 h 3394104"/>
              <a:gd name="connsiteX17" fmla="*/ 1997958 w 6798545"/>
              <a:gd name="connsiteY17" fmla="*/ 3181611 h 3394104"/>
              <a:gd name="connsiteX18" fmla="*/ 2423843 w 6798545"/>
              <a:gd name="connsiteY18" fmla="*/ 2517731 h 3394104"/>
              <a:gd name="connsiteX19" fmla="*/ 2686890 w 6798545"/>
              <a:gd name="connsiteY19" fmla="*/ 2956142 h 3394104"/>
              <a:gd name="connsiteX20" fmla="*/ 2949936 w 6798545"/>
              <a:gd name="connsiteY20" fmla="*/ 3194137 h 3394104"/>
              <a:gd name="connsiteX21" fmla="*/ 3021953 w 6798545"/>
              <a:gd name="connsiteY21" fmla="*/ 2903303 h 3394104"/>
              <a:gd name="connsiteX22" fmla="*/ 2724468 w 6798545"/>
              <a:gd name="connsiteY22" fmla="*/ 2329841 h 3394104"/>
              <a:gd name="connsiteX23" fmla="*/ 2236135 w 6798545"/>
              <a:gd name="connsiteY23" fmla="*/ 1903170 h 3394104"/>
              <a:gd name="connsiteX24" fmla="*/ 1747438 w 6798545"/>
              <a:gd name="connsiteY24" fmla="*/ 1415441 h 3394104"/>
              <a:gd name="connsiteX25" fmla="*/ 2807639 w 6798545"/>
              <a:gd name="connsiteY25" fmla="*/ 688724 h 3394104"/>
              <a:gd name="connsiteX26" fmla="*/ 3551186 w 6798545"/>
              <a:gd name="connsiteY26" fmla="*/ 475989 h 3394104"/>
              <a:gd name="connsiteX27" fmla="*/ 4979153 w 6798545"/>
              <a:gd name="connsiteY27" fmla="*/ 1440493 h 3394104"/>
              <a:gd name="connsiteX28" fmla="*/ 4593589 w 6798545"/>
              <a:gd name="connsiteY28" fmla="*/ 1831732 h 3394104"/>
              <a:gd name="connsiteX29" fmla="*/ 4236399 w 6798545"/>
              <a:gd name="connsiteY29" fmla="*/ 2117485 h 3394104"/>
              <a:gd name="connsiteX30" fmla="*/ 3664895 w 6798545"/>
              <a:gd name="connsiteY30" fmla="*/ 2831865 h 3394104"/>
              <a:gd name="connsiteX31" fmla="*/ 3664895 w 6798545"/>
              <a:gd name="connsiteY31" fmla="*/ 3189055 h 3394104"/>
              <a:gd name="connsiteX32" fmla="*/ 4022085 w 6798545"/>
              <a:gd name="connsiteY32" fmla="*/ 3046179 h 3394104"/>
              <a:gd name="connsiteX33" fmla="*/ 4340325 w 6798545"/>
              <a:gd name="connsiteY33" fmla="*/ 2392471 h 3394104"/>
              <a:gd name="connsiteX34" fmla="*/ 4450713 w 6798545"/>
              <a:gd name="connsiteY34" fmla="*/ 2903302 h 3394104"/>
              <a:gd name="connsiteX35" fmla="*/ 4736465 w 6798545"/>
              <a:gd name="connsiteY35" fmla="*/ 3260493 h 3394104"/>
              <a:gd name="connsiteX36" fmla="*/ 4950779 w 6798545"/>
              <a:gd name="connsiteY36" fmla="*/ 3117617 h 3394104"/>
              <a:gd name="connsiteX37" fmla="*/ 4879341 w 6798545"/>
              <a:gd name="connsiteY37" fmla="*/ 2831865 h 3394104"/>
              <a:gd name="connsiteX38" fmla="*/ 4522151 w 6798545"/>
              <a:gd name="connsiteY38" fmla="*/ 2260361 h 3394104"/>
              <a:gd name="connsiteX39" fmla="*/ 5217147 w 6798545"/>
              <a:gd name="connsiteY39" fmla="*/ 1615857 h 3394104"/>
              <a:gd name="connsiteX40" fmla="*/ 5879473 w 6798545"/>
              <a:gd name="connsiteY40" fmla="*/ 2260361 h 3394104"/>
              <a:gd name="connsiteX41" fmla="*/ 5522283 w 6798545"/>
              <a:gd name="connsiteY41" fmla="*/ 2903303 h 3394104"/>
              <a:gd name="connsiteX42" fmla="*/ 5405038 w 6798545"/>
              <a:gd name="connsiteY42" fmla="*/ 3269293 h 3394104"/>
              <a:gd name="connsiteX43" fmla="*/ 5736597 w 6798545"/>
              <a:gd name="connsiteY43" fmla="*/ 3260493 h 3394104"/>
              <a:gd name="connsiteX44" fmla="*/ 6068917 w 6798545"/>
              <a:gd name="connsiteY44" fmla="*/ 2467627 h 3394104"/>
              <a:gd name="connsiteX45" fmla="*/ 6379538 w 6798545"/>
              <a:gd name="connsiteY45" fmla="*/ 3046178 h 3394104"/>
              <a:gd name="connsiteX46" fmla="*/ 6665291 w 6798545"/>
              <a:gd name="connsiteY46" fmla="*/ 3260492 h 3394104"/>
              <a:gd name="connsiteX47" fmla="*/ 6736728 w 6798545"/>
              <a:gd name="connsiteY47" fmla="*/ 2974740 h 3394104"/>
              <a:gd name="connsiteX48" fmla="*/ 6294386 w 6798545"/>
              <a:gd name="connsiteY48" fmla="*/ 2317315 h 3394104"/>
              <a:gd name="connsiteX49" fmla="*/ 5918605 w 6798545"/>
              <a:gd name="connsiteY49" fmla="*/ 1903956 h 3394104"/>
              <a:gd name="connsiteX50" fmla="*/ 5317356 w 6798545"/>
              <a:gd name="connsiteY50" fmla="*/ 1377863 h 3394104"/>
              <a:gd name="connsiteX51" fmla="*/ 3538660 w 6798545"/>
              <a:gd name="connsiteY51" fmla="*/ 313150 h 3394104"/>
              <a:gd name="connsiteX52" fmla="*/ 3538660 w 6798545"/>
              <a:gd name="connsiteY52" fmla="*/ 0 h 3394104"/>
              <a:gd name="connsiteX0" fmla="*/ 3200457 w 6798545"/>
              <a:gd name="connsiteY0" fmla="*/ 187890 h 3394104"/>
              <a:gd name="connsiteX1" fmla="*/ 2950515 w 6798545"/>
              <a:gd name="connsiteY1" fmla="*/ 188658 h 3394104"/>
              <a:gd name="connsiteX2" fmla="*/ 2521887 w 6798545"/>
              <a:gd name="connsiteY2" fmla="*/ 474410 h 3394104"/>
              <a:gd name="connsiteX3" fmla="*/ 1597125 w 6798545"/>
              <a:gd name="connsiteY3" fmla="*/ 1227550 h 3394104"/>
              <a:gd name="connsiteX4" fmla="*/ 595043 w 6798545"/>
              <a:gd name="connsiteY4" fmla="*/ 2041742 h 3394104"/>
              <a:gd name="connsiteX5" fmla="*/ 106528 w 6798545"/>
              <a:gd name="connsiteY5" fmla="*/ 2642991 h 3394104"/>
              <a:gd name="connsiteX6" fmla="*/ 21557 w 6798545"/>
              <a:gd name="connsiteY6" fmla="*/ 3117617 h 3394104"/>
              <a:gd name="connsiteX7" fmla="*/ 235871 w 6798545"/>
              <a:gd name="connsiteY7" fmla="*/ 3260493 h 3394104"/>
              <a:gd name="connsiteX8" fmla="*/ 645147 w 6798545"/>
              <a:gd name="connsiteY8" fmla="*/ 2392471 h 3394104"/>
              <a:gd name="connsiteX9" fmla="*/ 950251 w 6798545"/>
              <a:gd name="connsiteY9" fmla="*/ 3117617 h 3394104"/>
              <a:gd name="connsiteX10" fmla="*/ 1309027 w 6798545"/>
              <a:gd name="connsiteY10" fmla="*/ 3169085 h 3394104"/>
              <a:gd name="connsiteX11" fmla="*/ 1307441 w 6798545"/>
              <a:gd name="connsiteY11" fmla="*/ 2903303 h 3394104"/>
              <a:gd name="connsiteX12" fmla="*/ 820512 w 6798545"/>
              <a:gd name="connsiteY12" fmla="*/ 2254685 h 3394104"/>
              <a:gd name="connsiteX13" fmla="*/ 1597125 w 6798545"/>
              <a:gd name="connsiteY13" fmla="*/ 1615857 h 3394104"/>
              <a:gd name="connsiteX14" fmla="*/ 2093258 w 6798545"/>
              <a:gd name="connsiteY14" fmla="*/ 2046046 h 3394104"/>
              <a:gd name="connsiteX15" fmla="*/ 2323635 w 6798545"/>
              <a:gd name="connsiteY15" fmla="*/ 2204581 h 3394104"/>
              <a:gd name="connsiteX16" fmla="*/ 1736069 w 6798545"/>
              <a:gd name="connsiteY16" fmla="*/ 2974741 h 3394104"/>
              <a:gd name="connsiteX17" fmla="*/ 1997958 w 6798545"/>
              <a:gd name="connsiteY17" fmla="*/ 3181611 h 3394104"/>
              <a:gd name="connsiteX18" fmla="*/ 2423843 w 6798545"/>
              <a:gd name="connsiteY18" fmla="*/ 2517731 h 3394104"/>
              <a:gd name="connsiteX19" fmla="*/ 2686890 w 6798545"/>
              <a:gd name="connsiteY19" fmla="*/ 2956142 h 3394104"/>
              <a:gd name="connsiteX20" fmla="*/ 2949936 w 6798545"/>
              <a:gd name="connsiteY20" fmla="*/ 3194137 h 3394104"/>
              <a:gd name="connsiteX21" fmla="*/ 3021953 w 6798545"/>
              <a:gd name="connsiteY21" fmla="*/ 2903303 h 3394104"/>
              <a:gd name="connsiteX22" fmla="*/ 2724468 w 6798545"/>
              <a:gd name="connsiteY22" fmla="*/ 2329841 h 3394104"/>
              <a:gd name="connsiteX23" fmla="*/ 2236135 w 6798545"/>
              <a:gd name="connsiteY23" fmla="*/ 1903170 h 3394104"/>
              <a:gd name="connsiteX24" fmla="*/ 1747438 w 6798545"/>
              <a:gd name="connsiteY24" fmla="*/ 1415441 h 3394104"/>
              <a:gd name="connsiteX25" fmla="*/ 2807639 w 6798545"/>
              <a:gd name="connsiteY25" fmla="*/ 688724 h 3394104"/>
              <a:gd name="connsiteX26" fmla="*/ 3551186 w 6798545"/>
              <a:gd name="connsiteY26" fmla="*/ 475989 h 3394104"/>
              <a:gd name="connsiteX27" fmla="*/ 4979153 w 6798545"/>
              <a:gd name="connsiteY27" fmla="*/ 1440493 h 3394104"/>
              <a:gd name="connsiteX28" fmla="*/ 4593589 w 6798545"/>
              <a:gd name="connsiteY28" fmla="*/ 1831732 h 3394104"/>
              <a:gd name="connsiteX29" fmla="*/ 4236399 w 6798545"/>
              <a:gd name="connsiteY29" fmla="*/ 2117485 h 3394104"/>
              <a:gd name="connsiteX30" fmla="*/ 3664895 w 6798545"/>
              <a:gd name="connsiteY30" fmla="*/ 2831865 h 3394104"/>
              <a:gd name="connsiteX31" fmla="*/ 3664895 w 6798545"/>
              <a:gd name="connsiteY31" fmla="*/ 3189055 h 3394104"/>
              <a:gd name="connsiteX32" fmla="*/ 4022085 w 6798545"/>
              <a:gd name="connsiteY32" fmla="*/ 3046179 h 3394104"/>
              <a:gd name="connsiteX33" fmla="*/ 4340325 w 6798545"/>
              <a:gd name="connsiteY33" fmla="*/ 2392471 h 3394104"/>
              <a:gd name="connsiteX34" fmla="*/ 4450713 w 6798545"/>
              <a:gd name="connsiteY34" fmla="*/ 2903302 h 3394104"/>
              <a:gd name="connsiteX35" fmla="*/ 4736465 w 6798545"/>
              <a:gd name="connsiteY35" fmla="*/ 3260493 h 3394104"/>
              <a:gd name="connsiteX36" fmla="*/ 4950779 w 6798545"/>
              <a:gd name="connsiteY36" fmla="*/ 3117617 h 3394104"/>
              <a:gd name="connsiteX37" fmla="*/ 4879341 w 6798545"/>
              <a:gd name="connsiteY37" fmla="*/ 2831865 h 3394104"/>
              <a:gd name="connsiteX38" fmla="*/ 4522151 w 6798545"/>
              <a:gd name="connsiteY38" fmla="*/ 2260361 h 3394104"/>
              <a:gd name="connsiteX39" fmla="*/ 5217147 w 6798545"/>
              <a:gd name="connsiteY39" fmla="*/ 1615857 h 3394104"/>
              <a:gd name="connsiteX40" fmla="*/ 5879473 w 6798545"/>
              <a:gd name="connsiteY40" fmla="*/ 2260361 h 3394104"/>
              <a:gd name="connsiteX41" fmla="*/ 5522283 w 6798545"/>
              <a:gd name="connsiteY41" fmla="*/ 2903303 h 3394104"/>
              <a:gd name="connsiteX42" fmla="*/ 5405038 w 6798545"/>
              <a:gd name="connsiteY42" fmla="*/ 3269293 h 3394104"/>
              <a:gd name="connsiteX43" fmla="*/ 5736597 w 6798545"/>
              <a:gd name="connsiteY43" fmla="*/ 3260493 h 3394104"/>
              <a:gd name="connsiteX44" fmla="*/ 6068917 w 6798545"/>
              <a:gd name="connsiteY44" fmla="*/ 2467627 h 3394104"/>
              <a:gd name="connsiteX45" fmla="*/ 6379538 w 6798545"/>
              <a:gd name="connsiteY45" fmla="*/ 3046178 h 3394104"/>
              <a:gd name="connsiteX46" fmla="*/ 6665291 w 6798545"/>
              <a:gd name="connsiteY46" fmla="*/ 3260492 h 3394104"/>
              <a:gd name="connsiteX47" fmla="*/ 6736728 w 6798545"/>
              <a:gd name="connsiteY47" fmla="*/ 2974740 h 3394104"/>
              <a:gd name="connsiteX48" fmla="*/ 6294386 w 6798545"/>
              <a:gd name="connsiteY48" fmla="*/ 2317315 h 3394104"/>
              <a:gd name="connsiteX49" fmla="*/ 5918605 w 6798545"/>
              <a:gd name="connsiteY49" fmla="*/ 1903956 h 3394104"/>
              <a:gd name="connsiteX50" fmla="*/ 5317356 w 6798545"/>
              <a:gd name="connsiteY50" fmla="*/ 1377863 h 3394104"/>
              <a:gd name="connsiteX51" fmla="*/ 3538660 w 6798545"/>
              <a:gd name="connsiteY51" fmla="*/ 313150 h 3394104"/>
              <a:gd name="connsiteX52" fmla="*/ 3538660 w 6798545"/>
              <a:gd name="connsiteY52" fmla="*/ 0 h 3394104"/>
              <a:gd name="connsiteX0" fmla="*/ 3200457 w 6798545"/>
              <a:gd name="connsiteY0" fmla="*/ 187890 h 3394104"/>
              <a:gd name="connsiteX1" fmla="*/ 2950515 w 6798545"/>
              <a:gd name="connsiteY1" fmla="*/ 188658 h 3394104"/>
              <a:gd name="connsiteX2" fmla="*/ 2521887 w 6798545"/>
              <a:gd name="connsiteY2" fmla="*/ 474410 h 3394104"/>
              <a:gd name="connsiteX3" fmla="*/ 1597125 w 6798545"/>
              <a:gd name="connsiteY3" fmla="*/ 1227550 h 3394104"/>
              <a:gd name="connsiteX4" fmla="*/ 595043 w 6798545"/>
              <a:gd name="connsiteY4" fmla="*/ 2041742 h 3394104"/>
              <a:gd name="connsiteX5" fmla="*/ 106528 w 6798545"/>
              <a:gd name="connsiteY5" fmla="*/ 2642991 h 3394104"/>
              <a:gd name="connsiteX6" fmla="*/ 21557 w 6798545"/>
              <a:gd name="connsiteY6" fmla="*/ 3117617 h 3394104"/>
              <a:gd name="connsiteX7" fmla="*/ 235871 w 6798545"/>
              <a:gd name="connsiteY7" fmla="*/ 3260493 h 3394104"/>
              <a:gd name="connsiteX8" fmla="*/ 645147 w 6798545"/>
              <a:gd name="connsiteY8" fmla="*/ 2392471 h 3394104"/>
              <a:gd name="connsiteX9" fmla="*/ 950251 w 6798545"/>
              <a:gd name="connsiteY9" fmla="*/ 3117617 h 3394104"/>
              <a:gd name="connsiteX10" fmla="*/ 1309027 w 6798545"/>
              <a:gd name="connsiteY10" fmla="*/ 3169085 h 3394104"/>
              <a:gd name="connsiteX11" fmla="*/ 1307441 w 6798545"/>
              <a:gd name="connsiteY11" fmla="*/ 2903303 h 3394104"/>
              <a:gd name="connsiteX12" fmla="*/ 820512 w 6798545"/>
              <a:gd name="connsiteY12" fmla="*/ 2254685 h 3394104"/>
              <a:gd name="connsiteX13" fmla="*/ 1597125 w 6798545"/>
              <a:gd name="connsiteY13" fmla="*/ 1615857 h 3394104"/>
              <a:gd name="connsiteX14" fmla="*/ 2093258 w 6798545"/>
              <a:gd name="connsiteY14" fmla="*/ 2046046 h 3394104"/>
              <a:gd name="connsiteX15" fmla="*/ 2236134 w 6798545"/>
              <a:gd name="connsiteY15" fmla="*/ 2260360 h 3394104"/>
              <a:gd name="connsiteX16" fmla="*/ 1736069 w 6798545"/>
              <a:gd name="connsiteY16" fmla="*/ 2974741 h 3394104"/>
              <a:gd name="connsiteX17" fmla="*/ 1997958 w 6798545"/>
              <a:gd name="connsiteY17" fmla="*/ 3181611 h 3394104"/>
              <a:gd name="connsiteX18" fmla="*/ 2423843 w 6798545"/>
              <a:gd name="connsiteY18" fmla="*/ 2517731 h 3394104"/>
              <a:gd name="connsiteX19" fmla="*/ 2686890 w 6798545"/>
              <a:gd name="connsiteY19" fmla="*/ 2956142 h 3394104"/>
              <a:gd name="connsiteX20" fmla="*/ 2949936 w 6798545"/>
              <a:gd name="connsiteY20" fmla="*/ 3194137 h 3394104"/>
              <a:gd name="connsiteX21" fmla="*/ 3021953 w 6798545"/>
              <a:gd name="connsiteY21" fmla="*/ 2903303 h 3394104"/>
              <a:gd name="connsiteX22" fmla="*/ 2724468 w 6798545"/>
              <a:gd name="connsiteY22" fmla="*/ 2329841 h 3394104"/>
              <a:gd name="connsiteX23" fmla="*/ 2236135 w 6798545"/>
              <a:gd name="connsiteY23" fmla="*/ 1903170 h 3394104"/>
              <a:gd name="connsiteX24" fmla="*/ 1747438 w 6798545"/>
              <a:gd name="connsiteY24" fmla="*/ 1415441 h 3394104"/>
              <a:gd name="connsiteX25" fmla="*/ 2807639 w 6798545"/>
              <a:gd name="connsiteY25" fmla="*/ 688724 h 3394104"/>
              <a:gd name="connsiteX26" fmla="*/ 3551186 w 6798545"/>
              <a:gd name="connsiteY26" fmla="*/ 475989 h 3394104"/>
              <a:gd name="connsiteX27" fmla="*/ 4979153 w 6798545"/>
              <a:gd name="connsiteY27" fmla="*/ 1440493 h 3394104"/>
              <a:gd name="connsiteX28" fmla="*/ 4593589 w 6798545"/>
              <a:gd name="connsiteY28" fmla="*/ 1831732 h 3394104"/>
              <a:gd name="connsiteX29" fmla="*/ 4236399 w 6798545"/>
              <a:gd name="connsiteY29" fmla="*/ 2117485 h 3394104"/>
              <a:gd name="connsiteX30" fmla="*/ 3664895 w 6798545"/>
              <a:gd name="connsiteY30" fmla="*/ 2831865 h 3394104"/>
              <a:gd name="connsiteX31" fmla="*/ 3664895 w 6798545"/>
              <a:gd name="connsiteY31" fmla="*/ 3189055 h 3394104"/>
              <a:gd name="connsiteX32" fmla="*/ 4022085 w 6798545"/>
              <a:gd name="connsiteY32" fmla="*/ 3046179 h 3394104"/>
              <a:gd name="connsiteX33" fmla="*/ 4340325 w 6798545"/>
              <a:gd name="connsiteY33" fmla="*/ 2392471 h 3394104"/>
              <a:gd name="connsiteX34" fmla="*/ 4450713 w 6798545"/>
              <a:gd name="connsiteY34" fmla="*/ 2903302 h 3394104"/>
              <a:gd name="connsiteX35" fmla="*/ 4736465 w 6798545"/>
              <a:gd name="connsiteY35" fmla="*/ 3260493 h 3394104"/>
              <a:gd name="connsiteX36" fmla="*/ 4950779 w 6798545"/>
              <a:gd name="connsiteY36" fmla="*/ 3117617 h 3394104"/>
              <a:gd name="connsiteX37" fmla="*/ 4879341 w 6798545"/>
              <a:gd name="connsiteY37" fmla="*/ 2831865 h 3394104"/>
              <a:gd name="connsiteX38" fmla="*/ 4522151 w 6798545"/>
              <a:gd name="connsiteY38" fmla="*/ 2260361 h 3394104"/>
              <a:gd name="connsiteX39" fmla="*/ 5217147 w 6798545"/>
              <a:gd name="connsiteY39" fmla="*/ 1615857 h 3394104"/>
              <a:gd name="connsiteX40" fmla="*/ 5879473 w 6798545"/>
              <a:gd name="connsiteY40" fmla="*/ 2260361 h 3394104"/>
              <a:gd name="connsiteX41" fmla="*/ 5522283 w 6798545"/>
              <a:gd name="connsiteY41" fmla="*/ 2903303 h 3394104"/>
              <a:gd name="connsiteX42" fmla="*/ 5405038 w 6798545"/>
              <a:gd name="connsiteY42" fmla="*/ 3269293 h 3394104"/>
              <a:gd name="connsiteX43" fmla="*/ 5736597 w 6798545"/>
              <a:gd name="connsiteY43" fmla="*/ 3260493 h 3394104"/>
              <a:gd name="connsiteX44" fmla="*/ 6068917 w 6798545"/>
              <a:gd name="connsiteY44" fmla="*/ 2467627 h 3394104"/>
              <a:gd name="connsiteX45" fmla="*/ 6379538 w 6798545"/>
              <a:gd name="connsiteY45" fmla="*/ 3046178 h 3394104"/>
              <a:gd name="connsiteX46" fmla="*/ 6665291 w 6798545"/>
              <a:gd name="connsiteY46" fmla="*/ 3260492 h 3394104"/>
              <a:gd name="connsiteX47" fmla="*/ 6736728 w 6798545"/>
              <a:gd name="connsiteY47" fmla="*/ 2974740 h 3394104"/>
              <a:gd name="connsiteX48" fmla="*/ 6294386 w 6798545"/>
              <a:gd name="connsiteY48" fmla="*/ 2317315 h 3394104"/>
              <a:gd name="connsiteX49" fmla="*/ 5918605 w 6798545"/>
              <a:gd name="connsiteY49" fmla="*/ 1903956 h 3394104"/>
              <a:gd name="connsiteX50" fmla="*/ 5317356 w 6798545"/>
              <a:gd name="connsiteY50" fmla="*/ 1377863 h 3394104"/>
              <a:gd name="connsiteX51" fmla="*/ 3538660 w 6798545"/>
              <a:gd name="connsiteY51" fmla="*/ 313150 h 3394104"/>
              <a:gd name="connsiteX52" fmla="*/ 3538660 w 6798545"/>
              <a:gd name="connsiteY52" fmla="*/ 0 h 339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798545" h="3394104">
                <a:moveTo>
                  <a:pt x="3200457" y="187890"/>
                </a:moveTo>
                <a:cubicBezTo>
                  <a:pt x="3194194" y="179539"/>
                  <a:pt x="3063610" y="140905"/>
                  <a:pt x="2950515" y="188658"/>
                </a:cubicBezTo>
                <a:cubicBezTo>
                  <a:pt x="2837420" y="236411"/>
                  <a:pt x="2747452" y="301261"/>
                  <a:pt x="2521887" y="474410"/>
                </a:cubicBezTo>
                <a:cubicBezTo>
                  <a:pt x="2296322" y="647559"/>
                  <a:pt x="1597125" y="1227550"/>
                  <a:pt x="1597125" y="1227550"/>
                </a:cubicBezTo>
                <a:cubicBezTo>
                  <a:pt x="1238046" y="1519824"/>
                  <a:pt x="843476" y="1805835"/>
                  <a:pt x="595043" y="2041742"/>
                </a:cubicBezTo>
                <a:cubicBezTo>
                  <a:pt x="346610" y="2277649"/>
                  <a:pt x="202109" y="2463679"/>
                  <a:pt x="106528" y="2642991"/>
                </a:cubicBezTo>
                <a:cubicBezTo>
                  <a:pt x="10947" y="2822304"/>
                  <a:pt x="0" y="3014700"/>
                  <a:pt x="21557" y="3117617"/>
                </a:cubicBezTo>
                <a:cubicBezTo>
                  <a:pt x="43114" y="3220534"/>
                  <a:pt x="131939" y="3381351"/>
                  <a:pt x="235871" y="3260493"/>
                </a:cubicBezTo>
                <a:cubicBezTo>
                  <a:pt x="339803" y="3139635"/>
                  <a:pt x="526084" y="2416284"/>
                  <a:pt x="645147" y="2392471"/>
                </a:cubicBezTo>
                <a:cubicBezTo>
                  <a:pt x="764210" y="2368658"/>
                  <a:pt x="839604" y="2988181"/>
                  <a:pt x="950251" y="3117617"/>
                </a:cubicBezTo>
                <a:cubicBezTo>
                  <a:pt x="1060898" y="3247053"/>
                  <a:pt x="1249495" y="3204804"/>
                  <a:pt x="1309027" y="3169085"/>
                </a:cubicBezTo>
                <a:cubicBezTo>
                  <a:pt x="1368559" y="3133366"/>
                  <a:pt x="1388860" y="3055703"/>
                  <a:pt x="1307441" y="2903303"/>
                </a:cubicBezTo>
                <a:cubicBezTo>
                  <a:pt x="1226022" y="2750903"/>
                  <a:pt x="772231" y="2469259"/>
                  <a:pt x="820512" y="2254685"/>
                </a:cubicBezTo>
                <a:cubicBezTo>
                  <a:pt x="868793" y="2040111"/>
                  <a:pt x="1385001" y="1650630"/>
                  <a:pt x="1597125" y="1615857"/>
                </a:cubicBezTo>
                <a:cubicBezTo>
                  <a:pt x="1809249" y="1581084"/>
                  <a:pt x="1986757" y="1938629"/>
                  <a:pt x="2093258" y="2046046"/>
                </a:cubicBezTo>
                <a:cubicBezTo>
                  <a:pt x="2199759" y="2153463"/>
                  <a:pt x="2295666" y="2105578"/>
                  <a:pt x="2236134" y="2260360"/>
                </a:cubicBezTo>
                <a:cubicBezTo>
                  <a:pt x="2176603" y="2415143"/>
                  <a:pt x="1775765" y="2821199"/>
                  <a:pt x="1736069" y="2974741"/>
                </a:cubicBezTo>
                <a:cubicBezTo>
                  <a:pt x="1696373" y="3128283"/>
                  <a:pt x="1883329" y="3257779"/>
                  <a:pt x="1997958" y="3181611"/>
                </a:cubicBezTo>
                <a:cubicBezTo>
                  <a:pt x="2112587" y="3105443"/>
                  <a:pt x="2309021" y="2555309"/>
                  <a:pt x="2423843" y="2517731"/>
                </a:cubicBezTo>
                <a:cubicBezTo>
                  <a:pt x="2538665" y="2480153"/>
                  <a:pt x="2599208" y="2843408"/>
                  <a:pt x="2686890" y="2956142"/>
                </a:cubicBezTo>
                <a:cubicBezTo>
                  <a:pt x="2774572" y="3068876"/>
                  <a:pt x="2894092" y="3202943"/>
                  <a:pt x="2949936" y="3194137"/>
                </a:cubicBezTo>
                <a:cubicBezTo>
                  <a:pt x="3005780" y="3185331"/>
                  <a:pt x="3059531" y="3047352"/>
                  <a:pt x="3021953" y="2903303"/>
                </a:cubicBezTo>
                <a:cubicBezTo>
                  <a:pt x="2984375" y="2759254"/>
                  <a:pt x="2855438" y="2496530"/>
                  <a:pt x="2724468" y="2329841"/>
                </a:cubicBezTo>
                <a:cubicBezTo>
                  <a:pt x="2593498" y="2163152"/>
                  <a:pt x="2398973" y="2055570"/>
                  <a:pt x="2236135" y="1903170"/>
                </a:cubicBezTo>
                <a:cubicBezTo>
                  <a:pt x="2073297" y="1750770"/>
                  <a:pt x="1652187" y="1617849"/>
                  <a:pt x="1747438" y="1415441"/>
                </a:cubicBezTo>
                <a:cubicBezTo>
                  <a:pt x="1842689" y="1213033"/>
                  <a:pt x="2507014" y="845299"/>
                  <a:pt x="2807639" y="688724"/>
                </a:cubicBezTo>
                <a:cubicBezTo>
                  <a:pt x="3108264" y="532149"/>
                  <a:pt x="3189267" y="350694"/>
                  <a:pt x="3551186" y="475989"/>
                </a:cubicBezTo>
                <a:cubicBezTo>
                  <a:pt x="3913105" y="601284"/>
                  <a:pt x="4805419" y="1214536"/>
                  <a:pt x="4979153" y="1440493"/>
                </a:cubicBezTo>
                <a:cubicBezTo>
                  <a:pt x="5152887" y="1666450"/>
                  <a:pt x="4717381" y="1718900"/>
                  <a:pt x="4593589" y="1831732"/>
                </a:cubicBezTo>
                <a:cubicBezTo>
                  <a:pt x="4469797" y="1944564"/>
                  <a:pt x="4391181" y="1950796"/>
                  <a:pt x="4236399" y="2117485"/>
                </a:cubicBezTo>
                <a:cubicBezTo>
                  <a:pt x="4081617" y="2284174"/>
                  <a:pt x="3760146" y="2653270"/>
                  <a:pt x="3664895" y="2831865"/>
                </a:cubicBezTo>
                <a:cubicBezTo>
                  <a:pt x="3569644" y="3010460"/>
                  <a:pt x="3605363" y="3153336"/>
                  <a:pt x="3664895" y="3189055"/>
                </a:cubicBezTo>
                <a:cubicBezTo>
                  <a:pt x="3724427" y="3224774"/>
                  <a:pt x="3909513" y="3178943"/>
                  <a:pt x="4022085" y="3046179"/>
                </a:cubicBezTo>
                <a:cubicBezTo>
                  <a:pt x="4134657" y="2913415"/>
                  <a:pt x="4268887" y="2416284"/>
                  <a:pt x="4340325" y="2392471"/>
                </a:cubicBezTo>
                <a:cubicBezTo>
                  <a:pt x="4411763" y="2368658"/>
                  <a:pt x="4384690" y="2758632"/>
                  <a:pt x="4450713" y="2903302"/>
                </a:cubicBezTo>
                <a:cubicBezTo>
                  <a:pt x="4516736" y="3047972"/>
                  <a:pt x="4653121" y="3224774"/>
                  <a:pt x="4736465" y="3260493"/>
                </a:cubicBezTo>
                <a:cubicBezTo>
                  <a:pt x="4819809" y="3296212"/>
                  <a:pt x="4926966" y="3189055"/>
                  <a:pt x="4950779" y="3117617"/>
                </a:cubicBezTo>
                <a:cubicBezTo>
                  <a:pt x="4974592" y="3046179"/>
                  <a:pt x="4950779" y="2974741"/>
                  <a:pt x="4879341" y="2831865"/>
                </a:cubicBezTo>
                <a:cubicBezTo>
                  <a:pt x="4807903" y="2688989"/>
                  <a:pt x="4465850" y="2463029"/>
                  <a:pt x="4522151" y="2260361"/>
                </a:cubicBezTo>
                <a:cubicBezTo>
                  <a:pt x="4578452" y="2057693"/>
                  <a:pt x="4990927" y="1615857"/>
                  <a:pt x="5217147" y="1615857"/>
                </a:cubicBezTo>
                <a:cubicBezTo>
                  <a:pt x="5443367" y="1615857"/>
                  <a:pt x="5828617" y="2045787"/>
                  <a:pt x="5879473" y="2260361"/>
                </a:cubicBezTo>
                <a:cubicBezTo>
                  <a:pt x="5930329" y="2474935"/>
                  <a:pt x="5601355" y="2735148"/>
                  <a:pt x="5522283" y="2903303"/>
                </a:cubicBezTo>
                <a:cubicBezTo>
                  <a:pt x="5443211" y="3071458"/>
                  <a:pt x="5369319" y="3209761"/>
                  <a:pt x="5405038" y="3269293"/>
                </a:cubicBezTo>
                <a:cubicBezTo>
                  <a:pt x="5440757" y="3328825"/>
                  <a:pt x="5625951" y="3394104"/>
                  <a:pt x="5736597" y="3260493"/>
                </a:cubicBezTo>
                <a:cubicBezTo>
                  <a:pt x="5847243" y="3126882"/>
                  <a:pt x="5961760" y="2503346"/>
                  <a:pt x="6068917" y="2467627"/>
                </a:cubicBezTo>
                <a:cubicBezTo>
                  <a:pt x="6176074" y="2431908"/>
                  <a:pt x="6280142" y="2914034"/>
                  <a:pt x="6379538" y="3046178"/>
                </a:cubicBezTo>
                <a:cubicBezTo>
                  <a:pt x="6478934" y="3178322"/>
                  <a:pt x="6605759" y="3272398"/>
                  <a:pt x="6665291" y="3260492"/>
                </a:cubicBezTo>
                <a:cubicBezTo>
                  <a:pt x="6724823" y="3248586"/>
                  <a:pt x="6798545" y="3131936"/>
                  <a:pt x="6736728" y="2974740"/>
                </a:cubicBezTo>
                <a:cubicBezTo>
                  <a:pt x="6674911" y="2817544"/>
                  <a:pt x="6430740" y="2495779"/>
                  <a:pt x="6294386" y="2317315"/>
                </a:cubicBezTo>
                <a:cubicBezTo>
                  <a:pt x="6158032" y="2138851"/>
                  <a:pt x="6081443" y="2060531"/>
                  <a:pt x="5918605" y="1903956"/>
                </a:cubicBezTo>
                <a:cubicBezTo>
                  <a:pt x="5755767" y="1747381"/>
                  <a:pt x="5714014" y="1642997"/>
                  <a:pt x="5317356" y="1377863"/>
                </a:cubicBezTo>
                <a:cubicBezTo>
                  <a:pt x="4920698" y="1112729"/>
                  <a:pt x="3835109" y="542794"/>
                  <a:pt x="3538660" y="313150"/>
                </a:cubicBezTo>
                <a:cubicBezTo>
                  <a:pt x="3242211" y="83506"/>
                  <a:pt x="3390435" y="41753"/>
                  <a:pt x="3538660" y="0"/>
                </a:cubicBezTo>
              </a:path>
            </a:pathLst>
          </a:custGeom>
          <a:solidFill>
            <a:schemeClr val="accent1">
              <a:alpha val="0"/>
            </a:schemeClr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23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357298"/>
            <a:ext cx="7429552" cy="40221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dfs(char a[],int n,int i,int x[])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回溯算法求解向量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(i&gt;=n)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dispasolution(a,n,x);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x[i]=0;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dfs(a,n,i+1,x)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不选择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x[i]=1;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dfs(a,n,i+1,x)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选择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8001056" cy="1933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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假设二叉树采用二叉链存储结构，且每个结点存储一个整数（可能有负数），给定一棵二叉树，求所有从根结点到叶结点路径上所有结点值之和等于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的路径。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25</a:t>
            </a:fld>
            <a:r>
              <a:rPr lang="en-US" altLang="zh-CN" smtClean="0"/>
              <a:t>/45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046402" y="2714620"/>
            <a:ext cx="428628" cy="571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00298" y="3571876"/>
            <a:ext cx="428628" cy="571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43306" y="3571876"/>
            <a:ext cx="428628" cy="571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000232" y="4500570"/>
            <a:ext cx="428628" cy="571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071802" y="4500570"/>
            <a:ext cx="428628" cy="571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43372" y="4500570"/>
            <a:ext cx="428628" cy="571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rot="5400000">
            <a:off x="2761093" y="3307491"/>
            <a:ext cx="453142" cy="24301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3"/>
            <a:endCxn id="8" idx="7"/>
          </p:cNvCxnSpPr>
          <p:nvPr/>
        </p:nvCxnSpPr>
        <p:spPr>
          <a:xfrm rot="5400000">
            <a:off x="2202289" y="4223485"/>
            <a:ext cx="524580" cy="19698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5"/>
            <a:endCxn id="7" idx="1"/>
          </p:cNvCxnSpPr>
          <p:nvPr/>
        </p:nvCxnSpPr>
        <p:spPr>
          <a:xfrm rot="16200000" flipH="1">
            <a:off x="3332597" y="3282091"/>
            <a:ext cx="453142" cy="29381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3"/>
            <a:endCxn id="9" idx="7"/>
          </p:cNvCxnSpPr>
          <p:nvPr/>
        </p:nvCxnSpPr>
        <p:spPr>
          <a:xfrm rot="5400000">
            <a:off x="3309578" y="4187766"/>
            <a:ext cx="524580" cy="26841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5"/>
            <a:endCxn id="10" idx="1"/>
          </p:cNvCxnSpPr>
          <p:nvPr/>
        </p:nvCxnSpPr>
        <p:spPr>
          <a:xfrm rot="16200000" flipH="1">
            <a:off x="3845363" y="4223485"/>
            <a:ext cx="524580" cy="19698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57686" y="3071810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sum=5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00694" y="3143248"/>
            <a:ext cx="1500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2 -1 4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2  2 1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4572000" y="3571876"/>
            <a:ext cx="714380" cy="35719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928670"/>
            <a:ext cx="8001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正向路径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path[0..d]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保存遍历的结点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</a:t>
            </a:r>
            <a:r>
              <a:rPr lang="en-US" altLang="zh-CN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</a:t>
            </a:r>
            <a:r>
              <a:rPr lang="zh-CN" altLang="zh-CN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</a:t>
            </a:r>
            <a:r>
              <a:rPr lang="zh-CN" altLang="zh-CN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path)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用于输出二叉树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中所有从根结点到叶结点路径上全部结点值之和等于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的路径。</a:t>
            </a:r>
            <a:endParaRPr lang="zh-CN" altLang="en-US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26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714356"/>
            <a:ext cx="8286808" cy="493399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dfs(BTNode *b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sum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path[],int d)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//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调用时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d=-1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(b==NULL) return;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d++; path[d]=b-&gt;data;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b-&gt;lchild==NULL &amp;&amp; b-&gt;rchild==NULL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sum==b-&gt;data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找到一条满足条件的路径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disppath(path,d);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dfs(b-&gt;lchild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sum-b-&gt;data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d);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在左子树中查找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dfs(b-&gt;rchild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sum-b-&gt;data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在右子树中查找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27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3563938" y="2995613"/>
            <a:ext cx="503237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endParaRPr lang="en-US" altLang="zh-CN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357422" y="5357826"/>
            <a:ext cx="309403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一圈一圈向外走。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68313" y="1125538"/>
            <a:ext cx="18716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过程：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000364" y="2500306"/>
            <a:ext cx="1727200" cy="15113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357422" y="2051058"/>
            <a:ext cx="3109919" cy="2520950"/>
            <a:chOff x="2390775" y="2032000"/>
            <a:chExt cx="3109919" cy="2520950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390775" y="2032000"/>
              <a:ext cx="2951163" cy="25209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3"/>
            <p:cNvSpPr>
              <a:spLocks noChangeArrowheads="1"/>
            </p:cNvSpPr>
            <p:nvPr/>
          </p:nvSpPr>
          <p:spPr bwMode="auto">
            <a:xfrm>
              <a:off x="4997457" y="3317878"/>
              <a:ext cx="503237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749439" y="1484313"/>
            <a:ext cx="4394197" cy="3600450"/>
            <a:chOff x="1752610" y="1484313"/>
            <a:chExt cx="4394197" cy="3600450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752610" y="1484313"/>
              <a:ext cx="4248150" cy="36004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C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Oval 3"/>
            <p:cNvSpPr>
              <a:spLocks noChangeArrowheads="1"/>
            </p:cNvSpPr>
            <p:nvPr/>
          </p:nvSpPr>
          <p:spPr bwMode="auto">
            <a:xfrm>
              <a:off x="5643570" y="2571744"/>
              <a:ext cx="503237" cy="468312"/>
            </a:xfrm>
            <a:prstGeom prst="ellipse">
              <a:avLst/>
            </a:prstGeom>
            <a:ln>
              <a:solidFill>
                <a:srgbClr val="CC00CC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200" i="1" dirty="0" smtClean="0">
                  <a:solidFill>
                    <a:srgbClr val="0033CC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en-US" altLang="zh-CN" sz="2200" i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00826" y="1142984"/>
            <a:ext cx="5000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</a:p>
          <a:p>
            <a:pPr algn="ctr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↓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最短路径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构成分层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357159" y="357166"/>
            <a:ext cx="4857783" cy="46166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 pitchFamily="2" charset="2"/>
              </a:rPr>
              <a:t>2. </a:t>
            </a:r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基于广度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优先遍历算法的应用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35AB6-2051-4FFC-B987-D881BC65C11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1000108"/>
            <a:ext cx="8281987" cy="136537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8-9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p276】</a:t>
            </a:r>
            <a:r>
              <a:rPr lang="zh-CN" altLang="en-US" sz="22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算法，求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不带权无向连通图</a:t>
            </a:r>
            <a:r>
              <a:rPr lang="en-US" altLang="zh-CN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2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2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</a:t>
            </a:r>
            <a:r>
              <a:rPr lang="zh-CN" altLang="en-US" sz="2200" dirty="0">
                <a:solidFill>
                  <a:srgbClr val="A5002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</a:t>
            </a:r>
            <a:r>
              <a:rPr lang="zh-CN" altLang="en-US" sz="2200" dirty="0" smtClean="0">
                <a:solidFill>
                  <a:srgbClr val="A5002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（路径上经过的顶点数最少）</a:t>
            </a:r>
            <a:r>
              <a:rPr lang="zh-CN" altLang="en-US" sz="22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3000372"/>
            <a:ext cx="521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最好采用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广度优先遍历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来实现。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29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569325" cy="520116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ExistPath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AGraph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u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&amp;has)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//has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w; 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u==v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找到了一条路径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has=true;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has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并结束算法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[u].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的相邻顶点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(visited[w]==0)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访问它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ExistPath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 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的下一个相邻点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571472" y="2928934"/>
            <a:ext cx="7848600" cy="3252499"/>
            <a:chOff x="795366" y="2840049"/>
            <a:chExt cx="7848600" cy="3252499"/>
          </a:xfrm>
        </p:grpSpPr>
        <p:sp>
          <p:nvSpPr>
            <p:cNvPr id="242693" name="Rectangle 5"/>
            <p:cNvSpPr>
              <a:spLocks noChangeArrowheads="1"/>
            </p:cNvSpPr>
            <p:nvPr/>
          </p:nvSpPr>
          <p:spPr bwMode="auto">
            <a:xfrm>
              <a:off x="795366" y="2840049"/>
              <a:ext cx="7848600" cy="22320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algn="ctr">
              <a:solidFill>
                <a:srgbClr val="FF00FF"/>
              </a:solidFill>
              <a:prstDash val="sysDot"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" name="直接箭头连接符 4"/>
            <p:cNvCxnSpPr>
              <a:endCxn id="242693" idx="2"/>
            </p:cNvCxnSpPr>
            <p:nvPr/>
          </p:nvCxnSpPr>
          <p:spPr bwMode="auto">
            <a:xfrm rot="5400000" flipH="1" flipV="1">
              <a:off x="4433914" y="5357826"/>
              <a:ext cx="571504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3714744" y="569243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深度优先遍历</a:t>
              </a:r>
              <a:endParaRPr lang="zh-CN" altLang="en-US" sz="2000" dirty="0"/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79466" y="285728"/>
            <a:ext cx="4492600" cy="1200329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1" hangingPunct="1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</a:p>
          <a:p>
            <a:pPr algn="l" eaLnBrk="1" hangingPunct="1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parent;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前一个顶点的位置</a:t>
            </a:r>
          </a:p>
          <a:p>
            <a:pPr algn="l" eaLnBrk="1" hangingPunct="1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39751" y="1870053"/>
            <a:ext cx="6961208" cy="3964501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ShortPath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 u,int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v)</a:t>
            </a:r>
          </a:p>
          <a:p>
            <a:pPr algn="l" eaLnBrk="1" hangingPunct="1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//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输出从顶点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的最短逆路径</a:t>
            </a:r>
          </a:p>
          <a:p>
            <a:pPr algn="l" eaLnBrk="1" hangingPunct="1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w,i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 eaLnBrk="1" hangingPunct="1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QUERE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定义非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循环队列</a:t>
            </a:r>
          </a:p>
          <a:p>
            <a:pPr algn="l" eaLnBrk="1" hangingPunct="1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1,rear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=-1;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队列的头、尾指针</a:t>
            </a:r>
          </a:p>
          <a:p>
            <a:pPr algn="l" eaLnBrk="1" hangingPunct="1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 eaLnBrk="1" hangingPunct="1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访问标记置初值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 eaLnBrk="1" hangingPunct="1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visited[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</a:t>
            </a:r>
          </a:p>
          <a:p>
            <a:pPr algn="l" eaLnBrk="1" hangingPunct="1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 eaLnBrk="1" hangingPunct="1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qu[rear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].data=u;</a:t>
            </a:r>
          </a:p>
          <a:p>
            <a:pPr algn="l" eaLnBrk="1" hangingPunct="1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qu[rear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].parent=-1;</a:t>
            </a:r>
          </a:p>
          <a:p>
            <a:pPr algn="l" eaLnBrk="1" hangingPunct="1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 eaLnBrk="1" hangingPunct="1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3570" y="714356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非循环队列类型</a:t>
            </a:r>
            <a:endParaRPr lang="zh-CN" altLang="en-US" sz="2000" dirty="0"/>
          </a:p>
        </p:txBody>
      </p:sp>
      <p:sp>
        <p:nvSpPr>
          <p:cNvPr id="5" name="右大括号 4"/>
          <p:cNvSpPr/>
          <p:nvPr/>
        </p:nvSpPr>
        <p:spPr>
          <a:xfrm>
            <a:off x="5429256" y="357166"/>
            <a:ext cx="285752" cy="1214446"/>
          </a:xfrm>
          <a:prstGeom prst="rightBrace">
            <a:avLst/>
          </a:prstGeom>
          <a:ln w="28575">
            <a:solidFill>
              <a:srgbClr val="CC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30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87368" y="184169"/>
            <a:ext cx="8642350" cy="640175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1" hangingPunct="1">
              <a:lnSpc>
                <a:spcPts val="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(front!=rear)	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algn="l" eaLnBrk="1" hangingPunct="1">
              <a:lnSpc>
                <a:spcPts val="2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front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</a:p>
          <a:p>
            <a:pPr algn="l" eaLnBrk="1" hangingPunct="1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w=qu[front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].data;</a:t>
            </a:r>
          </a:p>
          <a:p>
            <a:pPr algn="l" eaLnBrk="1" hangingPunct="1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w==v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>
              <a:lnSpc>
                <a:spcPts val="2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i=front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>
              <a:lnSpc>
                <a:spcPts val="2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].parent!=-1)</a:t>
            </a:r>
          </a:p>
          <a:p>
            <a:pPr algn="l" eaLnBrk="1" hangingPunct="1">
              <a:lnSpc>
                <a:spcPts val="2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",qu[i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].data);</a:t>
            </a:r>
          </a:p>
          <a:p>
            <a:pPr algn="l" eaLnBrk="1" hangingPunct="1">
              <a:lnSpc>
                <a:spcPts val="2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i=qu[i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].parent;</a:t>
            </a:r>
          </a:p>
          <a:p>
            <a:pPr algn="l" eaLnBrk="1" hangingPunct="1">
              <a:lnSpc>
                <a:spcPts val="20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>
              <a:lnSpc>
                <a:spcPts val="20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2d\n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",qu[i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].data);</a:t>
            </a:r>
          </a:p>
          <a:p>
            <a:pPr algn="l" eaLnBrk="1" hangingPunct="1">
              <a:lnSpc>
                <a:spcPts val="20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break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</a:p>
          <a:p>
            <a:pPr algn="l" eaLnBrk="1" hangingPunct="1">
              <a:lnSpc>
                <a:spcPts val="2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>
              <a:lnSpc>
                <a:spcPts val="2000"/>
              </a:lnSpc>
              <a:spcBef>
                <a:spcPts val="1200"/>
              </a:spcBef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p=G-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&gt;adjlist[w].firstarc; </a:t>
            </a:r>
            <a:r>
              <a:rPr lang="nb-NO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 eaLnBrk="1" hangingPunct="1">
              <a:lnSpc>
                <a:spcPts val="2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 eaLnBrk="1" hangingPunct="1">
              <a:lnSpc>
                <a:spcPts val="2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if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(visited[p-&gt;adjvex]==0)</a:t>
            </a:r>
          </a:p>
          <a:p>
            <a:pPr algn="l" eaLnBrk="1" hangingPunct="1">
              <a:lnSpc>
                <a:spcPts val="20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visited[p-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&gt;adjvex]=1;</a:t>
            </a:r>
          </a:p>
          <a:p>
            <a:pPr algn="l" eaLnBrk="1" hangingPunct="1">
              <a:lnSpc>
                <a:spcPts val="2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rear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 </a:t>
            </a:r>
            <a:r>
              <a:rPr lang="nb-NO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的未访问过的邻接点进队</a:t>
            </a:r>
          </a:p>
          <a:p>
            <a:pPr algn="l" eaLnBrk="1" hangingPunct="1">
              <a:lnSpc>
                <a:spcPts val="2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qu[rear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].data=p-&gt;adjvex;</a:t>
            </a:r>
          </a:p>
          <a:p>
            <a:pPr algn="l" eaLnBrk="1" hangingPunct="1">
              <a:lnSpc>
                <a:spcPts val="2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qu[rear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].parent=front;</a:t>
            </a:r>
          </a:p>
          <a:p>
            <a:pPr algn="l" eaLnBrk="1" hangingPunct="1">
              <a:lnSpc>
                <a:spcPts val="2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pt-BR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>
              <a:lnSpc>
                <a:spcPts val="2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&gt;nextarc;	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 eaLnBrk="1" hangingPunct="1">
              <a:lnSpc>
                <a:spcPts val="2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pt-BR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>
              <a:lnSpc>
                <a:spcPts val="2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pt-BR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>
              <a:lnSpc>
                <a:spcPts val="2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36657" y="1285860"/>
            <a:ext cx="6783422" cy="1785950"/>
            <a:chOff x="1100114" y="1454135"/>
            <a:chExt cx="6783422" cy="1785950"/>
          </a:xfrm>
        </p:grpSpPr>
        <p:sp>
          <p:nvSpPr>
            <p:cNvPr id="53252" name="Rectangle 3"/>
            <p:cNvSpPr>
              <a:spLocks noChangeArrowheads="1"/>
            </p:cNvSpPr>
            <p:nvPr/>
          </p:nvSpPr>
          <p:spPr bwMode="auto">
            <a:xfrm>
              <a:off x="1100114" y="1454135"/>
              <a:ext cx="4614894" cy="1785950"/>
            </a:xfrm>
            <a:prstGeom prst="rect">
              <a:avLst/>
            </a:prstGeom>
            <a:solidFill>
              <a:schemeClr val="folHlink">
                <a:alpha val="0"/>
              </a:schemeClr>
            </a:solidFill>
            <a:ln w="57150" algn="ctr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/>
            </a:p>
          </p:txBody>
        </p:sp>
        <p:sp>
          <p:nvSpPr>
            <p:cNvPr id="268292" name="Text Box 4"/>
            <p:cNvSpPr txBox="1">
              <a:spLocks noChangeArrowheads="1"/>
            </p:cNvSpPr>
            <p:nvPr/>
          </p:nvSpPr>
          <p:spPr bwMode="auto">
            <a:xfrm>
              <a:off x="6156336" y="2000240"/>
              <a:ext cx="1727200" cy="40010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lIns="91435" tIns="45718" rIns="91435" bIns="4571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000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输出逆路径</a:t>
              </a:r>
              <a:endParaRPr lang="zh-CN" altLang="en-US" sz="2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54" name="Line 5"/>
            <p:cNvSpPr>
              <a:spLocks noChangeShapeType="1"/>
            </p:cNvSpPr>
            <p:nvPr/>
          </p:nvSpPr>
          <p:spPr bwMode="auto">
            <a:xfrm flipH="1">
              <a:off x="5715008" y="2239954"/>
              <a:ext cx="57626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lIns="91435" tIns="45718" rIns="91435" bIns="45718" anchor="ctr"/>
            <a:lstStyle/>
            <a:p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31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642918"/>
            <a:ext cx="5000660" cy="629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ctr">
              <a:buBlip>
                <a:blip r:embed="rId2"/>
              </a:buBlip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扩展：</a:t>
            </a:r>
            <a:r>
              <a:rPr lang="en-US" altLang="zh-CN" sz="2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BFS</a:t>
            </a:r>
            <a:r>
              <a:rPr lang="zh-CN" altLang="en-US" sz="2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不仅仅用于图的遍历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785926"/>
            <a:ext cx="7715304" cy="29488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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有一个含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的数组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，所有元素均不相同，设计一个算法求其所有子集（幂集）。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[]={a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c}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，所有子集是：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{}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{c}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{b}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{b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c}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{a}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{a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c}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{a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b}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{a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c}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（输出顺序无关）。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32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4282" y="1357298"/>
            <a:ext cx="7072362" cy="3643338"/>
            <a:chOff x="71406" y="797936"/>
            <a:chExt cx="7072362" cy="3643338"/>
          </a:xfrm>
        </p:grpSpPr>
        <p:sp>
          <p:nvSpPr>
            <p:cNvPr id="41" name="TextBox 40"/>
            <p:cNvSpPr txBox="1"/>
            <p:nvPr/>
          </p:nvSpPr>
          <p:spPr>
            <a:xfrm>
              <a:off x="1142976" y="2155258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1406" y="4071942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{a,b,c}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428992" y="797936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85720" y="3357562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142976" y="3357562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14348" y="264318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" name="直接连接符 7"/>
            <p:cNvCxnSpPr>
              <a:stCxn id="7" idx="3"/>
              <a:endCxn id="5" idx="7"/>
            </p:cNvCxnSpPr>
            <p:nvPr/>
          </p:nvCxnSpPr>
          <p:spPr>
            <a:xfrm rot="5400000">
              <a:off x="533958" y="3187634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5"/>
              <a:endCxn id="6" idx="1"/>
            </p:cNvCxnSpPr>
            <p:nvPr/>
          </p:nvCxnSpPr>
          <p:spPr>
            <a:xfrm rot="16200000" flipH="1">
              <a:off x="962586" y="3187634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71538" y="405980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{a,b}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071670" y="3369704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928926" y="3369704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500298" y="2655324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13" idx="3"/>
              <a:endCxn id="11" idx="7"/>
            </p:cNvCxnSpPr>
            <p:nvPr/>
          </p:nvCxnSpPr>
          <p:spPr>
            <a:xfrm rot="5400000">
              <a:off x="2319908" y="3199776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3" idx="5"/>
              <a:endCxn id="12" idx="1"/>
            </p:cNvCxnSpPr>
            <p:nvPr/>
          </p:nvCxnSpPr>
          <p:spPr>
            <a:xfrm rot="16200000" flipH="1">
              <a:off x="2748536" y="3199776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00232" y="405980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{a, 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00364" y="405980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643042" y="1869506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连接符 18"/>
            <p:cNvCxnSpPr>
              <a:stCxn id="18" idx="3"/>
              <a:endCxn id="7" idx="7"/>
            </p:cNvCxnSpPr>
            <p:nvPr/>
          </p:nvCxnSpPr>
          <p:spPr>
            <a:xfrm rot="5400000">
              <a:off x="1182971" y="2193573"/>
              <a:ext cx="420076" cy="625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8" idx="5"/>
              <a:endCxn id="13" idx="1"/>
            </p:cNvCxnSpPr>
            <p:nvPr/>
          </p:nvCxnSpPr>
          <p:spPr>
            <a:xfrm rot="16200000" flipH="1">
              <a:off x="2069875" y="2235363"/>
              <a:ext cx="432218" cy="554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3929058" y="3345420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86314" y="3345420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357686" y="2631040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" name="直接连接符 23"/>
            <p:cNvCxnSpPr>
              <a:stCxn id="23" idx="3"/>
              <a:endCxn id="21" idx="7"/>
            </p:cNvCxnSpPr>
            <p:nvPr/>
          </p:nvCxnSpPr>
          <p:spPr>
            <a:xfrm rot="5400000">
              <a:off x="4177296" y="3175492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3" idx="5"/>
              <a:endCxn id="22" idx="1"/>
            </p:cNvCxnSpPr>
            <p:nvPr/>
          </p:nvCxnSpPr>
          <p:spPr>
            <a:xfrm rot="16200000" flipH="1">
              <a:off x="4605924" y="3175492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786182" y="405980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{b,c}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86314" y="405980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{b}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715008" y="3357562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6572264" y="3357562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O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6143636" y="264318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>
              <a:stCxn id="30" idx="3"/>
              <a:endCxn id="28" idx="7"/>
            </p:cNvCxnSpPr>
            <p:nvPr/>
          </p:nvCxnSpPr>
          <p:spPr>
            <a:xfrm rot="5400000">
              <a:off x="5963246" y="3187634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30" idx="5"/>
              <a:endCxn id="29" idx="1"/>
            </p:cNvCxnSpPr>
            <p:nvPr/>
          </p:nvCxnSpPr>
          <p:spPr>
            <a:xfrm rot="16200000" flipH="1">
              <a:off x="6391874" y="3187634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715008" y="405980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3702" y="405980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 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286380" y="1857364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5" idx="3"/>
              <a:endCxn id="23" idx="7"/>
            </p:cNvCxnSpPr>
            <p:nvPr/>
          </p:nvCxnSpPr>
          <p:spPr>
            <a:xfrm rot="5400000">
              <a:off x="4826309" y="2181431"/>
              <a:ext cx="420076" cy="625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5" idx="5"/>
              <a:endCxn id="30" idx="1"/>
            </p:cNvCxnSpPr>
            <p:nvPr/>
          </p:nvCxnSpPr>
          <p:spPr>
            <a:xfrm rot="16200000" flipH="1">
              <a:off x="5713213" y="2223221"/>
              <a:ext cx="432218" cy="554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4" idx="2"/>
              <a:endCxn id="18" idx="7"/>
            </p:cNvCxnSpPr>
            <p:nvPr/>
          </p:nvCxnSpPr>
          <p:spPr>
            <a:xfrm rot="10800000" flipV="1">
              <a:off x="2008900" y="1047969"/>
              <a:ext cx="1420093" cy="8947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4" idx="6"/>
              <a:endCxn id="35" idx="1"/>
            </p:cNvCxnSpPr>
            <p:nvPr/>
          </p:nvCxnSpPr>
          <p:spPr>
            <a:xfrm>
              <a:off x="3857620" y="1047969"/>
              <a:ext cx="1491531" cy="882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357422" y="1298002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472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43372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33358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965418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43438" y="1155126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357422" y="2226696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14414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76300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57752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43702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24824" y="221466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584164" y="1571612"/>
            <a:ext cx="3416992" cy="2575157"/>
            <a:chOff x="5441288" y="1012250"/>
            <a:chExt cx="3416992" cy="2575157"/>
          </a:xfrm>
        </p:grpSpPr>
        <p:sp>
          <p:nvSpPr>
            <p:cNvPr id="54" name="TextBox 53"/>
            <p:cNvSpPr txBox="1"/>
            <p:nvPr/>
          </p:nvSpPr>
          <p:spPr>
            <a:xfrm>
              <a:off x="7286644" y="1012250"/>
              <a:ext cx="157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元素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a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的选择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和不选择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286644" y="2071678"/>
              <a:ext cx="157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元素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b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的选择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和不选择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86644" y="2941076"/>
              <a:ext cx="1500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元素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c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的选择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和不选择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flipV="1">
              <a:off x="5441288" y="1382226"/>
              <a:ext cx="200026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6583542" y="2464320"/>
              <a:ext cx="95025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048266" y="3298266"/>
              <a:ext cx="42862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任意多边形 59"/>
          <p:cNvSpPr/>
          <p:nvPr/>
        </p:nvSpPr>
        <p:spPr bwMode="auto">
          <a:xfrm>
            <a:off x="-111172" y="1456697"/>
            <a:ext cx="7414340" cy="2869406"/>
          </a:xfrm>
          <a:custGeom>
            <a:avLst/>
            <a:gdLst>
              <a:gd name="connsiteX0" fmla="*/ 3910264 w 8371975"/>
              <a:gd name="connsiteY0" fmla="*/ 40105 h 2837448"/>
              <a:gd name="connsiteX1" fmla="*/ 4981074 w 8371975"/>
              <a:gd name="connsiteY1" fmla="*/ 40105 h 2837448"/>
              <a:gd name="connsiteX2" fmla="*/ 5053264 w 8371975"/>
              <a:gd name="connsiteY2" fmla="*/ 280737 h 2837448"/>
              <a:gd name="connsiteX3" fmla="*/ 2117558 w 8371975"/>
              <a:gd name="connsiteY3" fmla="*/ 798095 h 2837448"/>
              <a:gd name="connsiteX4" fmla="*/ 2370222 w 8371975"/>
              <a:gd name="connsiteY4" fmla="*/ 1243263 h 2837448"/>
              <a:gd name="connsiteX5" fmla="*/ 5678906 w 8371975"/>
              <a:gd name="connsiteY5" fmla="*/ 1122947 h 2837448"/>
              <a:gd name="connsiteX6" fmla="*/ 6725653 w 8371975"/>
              <a:gd name="connsiteY6" fmla="*/ 1050758 h 2837448"/>
              <a:gd name="connsiteX7" fmla="*/ 6773780 w 8371975"/>
              <a:gd name="connsiteY7" fmla="*/ 1507958 h 2837448"/>
              <a:gd name="connsiteX8" fmla="*/ 3007895 w 8371975"/>
              <a:gd name="connsiteY8" fmla="*/ 1616242 h 2837448"/>
              <a:gd name="connsiteX9" fmla="*/ 1143001 w 8371975"/>
              <a:gd name="connsiteY9" fmla="*/ 1604210 h 2837448"/>
              <a:gd name="connsiteX10" fmla="*/ 1540043 w 8371975"/>
              <a:gd name="connsiteY10" fmla="*/ 2049379 h 2837448"/>
              <a:gd name="connsiteX11" fmla="*/ 7315201 w 8371975"/>
              <a:gd name="connsiteY11" fmla="*/ 1880937 h 2837448"/>
              <a:gd name="connsiteX12" fmla="*/ 7315201 w 8371975"/>
              <a:gd name="connsiteY12" fmla="*/ 2265947 h 2837448"/>
              <a:gd name="connsiteX13" fmla="*/ 974558 w 8371975"/>
              <a:gd name="connsiteY13" fmla="*/ 2290010 h 2837448"/>
              <a:gd name="connsiteX14" fmla="*/ 1467853 w 8371975"/>
              <a:gd name="connsiteY14" fmla="*/ 2771274 h 2837448"/>
              <a:gd name="connsiteX15" fmla="*/ 7748337 w 8371975"/>
              <a:gd name="connsiteY15" fmla="*/ 2687052 h 2837448"/>
              <a:gd name="connsiteX0" fmla="*/ 3910264 w 8371975"/>
              <a:gd name="connsiteY0" fmla="*/ 76700 h 2874043"/>
              <a:gd name="connsiteX1" fmla="*/ 4981074 w 8371975"/>
              <a:gd name="connsiteY1" fmla="*/ 76700 h 2874043"/>
              <a:gd name="connsiteX2" fmla="*/ 4874293 w 8371975"/>
              <a:gd name="connsiteY2" fmla="*/ 536898 h 2874043"/>
              <a:gd name="connsiteX3" fmla="*/ 2117558 w 8371975"/>
              <a:gd name="connsiteY3" fmla="*/ 834690 h 2874043"/>
              <a:gd name="connsiteX4" fmla="*/ 2370222 w 8371975"/>
              <a:gd name="connsiteY4" fmla="*/ 1279858 h 2874043"/>
              <a:gd name="connsiteX5" fmla="*/ 5678906 w 8371975"/>
              <a:gd name="connsiteY5" fmla="*/ 1159542 h 2874043"/>
              <a:gd name="connsiteX6" fmla="*/ 6725653 w 8371975"/>
              <a:gd name="connsiteY6" fmla="*/ 1087353 h 2874043"/>
              <a:gd name="connsiteX7" fmla="*/ 6773780 w 8371975"/>
              <a:gd name="connsiteY7" fmla="*/ 1544553 h 2874043"/>
              <a:gd name="connsiteX8" fmla="*/ 3007895 w 8371975"/>
              <a:gd name="connsiteY8" fmla="*/ 1652837 h 2874043"/>
              <a:gd name="connsiteX9" fmla="*/ 1143001 w 8371975"/>
              <a:gd name="connsiteY9" fmla="*/ 1640805 h 2874043"/>
              <a:gd name="connsiteX10" fmla="*/ 1540043 w 8371975"/>
              <a:gd name="connsiteY10" fmla="*/ 2085974 h 2874043"/>
              <a:gd name="connsiteX11" fmla="*/ 7315201 w 8371975"/>
              <a:gd name="connsiteY11" fmla="*/ 1917532 h 2874043"/>
              <a:gd name="connsiteX12" fmla="*/ 7315201 w 8371975"/>
              <a:gd name="connsiteY12" fmla="*/ 2302542 h 2874043"/>
              <a:gd name="connsiteX13" fmla="*/ 974558 w 8371975"/>
              <a:gd name="connsiteY13" fmla="*/ 2326605 h 2874043"/>
              <a:gd name="connsiteX14" fmla="*/ 1467853 w 8371975"/>
              <a:gd name="connsiteY14" fmla="*/ 2807869 h 2874043"/>
              <a:gd name="connsiteX15" fmla="*/ 7748337 w 8371975"/>
              <a:gd name="connsiteY15" fmla="*/ 2723647 h 2874043"/>
              <a:gd name="connsiteX0" fmla="*/ 3910264 w 8239002"/>
              <a:gd name="connsiteY0" fmla="*/ 76700 h 2874043"/>
              <a:gd name="connsiteX1" fmla="*/ 4981074 w 8239002"/>
              <a:gd name="connsiteY1" fmla="*/ 76700 h 2874043"/>
              <a:gd name="connsiteX2" fmla="*/ 4874293 w 8239002"/>
              <a:gd name="connsiteY2" fmla="*/ 536898 h 2874043"/>
              <a:gd name="connsiteX3" fmla="*/ 2117558 w 8239002"/>
              <a:gd name="connsiteY3" fmla="*/ 834690 h 2874043"/>
              <a:gd name="connsiteX4" fmla="*/ 2370222 w 8239002"/>
              <a:gd name="connsiteY4" fmla="*/ 1279858 h 2874043"/>
              <a:gd name="connsiteX5" fmla="*/ 5678906 w 8239002"/>
              <a:gd name="connsiteY5" fmla="*/ 1159542 h 2874043"/>
              <a:gd name="connsiteX6" fmla="*/ 6725653 w 8239002"/>
              <a:gd name="connsiteY6" fmla="*/ 1087353 h 2874043"/>
              <a:gd name="connsiteX7" fmla="*/ 6773780 w 8239002"/>
              <a:gd name="connsiteY7" fmla="*/ 1544553 h 2874043"/>
              <a:gd name="connsiteX8" fmla="*/ 3007895 w 8239002"/>
              <a:gd name="connsiteY8" fmla="*/ 1652837 h 2874043"/>
              <a:gd name="connsiteX9" fmla="*/ 1143001 w 8239002"/>
              <a:gd name="connsiteY9" fmla="*/ 1640805 h 2874043"/>
              <a:gd name="connsiteX10" fmla="*/ 1540043 w 8239002"/>
              <a:gd name="connsiteY10" fmla="*/ 2085974 h 2874043"/>
              <a:gd name="connsiteX11" fmla="*/ 6517367 w 8239002"/>
              <a:gd name="connsiteY11" fmla="*/ 1965659 h 2874043"/>
              <a:gd name="connsiteX12" fmla="*/ 7315201 w 8239002"/>
              <a:gd name="connsiteY12" fmla="*/ 2302542 h 2874043"/>
              <a:gd name="connsiteX13" fmla="*/ 974558 w 8239002"/>
              <a:gd name="connsiteY13" fmla="*/ 2326605 h 2874043"/>
              <a:gd name="connsiteX14" fmla="*/ 1467853 w 8239002"/>
              <a:gd name="connsiteY14" fmla="*/ 2807869 h 2874043"/>
              <a:gd name="connsiteX15" fmla="*/ 7748337 w 8239002"/>
              <a:gd name="connsiteY15" fmla="*/ 2723647 h 2874043"/>
              <a:gd name="connsiteX0" fmla="*/ 3571374 w 7643066"/>
              <a:gd name="connsiteY0" fmla="*/ 76700 h 2874043"/>
              <a:gd name="connsiteX1" fmla="*/ 4642184 w 7643066"/>
              <a:gd name="connsiteY1" fmla="*/ 76700 h 2874043"/>
              <a:gd name="connsiteX2" fmla="*/ 4535403 w 7643066"/>
              <a:gd name="connsiteY2" fmla="*/ 536898 h 2874043"/>
              <a:gd name="connsiteX3" fmla="*/ 1778668 w 7643066"/>
              <a:gd name="connsiteY3" fmla="*/ 834690 h 2874043"/>
              <a:gd name="connsiteX4" fmla="*/ 2031332 w 7643066"/>
              <a:gd name="connsiteY4" fmla="*/ 1279858 h 2874043"/>
              <a:gd name="connsiteX5" fmla="*/ 5340016 w 7643066"/>
              <a:gd name="connsiteY5" fmla="*/ 1159542 h 2874043"/>
              <a:gd name="connsiteX6" fmla="*/ 6386763 w 7643066"/>
              <a:gd name="connsiteY6" fmla="*/ 1087353 h 2874043"/>
              <a:gd name="connsiteX7" fmla="*/ 6434890 w 7643066"/>
              <a:gd name="connsiteY7" fmla="*/ 1544553 h 2874043"/>
              <a:gd name="connsiteX8" fmla="*/ 2669005 w 7643066"/>
              <a:gd name="connsiteY8" fmla="*/ 1652837 h 2874043"/>
              <a:gd name="connsiteX9" fmla="*/ 804111 w 7643066"/>
              <a:gd name="connsiteY9" fmla="*/ 1640805 h 2874043"/>
              <a:gd name="connsiteX10" fmla="*/ 1201153 w 7643066"/>
              <a:gd name="connsiteY10" fmla="*/ 2085974 h 2874043"/>
              <a:gd name="connsiteX11" fmla="*/ 6178477 w 7643066"/>
              <a:gd name="connsiteY11" fmla="*/ 1965659 h 2874043"/>
              <a:gd name="connsiteX12" fmla="*/ 6976311 w 7643066"/>
              <a:gd name="connsiteY12" fmla="*/ 2302542 h 2874043"/>
              <a:gd name="connsiteX13" fmla="*/ 2177949 w 7643066"/>
              <a:gd name="connsiteY13" fmla="*/ 2322849 h 2874043"/>
              <a:gd name="connsiteX14" fmla="*/ 635668 w 7643066"/>
              <a:gd name="connsiteY14" fmla="*/ 2326605 h 2874043"/>
              <a:gd name="connsiteX15" fmla="*/ 1128963 w 7643066"/>
              <a:gd name="connsiteY15" fmla="*/ 2807869 h 2874043"/>
              <a:gd name="connsiteX16" fmla="*/ 7409447 w 7643066"/>
              <a:gd name="connsiteY16" fmla="*/ 2723647 h 2874043"/>
              <a:gd name="connsiteX0" fmla="*/ 3576267 w 7647959"/>
              <a:gd name="connsiteY0" fmla="*/ 76700 h 2862762"/>
              <a:gd name="connsiteX1" fmla="*/ 4647077 w 7647959"/>
              <a:gd name="connsiteY1" fmla="*/ 76700 h 2862762"/>
              <a:gd name="connsiteX2" fmla="*/ 4540296 w 7647959"/>
              <a:gd name="connsiteY2" fmla="*/ 536898 h 2862762"/>
              <a:gd name="connsiteX3" fmla="*/ 1783561 w 7647959"/>
              <a:gd name="connsiteY3" fmla="*/ 834690 h 2862762"/>
              <a:gd name="connsiteX4" fmla="*/ 2036225 w 7647959"/>
              <a:gd name="connsiteY4" fmla="*/ 1279858 h 2862762"/>
              <a:gd name="connsiteX5" fmla="*/ 5344909 w 7647959"/>
              <a:gd name="connsiteY5" fmla="*/ 1159542 h 2862762"/>
              <a:gd name="connsiteX6" fmla="*/ 6391656 w 7647959"/>
              <a:gd name="connsiteY6" fmla="*/ 1087353 h 2862762"/>
              <a:gd name="connsiteX7" fmla="*/ 6439783 w 7647959"/>
              <a:gd name="connsiteY7" fmla="*/ 1544553 h 2862762"/>
              <a:gd name="connsiteX8" fmla="*/ 2673898 w 7647959"/>
              <a:gd name="connsiteY8" fmla="*/ 1652837 h 2862762"/>
              <a:gd name="connsiteX9" fmla="*/ 809004 w 7647959"/>
              <a:gd name="connsiteY9" fmla="*/ 1640805 h 2862762"/>
              <a:gd name="connsiteX10" fmla="*/ 1206046 w 7647959"/>
              <a:gd name="connsiteY10" fmla="*/ 2085974 h 2862762"/>
              <a:gd name="connsiteX11" fmla="*/ 6183370 w 7647959"/>
              <a:gd name="connsiteY11" fmla="*/ 1965659 h 2862762"/>
              <a:gd name="connsiteX12" fmla="*/ 6981204 w 7647959"/>
              <a:gd name="connsiteY12" fmla="*/ 2302542 h 2862762"/>
              <a:gd name="connsiteX13" fmla="*/ 2182842 w 7647959"/>
              <a:gd name="connsiteY13" fmla="*/ 2322849 h 2862762"/>
              <a:gd name="connsiteX14" fmla="*/ 611206 w 7647959"/>
              <a:gd name="connsiteY14" fmla="*/ 2394287 h 2862762"/>
              <a:gd name="connsiteX15" fmla="*/ 1133856 w 7647959"/>
              <a:gd name="connsiteY15" fmla="*/ 2807869 h 2862762"/>
              <a:gd name="connsiteX16" fmla="*/ 7414340 w 7647959"/>
              <a:gd name="connsiteY16" fmla="*/ 2723647 h 2862762"/>
              <a:gd name="connsiteX0" fmla="*/ 3576267 w 7647959"/>
              <a:gd name="connsiteY0" fmla="*/ 76700 h 2862762"/>
              <a:gd name="connsiteX1" fmla="*/ 4647077 w 7647959"/>
              <a:gd name="connsiteY1" fmla="*/ 76700 h 2862762"/>
              <a:gd name="connsiteX2" fmla="*/ 4540296 w 7647959"/>
              <a:gd name="connsiteY2" fmla="*/ 536898 h 2862762"/>
              <a:gd name="connsiteX3" fmla="*/ 1783561 w 7647959"/>
              <a:gd name="connsiteY3" fmla="*/ 834690 h 2862762"/>
              <a:gd name="connsiteX4" fmla="*/ 2036225 w 7647959"/>
              <a:gd name="connsiteY4" fmla="*/ 1279858 h 2862762"/>
              <a:gd name="connsiteX5" fmla="*/ 5344909 w 7647959"/>
              <a:gd name="connsiteY5" fmla="*/ 1159542 h 2862762"/>
              <a:gd name="connsiteX6" fmla="*/ 6326247 w 7647959"/>
              <a:gd name="connsiteY6" fmla="*/ 1179841 h 2862762"/>
              <a:gd name="connsiteX7" fmla="*/ 6439783 w 7647959"/>
              <a:gd name="connsiteY7" fmla="*/ 1544553 h 2862762"/>
              <a:gd name="connsiteX8" fmla="*/ 2673898 w 7647959"/>
              <a:gd name="connsiteY8" fmla="*/ 1652837 h 2862762"/>
              <a:gd name="connsiteX9" fmla="*/ 809004 w 7647959"/>
              <a:gd name="connsiteY9" fmla="*/ 1640805 h 2862762"/>
              <a:gd name="connsiteX10" fmla="*/ 1206046 w 7647959"/>
              <a:gd name="connsiteY10" fmla="*/ 2085974 h 2862762"/>
              <a:gd name="connsiteX11" fmla="*/ 6183370 w 7647959"/>
              <a:gd name="connsiteY11" fmla="*/ 1965659 h 2862762"/>
              <a:gd name="connsiteX12" fmla="*/ 6981204 w 7647959"/>
              <a:gd name="connsiteY12" fmla="*/ 2302542 h 2862762"/>
              <a:gd name="connsiteX13" fmla="*/ 2182842 w 7647959"/>
              <a:gd name="connsiteY13" fmla="*/ 2322849 h 2862762"/>
              <a:gd name="connsiteX14" fmla="*/ 611206 w 7647959"/>
              <a:gd name="connsiteY14" fmla="*/ 2394287 h 2862762"/>
              <a:gd name="connsiteX15" fmla="*/ 1133856 w 7647959"/>
              <a:gd name="connsiteY15" fmla="*/ 2807869 h 2862762"/>
              <a:gd name="connsiteX16" fmla="*/ 7414340 w 7647959"/>
              <a:gd name="connsiteY16" fmla="*/ 2723647 h 2862762"/>
              <a:gd name="connsiteX0" fmla="*/ 3576267 w 7647959"/>
              <a:gd name="connsiteY0" fmla="*/ 76700 h 2862762"/>
              <a:gd name="connsiteX1" fmla="*/ 4647077 w 7647959"/>
              <a:gd name="connsiteY1" fmla="*/ 76700 h 2862762"/>
              <a:gd name="connsiteX2" fmla="*/ 4540296 w 7647959"/>
              <a:gd name="connsiteY2" fmla="*/ 536898 h 2862762"/>
              <a:gd name="connsiteX3" fmla="*/ 1783561 w 7647959"/>
              <a:gd name="connsiteY3" fmla="*/ 834690 h 2862762"/>
              <a:gd name="connsiteX4" fmla="*/ 2036225 w 7647959"/>
              <a:gd name="connsiteY4" fmla="*/ 1279858 h 2862762"/>
              <a:gd name="connsiteX5" fmla="*/ 5344909 w 7647959"/>
              <a:gd name="connsiteY5" fmla="*/ 1159542 h 2862762"/>
              <a:gd name="connsiteX6" fmla="*/ 6326247 w 7647959"/>
              <a:gd name="connsiteY6" fmla="*/ 1179841 h 2862762"/>
              <a:gd name="connsiteX7" fmla="*/ 5683305 w 7647959"/>
              <a:gd name="connsiteY7" fmla="*/ 1608469 h 2862762"/>
              <a:gd name="connsiteX8" fmla="*/ 2673898 w 7647959"/>
              <a:gd name="connsiteY8" fmla="*/ 1652837 h 2862762"/>
              <a:gd name="connsiteX9" fmla="*/ 809004 w 7647959"/>
              <a:gd name="connsiteY9" fmla="*/ 1640805 h 2862762"/>
              <a:gd name="connsiteX10" fmla="*/ 1206046 w 7647959"/>
              <a:gd name="connsiteY10" fmla="*/ 2085974 h 2862762"/>
              <a:gd name="connsiteX11" fmla="*/ 6183370 w 7647959"/>
              <a:gd name="connsiteY11" fmla="*/ 1965659 h 2862762"/>
              <a:gd name="connsiteX12" fmla="*/ 6981204 w 7647959"/>
              <a:gd name="connsiteY12" fmla="*/ 2302542 h 2862762"/>
              <a:gd name="connsiteX13" fmla="*/ 2182842 w 7647959"/>
              <a:gd name="connsiteY13" fmla="*/ 2322849 h 2862762"/>
              <a:gd name="connsiteX14" fmla="*/ 611206 w 7647959"/>
              <a:gd name="connsiteY14" fmla="*/ 2394287 h 2862762"/>
              <a:gd name="connsiteX15" fmla="*/ 1133856 w 7647959"/>
              <a:gd name="connsiteY15" fmla="*/ 2807869 h 2862762"/>
              <a:gd name="connsiteX16" fmla="*/ 7414340 w 7647959"/>
              <a:gd name="connsiteY16" fmla="*/ 2723647 h 2862762"/>
              <a:gd name="connsiteX0" fmla="*/ 3576267 w 7778928"/>
              <a:gd name="connsiteY0" fmla="*/ 76700 h 2862762"/>
              <a:gd name="connsiteX1" fmla="*/ 4647077 w 7778928"/>
              <a:gd name="connsiteY1" fmla="*/ 76700 h 2862762"/>
              <a:gd name="connsiteX2" fmla="*/ 4540296 w 7778928"/>
              <a:gd name="connsiteY2" fmla="*/ 536898 h 2862762"/>
              <a:gd name="connsiteX3" fmla="*/ 1783561 w 7778928"/>
              <a:gd name="connsiteY3" fmla="*/ 834690 h 2862762"/>
              <a:gd name="connsiteX4" fmla="*/ 2036225 w 7778928"/>
              <a:gd name="connsiteY4" fmla="*/ 1279858 h 2862762"/>
              <a:gd name="connsiteX5" fmla="*/ 5344909 w 7778928"/>
              <a:gd name="connsiteY5" fmla="*/ 1159542 h 2862762"/>
              <a:gd name="connsiteX6" fmla="*/ 6326247 w 7778928"/>
              <a:gd name="connsiteY6" fmla="*/ 1179841 h 2862762"/>
              <a:gd name="connsiteX7" fmla="*/ 5683305 w 7778928"/>
              <a:gd name="connsiteY7" fmla="*/ 1608469 h 2862762"/>
              <a:gd name="connsiteX8" fmla="*/ 2673898 w 7778928"/>
              <a:gd name="connsiteY8" fmla="*/ 1652837 h 2862762"/>
              <a:gd name="connsiteX9" fmla="*/ 809004 w 7778928"/>
              <a:gd name="connsiteY9" fmla="*/ 1640805 h 2862762"/>
              <a:gd name="connsiteX10" fmla="*/ 1206046 w 7778928"/>
              <a:gd name="connsiteY10" fmla="*/ 2085974 h 2862762"/>
              <a:gd name="connsiteX11" fmla="*/ 6183370 w 7778928"/>
              <a:gd name="connsiteY11" fmla="*/ 1965659 h 2862762"/>
              <a:gd name="connsiteX12" fmla="*/ 6969189 w 7778928"/>
              <a:gd name="connsiteY12" fmla="*/ 1965659 h 2862762"/>
              <a:gd name="connsiteX13" fmla="*/ 6981204 w 7778928"/>
              <a:gd name="connsiteY13" fmla="*/ 2302542 h 2862762"/>
              <a:gd name="connsiteX14" fmla="*/ 2182842 w 7778928"/>
              <a:gd name="connsiteY14" fmla="*/ 2322849 h 2862762"/>
              <a:gd name="connsiteX15" fmla="*/ 611206 w 7778928"/>
              <a:gd name="connsiteY15" fmla="*/ 2394287 h 2862762"/>
              <a:gd name="connsiteX16" fmla="*/ 1133856 w 7778928"/>
              <a:gd name="connsiteY16" fmla="*/ 2807869 h 2862762"/>
              <a:gd name="connsiteX17" fmla="*/ 7414340 w 7778928"/>
              <a:gd name="connsiteY17" fmla="*/ 2723647 h 2862762"/>
              <a:gd name="connsiteX0" fmla="*/ 3576267 w 7414340"/>
              <a:gd name="connsiteY0" fmla="*/ 76700 h 2862762"/>
              <a:gd name="connsiteX1" fmla="*/ 4647077 w 7414340"/>
              <a:gd name="connsiteY1" fmla="*/ 76700 h 2862762"/>
              <a:gd name="connsiteX2" fmla="*/ 4540296 w 7414340"/>
              <a:gd name="connsiteY2" fmla="*/ 536898 h 2862762"/>
              <a:gd name="connsiteX3" fmla="*/ 1783561 w 7414340"/>
              <a:gd name="connsiteY3" fmla="*/ 834690 h 2862762"/>
              <a:gd name="connsiteX4" fmla="*/ 2036225 w 7414340"/>
              <a:gd name="connsiteY4" fmla="*/ 1279858 h 2862762"/>
              <a:gd name="connsiteX5" fmla="*/ 5344909 w 7414340"/>
              <a:gd name="connsiteY5" fmla="*/ 1159542 h 2862762"/>
              <a:gd name="connsiteX6" fmla="*/ 6326247 w 7414340"/>
              <a:gd name="connsiteY6" fmla="*/ 1179841 h 2862762"/>
              <a:gd name="connsiteX7" fmla="*/ 5683305 w 7414340"/>
              <a:gd name="connsiteY7" fmla="*/ 1608469 h 2862762"/>
              <a:gd name="connsiteX8" fmla="*/ 2673898 w 7414340"/>
              <a:gd name="connsiteY8" fmla="*/ 1652837 h 2862762"/>
              <a:gd name="connsiteX9" fmla="*/ 809004 w 7414340"/>
              <a:gd name="connsiteY9" fmla="*/ 1640805 h 2862762"/>
              <a:gd name="connsiteX10" fmla="*/ 1206046 w 7414340"/>
              <a:gd name="connsiteY10" fmla="*/ 2085974 h 2862762"/>
              <a:gd name="connsiteX11" fmla="*/ 6183370 w 7414340"/>
              <a:gd name="connsiteY11" fmla="*/ 1965659 h 2862762"/>
              <a:gd name="connsiteX12" fmla="*/ 6969189 w 7414340"/>
              <a:gd name="connsiteY12" fmla="*/ 1965659 h 2862762"/>
              <a:gd name="connsiteX13" fmla="*/ 6611998 w 7414340"/>
              <a:gd name="connsiteY13" fmla="*/ 2394287 h 2862762"/>
              <a:gd name="connsiteX14" fmla="*/ 2182842 w 7414340"/>
              <a:gd name="connsiteY14" fmla="*/ 2322849 h 2862762"/>
              <a:gd name="connsiteX15" fmla="*/ 611206 w 7414340"/>
              <a:gd name="connsiteY15" fmla="*/ 2394287 h 2862762"/>
              <a:gd name="connsiteX16" fmla="*/ 1133856 w 7414340"/>
              <a:gd name="connsiteY16" fmla="*/ 2807869 h 2862762"/>
              <a:gd name="connsiteX17" fmla="*/ 7414340 w 7414340"/>
              <a:gd name="connsiteY17" fmla="*/ 2723647 h 2862762"/>
              <a:gd name="connsiteX0" fmla="*/ 3576267 w 7421629"/>
              <a:gd name="connsiteY0" fmla="*/ 76700 h 2862762"/>
              <a:gd name="connsiteX1" fmla="*/ 4647077 w 7421629"/>
              <a:gd name="connsiteY1" fmla="*/ 76700 h 2862762"/>
              <a:gd name="connsiteX2" fmla="*/ 4540296 w 7421629"/>
              <a:gd name="connsiteY2" fmla="*/ 536898 h 2862762"/>
              <a:gd name="connsiteX3" fmla="*/ 1783561 w 7421629"/>
              <a:gd name="connsiteY3" fmla="*/ 834690 h 2862762"/>
              <a:gd name="connsiteX4" fmla="*/ 2036225 w 7421629"/>
              <a:gd name="connsiteY4" fmla="*/ 1279858 h 2862762"/>
              <a:gd name="connsiteX5" fmla="*/ 5344909 w 7421629"/>
              <a:gd name="connsiteY5" fmla="*/ 1159542 h 2862762"/>
              <a:gd name="connsiteX6" fmla="*/ 6326247 w 7421629"/>
              <a:gd name="connsiteY6" fmla="*/ 1179841 h 2862762"/>
              <a:gd name="connsiteX7" fmla="*/ 5683305 w 7421629"/>
              <a:gd name="connsiteY7" fmla="*/ 1608469 h 2862762"/>
              <a:gd name="connsiteX8" fmla="*/ 2673898 w 7421629"/>
              <a:gd name="connsiteY8" fmla="*/ 1652837 h 2862762"/>
              <a:gd name="connsiteX9" fmla="*/ 809004 w 7421629"/>
              <a:gd name="connsiteY9" fmla="*/ 1640805 h 2862762"/>
              <a:gd name="connsiteX10" fmla="*/ 1206046 w 7421629"/>
              <a:gd name="connsiteY10" fmla="*/ 2085974 h 2862762"/>
              <a:gd name="connsiteX11" fmla="*/ 6183370 w 7421629"/>
              <a:gd name="connsiteY11" fmla="*/ 1965659 h 2862762"/>
              <a:gd name="connsiteX12" fmla="*/ 7040626 w 7421629"/>
              <a:gd name="connsiteY12" fmla="*/ 2037097 h 2862762"/>
              <a:gd name="connsiteX13" fmla="*/ 6611998 w 7421629"/>
              <a:gd name="connsiteY13" fmla="*/ 2394287 h 2862762"/>
              <a:gd name="connsiteX14" fmla="*/ 2182842 w 7421629"/>
              <a:gd name="connsiteY14" fmla="*/ 2322849 h 2862762"/>
              <a:gd name="connsiteX15" fmla="*/ 611206 w 7421629"/>
              <a:gd name="connsiteY15" fmla="*/ 2394287 h 2862762"/>
              <a:gd name="connsiteX16" fmla="*/ 1133856 w 7421629"/>
              <a:gd name="connsiteY16" fmla="*/ 2807869 h 2862762"/>
              <a:gd name="connsiteX17" fmla="*/ 7414340 w 7421629"/>
              <a:gd name="connsiteY17" fmla="*/ 2723647 h 2862762"/>
              <a:gd name="connsiteX0" fmla="*/ 3576267 w 7421629"/>
              <a:gd name="connsiteY0" fmla="*/ 76700 h 2862762"/>
              <a:gd name="connsiteX1" fmla="*/ 4647077 w 7421629"/>
              <a:gd name="connsiteY1" fmla="*/ 76700 h 2862762"/>
              <a:gd name="connsiteX2" fmla="*/ 4540296 w 7421629"/>
              <a:gd name="connsiteY2" fmla="*/ 536898 h 2862762"/>
              <a:gd name="connsiteX3" fmla="*/ 1783561 w 7421629"/>
              <a:gd name="connsiteY3" fmla="*/ 834690 h 2862762"/>
              <a:gd name="connsiteX4" fmla="*/ 2036225 w 7421629"/>
              <a:gd name="connsiteY4" fmla="*/ 1279858 h 2862762"/>
              <a:gd name="connsiteX5" fmla="*/ 5344909 w 7421629"/>
              <a:gd name="connsiteY5" fmla="*/ 1159542 h 2862762"/>
              <a:gd name="connsiteX6" fmla="*/ 6326247 w 7421629"/>
              <a:gd name="connsiteY6" fmla="*/ 1179841 h 2862762"/>
              <a:gd name="connsiteX7" fmla="*/ 5683305 w 7421629"/>
              <a:gd name="connsiteY7" fmla="*/ 1608469 h 2862762"/>
              <a:gd name="connsiteX8" fmla="*/ 2673898 w 7421629"/>
              <a:gd name="connsiteY8" fmla="*/ 1652837 h 2862762"/>
              <a:gd name="connsiteX9" fmla="*/ 809004 w 7421629"/>
              <a:gd name="connsiteY9" fmla="*/ 1640805 h 2862762"/>
              <a:gd name="connsiteX10" fmla="*/ 1206046 w 7421629"/>
              <a:gd name="connsiteY10" fmla="*/ 2085974 h 2862762"/>
              <a:gd name="connsiteX11" fmla="*/ 6183370 w 7421629"/>
              <a:gd name="connsiteY11" fmla="*/ 1965659 h 2862762"/>
              <a:gd name="connsiteX12" fmla="*/ 7040626 w 7421629"/>
              <a:gd name="connsiteY12" fmla="*/ 2037097 h 2862762"/>
              <a:gd name="connsiteX13" fmla="*/ 6611998 w 7421629"/>
              <a:gd name="connsiteY13" fmla="*/ 2394287 h 2862762"/>
              <a:gd name="connsiteX14" fmla="*/ 2182842 w 7421629"/>
              <a:gd name="connsiteY14" fmla="*/ 2322849 h 2862762"/>
              <a:gd name="connsiteX15" fmla="*/ 611206 w 7421629"/>
              <a:gd name="connsiteY15" fmla="*/ 2394287 h 2862762"/>
              <a:gd name="connsiteX16" fmla="*/ 1133856 w 7421629"/>
              <a:gd name="connsiteY16" fmla="*/ 2807869 h 2862762"/>
              <a:gd name="connsiteX17" fmla="*/ 7414340 w 7421629"/>
              <a:gd name="connsiteY17" fmla="*/ 2723647 h 2862762"/>
              <a:gd name="connsiteX0" fmla="*/ 3576267 w 7421629"/>
              <a:gd name="connsiteY0" fmla="*/ 76700 h 2862762"/>
              <a:gd name="connsiteX1" fmla="*/ 4647077 w 7421629"/>
              <a:gd name="connsiteY1" fmla="*/ 76700 h 2862762"/>
              <a:gd name="connsiteX2" fmla="*/ 4540296 w 7421629"/>
              <a:gd name="connsiteY2" fmla="*/ 536898 h 2862762"/>
              <a:gd name="connsiteX3" fmla="*/ 1783561 w 7421629"/>
              <a:gd name="connsiteY3" fmla="*/ 834690 h 2862762"/>
              <a:gd name="connsiteX4" fmla="*/ 2036225 w 7421629"/>
              <a:gd name="connsiteY4" fmla="*/ 1279858 h 2862762"/>
              <a:gd name="connsiteX5" fmla="*/ 5344909 w 7421629"/>
              <a:gd name="connsiteY5" fmla="*/ 1159542 h 2862762"/>
              <a:gd name="connsiteX6" fmla="*/ 6326247 w 7421629"/>
              <a:gd name="connsiteY6" fmla="*/ 1179841 h 2862762"/>
              <a:gd name="connsiteX7" fmla="*/ 5683305 w 7421629"/>
              <a:gd name="connsiteY7" fmla="*/ 1608469 h 2862762"/>
              <a:gd name="connsiteX8" fmla="*/ 2673898 w 7421629"/>
              <a:gd name="connsiteY8" fmla="*/ 1652837 h 2862762"/>
              <a:gd name="connsiteX9" fmla="*/ 809004 w 7421629"/>
              <a:gd name="connsiteY9" fmla="*/ 1640805 h 2862762"/>
              <a:gd name="connsiteX10" fmla="*/ 1206046 w 7421629"/>
              <a:gd name="connsiteY10" fmla="*/ 2085974 h 2862762"/>
              <a:gd name="connsiteX11" fmla="*/ 6183370 w 7421629"/>
              <a:gd name="connsiteY11" fmla="*/ 1965659 h 2862762"/>
              <a:gd name="connsiteX12" fmla="*/ 7040626 w 7421629"/>
              <a:gd name="connsiteY12" fmla="*/ 2037097 h 2862762"/>
              <a:gd name="connsiteX13" fmla="*/ 6611998 w 7421629"/>
              <a:gd name="connsiteY13" fmla="*/ 2394287 h 2862762"/>
              <a:gd name="connsiteX14" fmla="*/ 2182842 w 7421629"/>
              <a:gd name="connsiteY14" fmla="*/ 2394287 h 2862762"/>
              <a:gd name="connsiteX15" fmla="*/ 611206 w 7421629"/>
              <a:gd name="connsiteY15" fmla="*/ 2394287 h 2862762"/>
              <a:gd name="connsiteX16" fmla="*/ 1133856 w 7421629"/>
              <a:gd name="connsiteY16" fmla="*/ 2807869 h 2862762"/>
              <a:gd name="connsiteX17" fmla="*/ 7414340 w 7421629"/>
              <a:gd name="connsiteY17" fmla="*/ 2723647 h 2862762"/>
              <a:gd name="connsiteX0" fmla="*/ 3576267 w 7414340"/>
              <a:gd name="connsiteY0" fmla="*/ 76700 h 2862762"/>
              <a:gd name="connsiteX1" fmla="*/ 4647077 w 7414340"/>
              <a:gd name="connsiteY1" fmla="*/ 76700 h 2862762"/>
              <a:gd name="connsiteX2" fmla="*/ 4540296 w 7414340"/>
              <a:gd name="connsiteY2" fmla="*/ 536898 h 2862762"/>
              <a:gd name="connsiteX3" fmla="*/ 1783561 w 7414340"/>
              <a:gd name="connsiteY3" fmla="*/ 834690 h 2862762"/>
              <a:gd name="connsiteX4" fmla="*/ 2036225 w 7414340"/>
              <a:gd name="connsiteY4" fmla="*/ 1279858 h 2862762"/>
              <a:gd name="connsiteX5" fmla="*/ 5344909 w 7414340"/>
              <a:gd name="connsiteY5" fmla="*/ 1159542 h 2862762"/>
              <a:gd name="connsiteX6" fmla="*/ 6326247 w 7414340"/>
              <a:gd name="connsiteY6" fmla="*/ 1179841 h 2862762"/>
              <a:gd name="connsiteX7" fmla="*/ 5683305 w 7414340"/>
              <a:gd name="connsiteY7" fmla="*/ 1608469 h 2862762"/>
              <a:gd name="connsiteX8" fmla="*/ 2673898 w 7414340"/>
              <a:gd name="connsiteY8" fmla="*/ 1652837 h 2862762"/>
              <a:gd name="connsiteX9" fmla="*/ 809004 w 7414340"/>
              <a:gd name="connsiteY9" fmla="*/ 1640805 h 2862762"/>
              <a:gd name="connsiteX10" fmla="*/ 1206046 w 7414340"/>
              <a:gd name="connsiteY10" fmla="*/ 2085974 h 2862762"/>
              <a:gd name="connsiteX11" fmla="*/ 6183370 w 7414340"/>
              <a:gd name="connsiteY11" fmla="*/ 1965659 h 2862762"/>
              <a:gd name="connsiteX12" fmla="*/ 7040626 w 7414340"/>
              <a:gd name="connsiteY12" fmla="*/ 2037097 h 2862762"/>
              <a:gd name="connsiteX13" fmla="*/ 6183370 w 7414340"/>
              <a:gd name="connsiteY13" fmla="*/ 2394287 h 2862762"/>
              <a:gd name="connsiteX14" fmla="*/ 2182842 w 7414340"/>
              <a:gd name="connsiteY14" fmla="*/ 2394287 h 2862762"/>
              <a:gd name="connsiteX15" fmla="*/ 611206 w 7414340"/>
              <a:gd name="connsiteY15" fmla="*/ 2394287 h 2862762"/>
              <a:gd name="connsiteX16" fmla="*/ 1133856 w 7414340"/>
              <a:gd name="connsiteY16" fmla="*/ 2807869 h 2862762"/>
              <a:gd name="connsiteX17" fmla="*/ 7414340 w 7414340"/>
              <a:gd name="connsiteY17" fmla="*/ 2723647 h 2862762"/>
              <a:gd name="connsiteX0" fmla="*/ 3825916 w 7414340"/>
              <a:gd name="connsiteY0" fmla="*/ 43477 h 2869406"/>
              <a:gd name="connsiteX1" fmla="*/ 4647077 w 7414340"/>
              <a:gd name="connsiteY1" fmla="*/ 83344 h 2869406"/>
              <a:gd name="connsiteX2" fmla="*/ 4540296 w 7414340"/>
              <a:gd name="connsiteY2" fmla="*/ 543542 h 2869406"/>
              <a:gd name="connsiteX3" fmla="*/ 1783561 w 7414340"/>
              <a:gd name="connsiteY3" fmla="*/ 841334 h 2869406"/>
              <a:gd name="connsiteX4" fmla="*/ 2036225 w 7414340"/>
              <a:gd name="connsiteY4" fmla="*/ 1286502 h 2869406"/>
              <a:gd name="connsiteX5" fmla="*/ 5344909 w 7414340"/>
              <a:gd name="connsiteY5" fmla="*/ 1166186 h 2869406"/>
              <a:gd name="connsiteX6" fmla="*/ 6326247 w 7414340"/>
              <a:gd name="connsiteY6" fmla="*/ 1186485 h 2869406"/>
              <a:gd name="connsiteX7" fmla="*/ 5683305 w 7414340"/>
              <a:gd name="connsiteY7" fmla="*/ 1615113 h 2869406"/>
              <a:gd name="connsiteX8" fmla="*/ 2673898 w 7414340"/>
              <a:gd name="connsiteY8" fmla="*/ 1659481 h 2869406"/>
              <a:gd name="connsiteX9" fmla="*/ 809004 w 7414340"/>
              <a:gd name="connsiteY9" fmla="*/ 1647449 h 2869406"/>
              <a:gd name="connsiteX10" fmla="*/ 1206046 w 7414340"/>
              <a:gd name="connsiteY10" fmla="*/ 2092618 h 2869406"/>
              <a:gd name="connsiteX11" fmla="*/ 6183370 w 7414340"/>
              <a:gd name="connsiteY11" fmla="*/ 1972303 h 2869406"/>
              <a:gd name="connsiteX12" fmla="*/ 7040626 w 7414340"/>
              <a:gd name="connsiteY12" fmla="*/ 2043741 h 2869406"/>
              <a:gd name="connsiteX13" fmla="*/ 6183370 w 7414340"/>
              <a:gd name="connsiteY13" fmla="*/ 2400931 h 2869406"/>
              <a:gd name="connsiteX14" fmla="*/ 2182842 w 7414340"/>
              <a:gd name="connsiteY14" fmla="*/ 2400931 h 2869406"/>
              <a:gd name="connsiteX15" fmla="*/ 611206 w 7414340"/>
              <a:gd name="connsiteY15" fmla="*/ 2400931 h 2869406"/>
              <a:gd name="connsiteX16" fmla="*/ 1133856 w 7414340"/>
              <a:gd name="connsiteY16" fmla="*/ 2814513 h 2869406"/>
              <a:gd name="connsiteX17" fmla="*/ 7414340 w 7414340"/>
              <a:gd name="connsiteY17" fmla="*/ 2730291 h 286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414340" h="2869406">
                <a:moveTo>
                  <a:pt x="3825916" y="43477"/>
                </a:moveTo>
                <a:cubicBezTo>
                  <a:pt x="4266071" y="23424"/>
                  <a:pt x="4528014" y="0"/>
                  <a:pt x="4647077" y="83344"/>
                </a:cubicBezTo>
                <a:cubicBezTo>
                  <a:pt x="4766140" y="166688"/>
                  <a:pt x="5017549" y="417210"/>
                  <a:pt x="4540296" y="543542"/>
                </a:cubicBezTo>
                <a:cubicBezTo>
                  <a:pt x="4063043" y="669874"/>
                  <a:pt x="2200906" y="717507"/>
                  <a:pt x="1783561" y="841334"/>
                </a:cubicBezTo>
                <a:cubicBezTo>
                  <a:pt x="1366216" y="965161"/>
                  <a:pt x="1442667" y="1232360"/>
                  <a:pt x="2036225" y="1286502"/>
                </a:cubicBezTo>
                <a:cubicBezTo>
                  <a:pt x="2629783" y="1340644"/>
                  <a:pt x="4629905" y="1182855"/>
                  <a:pt x="5344909" y="1166186"/>
                </a:cubicBezTo>
                <a:cubicBezTo>
                  <a:pt x="6059913" y="1149517"/>
                  <a:pt x="6269848" y="1111664"/>
                  <a:pt x="6326247" y="1186485"/>
                </a:cubicBezTo>
                <a:cubicBezTo>
                  <a:pt x="6382646" y="1261306"/>
                  <a:pt x="6292030" y="1536280"/>
                  <a:pt x="5683305" y="1615113"/>
                </a:cubicBezTo>
                <a:cubicBezTo>
                  <a:pt x="5074580" y="1693946"/>
                  <a:pt x="3486281" y="1654092"/>
                  <a:pt x="2673898" y="1659481"/>
                </a:cubicBezTo>
                <a:cubicBezTo>
                  <a:pt x="1861515" y="1664870"/>
                  <a:pt x="1053646" y="1575260"/>
                  <a:pt x="809004" y="1647449"/>
                </a:cubicBezTo>
                <a:cubicBezTo>
                  <a:pt x="564362" y="1719638"/>
                  <a:pt x="310318" y="2038476"/>
                  <a:pt x="1206046" y="2092618"/>
                </a:cubicBezTo>
                <a:cubicBezTo>
                  <a:pt x="2101774" y="2146760"/>
                  <a:pt x="5210940" y="1980449"/>
                  <a:pt x="6183370" y="1972303"/>
                </a:cubicBezTo>
                <a:cubicBezTo>
                  <a:pt x="7155800" y="1964157"/>
                  <a:pt x="7040626" y="1972303"/>
                  <a:pt x="7040626" y="2043741"/>
                </a:cubicBezTo>
                <a:cubicBezTo>
                  <a:pt x="7040626" y="2115179"/>
                  <a:pt x="6993001" y="2341399"/>
                  <a:pt x="6183370" y="2400931"/>
                </a:cubicBezTo>
                <a:cubicBezTo>
                  <a:pt x="5373739" y="2460463"/>
                  <a:pt x="3111536" y="2400931"/>
                  <a:pt x="2182842" y="2400931"/>
                </a:cubicBezTo>
                <a:cubicBezTo>
                  <a:pt x="1254148" y="2400931"/>
                  <a:pt x="786037" y="2332001"/>
                  <a:pt x="611206" y="2400931"/>
                </a:cubicBezTo>
                <a:cubicBezTo>
                  <a:pt x="436375" y="2469861"/>
                  <a:pt x="0" y="2759620"/>
                  <a:pt x="1133856" y="2814513"/>
                </a:cubicBezTo>
                <a:cubicBezTo>
                  <a:pt x="2267712" y="2869406"/>
                  <a:pt x="4838579" y="2805489"/>
                  <a:pt x="7414340" y="2730291"/>
                </a:cubicBezTo>
              </a:path>
            </a:pathLst>
          </a:custGeom>
          <a:solidFill>
            <a:schemeClr val="accent1">
              <a:alpha val="0"/>
            </a:schemeClr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33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714356"/>
            <a:ext cx="8358246" cy="389870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bIns="216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NodeType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队列中的结点类型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当前结点在搜索空间中的层次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x[MAXN];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当前结点包含的解向量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dispasolution(char a[],int n,NodeType e)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printf("{");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i=0;i&lt;n;i++)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(e.x[i]==1)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printf("%c ",a[i]);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printf("} 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34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8358246" cy="631899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bfs(char a[],int n)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queue&lt;NodeType&gt; qu;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NodeType e,e1,e2;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e.i=-1;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memset(e.x,0,sizeof(e.x));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qu.push(e);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根结点进队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(!qu.empty())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e=qu.front(); qu.pop();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出队一个结点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(e.i==n-1)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叶子结点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dispasolution(a,n,e);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输出一个子集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e1.i=e.i+1;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不选择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a[i]: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e1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(int j=0;j&lt;n;j++)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e1.x[j]=e.x[j];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qu.push(e1);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e2=e1;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选择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a[i]: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e2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e2.x[e2.i]=1;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qu.push(e2);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e2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35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825502" y="3329889"/>
            <a:ext cx="7961340" cy="151836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scene3d>
            <a:camera prst="perspectiveAbove"/>
            <a:lightRig rig="threePt" dir="t"/>
          </a:scene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</a:p>
          <a:p>
            <a:pPr algn="l">
              <a:lnSpc>
                <a:spcPts val="3400"/>
              </a:lnSpc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如果一个图是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，能够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采用上例广度优先遍历方法求顶点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的最短路径吗？</a:t>
            </a:r>
          </a:p>
        </p:txBody>
      </p:sp>
      <p:pic>
        <p:nvPicPr>
          <p:cNvPr id="50179" name="Picture 6" descr="u=196001343,4200124731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260350"/>
            <a:ext cx="4032250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36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14282" y="2300856"/>
            <a:ext cx="2671755" cy="2628342"/>
            <a:chOff x="214282" y="2300856"/>
            <a:chExt cx="2671755" cy="2628342"/>
          </a:xfrm>
        </p:grpSpPr>
        <p:sp>
          <p:nvSpPr>
            <p:cNvPr id="5" name="Text Box 134"/>
            <p:cNvSpPr txBox="1">
              <a:spLocks noChangeArrowheads="1"/>
            </p:cNvSpPr>
            <p:nvPr/>
          </p:nvSpPr>
          <p:spPr bwMode="auto">
            <a:xfrm>
              <a:off x="625443" y="2300856"/>
              <a:ext cx="2260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 1  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 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  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" name="Text Box 135"/>
            <p:cNvSpPr txBox="1">
              <a:spLocks noChangeArrowheads="1"/>
            </p:cNvSpPr>
            <p:nvPr/>
          </p:nvSpPr>
          <p:spPr bwMode="auto">
            <a:xfrm>
              <a:off x="214282" y="2693998"/>
              <a:ext cx="433387" cy="223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0   1    2    3    4   5</a:t>
              </a:r>
            </a:p>
          </p:txBody>
        </p:sp>
        <p:sp>
          <p:nvSpPr>
            <p:cNvPr id="7" name="Rectangle 33"/>
            <p:cNvSpPr>
              <a:spLocks noChangeArrowheads="1"/>
            </p:cNvSpPr>
            <p:nvPr/>
          </p:nvSpPr>
          <p:spPr bwMode="auto">
            <a:xfrm>
              <a:off x="600021" y="27416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" name="Rectangle 43"/>
            <p:cNvSpPr>
              <a:spLocks noChangeArrowheads="1"/>
            </p:cNvSpPr>
            <p:nvPr/>
          </p:nvSpPr>
          <p:spPr bwMode="auto">
            <a:xfrm>
              <a:off x="600021" y="31004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" name="Rectangle 53"/>
            <p:cNvSpPr>
              <a:spLocks noChangeArrowheads="1"/>
            </p:cNvSpPr>
            <p:nvPr/>
          </p:nvSpPr>
          <p:spPr bwMode="auto">
            <a:xfrm>
              <a:off x="600021" y="34607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0" name="Rectangle 63"/>
            <p:cNvSpPr>
              <a:spLocks noChangeArrowheads="1"/>
            </p:cNvSpPr>
            <p:nvPr/>
          </p:nvSpPr>
          <p:spPr bwMode="auto">
            <a:xfrm>
              <a:off x="600021" y="38211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1" name="Rectangle 73"/>
            <p:cNvSpPr>
              <a:spLocks noChangeArrowheads="1"/>
            </p:cNvSpPr>
            <p:nvPr/>
          </p:nvSpPr>
          <p:spPr bwMode="auto">
            <a:xfrm>
              <a:off x="600021" y="41814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Rectangle 83"/>
            <p:cNvSpPr>
              <a:spLocks noChangeArrowheads="1"/>
            </p:cNvSpPr>
            <p:nvPr/>
          </p:nvSpPr>
          <p:spPr bwMode="auto">
            <a:xfrm>
              <a:off x="600021" y="45418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3" name="Rectangle 33"/>
            <p:cNvSpPr>
              <a:spLocks noChangeArrowheads="1"/>
            </p:cNvSpPr>
            <p:nvPr/>
          </p:nvSpPr>
          <p:spPr bwMode="auto">
            <a:xfrm>
              <a:off x="958796" y="27416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958796" y="31004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5" name="Rectangle 53"/>
            <p:cNvSpPr>
              <a:spLocks noChangeArrowheads="1"/>
            </p:cNvSpPr>
            <p:nvPr/>
          </p:nvSpPr>
          <p:spPr bwMode="auto">
            <a:xfrm>
              <a:off x="958796" y="34607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6" name="Rectangle 63"/>
            <p:cNvSpPr>
              <a:spLocks noChangeArrowheads="1"/>
            </p:cNvSpPr>
            <p:nvPr/>
          </p:nvSpPr>
          <p:spPr bwMode="auto">
            <a:xfrm>
              <a:off x="958796" y="38211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7" name="Rectangle 73"/>
            <p:cNvSpPr>
              <a:spLocks noChangeArrowheads="1"/>
            </p:cNvSpPr>
            <p:nvPr/>
          </p:nvSpPr>
          <p:spPr bwMode="auto">
            <a:xfrm>
              <a:off x="958796" y="41814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8" name="Rectangle 83"/>
            <p:cNvSpPr>
              <a:spLocks noChangeArrowheads="1"/>
            </p:cNvSpPr>
            <p:nvPr/>
          </p:nvSpPr>
          <p:spPr bwMode="auto">
            <a:xfrm>
              <a:off x="958796" y="45418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9" name="Rectangle 33"/>
            <p:cNvSpPr>
              <a:spLocks noChangeArrowheads="1"/>
            </p:cNvSpPr>
            <p:nvPr/>
          </p:nvSpPr>
          <p:spPr bwMode="auto">
            <a:xfrm>
              <a:off x="1315986" y="27416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0" name="Rectangle 43"/>
            <p:cNvSpPr>
              <a:spLocks noChangeArrowheads="1"/>
            </p:cNvSpPr>
            <p:nvPr/>
          </p:nvSpPr>
          <p:spPr bwMode="auto">
            <a:xfrm>
              <a:off x="1315986" y="31004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1" name="Rectangle 53"/>
            <p:cNvSpPr>
              <a:spLocks noChangeArrowheads="1"/>
            </p:cNvSpPr>
            <p:nvPr/>
          </p:nvSpPr>
          <p:spPr bwMode="auto">
            <a:xfrm>
              <a:off x="1315986" y="34607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1315986" y="38211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1315986" y="41814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1315986" y="45418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5" name="Rectangle 33"/>
            <p:cNvSpPr>
              <a:spLocks noChangeArrowheads="1"/>
            </p:cNvSpPr>
            <p:nvPr/>
          </p:nvSpPr>
          <p:spPr bwMode="auto">
            <a:xfrm>
              <a:off x="1674761" y="27416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6" name="Rectangle 43"/>
            <p:cNvSpPr>
              <a:spLocks noChangeArrowheads="1"/>
            </p:cNvSpPr>
            <p:nvPr/>
          </p:nvSpPr>
          <p:spPr bwMode="auto">
            <a:xfrm>
              <a:off x="1674761" y="31004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7" name="Rectangle 53"/>
            <p:cNvSpPr>
              <a:spLocks noChangeArrowheads="1"/>
            </p:cNvSpPr>
            <p:nvPr/>
          </p:nvSpPr>
          <p:spPr bwMode="auto">
            <a:xfrm>
              <a:off x="1674761" y="34607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8" name="Rectangle 63"/>
            <p:cNvSpPr>
              <a:spLocks noChangeArrowheads="1"/>
            </p:cNvSpPr>
            <p:nvPr/>
          </p:nvSpPr>
          <p:spPr bwMode="auto">
            <a:xfrm>
              <a:off x="1674761" y="38211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9" name="Rectangle 73"/>
            <p:cNvSpPr>
              <a:spLocks noChangeArrowheads="1"/>
            </p:cNvSpPr>
            <p:nvPr/>
          </p:nvSpPr>
          <p:spPr bwMode="auto">
            <a:xfrm>
              <a:off x="1674761" y="41814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0" name="Rectangle 83"/>
            <p:cNvSpPr>
              <a:spLocks noChangeArrowheads="1"/>
            </p:cNvSpPr>
            <p:nvPr/>
          </p:nvSpPr>
          <p:spPr bwMode="auto">
            <a:xfrm>
              <a:off x="1674761" y="45418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030366" y="27416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2" name="Rectangle 43"/>
            <p:cNvSpPr>
              <a:spLocks noChangeArrowheads="1"/>
            </p:cNvSpPr>
            <p:nvPr/>
          </p:nvSpPr>
          <p:spPr bwMode="auto">
            <a:xfrm>
              <a:off x="2030366" y="31004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3" name="Rectangle 53"/>
            <p:cNvSpPr>
              <a:spLocks noChangeArrowheads="1"/>
            </p:cNvSpPr>
            <p:nvPr/>
          </p:nvSpPr>
          <p:spPr bwMode="auto">
            <a:xfrm>
              <a:off x="2030366" y="34607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4" name="Rectangle 63"/>
            <p:cNvSpPr>
              <a:spLocks noChangeArrowheads="1"/>
            </p:cNvSpPr>
            <p:nvPr/>
          </p:nvSpPr>
          <p:spPr bwMode="auto">
            <a:xfrm>
              <a:off x="2030366" y="38211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5" name="Rectangle 73"/>
            <p:cNvSpPr>
              <a:spLocks noChangeArrowheads="1"/>
            </p:cNvSpPr>
            <p:nvPr/>
          </p:nvSpPr>
          <p:spPr bwMode="auto">
            <a:xfrm>
              <a:off x="2030366" y="41814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6" name="Rectangle 83"/>
            <p:cNvSpPr>
              <a:spLocks noChangeArrowheads="1"/>
            </p:cNvSpPr>
            <p:nvPr/>
          </p:nvSpPr>
          <p:spPr bwMode="auto">
            <a:xfrm>
              <a:off x="2030366" y="45418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2389141" y="27416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2389141" y="31004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9" name="Rectangle 53"/>
            <p:cNvSpPr>
              <a:spLocks noChangeArrowheads="1"/>
            </p:cNvSpPr>
            <p:nvPr/>
          </p:nvSpPr>
          <p:spPr bwMode="auto">
            <a:xfrm>
              <a:off x="2389141" y="34607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" name="Rectangle 63"/>
            <p:cNvSpPr>
              <a:spLocks noChangeArrowheads="1"/>
            </p:cNvSpPr>
            <p:nvPr/>
          </p:nvSpPr>
          <p:spPr bwMode="auto">
            <a:xfrm>
              <a:off x="2389141" y="38211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1" name="Rectangle 73"/>
            <p:cNvSpPr>
              <a:spLocks noChangeArrowheads="1"/>
            </p:cNvSpPr>
            <p:nvPr/>
          </p:nvSpPr>
          <p:spPr bwMode="auto">
            <a:xfrm>
              <a:off x="2389141" y="41814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" name="Rectangle 83"/>
            <p:cNvSpPr>
              <a:spLocks noChangeArrowheads="1"/>
            </p:cNvSpPr>
            <p:nvPr/>
          </p:nvSpPr>
          <p:spPr bwMode="auto">
            <a:xfrm>
              <a:off x="2389141" y="45418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3" name="Text Box 184"/>
            <p:cNvSpPr txBox="1">
              <a:spLocks noChangeArrowheads="1"/>
            </p:cNvSpPr>
            <p:nvPr/>
          </p:nvSpPr>
          <p:spPr bwMode="auto">
            <a:xfrm>
              <a:off x="1001663" y="3122623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●</a:t>
              </a:r>
              <a:endPara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 Box 184"/>
            <p:cNvSpPr txBox="1">
              <a:spLocks noChangeArrowheads="1"/>
            </p:cNvSpPr>
            <p:nvPr/>
          </p:nvSpPr>
          <p:spPr bwMode="auto">
            <a:xfrm>
              <a:off x="2065295" y="419737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●</a:t>
              </a:r>
              <a:endPara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4357686" y="2038641"/>
            <a:ext cx="3786214" cy="3839016"/>
            <a:chOff x="4357686" y="2038641"/>
            <a:chExt cx="3786214" cy="3839016"/>
          </a:xfrm>
        </p:grpSpPr>
        <p:sp>
          <p:nvSpPr>
            <p:cNvPr id="64" name="矩形 63"/>
            <p:cNvSpPr/>
            <p:nvPr/>
          </p:nvSpPr>
          <p:spPr bwMode="auto">
            <a:xfrm>
              <a:off x="5168904" y="2038641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7686" y="2206917"/>
              <a:ext cx="7143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(0,0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5929322" y="3538839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(1,2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6500826" y="3538839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7143768" y="3538839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(2,1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7715272" y="3538839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6" name="直接箭头连接符 85"/>
            <p:cNvCxnSpPr/>
            <p:nvPr/>
          </p:nvCxnSpPr>
          <p:spPr>
            <a:xfrm>
              <a:off x="6715140" y="3719815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 bwMode="auto">
            <a:xfrm>
              <a:off x="5168904" y="3395963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6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357686" y="3564239"/>
              <a:ext cx="7143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(1,1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>
            <a:xfrm>
              <a:off x="5357818" y="3732515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 bwMode="auto">
            <a:xfrm>
              <a:off x="5929322" y="4181781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(1,1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6500826" y="4181781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7143768" y="4181781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(1,3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7715272" y="4181781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6" name="直接箭头连接符 95"/>
            <p:cNvCxnSpPr/>
            <p:nvPr/>
          </p:nvCxnSpPr>
          <p:spPr>
            <a:xfrm>
              <a:off x="6715140" y="4362757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 bwMode="auto">
            <a:xfrm>
              <a:off x="5168904" y="4038905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6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357686" y="4207181"/>
              <a:ext cx="7143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(1,2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>
            <a:xfrm>
              <a:off x="5357818" y="4375457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/>
            <p:cNvSpPr/>
            <p:nvPr/>
          </p:nvSpPr>
          <p:spPr bwMode="auto">
            <a:xfrm>
              <a:off x="5929322" y="4824723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(1,2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6500826" y="4824723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5168904" y="4681847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6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357686" y="4850123"/>
              <a:ext cx="7143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(1,3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9" name="直接箭头连接符 108"/>
            <p:cNvCxnSpPr/>
            <p:nvPr/>
          </p:nvCxnSpPr>
          <p:spPr>
            <a:xfrm>
              <a:off x="5357818" y="5018399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286380" y="2824459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Consolas" pitchFamily="49" charset="0"/>
                  <a:cs typeface="Consolas" pitchFamily="49" charset="0"/>
                  <a:sym typeface="Symbol"/>
                </a:rPr>
                <a:t>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429256" y="5539103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Consolas" pitchFamily="49" charset="0"/>
                  <a:cs typeface="Consolas" pitchFamily="49" charset="0"/>
                  <a:sym typeface="Symbol"/>
                </a:rPr>
                <a:t>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571472" y="1142984"/>
            <a:ext cx="371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latin typeface="楷体" pitchFamily="49" charset="-122"/>
                <a:ea typeface="楷体" pitchFamily="49" charset="-122"/>
              </a:rPr>
              <a:t>创建迷宫问题的邻接表：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16" name="直接箭头连接符 115"/>
          <p:cNvCxnSpPr/>
          <p:nvPr/>
        </p:nvCxnSpPr>
        <p:spPr>
          <a:xfrm rot="10800000">
            <a:off x="1170732" y="3319464"/>
            <a:ext cx="3174254" cy="398665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右箭头 116"/>
          <p:cNvSpPr/>
          <p:nvPr/>
        </p:nvSpPr>
        <p:spPr>
          <a:xfrm>
            <a:off x="3000364" y="3857628"/>
            <a:ext cx="785818" cy="28575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 Box 16"/>
          <p:cNvSpPr txBox="1">
            <a:spLocks noChangeArrowheads="1"/>
          </p:cNvSpPr>
          <p:nvPr/>
        </p:nvSpPr>
        <p:spPr bwMode="auto">
          <a:xfrm>
            <a:off x="428596" y="428604"/>
            <a:ext cx="4429156" cy="46166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 pitchFamily="2" charset="2"/>
              </a:rPr>
              <a:t> </a:t>
            </a:r>
            <a:r>
              <a:rPr lang="en-US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3. </a:t>
            </a:r>
            <a:r>
              <a:rPr lang="zh-CN" altLang="en-US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图遍历方法求解迷宫问题</a:t>
            </a:r>
          </a:p>
        </p:txBody>
      </p:sp>
      <p:sp>
        <p:nvSpPr>
          <p:cNvPr id="76" name="灯片编号占位符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37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2571736" y="676801"/>
            <a:ext cx="3786214" cy="642942"/>
            <a:chOff x="2071670" y="500042"/>
            <a:chExt cx="3786214" cy="642942"/>
          </a:xfrm>
        </p:grpSpPr>
        <p:sp>
          <p:nvSpPr>
            <p:cNvPr id="10" name="矩形 9"/>
            <p:cNvSpPr/>
            <p:nvPr/>
          </p:nvSpPr>
          <p:spPr bwMode="auto">
            <a:xfrm>
              <a:off x="3643306" y="64291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(1,2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214810" y="64291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4857752" y="64291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(2,1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429256" y="64291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4429124" y="82389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 bwMode="auto">
            <a:xfrm>
              <a:off x="2882888" y="50004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71670" y="692331"/>
              <a:ext cx="71438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(1,1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3071802" y="83659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714612" y="4177263"/>
            <a:ext cx="464347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VNode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adjlist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M+2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N+2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AdjGraph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迷宫图的邻接表类型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143504" y="1248305"/>
            <a:ext cx="3571900" cy="2271899"/>
            <a:chOff x="4643438" y="1071546"/>
            <a:chExt cx="3571900" cy="2271899"/>
          </a:xfrm>
        </p:grpSpPr>
        <p:sp>
          <p:nvSpPr>
            <p:cNvPr id="36" name="TextBox 35"/>
            <p:cNvSpPr txBox="1"/>
            <p:nvPr/>
          </p:nvSpPr>
          <p:spPr>
            <a:xfrm>
              <a:off x="4643438" y="2143116"/>
              <a:ext cx="3571900" cy="12003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typedef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struct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ANode</a:t>
              </a:r>
              <a:endPara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  int i, j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</a:p>
            <a:p>
              <a:pPr algn="l"/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struct </a:t>
              </a:r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ANode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*</a:t>
              </a:r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nextarc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</a:p>
            <a:p>
              <a:pPr algn="l"/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}  </a:t>
              </a:r>
              <a:r>
                <a:rPr lang="en-US" sz="1800" dirty="0" err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ArcNode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2" name="直接箭头连接符 41"/>
            <p:cNvCxnSpPr>
              <a:stCxn id="36" idx="0"/>
            </p:cNvCxnSpPr>
            <p:nvPr/>
          </p:nvCxnSpPr>
          <p:spPr>
            <a:xfrm rot="16200000" flipV="1">
              <a:off x="5357818" y="1071546"/>
              <a:ext cx="1071570" cy="107157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1000100" y="1391184"/>
            <a:ext cx="3071834" cy="2129020"/>
            <a:chOff x="500034" y="1214425"/>
            <a:chExt cx="3071834" cy="2129020"/>
          </a:xfrm>
        </p:grpSpPr>
        <p:sp>
          <p:nvSpPr>
            <p:cNvPr id="38" name="TextBox 37"/>
            <p:cNvSpPr txBox="1"/>
            <p:nvPr/>
          </p:nvSpPr>
          <p:spPr>
            <a:xfrm>
              <a:off x="500034" y="2143116"/>
              <a:ext cx="3071834" cy="12003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typedef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struct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Vnode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</a:p>
            <a:p>
              <a:pPr algn="l"/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</a:t>
              </a:r>
              <a:endPara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lang="en-US" sz="1800" dirty="0" err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ArcNode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*</a:t>
              </a:r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firstarc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</a:p>
            <a:p>
              <a:pPr algn="l"/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}  </a:t>
              </a:r>
              <a:r>
                <a:rPr lang="en-US" sz="1800" dirty="0" err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VNode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4" name="直接箭头连接符 43"/>
            <p:cNvCxnSpPr>
              <a:stCxn id="38" idx="0"/>
            </p:cNvCxnSpPr>
            <p:nvPr/>
          </p:nvCxnSpPr>
          <p:spPr>
            <a:xfrm rot="5400000" flipH="1" flipV="1">
              <a:off x="2018093" y="1232284"/>
              <a:ext cx="928691" cy="892974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357190" y="252691"/>
            <a:ext cx="25717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邻接表设计：</a:t>
            </a:r>
            <a:endParaRPr lang="zh-CN" altLang="en-US" sz="2200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38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1357298"/>
            <a:ext cx="4286280" cy="1880579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或者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入口作为初始顶点</a:t>
            </a:r>
            <a:endParaRPr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结束条件为找到出口</a:t>
            </a:r>
            <a:endParaRPr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visited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改为二维数组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785794"/>
            <a:ext cx="1928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算法设计</a:t>
            </a:r>
            <a:endParaRPr lang="zh-CN" altLang="en-US" sz="22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4286256"/>
            <a:ext cx="507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具体算法请你实现！ </a:t>
            </a:r>
            <a:r>
              <a:rPr lang="zh-CN" altLang="en-US" sz="4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/>
              </a:rPr>
              <a:t></a:t>
            </a:r>
            <a:endParaRPr lang="zh-CN" altLang="en-US" sz="40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39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731463"/>
            <a:ext cx="7929618" cy="562649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ExistPath(ALGraph *G,int u,int v) </a:t>
            </a:r>
          </a:p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中从顶点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是否存在简单路径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w; ArcNode *p;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(u==v)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找到了一条路径，返回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p=G-&gt;adjlist[u].firstarc;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(p!=NULL)</a:t>
            </a:r>
            <a:endParaRPr lang="zh-CN" altLang="zh-CN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w=p-&gt;adjvex;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//w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的相邻顶点</a:t>
            </a:r>
          </a:p>
          <a:p>
            <a:pPr algn="l"/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(visited[w]==0)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顶点未访问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递归访问它</a:t>
            </a:r>
          </a:p>
          <a:p>
            <a:pPr algn="l"/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bool flag=ExistPath(G,w,v);</a:t>
            </a:r>
            <a:endParaRPr lang="zh-CN" altLang="zh-CN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(flag) return true;</a:t>
            </a:r>
            <a:endParaRPr lang="zh-CN" altLang="zh-CN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p=p-&gt;nextarc;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的下一个相邻点</a:t>
            </a:r>
          </a:p>
          <a:p>
            <a:pPr algn="l"/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false;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没有找到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000100" y="2731727"/>
            <a:ext cx="4643470" cy="2786082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9900CC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214290"/>
            <a:ext cx="31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另外解法：</a:t>
            </a:r>
            <a:endParaRPr lang="zh-CN" altLang="en-US" sz="2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7158" y="571480"/>
            <a:ext cx="5072098" cy="46166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mtClean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4.DFS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BFS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求解迷宫问题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的差别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155797" y="2125668"/>
            <a:ext cx="649288" cy="64770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922309" y="3135318"/>
            <a:ext cx="842963" cy="784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494"/>
              </a:cxn>
            </a:cxnLst>
            <a:rect l="0" t="0" r="r" b="b"/>
            <a:pathLst>
              <a:path w="531" h="494">
                <a:moveTo>
                  <a:pt x="0" y="0"/>
                </a:moveTo>
                <a:lnTo>
                  <a:pt x="531" y="494"/>
                </a:ln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952472" y="2179643"/>
            <a:ext cx="654050" cy="636588"/>
          </a:xfrm>
          <a:custGeom>
            <a:avLst/>
            <a:gdLst/>
            <a:ahLst/>
            <a:cxnLst>
              <a:cxn ang="0">
                <a:pos x="412" y="0"/>
              </a:cxn>
              <a:cxn ang="0">
                <a:pos x="0" y="401"/>
              </a:cxn>
            </a:cxnLst>
            <a:rect l="0" t="0" r="r" b="b"/>
            <a:pathLst>
              <a:path w="412" h="401">
                <a:moveTo>
                  <a:pt x="412" y="0"/>
                </a:moveTo>
                <a:lnTo>
                  <a:pt x="0" y="401"/>
                </a:ln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076297" y="3062293"/>
            <a:ext cx="576263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868459" y="3278193"/>
            <a:ext cx="0" cy="50323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155797" y="2990855"/>
            <a:ext cx="576263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579534" y="1838330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579534" y="2774955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3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0034" y="2773368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20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2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652559" y="3783018"/>
            <a:ext cx="576263" cy="50323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20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4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660622" y="2701930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0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428992" y="1583433"/>
            <a:ext cx="5072098" cy="3060013"/>
            <a:chOff x="3428992" y="1583433"/>
            <a:chExt cx="5072098" cy="3060013"/>
          </a:xfrm>
        </p:grpSpPr>
        <p:sp>
          <p:nvSpPr>
            <p:cNvPr id="33" name="椭圆 32"/>
            <p:cNvSpPr/>
            <p:nvPr/>
          </p:nvSpPr>
          <p:spPr bwMode="auto">
            <a:xfrm>
              <a:off x="5143504" y="1583433"/>
              <a:ext cx="3357586" cy="285752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5981886" y="2282820"/>
              <a:ext cx="1714512" cy="15001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6553390" y="2782886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2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5691375" y="2782886"/>
              <a:ext cx="576263" cy="503238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200" dirty="0" smtClean="0">
                  <a:solidFill>
                    <a:schemeClr val="tx1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</a:t>
              </a:r>
              <a:endParaRPr kumimoji="1" lang="en-US" altLang="zh-CN" sz="22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7405887" y="2779714"/>
              <a:ext cx="576263" cy="503238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200" dirty="0" smtClean="0">
                  <a:solidFill>
                    <a:schemeClr val="tx1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  <a:endParaRPr kumimoji="1" lang="en-US" altLang="zh-CN" sz="22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6553390" y="4140208"/>
              <a:ext cx="576263" cy="503238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200" dirty="0" smtClean="0">
                  <a:solidFill>
                    <a:schemeClr val="tx1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2</a:t>
              </a:r>
              <a:endParaRPr kumimoji="1" lang="en-US" altLang="zh-CN" sz="22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>
              <a:stCxn id="16" idx="6"/>
              <a:endCxn id="21" idx="2"/>
            </p:cNvCxnSpPr>
            <p:nvPr/>
          </p:nvCxnSpPr>
          <p:spPr bwMode="auto">
            <a:xfrm flipV="1">
              <a:off x="7129653" y="3031333"/>
              <a:ext cx="276234" cy="317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直接箭头连接符 26"/>
            <p:cNvCxnSpPr>
              <a:stCxn id="16" idx="2"/>
              <a:endCxn id="17" idx="6"/>
            </p:cNvCxnSpPr>
            <p:nvPr/>
          </p:nvCxnSpPr>
          <p:spPr bwMode="auto">
            <a:xfrm rot="10800000">
              <a:off x="6267638" y="3034505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直接箭头连接符 28"/>
            <p:cNvCxnSpPr>
              <a:stCxn id="17" idx="4"/>
              <a:endCxn id="22" idx="1"/>
            </p:cNvCxnSpPr>
            <p:nvPr/>
          </p:nvCxnSpPr>
          <p:spPr bwMode="auto">
            <a:xfrm rot="16200000" flipH="1">
              <a:off x="5844754" y="3420876"/>
              <a:ext cx="927781" cy="65827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直接箭头连接符 30"/>
            <p:cNvCxnSpPr>
              <a:stCxn id="21" idx="4"/>
              <a:endCxn id="22" idx="7"/>
            </p:cNvCxnSpPr>
            <p:nvPr/>
          </p:nvCxnSpPr>
          <p:spPr bwMode="auto">
            <a:xfrm rot="5400000">
              <a:off x="6904164" y="3424049"/>
              <a:ext cx="930953" cy="64875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Oval 14"/>
            <p:cNvSpPr>
              <a:spLocks noChangeArrowheads="1"/>
            </p:cNvSpPr>
            <p:nvPr/>
          </p:nvSpPr>
          <p:spPr bwMode="auto">
            <a:xfrm>
              <a:off x="7890960" y="3568704"/>
              <a:ext cx="576263" cy="50323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200" dirty="0" smtClean="0">
                  <a:solidFill>
                    <a:schemeClr val="tx1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4</a:t>
              </a:r>
              <a:endParaRPr kumimoji="1" lang="en-US" altLang="zh-CN" sz="22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cxnSp>
          <p:nvCxnSpPr>
            <p:cNvPr id="35" name="直接箭头连接符 34"/>
            <p:cNvCxnSpPr>
              <a:stCxn id="21" idx="5"/>
              <a:endCxn id="32" idx="0"/>
            </p:cNvCxnSpPr>
            <p:nvPr/>
          </p:nvCxnSpPr>
          <p:spPr bwMode="auto">
            <a:xfrm rot="16200000" flipH="1">
              <a:off x="7858701" y="3248312"/>
              <a:ext cx="359449" cy="28133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直接箭头连接符 36"/>
            <p:cNvCxnSpPr>
              <a:stCxn id="22" idx="6"/>
              <a:endCxn id="32" idx="3"/>
            </p:cNvCxnSpPr>
            <p:nvPr/>
          </p:nvCxnSpPr>
          <p:spPr bwMode="auto">
            <a:xfrm flipV="1">
              <a:off x="7129653" y="3998245"/>
              <a:ext cx="845699" cy="39358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3500430" y="1714488"/>
              <a:ext cx="1285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以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→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的最短路径构成分层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右箭头 38"/>
            <p:cNvSpPr/>
            <p:nvPr/>
          </p:nvSpPr>
          <p:spPr bwMode="auto">
            <a:xfrm>
              <a:off x="3428992" y="2857496"/>
              <a:ext cx="1571636" cy="357190"/>
            </a:xfrm>
            <a:prstGeom prst="rightArrow">
              <a:avLst/>
            </a:prstGeom>
            <a:solidFill>
              <a:srgbClr val="99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28596" y="4500570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每个顶点表示一个方块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14612" y="3429000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起点</a:t>
            </a:r>
            <a:endParaRPr lang="zh-CN" altLang="en-US" sz="20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2" name="直接箭头连接符 41"/>
          <p:cNvCxnSpPr>
            <a:stCxn id="36" idx="0"/>
            <a:endCxn id="15" idx="4"/>
          </p:cNvCxnSpPr>
          <p:nvPr/>
        </p:nvCxnSpPr>
        <p:spPr>
          <a:xfrm rot="16200000" flipV="1">
            <a:off x="2951941" y="3201981"/>
            <a:ext cx="223832" cy="230205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5786446" y="5072074"/>
            <a:ext cx="2643206" cy="430887"/>
            <a:chOff x="5786446" y="5072074"/>
            <a:chExt cx="2643206" cy="430887"/>
          </a:xfrm>
        </p:grpSpPr>
        <p:sp>
          <p:nvSpPr>
            <p:cNvPr id="40" name="TextBox 39"/>
            <p:cNvSpPr txBox="1"/>
            <p:nvPr/>
          </p:nvSpPr>
          <p:spPr>
            <a:xfrm>
              <a:off x="6429388" y="5072074"/>
              <a:ext cx="20002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表示相邻的边</a:t>
              </a: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V="1">
              <a:off x="5786446" y="5332426"/>
              <a:ext cx="642942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40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 bwMode="auto">
          <a:xfrm>
            <a:off x="4357686" y="1154805"/>
            <a:ext cx="3357586" cy="28575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5196068" y="1854192"/>
            <a:ext cx="1714512" cy="15001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472" y="467005"/>
            <a:ext cx="5857916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深度优先遍历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可能找到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4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一条路径：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584425" y="1697040"/>
            <a:ext cx="649288" cy="64770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350937" y="2706690"/>
            <a:ext cx="842963" cy="784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494"/>
              </a:cxn>
            </a:cxnLst>
            <a:rect l="0" t="0" r="r" b="b"/>
            <a:pathLst>
              <a:path w="531" h="494">
                <a:moveTo>
                  <a:pt x="0" y="0"/>
                </a:moveTo>
                <a:lnTo>
                  <a:pt x="531" y="494"/>
                </a:ln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381100" y="1751015"/>
            <a:ext cx="654050" cy="636588"/>
          </a:xfrm>
          <a:custGeom>
            <a:avLst/>
            <a:gdLst/>
            <a:ahLst/>
            <a:cxnLst>
              <a:cxn ang="0">
                <a:pos x="412" y="0"/>
              </a:cxn>
              <a:cxn ang="0">
                <a:pos x="0" y="401"/>
              </a:cxn>
            </a:cxnLst>
            <a:rect l="0" t="0" r="r" b="b"/>
            <a:pathLst>
              <a:path w="412" h="401">
                <a:moveTo>
                  <a:pt x="412" y="0"/>
                </a:moveTo>
                <a:lnTo>
                  <a:pt x="0" y="401"/>
                </a:ln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504925" y="2633665"/>
            <a:ext cx="576263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97087" y="2849565"/>
            <a:ext cx="0" cy="50323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584425" y="2562227"/>
            <a:ext cx="576263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08162" y="1409702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008162" y="2346327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3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928662" y="2344740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20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2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081187" y="3354390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4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089250" y="2273302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0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767572" y="2354258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0</a:t>
            </a: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4905557" y="2354258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</a:t>
            </a:r>
            <a:endParaRPr kumimoji="1" lang="en-US" altLang="zh-CN" sz="2200" dirty="0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6620069" y="2351086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3</a:t>
            </a:r>
            <a:endParaRPr kumimoji="1" lang="en-US" altLang="zh-CN" sz="2200" dirty="0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5767572" y="3711580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2</a:t>
            </a:r>
            <a:endParaRPr kumimoji="1" lang="en-US" altLang="zh-CN" sz="2200" dirty="0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cxnSp>
        <p:nvCxnSpPr>
          <p:cNvPr id="25" name="直接箭头连接符 24"/>
          <p:cNvCxnSpPr>
            <a:stCxn id="16" idx="6"/>
            <a:endCxn id="21" idx="2"/>
          </p:cNvCxnSpPr>
          <p:nvPr/>
        </p:nvCxnSpPr>
        <p:spPr bwMode="auto">
          <a:xfrm flipV="1">
            <a:off x="6343835" y="2602705"/>
            <a:ext cx="276234" cy="31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stCxn id="16" idx="2"/>
            <a:endCxn id="17" idx="6"/>
          </p:cNvCxnSpPr>
          <p:nvPr/>
        </p:nvCxnSpPr>
        <p:spPr bwMode="auto">
          <a:xfrm rot="10800000">
            <a:off x="5481820" y="2605877"/>
            <a:ext cx="28575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17" idx="4"/>
            <a:endCxn id="22" idx="1"/>
          </p:cNvCxnSpPr>
          <p:nvPr/>
        </p:nvCxnSpPr>
        <p:spPr bwMode="auto">
          <a:xfrm rot="16200000" flipH="1">
            <a:off x="5058936" y="2992248"/>
            <a:ext cx="927781" cy="6582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直接箭头连接符 30"/>
          <p:cNvCxnSpPr>
            <a:stCxn id="21" idx="4"/>
            <a:endCxn id="22" idx="7"/>
          </p:cNvCxnSpPr>
          <p:nvPr/>
        </p:nvCxnSpPr>
        <p:spPr bwMode="auto">
          <a:xfrm rot="5400000">
            <a:off x="6118346" y="2995421"/>
            <a:ext cx="930953" cy="6487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4"/>
          <p:cNvSpPr>
            <a:spLocks noChangeArrowheads="1"/>
          </p:cNvSpPr>
          <p:nvPr/>
        </p:nvSpPr>
        <p:spPr bwMode="auto">
          <a:xfrm>
            <a:off x="7105142" y="3140076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2200" dirty="0" smtClean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4</a:t>
            </a:r>
            <a:endParaRPr kumimoji="1" lang="en-US" altLang="zh-CN" sz="2200" dirty="0">
              <a:solidFill>
                <a:srgbClr val="0000FF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cxnSp>
        <p:nvCxnSpPr>
          <p:cNvPr id="35" name="直接箭头连接符 34"/>
          <p:cNvCxnSpPr>
            <a:stCxn id="21" idx="5"/>
            <a:endCxn id="32" idx="0"/>
          </p:cNvCxnSpPr>
          <p:nvPr/>
        </p:nvCxnSpPr>
        <p:spPr bwMode="auto">
          <a:xfrm rot="16200000" flipH="1">
            <a:off x="7072883" y="2819684"/>
            <a:ext cx="359449" cy="2813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>
            <a:stCxn id="22" idx="6"/>
            <a:endCxn id="32" idx="3"/>
          </p:cNvCxnSpPr>
          <p:nvPr/>
        </p:nvCxnSpPr>
        <p:spPr bwMode="auto">
          <a:xfrm flipV="1">
            <a:off x="6343835" y="3569617"/>
            <a:ext cx="845699" cy="3935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42910" y="4143380"/>
            <a:ext cx="4000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路径：</a:t>
            </a: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 1  2  4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42"/>
          <p:cNvGrpSpPr/>
          <p:nvPr/>
        </p:nvGrpSpPr>
        <p:grpSpPr>
          <a:xfrm>
            <a:off x="4643438" y="3714752"/>
            <a:ext cx="4214842" cy="1185928"/>
            <a:chOff x="4643438" y="3714752"/>
            <a:chExt cx="4214842" cy="1185928"/>
          </a:xfrm>
        </p:grpSpPr>
        <p:sp>
          <p:nvSpPr>
            <p:cNvPr id="34" name="TextBox 33"/>
            <p:cNvSpPr txBox="1"/>
            <p:nvPr/>
          </p:nvSpPr>
          <p:spPr>
            <a:xfrm>
              <a:off x="4643438" y="4500570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路径上的顶点可能在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同一层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 bwMode="auto">
            <a:xfrm rot="16200000" flipV="1">
              <a:off x="6072198" y="4357694"/>
              <a:ext cx="214314" cy="7143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rot="5400000" flipH="1" flipV="1">
              <a:off x="6750859" y="3964785"/>
              <a:ext cx="857256" cy="3571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组合 40"/>
          <p:cNvGrpSpPr/>
          <p:nvPr/>
        </p:nvGrpSpPr>
        <p:grpSpPr>
          <a:xfrm>
            <a:off x="5214942" y="4929198"/>
            <a:ext cx="2643206" cy="859515"/>
            <a:chOff x="5214942" y="4929198"/>
            <a:chExt cx="2643206" cy="859515"/>
          </a:xfrm>
        </p:grpSpPr>
        <p:sp>
          <p:nvSpPr>
            <p:cNvPr id="36" name="下箭头 35"/>
            <p:cNvSpPr/>
            <p:nvPr/>
          </p:nvSpPr>
          <p:spPr>
            <a:xfrm>
              <a:off x="6429388" y="4929198"/>
              <a:ext cx="142876" cy="357190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14942" y="5357826"/>
              <a:ext cx="26432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不一定是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最短路径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41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32" grpId="0" animBg="1"/>
      <p:bldP spid="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4357686" y="818831"/>
            <a:ext cx="3357586" cy="28575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5196068" y="1518218"/>
            <a:ext cx="1714512" cy="15001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441549" y="1444325"/>
            <a:ext cx="649288" cy="64770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208061" y="2453975"/>
            <a:ext cx="842963" cy="784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494"/>
              </a:cxn>
            </a:cxnLst>
            <a:rect l="0" t="0" r="r" b="b"/>
            <a:pathLst>
              <a:path w="531" h="494">
                <a:moveTo>
                  <a:pt x="0" y="0"/>
                </a:moveTo>
                <a:lnTo>
                  <a:pt x="531" y="494"/>
                </a:ln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238224" y="1498300"/>
            <a:ext cx="654050" cy="636588"/>
          </a:xfrm>
          <a:custGeom>
            <a:avLst/>
            <a:gdLst/>
            <a:ahLst/>
            <a:cxnLst>
              <a:cxn ang="0">
                <a:pos x="412" y="0"/>
              </a:cxn>
              <a:cxn ang="0">
                <a:pos x="0" y="401"/>
              </a:cxn>
            </a:cxnLst>
            <a:rect l="0" t="0" r="r" b="b"/>
            <a:pathLst>
              <a:path w="412" h="401">
                <a:moveTo>
                  <a:pt x="412" y="0"/>
                </a:moveTo>
                <a:lnTo>
                  <a:pt x="0" y="401"/>
                </a:ln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362049" y="2380950"/>
            <a:ext cx="576263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1865286" y="1136640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85786" y="2071678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20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2</a:t>
            </a:r>
          </a:p>
        </p:txBody>
      </p:sp>
      <p:grpSp>
        <p:nvGrpSpPr>
          <p:cNvPr id="26" name="组合 33"/>
          <p:cNvGrpSpPr/>
          <p:nvPr/>
        </p:nvGrpSpPr>
        <p:grpSpPr>
          <a:xfrm>
            <a:off x="1865286" y="2020587"/>
            <a:ext cx="1657351" cy="1584326"/>
            <a:chOff x="1865286" y="2487616"/>
            <a:chExt cx="1657351" cy="1584326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154211" y="3063879"/>
              <a:ext cx="0" cy="503238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441549" y="2776541"/>
              <a:ext cx="576263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65286" y="2560641"/>
              <a:ext cx="576263" cy="503238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200" dirty="0">
                  <a:solidFill>
                    <a:schemeClr val="tx1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938311" y="3568704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2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946374" y="2487616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200" dirty="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767572" y="2018284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0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4905557" y="2018284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</a:t>
            </a:r>
            <a:endParaRPr kumimoji="1" lang="en-US" altLang="zh-CN" sz="2200" dirty="0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6620069" y="2015112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3</a:t>
            </a:r>
            <a:endParaRPr kumimoji="1" lang="en-US" altLang="zh-CN" sz="2200" dirty="0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767572" y="3375606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2</a:t>
            </a:r>
            <a:endParaRPr kumimoji="1" lang="en-US" altLang="zh-CN" sz="2200" dirty="0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cxnSp>
        <p:nvCxnSpPr>
          <p:cNvPr id="19" name="直接箭头连接符 18"/>
          <p:cNvCxnSpPr>
            <a:stCxn id="15" idx="6"/>
            <a:endCxn id="17" idx="2"/>
          </p:cNvCxnSpPr>
          <p:nvPr/>
        </p:nvCxnSpPr>
        <p:spPr bwMode="auto">
          <a:xfrm flipV="1">
            <a:off x="6343835" y="2266731"/>
            <a:ext cx="276234" cy="31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stCxn id="15" idx="2"/>
            <a:endCxn id="16" idx="6"/>
          </p:cNvCxnSpPr>
          <p:nvPr/>
        </p:nvCxnSpPr>
        <p:spPr bwMode="auto">
          <a:xfrm rot="10800000">
            <a:off x="5481820" y="2269903"/>
            <a:ext cx="28575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stCxn id="16" idx="4"/>
            <a:endCxn id="18" idx="1"/>
          </p:cNvCxnSpPr>
          <p:nvPr/>
        </p:nvCxnSpPr>
        <p:spPr bwMode="auto">
          <a:xfrm rot="16200000" flipH="1">
            <a:off x="5058936" y="2656274"/>
            <a:ext cx="927781" cy="6582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>
            <a:stCxn id="17" idx="4"/>
            <a:endCxn id="18" idx="7"/>
          </p:cNvCxnSpPr>
          <p:nvPr/>
        </p:nvCxnSpPr>
        <p:spPr bwMode="auto">
          <a:xfrm rot="5400000">
            <a:off x="6118346" y="2659447"/>
            <a:ext cx="930953" cy="6487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7105142" y="2804102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2200" dirty="0" smtClean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4</a:t>
            </a:r>
            <a:endParaRPr kumimoji="1" lang="en-US" altLang="zh-CN" sz="2200" dirty="0">
              <a:solidFill>
                <a:srgbClr val="0000FF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cxnSp>
        <p:nvCxnSpPr>
          <p:cNvPr id="24" name="直接箭头连接符 23"/>
          <p:cNvCxnSpPr>
            <a:stCxn id="17" idx="5"/>
            <a:endCxn id="23" idx="0"/>
          </p:cNvCxnSpPr>
          <p:nvPr/>
        </p:nvCxnSpPr>
        <p:spPr bwMode="auto">
          <a:xfrm rot="16200000" flipH="1">
            <a:off x="7072883" y="2483710"/>
            <a:ext cx="359449" cy="2813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stCxn id="18" idx="6"/>
            <a:endCxn id="23" idx="3"/>
          </p:cNvCxnSpPr>
          <p:nvPr/>
        </p:nvCxnSpPr>
        <p:spPr bwMode="auto">
          <a:xfrm flipV="1">
            <a:off x="6343835" y="3233643"/>
            <a:ext cx="845699" cy="3935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57158" y="252691"/>
            <a:ext cx="7572428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广度优先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4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同一层只能有一个顶点。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4348" y="4033541"/>
            <a:ext cx="3357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逆路径：</a:t>
            </a: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 </a:t>
            </a: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 3  0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rot="16200000" flipV="1">
            <a:off x="6965173" y="2569062"/>
            <a:ext cx="285752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rot="10800000">
            <a:off x="6318131" y="2390467"/>
            <a:ext cx="288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143372" y="4071942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路径：每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一层只有一个顶点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357818" y="4500570"/>
            <a:ext cx="2357454" cy="859515"/>
            <a:chOff x="5357818" y="4929198"/>
            <a:chExt cx="2357454" cy="859515"/>
          </a:xfrm>
        </p:grpSpPr>
        <p:sp>
          <p:nvSpPr>
            <p:cNvPr id="42" name="下箭头 41"/>
            <p:cNvSpPr/>
            <p:nvPr/>
          </p:nvSpPr>
          <p:spPr>
            <a:xfrm>
              <a:off x="6429388" y="4929198"/>
              <a:ext cx="142876" cy="357190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57818" y="5357826"/>
              <a:ext cx="23574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一定是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最短路径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42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  <p:bldP spid="23" grpId="0" animBg="1"/>
      <p:bldP spid="29" grpId="0"/>
      <p:bldP spid="3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2313239"/>
            <a:ext cx="7786742" cy="1615827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广度优先遍历找到</a:t>
            </a:r>
            <a:r>
              <a:rPr lang="zh-CN" altLang="en-US" sz="22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的路径一定是</a:t>
            </a:r>
            <a:r>
              <a:rPr lang="zh-CN" altLang="en-US" sz="22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最</a:t>
            </a:r>
            <a:r>
              <a:rPr lang="zh-CN" altLang="en-US" sz="22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短路径，而</a:t>
            </a:r>
            <a:r>
              <a:rPr lang="zh-CN" altLang="en-US" sz="22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深度</a:t>
            </a:r>
            <a:r>
              <a:rPr lang="zh-CN" altLang="en-US" sz="22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优先遍历则不一定。</a:t>
            </a:r>
            <a:endParaRPr lang="en-US" altLang="zh-CN" sz="220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深度优先遍历能找所有</a:t>
            </a:r>
            <a:r>
              <a:rPr lang="zh-CN" altLang="en-US" sz="22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路径，而</a:t>
            </a:r>
            <a:r>
              <a:rPr lang="zh-CN" altLang="en-US" sz="22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广度优先遍历难以实现。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642918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结论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1357298"/>
            <a:ext cx="557216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以路径上经过的边数来衡量路径长度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43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57158" y="428604"/>
            <a:ext cx="3643338" cy="46166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数据结构</a:t>
            </a:r>
            <a:r>
              <a:rPr kumimoji="1"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算法的多维性</a:t>
            </a:r>
            <a:endParaRPr kumimoji="1"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1142984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同一问题的多种解法。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722561" y="2647939"/>
            <a:ext cx="2233612" cy="158432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l" eaLnBrk="1" hangingPunct="1"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迷宫问题</a:t>
            </a:r>
          </a:p>
        </p:txBody>
      </p:sp>
      <p:grpSp>
        <p:nvGrpSpPr>
          <p:cNvPr id="2" name="组合 23"/>
          <p:cNvGrpSpPr/>
          <p:nvPr/>
        </p:nvGrpSpPr>
        <p:grpSpPr>
          <a:xfrm>
            <a:off x="901698" y="1928802"/>
            <a:ext cx="2663825" cy="863601"/>
            <a:chOff x="1187450" y="2513035"/>
            <a:chExt cx="2663825" cy="863601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1187450" y="2513035"/>
              <a:ext cx="26638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200" dirty="0" smtClean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用</a:t>
              </a:r>
              <a:r>
                <a:rPr lang="zh-CN" altLang="en-US" sz="2200" dirty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栈方法求解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43240" y="3000372"/>
              <a:ext cx="276236" cy="376264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200"/>
            </a:p>
          </p:txBody>
        </p:sp>
      </p:grpSp>
      <p:grpSp>
        <p:nvGrpSpPr>
          <p:cNvPr id="3" name="组合 24"/>
          <p:cNvGrpSpPr/>
          <p:nvPr/>
        </p:nvGrpSpPr>
        <p:grpSpPr>
          <a:xfrm>
            <a:off x="4646611" y="1928802"/>
            <a:ext cx="3024187" cy="1008062"/>
            <a:chOff x="4932363" y="2513035"/>
            <a:chExt cx="3024187" cy="1008062"/>
          </a:xfrm>
        </p:grpSpPr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5219700" y="2513035"/>
              <a:ext cx="27368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200" dirty="0" smtClean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用</a:t>
              </a:r>
              <a:r>
                <a:rPr lang="zh-CN" altLang="en-US" sz="2200" dirty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队列方法求解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4932363" y="3071810"/>
              <a:ext cx="425455" cy="449287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200"/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830261" y="4016363"/>
            <a:ext cx="2879725" cy="964288"/>
            <a:chOff x="1116013" y="4600596"/>
            <a:chExt cx="2879725" cy="964288"/>
          </a:xfrm>
        </p:grpSpPr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1116013" y="5133997"/>
              <a:ext cx="28797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200" dirty="0" smtClean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用</a:t>
              </a:r>
              <a:r>
                <a:rPr lang="zh-CN" altLang="en-US" sz="2200" dirty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图搜索方法求解</a:t>
              </a: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 flipV="1">
              <a:off x="3071802" y="4600596"/>
              <a:ext cx="276236" cy="471477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200"/>
            </a:p>
          </p:txBody>
        </p:sp>
      </p:grpSp>
      <p:grpSp>
        <p:nvGrpSpPr>
          <p:cNvPr id="5" name="组合 25"/>
          <p:cNvGrpSpPr/>
          <p:nvPr/>
        </p:nvGrpSpPr>
        <p:grpSpPr>
          <a:xfrm>
            <a:off x="4718048" y="3944928"/>
            <a:ext cx="2952751" cy="1035723"/>
            <a:chOff x="5003800" y="4529161"/>
            <a:chExt cx="2952751" cy="1035723"/>
          </a:xfrm>
        </p:grpSpPr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5148263" y="5133997"/>
              <a:ext cx="280828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200" dirty="0" smtClean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用</a:t>
              </a:r>
              <a:r>
                <a:rPr lang="zh-CN" altLang="en-US" sz="2200" dirty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递归方法求解</a:t>
              </a: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5003800" y="4529161"/>
              <a:ext cx="425456" cy="471476"/>
            </a:xfrm>
            <a:custGeom>
              <a:avLst/>
              <a:gdLst>
                <a:gd name="T0" fmla="*/ 304 w 304"/>
                <a:gd name="T1" fmla="*/ 349 h 349"/>
                <a:gd name="T2" fmla="*/ 0 w 304"/>
                <a:gd name="T3" fmla="*/ 0 h 349"/>
                <a:gd name="T4" fmla="*/ 0 60000 65536"/>
                <a:gd name="T5" fmla="*/ 0 60000 65536"/>
                <a:gd name="T6" fmla="*/ 0 w 304"/>
                <a:gd name="T7" fmla="*/ 0 h 349"/>
                <a:gd name="T8" fmla="*/ 304 w 304"/>
                <a:gd name="T9" fmla="*/ 349 h 3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4" h="349">
                  <a:moveTo>
                    <a:pt x="304" y="349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8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200"/>
            </a:p>
          </p:txBody>
        </p:sp>
      </p:grp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714348" y="5286388"/>
            <a:ext cx="5327650" cy="4308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各种求解方法的特点和差别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44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/>
      <p:bldP spid="2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45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323850" y="260350"/>
            <a:ext cx="8534430" cy="110799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</a:t>
            </a:r>
            <a:r>
              <a:rPr lang="en-US" altLang="zh-CN" sz="22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8-5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p270】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一个算法输出图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中从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 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的一条简单路径（假设图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中从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 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至少有一条简单路径）。</a:t>
            </a:r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500034" y="2071678"/>
            <a:ext cx="8391554" cy="169392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深度优先遍历的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方法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增加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形参，其中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存放顶点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路径，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中的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路径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长度，其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初值为</a:t>
            </a:r>
            <a:r>
              <a:rPr lang="en-US" altLang="zh-CN" sz="20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遍历到顶点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后，输出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并返回。</a:t>
            </a:r>
          </a:p>
        </p:txBody>
      </p:sp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816" name="AutoShape 8"/>
          <p:cNvSpPr>
            <a:spLocks noChangeArrowheads="1"/>
          </p:cNvSpPr>
          <p:nvPr/>
        </p:nvSpPr>
        <p:spPr bwMode="auto">
          <a:xfrm>
            <a:off x="250825" y="4165616"/>
            <a:ext cx="2232025" cy="576263"/>
          </a:xfrm>
          <a:prstGeom prst="roundRect">
            <a:avLst>
              <a:gd name="adj" fmla="val 16667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DFS(G,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v,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path,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482850" y="4165616"/>
            <a:ext cx="2735263" cy="576263"/>
            <a:chOff x="1564" y="2432"/>
            <a:chExt cx="1723" cy="363"/>
          </a:xfrm>
        </p:grpSpPr>
        <p:sp>
          <p:nvSpPr>
            <p:cNvPr id="247817" name="Line 9"/>
            <p:cNvSpPr>
              <a:spLocks noChangeShapeType="1"/>
            </p:cNvSpPr>
            <p:nvPr/>
          </p:nvSpPr>
          <p:spPr bwMode="auto">
            <a:xfrm>
              <a:off x="1564" y="2614"/>
              <a:ext cx="317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7818" name="AutoShape 10"/>
            <p:cNvSpPr>
              <a:spLocks noChangeArrowheads="1"/>
            </p:cNvSpPr>
            <p:nvPr/>
          </p:nvSpPr>
          <p:spPr bwMode="auto">
            <a:xfrm>
              <a:off x="1881" y="2432"/>
              <a:ext cx="1406" cy="363"/>
            </a:xfrm>
            <a:prstGeom prst="roundRect">
              <a:avLst>
                <a:gd name="adj" fmla="val 166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DFS(G,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1800" baseline="-25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,path,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</p:grpSp>
      <p:grpSp>
        <p:nvGrpSpPr>
          <p:cNvPr id="3" name="组合 16"/>
          <p:cNvGrpSpPr/>
          <p:nvPr/>
        </p:nvGrpSpPr>
        <p:grpSpPr>
          <a:xfrm>
            <a:off x="5218113" y="4272508"/>
            <a:ext cx="1172988" cy="365125"/>
            <a:chOff x="5218113" y="3967692"/>
            <a:chExt cx="1172988" cy="365125"/>
          </a:xfrm>
        </p:grpSpPr>
        <p:sp>
          <p:nvSpPr>
            <p:cNvPr id="247819" name="Line 11"/>
            <p:cNvSpPr>
              <a:spLocks noChangeShapeType="1"/>
            </p:cNvSpPr>
            <p:nvPr/>
          </p:nvSpPr>
          <p:spPr bwMode="auto">
            <a:xfrm>
              <a:off x="5218113" y="4149725"/>
              <a:ext cx="503238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7820" name="Text Box 12"/>
            <p:cNvSpPr txBox="1">
              <a:spLocks noChangeArrowheads="1"/>
            </p:cNvSpPr>
            <p:nvPr/>
          </p:nvSpPr>
          <p:spPr bwMode="auto">
            <a:xfrm>
              <a:off x="5814838" y="3967692"/>
              <a:ext cx="576263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宋体"/>
                  <a:ea typeface="宋体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229350" y="4165616"/>
            <a:ext cx="2735263" cy="923925"/>
            <a:chOff x="3924" y="2432"/>
            <a:chExt cx="1723" cy="582"/>
          </a:xfrm>
        </p:grpSpPr>
        <p:sp>
          <p:nvSpPr>
            <p:cNvPr id="247821" name="Line 13"/>
            <p:cNvSpPr>
              <a:spLocks noChangeShapeType="1"/>
            </p:cNvSpPr>
            <p:nvPr/>
          </p:nvSpPr>
          <p:spPr bwMode="auto">
            <a:xfrm>
              <a:off x="3924" y="2614"/>
              <a:ext cx="317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7822" name="AutoShape 14"/>
            <p:cNvSpPr>
              <a:spLocks noChangeArrowheads="1"/>
            </p:cNvSpPr>
            <p:nvPr/>
          </p:nvSpPr>
          <p:spPr bwMode="auto">
            <a:xfrm>
              <a:off x="4241" y="2432"/>
              <a:ext cx="1406" cy="363"/>
            </a:xfrm>
            <a:prstGeom prst="roundRect">
              <a:avLst>
                <a:gd name="adj" fmla="val 166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DFS(G,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1800" i="1" baseline="-25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,path,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47823" name="Text Box 15"/>
            <p:cNvSpPr txBox="1">
              <a:spLocks noChangeArrowheads="1"/>
            </p:cNvSpPr>
            <p:nvPr/>
          </p:nvSpPr>
          <p:spPr bwMode="auto">
            <a:xfrm>
              <a:off x="4694" y="2840"/>
              <a:ext cx="499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ea typeface="宋体" charset="-122"/>
                  <a:cs typeface="Consolas" pitchFamily="49" charset="0"/>
                </a:rPr>
                <a:t>u</a:t>
              </a:r>
              <a:r>
                <a:rPr lang="en-US" altLang="zh-CN" sz="1800" i="1" baseline="-25000" dirty="0">
                  <a:latin typeface="Consolas" pitchFamily="49" charset="0"/>
                  <a:ea typeface="宋体" charset="-122"/>
                  <a:cs typeface="Consolas" pitchFamily="49" charset="0"/>
                </a:rPr>
                <a:t>m</a:t>
              </a:r>
              <a:r>
                <a:rPr lang="en-US" altLang="zh-CN" sz="1800" dirty="0">
                  <a:latin typeface="Consolas" pitchFamily="49" charset="0"/>
                  <a:ea typeface="宋体" charset="-122"/>
                  <a:cs typeface="Consolas" pitchFamily="49" charset="0"/>
                </a:rPr>
                <a:t>=</a:t>
              </a:r>
              <a:r>
                <a:rPr lang="en-US" altLang="zh-CN" sz="1800" i="1" dirty="0">
                  <a:latin typeface="Consolas" pitchFamily="49" charset="0"/>
                  <a:ea typeface="宋体" charset="-122"/>
                  <a:cs typeface="Consolas" pitchFamily="49" charset="0"/>
                </a:rPr>
                <a:t>v</a:t>
              </a:r>
            </a:p>
          </p:txBody>
        </p:sp>
      </p:grpSp>
      <p:sp>
        <p:nvSpPr>
          <p:cNvPr id="247824" name="Text Box 16"/>
          <p:cNvSpPr txBox="1">
            <a:spLocks noChangeArrowheads="1"/>
          </p:cNvSpPr>
          <p:nvPr/>
        </p:nvSpPr>
        <p:spPr bwMode="auto">
          <a:xfrm>
            <a:off x="6443663" y="5318141"/>
            <a:ext cx="237648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并返回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2910" y="1610013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求解思路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3" grpId="0"/>
      <p:bldP spid="247816" grpId="0" animBg="1"/>
      <p:bldP spid="2478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179388" y="142852"/>
            <a:ext cx="8785225" cy="549381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//d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长度，初始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w,i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path[d]=u;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路径长度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加入到路径中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u==v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找到一条路径后输出并返回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一条简单路径为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",path[i]);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找到一条路径后返回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相邻点的编号为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(visited[w]==0)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FindaPath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的下一个相邻点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500034" y="3268677"/>
            <a:ext cx="7848600" cy="2989325"/>
            <a:chOff x="795366" y="2608288"/>
            <a:chExt cx="7848600" cy="298932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95366" y="2608288"/>
              <a:ext cx="7848600" cy="208914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algn="ctr">
              <a:solidFill>
                <a:srgbClr val="FF00FF"/>
              </a:solidFill>
              <a:prstDash val="sysDot"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" name="直接箭头连接符 6"/>
            <p:cNvCxnSpPr>
              <a:endCxn id="6" idx="2"/>
            </p:cNvCxnSpPr>
            <p:nvPr/>
          </p:nvCxnSpPr>
          <p:spPr bwMode="auto">
            <a:xfrm rot="5400000" flipH="1" flipV="1">
              <a:off x="4433120" y="4983189"/>
              <a:ext cx="572298" cy="79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3714744" y="5197503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深度优先遍历</a:t>
              </a:r>
              <a:endParaRPr lang="zh-CN" altLang="en-US" sz="2000" dirty="0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8353425" cy="96436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</a:t>
            </a:r>
            <a:r>
              <a:rPr kumimoji="1" lang="en-US" altLang="zh-CN" sz="22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8-6</a:t>
            </a:r>
            <a:r>
              <a:rPr kumimoji="1"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p271】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算法，输出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中从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的所有简单路径。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85720" y="2143116"/>
            <a:ext cx="8715404" cy="188057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利用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回溯的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优先遍历方法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开始进行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优先遍历。增加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记录存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走过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扫描的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 = v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时，表示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找到了一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路径，则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输出路径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当从顶点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出发的路径找完后，置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visited[u]=0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回溯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500174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求解思路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33" name="AutoShape 13"/>
          <p:cNvSpPr>
            <a:spLocks noChangeArrowheads="1"/>
          </p:cNvSpPr>
          <p:nvPr/>
        </p:nvSpPr>
        <p:spPr bwMode="auto">
          <a:xfrm>
            <a:off x="2844800" y="714356"/>
            <a:ext cx="2232025" cy="576262"/>
          </a:xfrm>
          <a:prstGeom prst="roundRect">
            <a:avLst>
              <a:gd name="adj" fmla="val 16667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DFS(G,</a:t>
            </a:r>
            <a:r>
              <a:rPr lang="en-US" altLang="zh-CN" sz="1800" i="1" smtClean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,path,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61134" name="Text Box 14"/>
          <p:cNvSpPr txBox="1">
            <a:spLocks noChangeArrowheads="1"/>
          </p:cNvSpPr>
          <p:nvPr/>
        </p:nvSpPr>
        <p:spPr bwMode="auto">
          <a:xfrm>
            <a:off x="5221288" y="858818"/>
            <a:ext cx="2422546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回溯所有路径后结束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116013" y="4135419"/>
            <a:ext cx="2087562" cy="1233488"/>
            <a:chOff x="703" y="2319"/>
            <a:chExt cx="1315" cy="777"/>
          </a:xfrm>
        </p:grpSpPr>
        <p:sp>
          <p:nvSpPr>
            <p:cNvPr id="261131" name="Text Box 11"/>
            <p:cNvSpPr txBox="1">
              <a:spLocks noChangeArrowheads="1"/>
            </p:cNvSpPr>
            <p:nvPr/>
          </p:nvSpPr>
          <p:spPr bwMode="auto">
            <a:xfrm>
              <a:off x="1066" y="2319"/>
              <a:ext cx="499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i="1" baseline="-25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</a:p>
          </p:txBody>
        </p:sp>
        <p:sp>
          <p:nvSpPr>
            <p:cNvPr id="261132" name="Text Box 12"/>
            <p:cNvSpPr txBox="1">
              <a:spLocks noChangeArrowheads="1"/>
            </p:cNvSpPr>
            <p:nvPr/>
          </p:nvSpPr>
          <p:spPr bwMode="auto">
            <a:xfrm>
              <a:off x="703" y="2863"/>
              <a:ext cx="1315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输出一条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</a:p>
          </p:txBody>
        </p:sp>
        <p:sp>
          <p:nvSpPr>
            <p:cNvPr id="261139" name="Line 19"/>
            <p:cNvSpPr>
              <a:spLocks noChangeShapeType="1"/>
            </p:cNvSpPr>
            <p:nvPr/>
          </p:nvSpPr>
          <p:spPr bwMode="auto">
            <a:xfrm>
              <a:off x="1293" y="2591"/>
              <a:ext cx="0" cy="22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843213" y="1290618"/>
            <a:ext cx="2232025" cy="1081088"/>
            <a:chOff x="1791" y="527"/>
            <a:chExt cx="1406" cy="681"/>
          </a:xfrm>
        </p:grpSpPr>
        <p:sp>
          <p:nvSpPr>
            <p:cNvPr id="261126" name="AutoShape 6"/>
            <p:cNvSpPr>
              <a:spLocks noChangeArrowheads="1"/>
            </p:cNvSpPr>
            <p:nvPr/>
          </p:nvSpPr>
          <p:spPr bwMode="auto">
            <a:xfrm>
              <a:off x="1791" y="845"/>
              <a:ext cx="1406" cy="363"/>
            </a:xfrm>
            <a:prstGeom prst="roundRect">
              <a:avLst>
                <a:gd name="adj" fmla="val 166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DFS(G,</a:t>
              </a:r>
              <a:r>
                <a:rPr lang="en-US" altLang="zh-CN" sz="1800" i="1" smtClean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1800" baseline="-25000" smtClean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,path,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61141" name="Line 21"/>
            <p:cNvSpPr>
              <a:spLocks noChangeShapeType="1"/>
            </p:cNvSpPr>
            <p:nvPr/>
          </p:nvSpPr>
          <p:spPr bwMode="auto">
            <a:xfrm>
              <a:off x="2518" y="527"/>
              <a:ext cx="0" cy="31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540000" y="2371706"/>
            <a:ext cx="881063" cy="660400"/>
            <a:chOff x="1600" y="1208"/>
            <a:chExt cx="555" cy="416"/>
          </a:xfrm>
        </p:grpSpPr>
        <p:sp>
          <p:nvSpPr>
            <p:cNvPr id="261128" name="Text Box 8"/>
            <p:cNvSpPr txBox="1">
              <a:spLocks noChangeArrowheads="1"/>
            </p:cNvSpPr>
            <p:nvPr/>
          </p:nvSpPr>
          <p:spPr bwMode="auto">
            <a:xfrm>
              <a:off x="1600" y="1394"/>
              <a:ext cx="363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宋体"/>
                  <a:ea typeface="宋体" charset="-122"/>
                  <a:cs typeface="Times New Roman" pitchFamily="18" charset="0"/>
                </a:rPr>
                <a:t>…</a:t>
              </a:r>
              <a:endParaRPr lang="en-US" altLang="zh-CN"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61142" name="Freeform 22"/>
            <p:cNvSpPr>
              <a:spLocks/>
            </p:cNvSpPr>
            <p:nvPr/>
          </p:nvSpPr>
          <p:spPr bwMode="auto">
            <a:xfrm>
              <a:off x="1942" y="1208"/>
              <a:ext cx="213" cy="184"/>
            </a:xfrm>
            <a:custGeom>
              <a:avLst/>
              <a:gdLst/>
              <a:ahLst/>
              <a:cxnLst>
                <a:cxn ang="0">
                  <a:pos x="213" y="0"/>
                </a:cxn>
                <a:cxn ang="0">
                  <a:pos x="0" y="184"/>
                </a:cxn>
              </a:cxnLst>
              <a:rect l="0" t="0" r="r" b="b"/>
              <a:pathLst>
                <a:path w="213" h="184">
                  <a:moveTo>
                    <a:pt x="213" y="0"/>
                  </a:moveTo>
                  <a:lnTo>
                    <a:pt x="0" y="184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973138" y="3082906"/>
            <a:ext cx="2232025" cy="908050"/>
            <a:chOff x="613" y="1656"/>
            <a:chExt cx="1406" cy="572"/>
          </a:xfrm>
        </p:grpSpPr>
        <p:sp>
          <p:nvSpPr>
            <p:cNvPr id="261130" name="AutoShape 10"/>
            <p:cNvSpPr>
              <a:spLocks noChangeArrowheads="1"/>
            </p:cNvSpPr>
            <p:nvPr/>
          </p:nvSpPr>
          <p:spPr bwMode="auto">
            <a:xfrm>
              <a:off x="613" y="1865"/>
              <a:ext cx="1406" cy="363"/>
            </a:xfrm>
            <a:prstGeom prst="roundRect">
              <a:avLst>
                <a:gd name="adj" fmla="val 166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DFS(G,</a:t>
              </a:r>
              <a:r>
                <a:rPr lang="en-US" altLang="zh-CN" sz="1800" i="1" smtClean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1800" i="1" baseline="-25000" smtClean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,path,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61143" name="Freeform 23"/>
            <p:cNvSpPr>
              <a:spLocks/>
            </p:cNvSpPr>
            <p:nvPr/>
          </p:nvSpPr>
          <p:spPr bwMode="auto">
            <a:xfrm>
              <a:off x="1339" y="1656"/>
              <a:ext cx="235" cy="187"/>
            </a:xfrm>
            <a:custGeom>
              <a:avLst/>
              <a:gdLst/>
              <a:ahLst/>
              <a:cxnLst>
                <a:cxn ang="0">
                  <a:pos x="235" y="0"/>
                </a:cxn>
                <a:cxn ang="0">
                  <a:pos x="0" y="187"/>
                </a:cxn>
              </a:cxnLst>
              <a:rect l="0" t="0" r="r" b="b"/>
              <a:pathLst>
                <a:path w="235" h="187">
                  <a:moveTo>
                    <a:pt x="235" y="0"/>
                  </a:moveTo>
                  <a:lnTo>
                    <a:pt x="0" y="187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5003800" y="4135419"/>
            <a:ext cx="2087563" cy="1233488"/>
            <a:chOff x="3152" y="2319"/>
            <a:chExt cx="1315" cy="777"/>
          </a:xfrm>
        </p:grpSpPr>
        <p:sp>
          <p:nvSpPr>
            <p:cNvPr id="261146" name="Text Box 26"/>
            <p:cNvSpPr txBox="1">
              <a:spLocks noChangeArrowheads="1"/>
            </p:cNvSpPr>
            <p:nvPr/>
          </p:nvSpPr>
          <p:spPr bwMode="auto">
            <a:xfrm>
              <a:off x="3515" y="2319"/>
              <a:ext cx="499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i="1" baseline="-25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</a:p>
          </p:txBody>
        </p:sp>
        <p:sp>
          <p:nvSpPr>
            <p:cNvPr id="261147" name="Text Box 27"/>
            <p:cNvSpPr txBox="1">
              <a:spLocks noChangeArrowheads="1"/>
            </p:cNvSpPr>
            <p:nvPr/>
          </p:nvSpPr>
          <p:spPr bwMode="auto">
            <a:xfrm>
              <a:off x="3152" y="2863"/>
              <a:ext cx="1315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输出一条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</a:p>
          </p:txBody>
        </p:sp>
        <p:sp>
          <p:nvSpPr>
            <p:cNvPr id="261148" name="Line 28"/>
            <p:cNvSpPr>
              <a:spLocks noChangeShapeType="1"/>
            </p:cNvSpPr>
            <p:nvPr/>
          </p:nvSpPr>
          <p:spPr bwMode="auto">
            <a:xfrm>
              <a:off x="3742" y="2591"/>
              <a:ext cx="0" cy="22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4860925" y="3095606"/>
            <a:ext cx="2232025" cy="895350"/>
            <a:chOff x="3062" y="1664"/>
            <a:chExt cx="1406" cy="564"/>
          </a:xfrm>
        </p:grpSpPr>
        <p:sp>
          <p:nvSpPr>
            <p:cNvPr id="261145" name="AutoShape 25"/>
            <p:cNvSpPr>
              <a:spLocks noChangeArrowheads="1"/>
            </p:cNvSpPr>
            <p:nvPr/>
          </p:nvSpPr>
          <p:spPr bwMode="auto">
            <a:xfrm>
              <a:off x="3062" y="1865"/>
              <a:ext cx="1406" cy="363"/>
            </a:xfrm>
            <a:prstGeom prst="roundRect">
              <a:avLst>
                <a:gd name="adj" fmla="val 166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DFS(G,</a:t>
              </a:r>
              <a:r>
                <a:rPr lang="en-US" altLang="zh-CN" sz="1800" i="1" smtClean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1800" i="1" baseline="-25000" smtClean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,path,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61149" name="Freeform 29"/>
            <p:cNvSpPr>
              <a:spLocks/>
            </p:cNvSpPr>
            <p:nvPr/>
          </p:nvSpPr>
          <p:spPr bwMode="auto">
            <a:xfrm>
              <a:off x="3302" y="1664"/>
              <a:ext cx="184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4" y="192"/>
                </a:cxn>
              </a:cxnLst>
              <a:rect l="0" t="0" r="r" b="b"/>
              <a:pathLst>
                <a:path w="184" h="192">
                  <a:moveTo>
                    <a:pt x="0" y="0"/>
                  </a:moveTo>
                  <a:lnTo>
                    <a:pt x="184" y="192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4573588" y="2371706"/>
            <a:ext cx="939800" cy="693737"/>
            <a:chOff x="2881" y="1208"/>
            <a:chExt cx="592" cy="437"/>
          </a:xfrm>
        </p:grpSpPr>
        <p:sp>
          <p:nvSpPr>
            <p:cNvPr id="261144" name="Text Box 24"/>
            <p:cNvSpPr txBox="1">
              <a:spLocks noChangeArrowheads="1"/>
            </p:cNvSpPr>
            <p:nvPr/>
          </p:nvSpPr>
          <p:spPr bwMode="auto">
            <a:xfrm>
              <a:off x="3110" y="1415"/>
              <a:ext cx="363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宋体"/>
                  <a:ea typeface="宋体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61150" name="Line 30"/>
            <p:cNvSpPr>
              <a:spLocks noChangeShapeType="1"/>
            </p:cNvSpPr>
            <p:nvPr/>
          </p:nvSpPr>
          <p:spPr bwMode="auto">
            <a:xfrm>
              <a:off x="2881" y="1208"/>
              <a:ext cx="272" cy="27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组合 36"/>
          <p:cNvGrpSpPr/>
          <p:nvPr/>
        </p:nvGrpSpPr>
        <p:grpSpPr>
          <a:xfrm>
            <a:off x="3348038" y="2874943"/>
            <a:ext cx="1541463" cy="1008063"/>
            <a:chOff x="3348038" y="2874943"/>
            <a:chExt cx="1541463" cy="1008063"/>
          </a:xfrm>
        </p:grpSpPr>
        <p:sp>
          <p:nvSpPr>
            <p:cNvPr id="261138" name="Text Box 18"/>
            <p:cNvSpPr txBox="1">
              <a:spLocks noChangeArrowheads="1"/>
            </p:cNvSpPr>
            <p:nvPr/>
          </p:nvSpPr>
          <p:spPr bwMode="auto">
            <a:xfrm>
              <a:off x="3736976" y="3090843"/>
              <a:ext cx="1152525" cy="69249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置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i="1" baseline="-25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回溯</a:t>
              </a:r>
            </a:p>
          </p:txBody>
        </p:sp>
        <p:sp>
          <p:nvSpPr>
            <p:cNvPr id="261151" name="AutoShape 31"/>
            <p:cNvSpPr>
              <a:spLocks noChangeArrowheads="1"/>
            </p:cNvSpPr>
            <p:nvPr/>
          </p:nvSpPr>
          <p:spPr bwMode="auto">
            <a:xfrm rot="10800000">
              <a:off x="3348038" y="2874943"/>
              <a:ext cx="288925" cy="1008063"/>
            </a:xfrm>
            <a:prstGeom prst="curvedRightArrow">
              <a:avLst>
                <a:gd name="adj1" fmla="val 69780"/>
                <a:gd name="adj2" fmla="val 139560"/>
                <a:gd name="adj3" fmla="val 33333"/>
              </a:avLst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0" name="组合 37"/>
          <p:cNvGrpSpPr/>
          <p:nvPr/>
        </p:nvGrpSpPr>
        <p:grpSpPr>
          <a:xfrm>
            <a:off x="7235825" y="2803506"/>
            <a:ext cx="1531762" cy="1008062"/>
            <a:chOff x="7235825" y="2803506"/>
            <a:chExt cx="1531762" cy="1008062"/>
          </a:xfrm>
        </p:grpSpPr>
        <p:sp>
          <p:nvSpPr>
            <p:cNvPr id="261140" name="AutoShape 20"/>
            <p:cNvSpPr>
              <a:spLocks noChangeArrowheads="1"/>
            </p:cNvSpPr>
            <p:nvPr/>
          </p:nvSpPr>
          <p:spPr bwMode="auto">
            <a:xfrm rot="10800000">
              <a:off x="7235825" y="2803506"/>
              <a:ext cx="288925" cy="1008062"/>
            </a:xfrm>
            <a:prstGeom prst="curvedRightArrow">
              <a:avLst>
                <a:gd name="adj1" fmla="val 69780"/>
                <a:gd name="adj2" fmla="val 139560"/>
                <a:gd name="adj3" fmla="val 33333"/>
              </a:avLst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1152" name="Text Box 32"/>
            <p:cNvSpPr txBox="1">
              <a:spLocks noChangeArrowheads="1"/>
            </p:cNvSpPr>
            <p:nvPr/>
          </p:nvSpPr>
          <p:spPr bwMode="auto">
            <a:xfrm>
              <a:off x="7615062" y="2946381"/>
              <a:ext cx="1152525" cy="69249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置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i="1" baseline="-25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回溯</a:t>
              </a:r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5219700" y="1219181"/>
            <a:ext cx="2447925" cy="1008062"/>
            <a:chOff x="3288" y="482"/>
            <a:chExt cx="1542" cy="635"/>
          </a:xfrm>
        </p:grpSpPr>
        <p:sp>
          <p:nvSpPr>
            <p:cNvPr id="261136" name="Text Box 16"/>
            <p:cNvSpPr txBox="1">
              <a:spLocks noChangeArrowheads="1"/>
            </p:cNvSpPr>
            <p:nvPr/>
          </p:nvSpPr>
          <p:spPr bwMode="auto">
            <a:xfrm>
              <a:off x="3515" y="709"/>
              <a:ext cx="1315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lang="en-US" altLang="zh-CN" sz="1800" i="1" dirty="0" err="1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baseline="-25000" dirty="0" err="1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]=0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回溯</a:t>
              </a:r>
            </a:p>
          </p:txBody>
        </p:sp>
        <p:sp>
          <p:nvSpPr>
            <p:cNvPr id="261153" name="AutoShape 33"/>
            <p:cNvSpPr>
              <a:spLocks noChangeArrowheads="1"/>
            </p:cNvSpPr>
            <p:nvPr/>
          </p:nvSpPr>
          <p:spPr bwMode="auto">
            <a:xfrm rot="10800000">
              <a:off x="3288" y="482"/>
              <a:ext cx="182" cy="635"/>
            </a:xfrm>
            <a:prstGeom prst="curvedRightArrow">
              <a:avLst>
                <a:gd name="adj1" fmla="val 69780"/>
                <a:gd name="adj2" fmla="val 139560"/>
                <a:gd name="adj3" fmla="val 33333"/>
              </a:avLst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179388" y="71414"/>
            <a:ext cx="8893175" cy="5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FindAllPath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(AGraph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u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//d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长度，初始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w,i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d++; path[d]=u;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路径长度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加入到路径中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visited[u]=1;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u==v &amp;&amp; d&gt;=1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找到一条路径则输出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2d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",path[i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[u].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的相邻顶点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(visited[w]==0)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访问它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FindAllPath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12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616628" y="2928934"/>
            <a:ext cx="7848600" cy="3112494"/>
            <a:chOff x="795366" y="3054363"/>
            <a:chExt cx="7848600" cy="311249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95366" y="3054363"/>
              <a:ext cx="7848600" cy="201771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algn="ctr">
              <a:solidFill>
                <a:srgbClr val="FF00FF"/>
              </a:solidFill>
              <a:prstDash val="sysDot"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cxnSp>
          <p:nvCxnSpPr>
            <p:cNvPr id="8" name="直接箭头连接符 7"/>
            <p:cNvCxnSpPr>
              <a:endCxn id="7" idx="2"/>
            </p:cNvCxnSpPr>
            <p:nvPr/>
          </p:nvCxnSpPr>
          <p:spPr bwMode="auto">
            <a:xfrm rot="5400000" flipH="1" flipV="1">
              <a:off x="4315297" y="5436078"/>
              <a:ext cx="768373" cy="4036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3714744" y="5797525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80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深度优先遍历</a:t>
              </a:r>
              <a:endParaRPr lang="zh-CN" altLang="en-US" sz="18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0034" y="5500702"/>
            <a:ext cx="2232025" cy="1024186"/>
            <a:chOff x="500034" y="5715814"/>
            <a:chExt cx="2232025" cy="1024186"/>
          </a:xfrm>
        </p:grpSpPr>
        <p:sp>
          <p:nvSpPr>
            <p:cNvPr id="200708" name="Text Box 4"/>
            <p:cNvSpPr txBox="1">
              <a:spLocks noChangeArrowheads="1"/>
            </p:cNvSpPr>
            <p:nvPr/>
          </p:nvSpPr>
          <p:spPr bwMode="auto">
            <a:xfrm>
              <a:off x="500034" y="6093669"/>
              <a:ext cx="2232025" cy="6463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恢复环境，使</a:t>
              </a:r>
              <a:r>
                <a:rPr kumimoji="1"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该顶点可重新使用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 rot="5400000" flipH="1" flipV="1">
              <a:off x="1393011" y="5965051"/>
              <a:ext cx="500062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/45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33993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3169</TotalTime>
  <Words>2228</Words>
  <Application>Microsoft PowerPoint</Application>
  <PresentationFormat>全屏显示(4:3)</PresentationFormat>
  <Paragraphs>587</Paragraphs>
  <Slides>45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1204</cp:revision>
  <dcterms:created xsi:type="dcterms:W3CDTF">2004-10-20T02:22:59Z</dcterms:created>
  <dcterms:modified xsi:type="dcterms:W3CDTF">2017-11-29T23:43:20Z</dcterms:modified>
</cp:coreProperties>
</file>