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sldIdLst>
    <p:sldId id="287" r:id="rId2"/>
    <p:sldId id="256" r:id="rId3"/>
    <p:sldId id="291" r:id="rId4"/>
    <p:sldId id="266" r:id="rId5"/>
    <p:sldId id="289" r:id="rId6"/>
    <p:sldId id="257" r:id="rId7"/>
    <p:sldId id="290" r:id="rId8"/>
    <p:sldId id="325" r:id="rId9"/>
    <p:sldId id="324" r:id="rId10"/>
    <p:sldId id="326" r:id="rId11"/>
    <p:sldId id="32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CC00CC"/>
    <a:srgbClr val="FF33CC"/>
    <a:srgbClr val="CC00FF"/>
    <a:srgbClr val="99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F97C47C-0E8A-462C-AA27-C44C3F78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621A1-7665-4C41-AAA7-E1CAF0E831B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Text Box 8" descr="信纸"/>
          <p:cNvSpPr txBox="1">
            <a:spLocks noChangeArrowheads="1"/>
          </p:cNvSpPr>
          <p:nvPr/>
        </p:nvSpPr>
        <p:spPr bwMode="auto">
          <a:xfrm>
            <a:off x="2285984" y="1628775"/>
            <a:ext cx="415290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查找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349499" y="369871"/>
            <a:ext cx="3865575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9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</a:t>
            </a:r>
            <a:r>
              <a:rPr kumimoji="1"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 查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找</a:t>
            </a:r>
          </a:p>
        </p:txBody>
      </p:sp>
      <p:sp>
        <p:nvSpPr>
          <p:cNvPr id="4" name="Text Box 8" descr="信纸"/>
          <p:cNvSpPr txBox="1">
            <a:spLocks noChangeArrowheads="1"/>
          </p:cNvSpPr>
          <p:nvPr/>
        </p:nvSpPr>
        <p:spPr bwMode="auto">
          <a:xfrm>
            <a:off x="2285984" y="3206752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9.3  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树表的查找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285984" y="2428868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线性表的查找</a:t>
            </a:r>
          </a:p>
        </p:txBody>
      </p:sp>
      <p:sp>
        <p:nvSpPr>
          <p:cNvPr id="6" name="Text Box 8" descr="信纸"/>
          <p:cNvSpPr txBox="1">
            <a:spLocks noChangeArrowheads="1"/>
          </p:cNvSpPr>
          <p:nvPr/>
        </p:nvSpPr>
        <p:spPr bwMode="auto">
          <a:xfrm>
            <a:off x="2285984" y="4000504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哈希表的查找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28670"/>
            <a:ext cx="7286676" cy="115416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衡量查找算法性能的主要指标是什么？</a:t>
            </a:r>
            <a:endParaRPr lang="zh-CN" altLang="en-US" sz="220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10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908175" y="36449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5349" name="Picture 5" descr="201206231415349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2447925" cy="2392363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318" y="1892768"/>
            <a:ext cx="85344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查找表：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由一组记录组成的表或文件，而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记录由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若干个数据项组成，并假设</a:t>
            </a:r>
            <a:r>
              <a:rPr kumimoji="1" lang="zh-CN" altLang="en-US" sz="22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每个记录都有一个能唯一标识该记录的关键字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kumimoji="1" lang="zh-CN" altLang="en-US" sz="22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571502" y="1214422"/>
            <a:ext cx="2532051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、查找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411413" y="420670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查找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714612" y="3214686"/>
            <a:ext cx="3000396" cy="78581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endParaRPr lang="zh-CN" altLang="en-US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99702" y="4001298"/>
            <a:ext cx="3001190" cy="468495"/>
            <a:chOff x="3999702" y="4001298"/>
            <a:chExt cx="3001190" cy="468495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786182" y="4214818"/>
              <a:ext cx="428628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71934" y="4069683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查找关键字为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的记录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7290" y="4429132"/>
            <a:ext cx="3143272" cy="1944357"/>
            <a:chOff x="1357290" y="4429132"/>
            <a:chExt cx="3143272" cy="1944357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2821769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57290" y="5357826"/>
              <a:ext cx="3143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若找到，表示查找成功，返回该记录的信息或该记录在表中的位置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57752" y="4429132"/>
            <a:ext cx="2500330" cy="1928826"/>
            <a:chOff x="4857752" y="4429132"/>
            <a:chExt cx="2500330" cy="1928826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4750595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57752" y="5342295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找不到，表示查找失败，返回相关的指示信息。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064500" cy="96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　　若整个查找过程都在内存进行，则称之为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内查找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；反之，若查找过程中需要访问外存，则称之为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外查找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sp>
        <p:nvSpPr>
          <p:cNvPr id="4" name="Text Box 1030"/>
          <p:cNvSpPr txBox="1">
            <a:spLocks noChangeArrowheads="1"/>
          </p:cNvSpPr>
          <p:nvPr/>
        </p:nvSpPr>
        <p:spPr bwMode="auto">
          <a:xfrm>
            <a:off x="642910" y="785794"/>
            <a:ext cx="3286148" cy="46166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、内查找和外查找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468948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何种存储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结构？</a:t>
            </a:r>
            <a:endParaRPr kumimoji="1" lang="en-US" altLang="zh-CN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）顺序表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）链表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）其他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00034" y="3643314"/>
            <a:ext cx="811374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在查找的同时对表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修改操作（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如插入和删除），则相应的表称之为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动态查找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；否则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称之为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静态查找表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zh-CN" altLang="en-US" sz="22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684213" y="476250"/>
            <a:ext cx="3244845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、查找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的数据组织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96900" y="1541463"/>
            <a:ext cx="79248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采用何种查找方法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?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）使用哪种数据结构来表示“表”，即表中记录是按何种方式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组织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的？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）表中关键字的次序。是对无序集合查找还是对有序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集合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查找？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84213" y="476250"/>
            <a:ext cx="3455987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、影响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查找的因素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28600" y="1268413"/>
            <a:ext cx="8610600" cy="197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查找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运算时间主要花费在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上，通常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把查找过程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中执行的关键字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平均比较个数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（也称为平均查找长度）作为衡量一个查找算法效率优劣的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标准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查找长度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Average Search Length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）定义为：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23850" y="4321175"/>
            <a:ext cx="8640763" cy="12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是查找表中记录的个数。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2200" i="1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是查找第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个记录的</a:t>
            </a:r>
            <a:r>
              <a:rPr kumimoji="1" lang="zh-CN" altLang="en-US" sz="22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概率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，一般地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，认为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每个记录的查找概率相等，即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2200" i="1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=1/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是找到第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个记录所需进行的</a:t>
            </a:r>
            <a:r>
              <a:rPr kumimoji="1" lang="zh-CN" altLang="en-US" sz="22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比较次数</a:t>
            </a:r>
            <a:r>
              <a:rPr kumimoji="1"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84213" y="476250"/>
            <a:ext cx="381635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查找方法的性能指标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214546" y="3214686"/>
          <a:ext cx="1698625" cy="990600"/>
        </p:xfrm>
        <a:graphic>
          <a:graphicData uri="http://schemas.openxmlformats.org/presentationml/2006/ole">
            <p:oleObj spid="_x0000_s4104" name="Equation" r:id="rId3" imgW="850680" imgH="495000" progId="Equation.3">
              <p:embed/>
            </p:oleObj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6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00034" y="714356"/>
            <a:ext cx="30718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平均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分为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357298"/>
            <a:ext cx="657229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成功情况下的平均查找长度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不成功情况（失败）下的平均查找长度。</a:t>
            </a:r>
            <a:endParaRPr lang="zh-CN" altLang="en-US" sz="20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7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76293" y="571480"/>
            <a:ext cx="8353425" cy="144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：含有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成功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下（概率相等）的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平均查找长度</a:t>
            </a:r>
            <a:r>
              <a:rPr kumimoji="1" lang="en-US" altLang="zh-CN" sz="22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2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</a:t>
            </a:r>
            <a:r>
              <a:rPr kumimoji="1"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中任一记录平均需要的关键字比较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2898501"/>
          <a:ext cx="7643869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0198"/>
                <a:gridCol w="785818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关键字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找到时的比较次数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1571604" y="4572649"/>
            <a:ext cx="5429288" cy="994768"/>
            <a:chOff x="1571604" y="5077438"/>
            <a:chExt cx="5429288" cy="994768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5396227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240" y="5077438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1+2+3+4+5+6+7+8+9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083636" y="5630878"/>
              <a:ext cx="306000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0" y="5610541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6512" y="536319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= 5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5852" y="2281269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286248" y="4138657"/>
            <a:ext cx="214314" cy="35719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8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428596" y="860675"/>
            <a:ext cx="8353425" cy="144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：含有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个记录。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成功情况下的平均查找长度</a:t>
            </a:r>
            <a:r>
              <a:rPr kumimoji="1" lang="en-US" altLang="zh-CN" sz="22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2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查找失败（在</a:t>
            </a:r>
            <a:r>
              <a:rPr kumimoji="1"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中未查找到）平均需要的关键字比较次数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00232" y="2538707"/>
            <a:ext cx="5429288" cy="1788209"/>
            <a:chOff x="2000232" y="1785926"/>
            <a:chExt cx="5429288" cy="1788209"/>
          </a:xfrm>
        </p:grpSpPr>
        <p:sp>
          <p:nvSpPr>
            <p:cNvPr id="4" name="TextBox 3"/>
            <p:cNvSpPr txBox="1"/>
            <p:nvPr/>
          </p:nvSpPr>
          <p:spPr>
            <a:xfrm>
              <a:off x="2357422" y="1785926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  <a:sym typeface="Symbol"/>
                </a:rPr>
                <a:t></a:t>
              </a:r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x </a:t>
              </a:r>
              <a:r>
                <a:rPr lang="zh-CN" altLang="en-US" smtClean="0">
                  <a:latin typeface="Consolas" pitchFamily="49" charset="0"/>
                  <a:cs typeface="Consolas" pitchFamily="49" charset="0"/>
                  <a:sym typeface="Symbol"/>
                </a:rPr>
                <a:t> 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  <a:sym typeface="Symbol"/>
                </a:rPr>
                <a:t>T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8992" y="2457386"/>
              <a:ext cx="4000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通过关键字比较后确定不在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0232" y="3143248"/>
              <a:ext cx="34290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平均关键字比较次数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143240" y="2285992"/>
              <a:ext cx="214314" cy="85725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9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408</Words>
  <Application>Microsoft PowerPoint</Application>
  <PresentationFormat>全屏显示(4:3)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504</cp:revision>
  <dcterms:created xsi:type="dcterms:W3CDTF">2004-04-11T01:33:44Z</dcterms:created>
  <dcterms:modified xsi:type="dcterms:W3CDTF">2017-12-07T09:57:16Z</dcterms:modified>
</cp:coreProperties>
</file>