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3"/>
  </p:notesMasterIdLst>
  <p:sldIdLst>
    <p:sldId id="295" r:id="rId2"/>
    <p:sldId id="485" r:id="rId3"/>
    <p:sldId id="500" r:id="rId4"/>
    <p:sldId id="508" r:id="rId5"/>
    <p:sldId id="505" r:id="rId6"/>
    <p:sldId id="506" r:id="rId7"/>
    <p:sldId id="507" r:id="rId8"/>
    <p:sldId id="503" r:id="rId9"/>
    <p:sldId id="504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339933"/>
    <a:srgbClr val="6600CC"/>
    <a:srgbClr val="669900"/>
    <a:srgbClr val="000000"/>
    <a:srgbClr val="0033CC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47" autoAdjust="0"/>
    <p:restoredTop sz="94581" autoAdjust="0"/>
  </p:normalViewPr>
  <p:slideViewPr>
    <p:cSldViewPr>
      <p:cViewPr varScale="1">
        <p:scale>
          <a:sx n="75" d="100"/>
          <a:sy n="75" d="100"/>
        </p:scale>
        <p:origin x="-5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429024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9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918" y="2071678"/>
            <a:ext cx="392909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线性表查找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857356" y="2857496"/>
            <a:ext cx="3551294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线性表的存储结构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43108" y="3714753"/>
            <a:ext cx="3286148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顺序表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―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静态查找表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链表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―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动态查找表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669467"/>
            <a:ext cx="6715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用</a:t>
            </a:r>
            <a:r>
              <a:rPr lang="en-US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个关键字构造的一棵二叉排序树，经过</a:t>
            </a:r>
            <a:r>
              <a:rPr lang="en-US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次关键字比较成功找到的元素个数最多为（  ）。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nb-NO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nb-NO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A.i       </a:t>
            </a:r>
            <a:r>
              <a:rPr lang="nb-NO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B.2</a:t>
            </a:r>
            <a:r>
              <a:rPr lang="nb-NO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C.2</a:t>
            </a:r>
            <a:r>
              <a:rPr lang="nb-NO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nb-NO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D.2</a:t>
            </a:r>
            <a:r>
              <a:rPr lang="nb-NO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2952747"/>
            <a:ext cx="5286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二叉排序树中第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层最多有</a:t>
            </a:r>
            <a:r>
              <a:rPr lang="nb-NO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nb-NO" sz="22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sz="22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3570" y="1928802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66673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80979"/>
            <a:ext cx="835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对于下列关键字序列，不可能构成某二叉排序树中一条查找路径的序列是（  ）。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A. 95, 22, 91, 24, 94, 71	B. 92, 20, 91, 34, 88, 35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C. 21, 89, 77, 29, 36, 38	D. 12, 25, 71, 68, 33, 34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14678" y="4381507"/>
            <a:ext cx="1643074" cy="2000264"/>
          </a:xfrm>
          <a:prstGeom prst="ellipse">
            <a:avLst/>
          </a:pr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357686" y="1500174"/>
            <a:ext cx="500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FF0000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×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571736" y="2381243"/>
            <a:ext cx="2183074" cy="3820840"/>
            <a:chOff x="2571736" y="2000246"/>
            <a:chExt cx="2183074" cy="2865630"/>
          </a:xfrm>
        </p:grpSpPr>
        <p:cxnSp>
          <p:nvCxnSpPr>
            <p:cNvPr id="19" name="直接连接符 18"/>
            <p:cNvCxnSpPr/>
            <p:nvPr/>
          </p:nvCxnSpPr>
          <p:spPr>
            <a:xfrm rot="5400000">
              <a:off x="4080301" y="4378638"/>
              <a:ext cx="277085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4013496" y="3466678"/>
              <a:ext cx="277085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3962696" y="2429174"/>
              <a:ext cx="277085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071934" y="2000246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714744" y="2571750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143372" y="3033716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714744" y="3579820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214810" y="3937010"/>
              <a:ext cx="540000" cy="405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86182" y="4487876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>
              <a:stCxn id="6" idx="5"/>
              <a:endCxn id="7" idx="1"/>
            </p:cNvCxnSpPr>
            <p:nvPr/>
          </p:nvCxnSpPr>
          <p:spPr>
            <a:xfrm rot="16200000" flipH="1">
              <a:off x="4083719" y="2955609"/>
              <a:ext cx="194680" cy="72246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6200000" flipH="1">
              <a:off x="4088603" y="3933041"/>
              <a:ext cx="158880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71736" y="2071684"/>
              <a:ext cx="92869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选项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9522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71480"/>
            <a:ext cx="728667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有一棵含有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个结点的二叉排序树，其结点值为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，以下（  ）是其后序遍历结果。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A.ADBCEGFH		B.BCAGEHFD</a:t>
            </a:r>
            <a:endParaRPr lang="zh-CN" altLang="en-US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C.BCAEFDHG		D.BDACEFHG</a:t>
            </a:r>
            <a:endParaRPr lang="zh-CN" altLang="en-US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4678" y="1817458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2928934"/>
            <a:ext cx="7215238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中序序列为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ABCDEFGH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，与每一个选项的后序序列构造二叉排序树，只有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可以构造出一棵二叉排序树。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3147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71480"/>
            <a:ext cx="2786082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平衡二叉树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1472" y="1428735"/>
            <a:ext cx="6572296" cy="477055"/>
            <a:chOff x="1071538" y="2285996"/>
            <a:chExt cx="6572296" cy="357791"/>
          </a:xfrm>
        </p:grpSpPr>
        <p:sp>
          <p:nvSpPr>
            <p:cNvPr id="5" name="TextBox 4"/>
            <p:cNvSpPr txBox="1"/>
            <p:nvPr/>
          </p:nvSpPr>
          <p:spPr>
            <a:xfrm>
              <a:off x="1071538" y="2285997"/>
              <a:ext cx="35719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二叉排序树  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  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平衡特性</a:t>
              </a:r>
            </a:p>
          </p:txBody>
        </p:sp>
        <p:sp>
          <p:nvSpPr>
            <p:cNvPr id="6" name="右箭头 5"/>
            <p:cNvSpPr/>
            <p:nvPr/>
          </p:nvSpPr>
          <p:spPr>
            <a:xfrm>
              <a:off x="4825238" y="2309646"/>
              <a:ext cx="714380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72132" y="2285996"/>
              <a:ext cx="2071702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平衡二叉树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7224" y="3364431"/>
            <a:ext cx="5357850" cy="1017877"/>
            <a:chOff x="857224" y="2737637"/>
            <a:chExt cx="5357850" cy="763408"/>
          </a:xfrm>
        </p:grpSpPr>
        <p:sp>
          <p:nvSpPr>
            <p:cNvPr id="8" name="TextBox 7"/>
            <p:cNvSpPr txBox="1"/>
            <p:nvPr/>
          </p:nvSpPr>
          <p:spPr>
            <a:xfrm>
              <a:off x="857224" y="2737637"/>
              <a:ext cx="185738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插入运算：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7290" y="3143254"/>
              <a:ext cx="485778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按二叉排序树 方式插入   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  </a:t>
              </a:r>
              <a:r>
                <a:rPr lang="zh-CN" altLang="en-US" sz="22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调整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57224" y="2095490"/>
            <a:ext cx="4643470" cy="1048560"/>
            <a:chOff x="857224" y="1785931"/>
            <a:chExt cx="4643470" cy="786420"/>
          </a:xfrm>
        </p:grpSpPr>
        <p:sp>
          <p:nvSpPr>
            <p:cNvPr id="10" name="TextBox 9"/>
            <p:cNvSpPr txBox="1"/>
            <p:nvPr/>
          </p:nvSpPr>
          <p:spPr>
            <a:xfrm>
              <a:off x="857224" y="1785931"/>
              <a:ext cx="185738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查找运算：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7290" y="2214560"/>
              <a:ext cx="414340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与二叉排序树 相同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57224" y="4538122"/>
            <a:ext cx="5429288" cy="1017877"/>
            <a:chOff x="857224" y="3617905"/>
            <a:chExt cx="5429288" cy="763408"/>
          </a:xfrm>
        </p:grpSpPr>
        <p:sp>
          <p:nvSpPr>
            <p:cNvPr id="12" name="TextBox 11"/>
            <p:cNvSpPr txBox="1"/>
            <p:nvPr/>
          </p:nvSpPr>
          <p:spPr>
            <a:xfrm>
              <a:off x="857224" y="3617905"/>
              <a:ext cx="185738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删除运算：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57290" y="4023522"/>
              <a:ext cx="4929222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按二叉排序树 方式删除   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  </a:t>
              </a:r>
              <a:r>
                <a:rPr lang="zh-CN" altLang="en-US" sz="22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调整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357950" y="2952747"/>
            <a:ext cx="14287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方式：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16" y="3619501"/>
            <a:ext cx="2000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LL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RR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LR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RL</a:t>
            </a:r>
            <a:endParaRPr lang="zh-CN" altLang="en-US" sz="2200" i="1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61981"/>
            <a:ext cx="4714908" cy="44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平衡二叉树与二叉排序树的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差别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523987"/>
            <a:ext cx="7215238" cy="206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个关键字构造的二叉排序树高度为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log</a:t>
            </a:r>
            <a:r>
              <a:rPr lang="en-US" sz="22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2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+1)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  <a:sym typeface="Symbol"/>
              </a:rPr>
              <a:t>～ 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  <a:sym typeface="Symbol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  <a:sym typeface="Symbol"/>
              </a:rPr>
              <a:t>，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查找效率为</a:t>
            </a:r>
            <a:r>
              <a:rPr lang="en-US" altLang="zh-CN" sz="22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O(log</a:t>
            </a:r>
            <a:r>
              <a:rPr lang="en-US" altLang="zh-CN" sz="2200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2</a:t>
            </a:r>
            <a:r>
              <a:rPr lang="en-US" altLang="zh-CN" sz="2200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)</a:t>
            </a:r>
            <a:r>
              <a:rPr lang="en-US" sz="22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/>
                <a:cs typeface="Consolas" pitchFamily="49" charset="0"/>
                <a:sym typeface="Symbol"/>
              </a:rPr>
              <a:t> ～ O(</a:t>
            </a:r>
            <a:r>
              <a:rPr lang="en-US" sz="2200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/>
                <a:cs typeface="Consolas" pitchFamily="49" charset="0"/>
                <a:sym typeface="Symbol"/>
              </a:rPr>
              <a:t>n</a:t>
            </a:r>
            <a:r>
              <a:rPr lang="en-US" sz="22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/>
                <a:cs typeface="Consolas" pitchFamily="49" charset="0"/>
                <a:sym typeface="Symbol"/>
              </a:rPr>
              <a:t>)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个关键字构造的平衡二叉树高度为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2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  <a:sym typeface="Symbol"/>
              </a:rPr>
              <a:t>，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查找效率为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O</a:t>
            </a:r>
            <a:r>
              <a:rPr lang="en-US" altLang="zh-CN" sz="22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(log</a:t>
            </a:r>
            <a:r>
              <a:rPr lang="en-US" altLang="zh-CN" sz="2200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2</a:t>
            </a:r>
            <a:r>
              <a:rPr lang="en-US" altLang="zh-CN" sz="2200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)</a:t>
            </a:r>
            <a:endParaRPr lang="zh-CN" altLang="en-US" sz="220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873043"/>
            <a:ext cx="80724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在含有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个结点的平衡二叉树上，查找关键字为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（存在该结点）的结点，则依次比较的关键字有可能是（  ）。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46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B. 47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36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C. 27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37		D. 15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endParaRPr lang="zh-CN" altLang="en-US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3143249"/>
            <a:ext cx="74295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2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2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pt-BR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2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pt-BR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endParaRPr lang="zh-CN" altLang="en-US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=7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，求出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也就是说，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个结点的平衡二叉树最大高度为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endParaRPr lang="zh-CN" altLang="en-US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6630" y="2070550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4714884"/>
            <a:ext cx="80724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选项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 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错误；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选项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次而不成功 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错误</a:t>
            </a:r>
            <a:endParaRPr lang="zh-CN" altLang="en-US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57166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71480"/>
            <a:ext cx="3286148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  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B-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树和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B+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树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2844" y="2095492"/>
            <a:ext cx="8429684" cy="3269998"/>
            <a:chOff x="142844" y="1571618"/>
            <a:chExt cx="8429684" cy="2452499"/>
          </a:xfrm>
        </p:grpSpPr>
        <p:sp>
          <p:nvSpPr>
            <p:cNvPr id="5" name="TextBox 4"/>
            <p:cNvSpPr txBox="1"/>
            <p:nvPr/>
          </p:nvSpPr>
          <p:spPr>
            <a:xfrm>
              <a:off x="1357290" y="1571618"/>
              <a:ext cx="7215238" cy="245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个关键字的结点有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棵子树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内部结点关键字总数为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，外部结点个数为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内部结点最多关键字个数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 =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内部结点最少关键字个数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Min = 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</a:t>
              </a:r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/2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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插入关键字时，只有根结点分裂 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 树高增加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层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删除关键字时，只有根结点参与合并 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 树高减少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层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只能从根结点出发随机查找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44" y="1975062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TextBox 6"/>
          <p:cNvSpPr txBox="1"/>
          <p:nvPr/>
        </p:nvSpPr>
        <p:spPr>
          <a:xfrm>
            <a:off x="928662" y="1428736"/>
            <a:ext cx="2786082" cy="4257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2200" i="1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zh-CN" altLang="en-US" sz="220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阶</a:t>
            </a:r>
            <a:r>
              <a:rPr lang="en-US" altLang="zh-CN" sz="220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B-</a:t>
            </a:r>
            <a:r>
              <a:rPr lang="zh-CN" altLang="en-US" sz="220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树重要属性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0"/>
            <a:ext cx="2786082" cy="4257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2200" i="1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zh-CN" altLang="en-US" sz="220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阶</a:t>
            </a:r>
            <a:r>
              <a:rPr lang="en-US" altLang="zh-CN" sz="220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B+</a:t>
            </a:r>
            <a:r>
              <a:rPr lang="zh-CN" altLang="en-US" sz="220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树重要属性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42844" y="1506352"/>
            <a:ext cx="8072494" cy="2346667"/>
            <a:chOff x="142844" y="1129763"/>
            <a:chExt cx="8072494" cy="1760001"/>
          </a:xfrm>
        </p:grpSpPr>
        <p:sp>
          <p:nvSpPr>
            <p:cNvPr id="4" name="TextBox 3"/>
            <p:cNvSpPr txBox="1"/>
            <p:nvPr/>
          </p:nvSpPr>
          <p:spPr>
            <a:xfrm>
              <a:off x="1357290" y="1129763"/>
              <a:ext cx="6858048" cy="1760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个关键字的结点只有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棵子树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上方为索引，叶子结点层存放记录</a:t>
              </a:r>
              <a:endParaRPr 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叶子结点层的结点通过指针相链接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可以从根结点出发随机查找，也可以从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叶子结点层的开始结点出发顺序查找</a:t>
              </a:r>
            </a:p>
          </p:txBody>
        </p:sp>
        <p:pic>
          <p:nvPicPr>
            <p:cNvPr id="5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44" y="1714494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2910" y="76198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71604" y="895448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哈 希 表 查 找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1904990"/>
            <a:ext cx="2286016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哈希表组成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5918" y="2571744"/>
            <a:ext cx="5000660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存放数据的表空间，地址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哈希函数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解决冲突的方法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1"/>
            <a:ext cx="7786742" cy="104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哈希函数：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根据记录的关键字计算出存储地址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解决冲突的方法：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在出现冲突时，找另外一个存储地址。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71538" y="2095491"/>
            <a:ext cx="7500990" cy="1715374"/>
            <a:chOff x="1071538" y="1571618"/>
            <a:chExt cx="7500990" cy="1286531"/>
          </a:xfrm>
        </p:grpSpPr>
        <p:sp>
          <p:nvSpPr>
            <p:cNvPr id="4" name="下箭头 3"/>
            <p:cNvSpPr/>
            <p:nvPr/>
          </p:nvSpPr>
          <p:spPr>
            <a:xfrm>
              <a:off x="2428860" y="1571618"/>
              <a:ext cx="285752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1538" y="2071684"/>
              <a:ext cx="7500990" cy="786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开放定址法：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冲突时在周围找一个新的空闲的哈希地址。</a:t>
              </a:r>
              <a:endPara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拉链法：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把所有的同义词用单链表链接起来的方法。　</a:t>
              </a: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80979"/>
            <a:ext cx="350046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顺序表查找算法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238235"/>
            <a:ext cx="2214578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顺序查找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折半查找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分块查找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  <a:sym typeface="Wingding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000364" y="1428738"/>
            <a:ext cx="3286148" cy="1285884"/>
            <a:chOff x="3000364" y="1071553"/>
            <a:chExt cx="3286148" cy="964413"/>
          </a:xfrm>
        </p:grpSpPr>
        <p:sp>
          <p:nvSpPr>
            <p:cNvPr id="6" name="右大括号 5"/>
            <p:cNvSpPr/>
            <p:nvPr/>
          </p:nvSpPr>
          <p:spPr>
            <a:xfrm>
              <a:off x="3000364" y="1071553"/>
              <a:ext cx="214314" cy="964413"/>
            </a:xfrm>
            <a:prstGeom prst="rightBrac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57554" y="1178709"/>
              <a:ext cx="2928958" cy="621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成功情况下的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ASL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不成功情况下的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ASL</a:t>
              </a:r>
              <a:endPara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571481"/>
            <a:ext cx="7429552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以下关于哈希查找的叙述中错误的是（   ）。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用拉链法解决冲突易引起堆积现象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用线性探测法解决冲突易引起堆积现象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哈希函数选得好可以减少冲突现象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哈希函数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MOD 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通常取小于等于表长的素数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3071810"/>
            <a:ext cx="7215238" cy="1982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同义词冲突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：两个不同关键字记录的哈希函数值相同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非同义词冲突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：多个不同哈希函数值的记录争抢同一地址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堆积现象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：指非同义词冲突出现的现象，拉链法不会引起堆积现象。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6446" y="1023120"/>
            <a:ext cx="500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FF0000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×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29058" y="4643446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 smtClean="0"/>
              <a:t>/21</a:t>
            </a:r>
            <a:endParaRPr lang="en-US" altLang="zh-CN"/>
          </a:p>
        </p:txBody>
      </p:sp>
      <p:pic>
        <p:nvPicPr>
          <p:cNvPr id="1026" name="Picture 2" descr="https://ss1.bdstatic.com/70cFuXSh_Q1YnxGkpoWK1HF6hhy/it/u=767797348,4170299663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2000240"/>
            <a:ext cx="2214578" cy="2214580"/>
          </a:xfrm>
          <a:prstGeom prst="rect">
            <a:avLst/>
          </a:prstGeom>
          <a:noFill/>
        </p:spPr>
      </p:pic>
      <p:pic>
        <p:nvPicPr>
          <p:cNvPr id="2" name="Picture 2" descr="https://ss0.bdstatic.com/70cFuHSh_Q1YnxGkpoWK1HF6hhy/it/u=909616430,1846657988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28604"/>
            <a:ext cx="4357718" cy="32682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364169"/>
            <a:ext cx="7000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个元素的有序表，采用折半查找方法，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成功时最大的比较次数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是（  ）。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A.25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B.50	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C.10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D.7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3554933"/>
            <a:ext cx="6000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成功时最大比较次数为 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        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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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101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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=7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5206" y="2214554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49192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3070" y="659161"/>
            <a:ext cx="7500990" cy="20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从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个元素中查找其中某个元素，如果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最多进行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次元素之间的比较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，则采用的查找方法只可能是（  ）。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折半查找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B.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分块查找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顺序查找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D.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都不可能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3643314"/>
            <a:ext cx="6929486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=19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，折半查找的元素最多比较次数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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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，顺序查找和分块查找所需元素比较次数会更多。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7554" y="1785926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13696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60000"/>
            <a:ext cx="792961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一个递增表为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R[0..11]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，采用折半查找方法，在某次成功查找到指定的记录时，以下（）是可能的记录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比较序列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A.R[0]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R[5]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R[2]		B.R[0]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R[6]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R[9]</a:t>
            </a:r>
            <a:endParaRPr lang="zh-CN" altLang="en-US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C.R[5]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R[8]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R[10]		D.R[5]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R[2]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R[4]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28662" y="2214554"/>
            <a:ext cx="6286544" cy="3905277"/>
            <a:chOff x="1142976" y="1571618"/>
            <a:chExt cx="6858048" cy="3000396"/>
          </a:xfrm>
        </p:grpSpPr>
        <p:sp>
          <p:nvSpPr>
            <p:cNvPr id="6" name="矩形 5"/>
            <p:cNvSpPr/>
            <p:nvPr/>
          </p:nvSpPr>
          <p:spPr>
            <a:xfrm>
              <a:off x="3786182" y="1571618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mid=5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286248" y="2000246"/>
              <a:ext cx="714380" cy="571504"/>
            </a:xfrm>
            <a:prstGeom prst="ellipse">
              <a:avLst/>
            </a:prstGeom>
            <a:solidFill>
              <a:srgbClr val="339933"/>
            </a:solidFill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[5]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643174" y="3000378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[2]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71670" y="2571750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mid=2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714480" y="4000510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[0]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42976" y="3571882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mid=0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500430" y="4000510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[3]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28926" y="3571882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mid=3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>
              <a:stCxn id="12" idx="2"/>
              <a:endCxn id="13" idx="7"/>
            </p:cNvCxnSpPr>
            <p:nvPr/>
          </p:nvCxnSpPr>
          <p:spPr>
            <a:xfrm rot="10800000" flipV="1">
              <a:off x="3252936" y="2285997"/>
              <a:ext cx="1033313" cy="79807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3" idx="3"/>
              <a:endCxn id="15" idx="7"/>
            </p:cNvCxnSpPr>
            <p:nvPr/>
          </p:nvCxnSpPr>
          <p:spPr>
            <a:xfrm rot="5400000">
              <a:off x="2238008" y="3574420"/>
              <a:ext cx="596018" cy="42355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3" idx="5"/>
              <a:endCxn id="17" idx="1"/>
            </p:cNvCxnSpPr>
            <p:nvPr/>
          </p:nvCxnSpPr>
          <p:spPr>
            <a:xfrm rot="16200000" flipH="1">
              <a:off x="3130983" y="3610139"/>
              <a:ext cx="596018" cy="35211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6000760" y="3000378"/>
              <a:ext cx="714380" cy="571504"/>
            </a:xfrm>
            <a:prstGeom prst="ellipse">
              <a:avLst/>
            </a:prstGeom>
            <a:solidFill>
              <a:srgbClr val="339933"/>
            </a:solidFill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[8]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429256" y="2571750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mid=8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143504" y="4000510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[6]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72000" y="3571882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mid=6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929454" y="4000510"/>
              <a:ext cx="714380" cy="571504"/>
            </a:xfrm>
            <a:prstGeom prst="ellipse">
              <a:avLst/>
            </a:prstGeom>
            <a:solidFill>
              <a:srgbClr val="339933"/>
            </a:solidFill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[10]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357950" y="3571882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mid=10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12" idx="6"/>
              <a:endCxn id="28" idx="1"/>
            </p:cNvCxnSpPr>
            <p:nvPr/>
          </p:nvCxnSpPr>
          <p:spPr>
            <a:xfrm>
              <a:off x="5000628" y="2285998"/>
              <a:ext cx="1104751" cy="79807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8" idx="3"/>
              <a:endCxn id="30" idx="7"/>
            </p:cNvCxnSpPr>
            <p:nvPr/>
          </p:nvCxnSpPr>
          <p:spPr>
            <a:xfrm rot="5400000">
              <a:off x="5631313" y="3610139"/>
              <a:ext cx="596018" cy="35211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8" idx="5"/>
              <a:endCxn id="32" idx="1"/>
            </p:cNvCxnSpPr>
            <p:nvPr/>
          </p:nvCxnSpPr>
          <p:spPr>
            <a:xfrm rot="16200000" flipH="1">
              <a:off x="6524288" y="3574420"/>
              <a:ext cx="596018" cy="42355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286248" y="1500174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40975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761981"/>
            <a:ext cx="7643866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当采用分块查找时，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数据的组织方式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为（  ）。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数据分成若干块，每块内数据有序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数据分成若干块，每块内数据不必有序，但块间必须有序，每块内最大（或最小）的数据组成索引块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数据分成若干块，每块内数据有序，每块内最大（或最小）的数据组成索引块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数据分成若干块，每块中的数据个数必须相同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4143380"/>
            <a:ext cx="32147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块内无序，块间有序！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0958" y="2000240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428736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641003"/>
            <a:ext cx="7643866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设待查找元素为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47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，且已存入变量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中，如果在查找过程中，和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进行比较的元素依次是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47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32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46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47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，则所采用的查找方法（  ）。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是一种错误的方法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B.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可能是分块查找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可能是顺序查找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D.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可能是折半查找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3214686"/>
            <a:ext cx="7643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顺序查找或折半查找   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第一次比较成功时就会结束。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可能是分块查找，假设索引表是对块中最大元素进行索引，先和索引表中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47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比较找到相应块，然后到相应块（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46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47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）中查找。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0892" y="1880376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38097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2910" y="76198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00166" y="852390"/>
            <a:ext cx="221457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树 表 查 找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1904989"/>
            <a:ext cx="2357454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二叉排序树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00100" y="3047998"/>
            <a:ext cx="6715172" cy="861774"/>
            <a:chOff x="1000100" y="2285997"/>
            <a:chExt cx="5929354" cy="646330"/>
          </a:xfrm>
        </p:grpSpPr>
        <p:sp>
          <p:nvSpPr>
            <p:cNvPr id="9" name="TextBox 8"/>
            <p:cNvSpPr txBox="1"/>
            <p:nvPr/>
          </p:nvSpPr>
          <p:spPr>
            <a:xfrm>
              <a:off x="1000100" y="2285997"/>
              <a:ext cx="3286148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二叉树结构  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  BST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特性</a:t>
              </a:r>
            </a:p>
          </p:txBody>
        </p:sp>
        <p:sp>
          <p:nvSpPr>
            <p:cNvPr id="10" name="右箭头 9"/>
            <p:cNvSpPr/>
            <p:nvPr/>
          </p:nvSpPr>
          <p:spPr>
            <a:xfrm>
              <a:off x="4319586" y="2344736"/>
              <a:ext cx="714380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14942" y="2285997"/>
              <a:ext cx="1714512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二叉排序树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57290" y="3905253"/>
            <a:ext cx="38576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基本运算：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查找、插入、删除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1604" y="1238235"/>
            <a:ext cx="6929486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二叉排序树 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中序序列是一个递增有序序列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二叉树 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中序序列是一个递增有序序列 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二叉排序树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二叉排序树中最小结点是中序序列的开始结点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二叉排序树中最小结点是根结点最左下结点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二叉排序树中最大结点是中序序列的尾结点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二叉排序树中最大结点是根结点最右下结点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1" y="1428736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4414" y="380979"/>
            <a:ext cx="2786082" cy="4257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二叉排序树重要属性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714480" y="2498189"/>
            <a:ext cx="5760000" cy="2117"/>
          </a:xfrm>
          <a:prstGeom prst="line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69520" y="3571876"/>
            <a:ext cx="5760000" cy="2117"/>
          </a:xfrm>
          <a:prstGeom prst="line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4230</TotalTime>
  <Words>1342</Words>
  <Application>Microsoft PowerPoint</Application>
  <PresentationFormat>全屏显示(4:3)</PresentationFormat>
  <Paragraphs>186</Paragraphs>
  <Slides>21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1492</cp:revision>
  <dcterms:created xsi:type="dcterms:W3CDTF">2004-03-31T23:50:14Z</dcterms:created>
  <dcterms:modified xsi:type="dcterms:W3CDTF">2017-12-18T07:20:58Z</dcterms:modified>
</cp:coreProperties>
</file>