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46B5A-13BA-4146-822B-FB8C3554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BDE4D8-C0A2-4753-99FB-67FEC4200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DAB1-AE3A-4229-B6A1-64FF4627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5DBBA-8863-483F-A250-9820FD87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217E1-AB2B-4DE5-9E44-AEFE6C4A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21F77-F01A-4E28-B6EC-5C8D506A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2775B-C069-4AAC-83A5-40952F5C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C2202-EA75-4346-93D6-F9954D6A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13695-5947-4122-B3D3-EF3258D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26AEE-A934-46C1-93A5-286E8521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1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2F18DB-6879-4EF1-B290-CE30C3E22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45AB2-6692-42A8-9333-EF8F4CE91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2B29D-9002-41AB-A7A4-5FF8E51F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485E5-FCD7-4071-BD8E-D74F04B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A5B4B-AAA7-4222-83F4-86ADF2D9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35D4B-F8B0-426B-9D01-950BCFAD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FB0EA-D29C-4C44-A82B-346500B7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D606C-6E5F-429A-B4C2-A32CFD8F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1C643-0520-42B7-9FB7-50688ABF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4D9DB-3B87-48D7-82CD-E35DD26E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8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1F20C-B5C0-43F2-A6B5-1BFC9EC5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9A633-256F-43DF-8313-5CC39F0F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55D07-02D7-49A8-8908-EBB5A224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6E5F8-C142-4DD8-A233-3DF24D7E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CC41E-9FB9-4A96-AB74-918A3CD2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15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173E6-7B09-4145-82C0-4974803F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00477-CCF9-4485-8CA7-2A657869F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93083-891B-475E-BC18-161A69F3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80788C-D61E-4BA6-9BD4-72614885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8A7C8-9D9C-439B-9A8A-F6F1C7E1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3280-8F5D-4A75-A2FE-7A906B16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D10B0-BE5E-44F4-8311-285971FB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5355A-7BC9-4581-AB7C-C7EA54FE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E1228-427D-4392-B1BF-7D1937D30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717410-54D7-4EC6-94CC-2722950A5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11C26-C150-4ECF-84C5-47A316C51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185A8C-0A40-4591-A5C3-1AC880AC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C51F01-06C6-4BAC-804A-928F152C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50AD6C-EDCB-49C0-93C8-7C783D98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9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28AE7-04CA-4D7E-AB8E-06C0B80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193B24-200D-47B6-AB5E-781B20E3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77029-5654-41D4-B60E-C19E3CCD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6A0B4-4DC0-48C6-9D62-990B4D4A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39175B-2C3B-4BB5-9229-6DCD9516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1D3838-EF00-4C5B-BCA2-29017BA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B5428-776C-4E4D-A19A-5DB1CE7E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C81B0-C2E7-400E-B7FD-F00739CF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AE4AF-ED25-467F-8996-86FC83B4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D9E1D0-11D8-43D4-BEE6-2405A7D8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6E6EE-CB69-4615-885F-9CE2E929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2B758-96A6-4A32-B257-C1BF508C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68D20-5745-4744-BF6D-447C4B15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3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0719-02D6-4266-AC6B-3029E264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93A08-27DA-440A-906E-C963F5DB4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C88F1-A69F-4914-9940-52728E4FF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6979A-75C4-44BF-890A-38BA9711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E49C4-76ED-4896-A247-D6EEB331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E8EBA-B443-4B7A-848E-27AED25E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4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899E19-69FD-411B-9E6F-9FA42D66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4C800-1DFC-4215-9AED-B82FE54E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C3FC7-EFB1-48F3-9DA2-E942E5E5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0500-E6E4-418B-8368-9117620C4C81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EAFC5-F43B-4373-B43B-A5CE0914C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E5D5-035A-4313-865A-80C2751DD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F166-D673-4B1D-970C-60492246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112907-ACC1-42BD-B10B-4DCBD4B7BDBA}"/>
              </a:ext>
            </a:extLst>
          </p:cNvPr>
          <p:cNvSpPr txBox="1"/>
          <p:nvPr/>
        </p:nvSpPr>
        <p:spPr>
          <a:xfrm>
            <a:off x="580937" y="339078"/>
            <a:ext cx="10014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给你两个 非空 的链表，表示两个非负的整数。它们每位数字都是按照 逆序 的方式存储的，并且每个节点只能存储 一位 数字。请你将两个数相加，并以相同形式返回一个表示和的链表。你可以假设除了数字 0 之外，这两个数都不会以 0 开头。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F23569-AD19-4F0B-ADE2-A4C42D2A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01" y="1322795"/>
            <a:ext cx="4650292" cy="348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A75014-1019-4933-B959-41F3D2458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759" y="1468251"/>
            <a:ext cx="3980952" cy="35523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AD1018-74FB-4AA4-8458-12AC10959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37" y="5012735"/>
            <a:ext cx="6016080" cy="12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7BE44E4-C0E5-421B-B7CF-33AD120A7B98}"/>
              </a:ext>
            </a:extLst>
          </p:cNvPr>
          <p:cNvSpPr txBox="1"/>
          <p:nvPr/>
        </p:nvSpPr>
        <p:spPr>
          <a:xfrm>
            <a:off x="606105" y="230188"/>
            <a:ext cx="20112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i="0" dirty="0">
                <a:effectLst/>
                <a:latin typeface="Helvetica" panose="020B0604020202020204" pitchFamily="34" charset="0"/>
              </a:rPr>
              <a:t>整体思路：</a:t>
            </a:r>
          </a:p>
          <a:p>
            <a:pPr algn="just"/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不对齐补零，若链表不为空则用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sum(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代表每个位的和的结果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加上，考虑进位。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74F7F7-0A53-4F16-BD18-23162CE2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80" y="0"/>
            <a:ext cx="482143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A1107B-E831-42DB-81C3-613223C6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672" y="162333"/>
            <a:ext cx="6171429" cy="6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1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A58F4C-981D-406A-A41E-B09A671C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4" y="0"/>
            <a:ext cx="7561905" cy="27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B8F501-F7C6-4F65-8A88-43F231A2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8" y="2668610"/>
            <a:ext cx="7676190" cy="2695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686461-0093-4F35-8C79-4FC3CD10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953" y="52053"/>
            <a:ext cx="4238095" cy="67619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8E489A-70B7-4DAD-BE12-6B7E51488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99" y="5349890"/>
            <a:ext cx="6171429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F70CB5A-1E2B-48D0-BCB8-B5BFDE753845}"/>
              </a:ext>
            </a:extLst>
          </p:cNvPr>
          <p:cNvSpPr txBox="1"/>
          <p:nvPr/>
        </p:nvSpPr>
        <p:spPr>
          <a:xfrm>
            <a:off x="119544" y="158147"/>
            <a:ext cx="53920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方法一：模拟</a:t>
            </a:r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  <a:r>
              <a:rPr lang="zh-CN" altLang="en-US" dirty="0"/>
              <a:t>通常情况下，罗马数字中小的数字在大的数字的右边。若输入的字符串满足该情况，那么可以将每个字符视作一个单独的值，累加每个字符对应的数值即可。例如 XXVIIXXVII 可视作 X+X+V+I+I=10+10+5+1+1=27X+X+V+I+I=10+10+5+1+1=27。若存在小的数字在大的数字的左边的情况，根据规则需要减去小的数字。对于这种情况，我们也可以将每个字符视作一个单独的值，若一个数字右侧的数字比它大，则将该数字的符号取反。例如 XIVXIV 可视作 X−I+V=10−1+5=14X−I+V=10−1+5=14。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E36A6A-8E8E-42B0-B295-DB04C029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01" y="90329"/>
            <a:ext cx="5485714" cy="6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3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37AF78-A5C2-4A47-B0E4-A8FA9A73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8854" cy="6618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912070-1B08-4924-987E-7F8B51A3D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449" y="0"/>
            <a:ext cx="4565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2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BBD5D9-516E-48EF-B612-ADCAD195F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6333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E58E09-CC4B-4FB1-9E64-8AF0C7F0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33" y="0"/>
            <a:ext cx="393546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DADB0E-911D-4B79-BE41-534D7FED2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39" y="0"/>
            <a:ext cx="4118370" cy="30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9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19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5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292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 玉奇</dc:creator>
  <cp:lastModifiedBy>肖 玉奇</cp:lastModifiedBy>
  <cp:revision>8</cp:revision>
  <dcterms:created xsi:type="dcterms:W3CDTF">2023-05-17T14:02:44Z</dcterms:created>
  <dcterms:modified xsi:type="dcterms:W3CDTF">2023-05-17T14:23:52Z</dcterms:modified>
</cp:coreProperties>
</file>