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4400" y="7899400"/>
            <a:ext cx="5944870" cy="708660"/>
          </a:xfrm>
          <a:prstGeom prst="rect">
            <a:avLst/>
          </a:prstGeom>
          <a:ln w="12190">
            <a:solidFill>
              <a:srgbClr val="000000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algn="ctr" marL="1270">
              <a:lnSpc>
                <a:spcPts val="1510"/>
              </a:lnSpc>
              <a:spcBef>
                <a:spcPts val="480"/>
              </a:spcBef>
            </a:pPr>
            <a:r>
              <a:rPr dirty="0" u="heavy" sz="13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dirty="0" u="heavy" sz="1300" spc="-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Proposal</a:t>
            </a:r>
            <a:r>
              <a:rPr dirty="0" u="heavy" sz="1300" spc="-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Status</a:t>
            </a:r>
            <a:endParaRPr sz="1300">
              <a:latin typeface="Times New Roman"/>
              <a:cs typeface="Times New Roman"/>
            </a:endParaRPr>
          </a:p>
          <a:p>
            <a:pPr algn="ctr" marR="210185">
              <a:lnSpc>
                <a:spcPts val="1475"/>
              </a:lnSpc>
              <a:tabLst>
                <a:tab pos="3947160" algn="l"/>
              </a:tabLst>
            </a:pPr>
            <a:r>
              <a:rPr dirty="0" sz="1300" b="1">
                <a:latin typeface="Times New Roman"/>
                <a:cs typeface="Times New Roman"/>
              </a:rPr>
              <a:t>Marks:</a:t>
            </a:r>
            <a:r>
              <a:rPr dirty="0" sz="1300" spc="-6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…………………………………</a:t>
            </a:r>
            <a:r>
              <a:rPr dirty="0" sz="1300" b="1">
                <a:latin typeface="Times New Roman"/>
                <a:cs typeface="Times New Roman"/>
              </a:rPr>
              <a:t>	Signature:</a:t>
            </a:r>
            <a:r>
              <a:rPr dirty="0" sz="1300" spc="-5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.....................</a:t>
            </a:r>
            <a:endParaRPr sz="1300">
              <a:latin typeface="Times New Roman"/>
              <a:cs typeface="Times New Roman"/>
            </a:endParaRPr>
          </a:p>
          <a:p>
            <a:pPr algn="ctr" marR="151130">
              <a:lnSpc>
                <a:spcPts val="1525"/>
              </a:lnSpc>
              <a:tabLst>
                <a:tab pos="3992879" algn="l"/>
              </a:tabLst>
            </a:pPr>
            <a:r>
              <a:rPr dirty="0" sz="1300" b="1">
                <a:latin typeface="Times New Roman"/>
                <a:cs typeface="Times New Roman"/>
              </a:rPr>
              <a:t>Comments:</a:t>
            </a:r>
            <a:r>
              <a:rPr dirty="0" sz="1300" spc="-6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..............................................</a:t>
            </a:r>
            <a:r>
              <a:rPr dirty="0" sz="1300" b="1">
                <a:latin typeface="Times New Roman"/>
                <a:cs typeface="Times New Roman"/>
              </a:rPr>
              <a:t>	Date:</a:t>
            </a:r>
            <a:r>
              <a:rPr dirty="0" sz="1300" spc="-4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..............................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7244" y="1913280"/>
            <a:ext cx="5931535" cy="23545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40"/>
              </a:spcBef>
            </a:pPr>
            <a:r>
              <a:rPr dirty="0" sz="1900" b="1">
                <a:latin typeface="Times New Roman"/>
                <a:cs typeface="Times New Roman"/>
              </a:rPr>
              <a:t>Green</a:t>
            </a:r>
            <a:r>
              <a:rPr dirty="0" sz="1900" spc="-5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University</a:t>
            </a:r>
            <a:r>
              <a:rPr dirty="0" sz="1900" spc="-4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of</a:t>
            </a:r>
            <a:r>
              <a:rPr dirty="0" sz="1900" spc="-40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Bangladesh</a:t>
            </a: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900" b="1">
                <a:latin typeface="Times New Roman"/>
                <a:cs typeface="Times New Roman"/>
              </a:rPr>
              <a:t>Department</a:t>
            </a:r>
            <a:r>
              <a:rPr dirty="0" sz="1900" spc="-6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of</a:t>
            </a:r>
            <a:r>
              <a:rPr dirty="0" sz="1900" spc="-6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Computer</a:t>
            </a:r>
            <a:r>
              <a:rPr dirty="0" sz="1900" spc="-6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Science</a:t>
            </a:r>
            <a:r>
              <a:rPr dirty="0" sz="1900" spc="-7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and</a:t>
            </a:r>
            <a:r>
              <a:rPr dirty="0" sz="1900" spc="-6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Engineering</a:t>
            </a:r>
            <a:r>
              <a:rPr dirty="0" sz="1900" spc="-65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(CSE)</a:t>
            </a:r>
            <a:endParaRPr sz="1900">
              <a:latin typeface="Times New Roman"/>
              <a:cs typeface="Times New Roman"/>
            </a:endParaRPr>
          </a:p>
          <a:p>
            <a:pPr marL="1051560" marR="1038860" indent="544195">
              <a:lnSpc>
                <a:spcPct val="110000"/>
              </a:lnSpc>
              <a:spcBef>
                <a:spcPts val="90"/>
              </a:spcBef>
            </a:pPr>
            <a:r>
              <a:rPr dirty="0" sz="1400" b="1">
                <a:latin typeface="Times New Roman"/>
                <a:cs typeface="Times New Roman"/>
              </a:rPr>
              <a:t>Faculty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Sciences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10" b="1">
                <a:latin typeface="Times New Roman"/>
                <a:cs typeface="Times New Roman"/>
              </a:rPr>
              <a:t> Engineering </a:t>
            </a:r>
            <a:r>
              <a:rPr dirty="0" sz="1400" b="1">
                <a:latin typeface="Times New Roman"/>
                <a:cs typeface="Times New Roman"/>
              </a:rPr>
              <a:t>Semester: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(Spring,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Year:2022),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B.Sc.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CSE</a:t>
            </a:r>
            <a:r>
              <a:rPr dirty="0" sz="1400" spc="-10" b="1">
                <a:latin typeface="Times New Roman"/>
                <a:cs typeface="Times New Roman"/>
              </a:rPr>
              <a:t> (Day)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L="10795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006EC0"/>
                </a:solidFill>
                <a:latin typeface="Times New Roman"/>
                <a:cs typeface="Times New Roman"/>
              </a:rPr>
              <a:t>LAB</a:t>
            </a:r>
            <a:r>
              <a:rPr dirty="0" sz="1400" spc="-30" b="1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6EC0"/>
                </a:solidFill>
                <a:latin typeface="Times New Roman"/>
                <a:cs typeface="Times New Roman"/>
              </a:rPr>
              <a:t>PROJECT</a:t>
            </a:r>
            <a:r>
              <a:rPr dirty="0" sz="1400" spc="-25" b="1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006EC0"/>
                </a:solidFill>
                <a:latin typeface="Times New Roman"/>
                <a:cs typeface="Times New Roman"/>
              </a:rPr>
              <a:t>PROPOSAL</a:t>
            </a:r>
            <a:endParaRPr sz="1400">
              <a:latin typeface="Times New Roman"/>
              <a:cs typeface="Times New Roman"/>
            </a:endParaRPr>
          </a:p>
          <a:p>
            <a:pPr algn="ctr" marL="8890">
              <a:lnSpc>
                <a:spcPct val="100000"/>
              </a:lnSpc>
              <a:spcBef>
                <a:spcPts val="165"/>
              </a:spcBef>
            </a:pPr>
            <a:r>
              <a:rPr dirty="0" sz="1400" b="1">
                <a:latin typeface="Times New Roman"/>
                <a:cs typeface="Times New Roman"/>
              </a:rPr>
              <a:t>Course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Title: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Data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Structure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25" b="1"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  <a:p>
            <a:pPr algn="ctr" marL="50165">
              <a:lnSpc>
                <a:spcPct val="100000"/>
              </a:lnSpc>
              <a:spcBef>
                <a:spcPts val="420"/>
              </a:spcBef>
              <a:tabLst>
                <a:tab pos="2684145" algn="l"/>
              </a:tabLst>
            </a:pPr>
            <a:r>
              <a:rPr dirty="0" sz="1400" b="1">
                <a:latin typeface="Times New Roman"/>
                <a:cs typeface="Times New Roman"/>
              </a:rPr>
              <a:t>Course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Code:</a:t>
            </a:r>
            <a:r>
              <a:rPr dirty="0" sz="1400" spc="30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CSE106</a:t>
            </a:r>
            <a:r>
              <a:rPr dirty="0" sz="1400" b="1">
                <a:latin typeface="Times New Roman"/>
                <a:cs typeface="Times New Roman"/>
              </a:rPr>
              <a:t>	Section:</a:t>
            </a:r>
            <a:r>
              <a:rPr dirty="0" sz="1400" spc="25" b="1">
                <a:latin typeface="Times New Roman"/>
                <a:cs typeface="Times New Roman"/>
              </a:rPr>
              <a:t> </a:t>
            </a:r>
            <a:r>
              <a:rPr dirty="0" sz="1400" spc="-25" b="1">
                <a:latin typeface="Times New Roman"/>
                <a:cs typeface="Times New Roman"/>
              </a:rPr>
              <a:t>PC-DA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95015" y="4966842"/>
            <a:ext cx="11874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1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Student</a:t>
            </a:r>
            <a:r>
              <a:rPr dirty="0" u="heavy" sz="14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Details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103680" y="5372988"/>
          <a:ext cx="5565140" cy="790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5480"/>
                <a:gridCol w="2353310"/>
              </a:tblGrid>
              <a:tr h="306070"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10191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Irteja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Mahmud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628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213902016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4780">
                    <a:lnL w="6350">
                      <a:solidFill>
                        <a:srgbClr val="C0C0C0"/>
                      </a:solidFill>
                      <a:prstDash val="solid"/>
                    </a:lnL>
                    <a:lnR w="6350">
                      <a:solidFill>
                        <a:srgbClr val="C0C0C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6350">
                      <a:solidFill>
                        <a:srgbClr val="C0C0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902004" y="6525234"/>
            <a:ext cx="1852295" cy="732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63880">
              <a:lnSpc>
                <a:spcPct val="1107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Lab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Date </a:t>
            </a:r>
            <a:r>
              <a:rPr dirty="0" sz="1400" b="1">
                <a:latin typeface="Times New Roman"/>
                <a:cs typeface="Times New Roman"/>
              </a:rPr>
              <a:t>Submission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Date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400" b="1">
                <a:latin typeface="Times New Roman"/>
                <a:cs typeface="Times New Roman"/>
              </a:rPr>
              <a:t>Course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Teacher’s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Name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88335" y="6525234"/>
            <a:ext cx="1907539" cy="73279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400" b="1">
                <a:latin typeface="Times New Roman"/>
                <a:cs typeface="Times New Roman"/>
              </a:rPr>
              <a:t>: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06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July 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2022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400" b="1">
                <a:latin typeface="Times New Roman"/>
                <a:cs typeface="Times New Roman"/>
              </a:rPr>
              <a:t>: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18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July 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2022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400" b="1">
                <a:latin typeface="Times New Roman"/>
                <a:cs typeface="Times New Roman"/>
              </a:rPr>
              <a:t>: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Farhana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Akhtar</a:t>
            </a:r>
            <a:r>
              <a:rPr dirty="0" sz="1400" spc="-10" b="1">
                <a:latin typeface="Times New Roman"/>
                <a:cs typeface="Times New Roman"/>
              </a:rPr>
              <a:t> Sunny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20697" y="7491221"/>
            <a:ext cx="47358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[For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Teachers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use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only: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Don’t</a:t>
            </a:r>
            <a:r>
              <a:rPr dirty="0" sz="1400" spc="-2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Write</a:t>
            </a:r>
            <a:r>
              <a:rPr dirty="0" sz="1400" spc="-4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Anything</a:t>
            </a:r>
            <a:r>
              <a:rPr dirty="0" sz="1400" spc="-3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inside</a:t>
            </a:r>
            <a:r>
              <a:rPr dirty="0" sz="1400" spc="-2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this</a:t>
            </a:r>
            <a:r>
              <a:rPr dirty="0" sz="1400" spc="-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0000FF"/>
                </a:solidFill>
                <a:latin typeface="Times New Roman"/>
                <a:cs typeface="Times New Roman"/>
              </a:rPr>
              <a:t>box</a:t>
            </a:r>
            <a:r>
              <a:rPr dirty="0" sz="1400" spc="-20" b="1">
                <a:latin typeface="Times New Roman"/>
                <a:cs typeface="Times New Roman"/>
              </a:rPr>
              <a:t>]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9620" y="914400"/>
            <a:ext cx="1149159" cy="10115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0480" y="889761"/>
            <a:ext cx="5970270" cy="8387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100"/>
              </a:spcBef>
              <a:buSzPct val="85714"/>
              <a:buAutoNum type="arabicPeriod"/>
              <a:tabLst>
                <a:tab pos="243204" algn="l"/>
              </a:tabLst>
            </a:pPr>
            <a:r>
              <a:rPr dirty="0" sz="1400" b="1">
                <a:latin typeface="Times New Roman"/>
                <a:cs typeface="Times New Roman"/>
              </a:rPr>
              <a:t>TITLE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THE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PROJECT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PROPOSAL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65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Student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Management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242570" indent="-230504">
              <a:lnSpc>
                <a:spcPct val="100000"/>
              </a:lnSpc>
              <a:buSzPct val="85714"/>
              <a:buAutoNum type="arabicPeriod" startAt="2"/>
              <a:tabLst>
                <a:tab pos="243204" algn="l"/>
              </a:tabLst>
            </a:pPr>
            <a:r>
              <a:rPr dirty="0" sz="1400" b="1">
                <a:latin typeface="Times New Roman"/>
                <a:cs typeface="Times New Roman"/>
              </a:rPr>
              <a:t>PROBLEM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DOMAIN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&amp;</a:t>
            </a:r>
            <a:r>
              <a:rPr dirty="0" sz="1400" spc="-10" b="1">
                <a:latin typeface="Times New Roman"/>
                <a:cs typeface="Times New Roman"/>
              </a:rPr>
              <a:t> MOTIVATIONS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2"/>
            </a:pPr>
            <a:endParaRPr sz="1450">
              <a:latin typeface="Times New Roman"/>
              <a:cs typeface="Times New Roman"/>
            </a:endParaRPr>
          </a:p>
          <a:p>
            <a:pPr lvl="1" marL="699770" marR="205104" indent="-228600">
              <a:lnSpc>
                <a:spcPct val="109300"/>
              </a:lnSpc>
              <a:buFont typeface="Symbol"/>
              <a:buChar char=""/>
              <a:tabLst>
                <a:tab pos="699770" algn="l"/>
                <a:tab pos="700405" algn="l"/>
              </a:tabLst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computerization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Student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record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improves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efficiency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reduce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human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stress,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indirectly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improving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human recourses.</a:t>
            </a:r>
            <a:endParaRPr sz="1400">
              <a:latin typeface="Times New Roman"/>
              <a:cs typeface="Times New Roman"/>
            </a:endParaRPr>
          </a:p>
          <a:p>
            <a:pPr lvl="1" marL="699770" indent="-231140">
              <a:lnSpc>
                <a:spcPct val="100000"/>
              </a:lnSpc>
              <a:spcBef>
                <a:spcPts val="254"/>
              </a:spcBef>
              <a:buFont typeface="Symbol"/>
              <a:buChar char=""/>
              <a:tabLst>
                <a:tab pos="699770" algn="l"/>
                <a:tab pos="700405" algn="l"/>
              </a:tabLst>
            </a:pP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make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Student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Management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more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efficient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effective.</a:t>
            </a:r>
            <a:endParaRPr sz="1400">
              <a:latin typeface="Times New Roman"/>
              <a:cs typeface="Times New Roman"/>
            </a:endParaRPr>
          </a:p>
          <a:p>
            <a:pPr lvl="1" marL="699770" marR="5080" indent="-228600">
              <a:lnSpc>
                <a:spcPct val="109300"/>
              </a:lnSpc>
              <a:spcBef>
                <a:spcPts val="75"/>
              </a:spcBef>
              <a:buFont typeface="Symbol"/>
              <a:buChar char=""/>
              <a:tabLst>
                <a:tab pos="699770" algn="l"/>
                <a:tab pos="700405" algn="l"/>
              </a:tabLst>
            </a:pP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computerization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helps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easily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access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through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information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about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students.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242570" indent="-230504">
              <a:lnSpc>
                <a:spcPct val="100000"/>
              </a:lnSpc>
              <a:buSzPct val="85714"/>
              <a:buAutoNum type="arabicPeriod" startAt="2"/>
              <a:tabLst>
                <a:tab pos="243204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OBJECTIVES/AIMS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"/>
            </a:pPr>
            <a:endParaRPr sz="1450">
              <a:latin typeface="Times New Roman"/>
              <a:cs typeface="Times New Roman"/>
            </a:endParaRPr>
          </a:p>
          <a:p>
            <a:pPr lvl="1" marL="471170" marR="104139" indent="-228600">
              <a:lnSpc>
                <a:spcPct val="107900"/>
              </a:lnSpc>
              <a:buFont typeface="Symbol"/>
              <a:buChar char=""/>
              <a:tabLst>
                <a:tab pos="471170" algn="l"/>
                <a:tab pos="471805" algn="l"/>
              </a:tabLst>
            </a:pPr>
            <a:r>
              <a:rPr dirty="0" sz="1400">
                <a:latin typeface="Times New Roman"/>
                <a:cs typeface="Times New Roman"/>
              </a:rPr>
              <a:t>Our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aim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correct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information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about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student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how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he/she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performing.</a:t>
            </a:r>
            <a:endParaRPr sz="1400">
              <a:latin typeface="Times New Roman"/>
              <a:cs typeface="Times New Roman"/>
            </a:endParaRPr>
          </a:p>
          <a:p>
            <a:pPr lvl="1" marL="471170" indent="-230504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71170" algn="l"/>
                <a:tab pos="471805" algn="l"/>
              </a:tabLst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focus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reduce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time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lessen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human</a:t>
            </a:r>
            <a:r>
              <a:rPr dirty="0" sz="1400" spc="-10">
                <a:latin typeface="Times New Roman"/>
                <a:cs typeface="Times New Roman"/>
              </a:rPr>
              <a:t> efforts.</a:t>
            </a:r>
            <a:endParaRPr sz="1400">
              <a:latin typeface="Times New Roman"/>
              <a:cs typeface="Times New Roman"/>
            </a:endParaRPr>
          </a:p>
          <a:p>
            <a:pPr lvl="1" marL="471170" marR="144145" indent="-230504">
              <a:lnSpc>
                <a:spcPts val="1610"/>
              </a:lnSpc>
              <a:spcBef>
                <a:spcPts val="340"/>
              </a:spcBef>
              <a:buFont typeface="Symbol"/>
              <a:buChar char=""/>
              <a:tabLst>
                <a:tab pos="471170" algn="l"/>
                <a:tab pos="471805" algn="l"/>
              </a:tabLst>
            </a:pP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provide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user-</a:t>
            </a:r>
            <a:r>
              <a:rPr dirty="0" sz="1400">
                <a:latin typeface="Times New Roman"/>
                <a:cs typeface="Times New Roman"/>
              </a:rPr>
              <a:t>friendly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environment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where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serviced</a:t>
            </a:r>
            <a:r>
              <a:rPr dirty="0" sz="1400" spc="-10">
                <a:latin typeface="Times New Roman"/>
                <a:cs typeface="Times New Roman"/>
              </a:rPr>
              <a:t> better </a:t>
            </a:r>
            <a:r>
              <a:rPr dirty="0" sz="1400" spc="-20">
                <a:latin typeface="Times New Roman"/>
                <a:cs typeface="Times New Roman"/>
              </a:rPr>
              <a:t>easy.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450">
              <a:latin typeface="Times New Roman"/>
              <a:cs typeface="Times New Roman"/>
            </a:endParaRPr>
          </a:p>
          <a:p>
            <a:pPr marL="242570" indent="-230504">
              <a:lnSpc>
                <a:spcPct val="100000"/>
              </a:lnSpc>
              <a:buSzPct val="85714"/>
              <a:buAutoNum type="arabicPeriod" startAt="2"/>
              <a:tabLst>
                <a:tab pos="243204" algn="l"/>
              </a:tabLst>
            </a:pPr>
            <a:r>
              <a:rPr dirty="0" sz="1400" b="1">
                <a:latin typeface="Times New Roman"/>
                <a:cs typeface="Times New Roman"/>
              </a:rPr>
              <a:t>TOOLS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&amp;</a:t>
            </a:r>
            <a:r>
              <a:rPr dirty="0" sz="1400" spc="-10" b="1">
                <a:latin typeface="Times New Roman"/>
                <a:cs typeface="Times New Roman"/>
              </a:rPr>
              <a:t> TECHNOLOGIES</a:t>
            </a:r>
            <a:endParaRPr sz="1400">
              <a:latin typeface="Times New Roman"/>
              <a:cs typeface="Times New Roman"/>
            </a:endParaRPr>
          </a:p>
          <a:p>
            <a:pPr algn="just" marL="13970" marR="137160" indent="38100">
              <a:lnSpc>
                <a:spcPct val="110000"/>
              </a:lnSpc>
              <a:spcBef>
                <a:spcPts val="1345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Student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Management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consoled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based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application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C </a:t>
            </a:r>
            <a:r>
              <a:rPr dirty="0" sz="1400">
                <a:latin typeface="Times New Roman"/>
                <a:cs typeface="Times New Roman"/>
              </a:rPr>
              <a:t>programming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language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structure.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These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projects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completed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Code </a:t>
            </a:r>
            <a:r>
              <a:rPr dirty="0" sz="1400">
                <a:latin typeface="Times New Roman"/>
                <a:cs typeface="Times New Roman"/>
              </a:rPr>
              <a:t>Blocks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IDE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GCC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compiler.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lvl="1" marL="471170" indent="-230504">
              <a:lnSpc>
                <a:spcPct val="100000"/>
              </a:lnSpc>
              <a:buFont typeface="Symbol"/>
              <a:buChar char=""/>
              <a:tabLst>
                <a:tab pos="471170" algn="l"/>
                <a:tab pos="471805" algn="l"/>
              </a:tabLst>
            </a:pPr>
            <a:r>
              <a:rPr dirty="0" sz="1400" b="1">
                <a:latin typeface="Times New Roman"/>
                <a:cs typeface="Times New Roman"/>
              </a:rPr>
              <a:t>Main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menu</a:t>
            </a:r>
            <a:endParaRPr sz="1400">
              <a:latin typeface="Times New Roman"/>
              <a:cs typeface="Times New Roman"/>
            </a:endParaRPr>
          </a:p>
          <a:p>
            <a:pPr marL="471170" marR="42545">
              <a:lnSpc>
                <a:spcPts val="1850"/>
              </a:lnSpc>
              <a:spcBef>
                <a:spcPts val="40"/>
              </a:spcBef>
            </a:pPr>
            <a:r>
              <a:rPr dirty="0" sz="1400">
                <a:latin typeface="Times New Roman"/>
                <a:cs typeface="Times New Roman"/>
              </a:rPr>
              <a:t>There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number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options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regarding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add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records,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display </a:t>
            </a:r>
            <a:r>
              <a:rPr dirty="0" sz="1400">
                <a:latin typeface="Times New Roman"/>
                <a:cs typeface="Times New Roman"/>
              </a:rPr>
              <a:t>existing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record,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modify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records,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deletion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records,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viewing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records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exit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system.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lvl="1" marL="471170" indent="-230504">
              <a:lnSpc>
                <a:spcPct val="100000"/>
              </a:lnSpc>
              <a:buFont typeface="Symbol"/>
              <a:buChar char=""/>
              <a:tabLst>
                <a:tab pos="471170" algn="l"/>
                <a:tab pos="471805" algn="l"/>
              </a:tabLst>
            </a:pPr>
            <a:r>
              <a:rPr dirty="0" sz="1400" b="1">
                <a:latin typeface="Times New Roman"/>
                <a:cs typeface="Times New Roman"/>
              </a:rPr>
              <a:t>Add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New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Records</a:t>
            </a:r>
            <a:endParaRPr sz="1400">
              <a:latin typeface="Times New Roman"/>
              <a:cs typeface="Times New Roman"/>
            </a:endParaRPr>
          </a:p>
          <a:p>
            <a:pPr marL="471170" marR="142240">
              <a:lnSpc>
                <a:spcPts val="1860"/>
              </a:lnSpc>
              <a:spcBef>
                <a:spcPts val="35"/>
              </a:spcBef>
            </a:pP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field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should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filled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correct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identification.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No.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integers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Name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should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characters.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6596" y="836524"/>
            <a:ext cx="5756910" cy="302133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04800" indent="-230504">
              <a:lnSpc>
                <a:spcPct val="100000"/>
              </a:lnSpc>
              <a:spcBef>
                <a:spcPts val="220"/>
              </a:spcBef>
              <a:buFont typeface="Symbol"/>
              <a:buChar char=""/>
              <a:tabLst>
                <a:tab pos="304800" algn="l"/>
                <a:tab pos="305435" algn="l"/>
              </a:tabLst>
            </a:pPr>
            <a:r>
              <a:rPr dirty="0" sz="1400" b="1">
                <a:latin typeface="Times New Roman"/>
                <a:cs typeface="Times New Roman"/>
              </a:rPr>
              <a:t>Display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Records</a:t>
            </a:r>
            <a:endParaRPr sz="14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120"/>
              </a:spcBef>
            </a:pP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displays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existing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records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students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304800" indent="-230504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304800" algn="l"/>
                <a:tab pos="305435" algn="l"/>
              </a:tabLst>
            </a:pPr>
            <a:r>
              <a:rPr dirty="0" sz="1400" b="1">
                <a:latin typeface="Times New Roman"/>
                <a:cs typeface="Times New Roman"/>
              </a:rPr>
              <a:t>Delete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Records</a:t>
            </a:r>
            <a:endParaRPr sz="1400">
              <a:latin typeface="Times New Roman"/>
              <a:cs typeface="Times New Roman"/>
            </a:endParaRPr>
          </a:p>
          <a:p>
            <a:pPr marL="304800" marR="5080">
              <a:lnSpc>
                <a:spcPts val="1860"/>
              </a:lnSpc>
              <a:spcBef>
                <a:spcPts val="30"/>
              </a:spcBef>
            </a:pP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delete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record,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type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correct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No.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name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student.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just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press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enter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key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delete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record.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400" b="1">
                <a:latin typeface="Times New Roman"/>
                <a:cs typeface="Times New Roman"/>
              </a:rPr>
              <a:t>Search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Records</a:t>
            </a:r>
            <a:endParaRPr sz="14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165"/>
              </a:spcBef>
            </a:pP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section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find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his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number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10">
                <a:latin typeface="Times New Roman"/>
                <a:cs typeface="Times New Roman"/>
              </a:rPr>
              <a:t> name.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400" b="1">
                <a:latin typeface="Times New Roman"/>
                <a:cs typeface="Times New Roman"/>
              </a:rPr>
              <a:t>Update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Records</a:t>
            </a:r>
            <a:endParaRPr sz="14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180"/>
              </a:spcBef>
            </a:pP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update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student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record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section.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0480" y="4378578"/>
            <a:ext cx="5972810" cy="1401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b="1">
                <a:latin typeface="Times New Roman"/>
                <a:cs typeface="Times New Roman"/>
              </a:rPr>
              <a:t>5.</a:t>
            </a:r>
            <a:r>
              <a:rPr dirty="0" sz="1200" spc="145" b="1">
                <a:latin typeface="Times New Roman"/>
                <a:cs typeface="Times New Roman"/>
              </a:rPr>
              <a:t>  </a:t>
            </a:r>
            <a:r>
              <a:rPr dirty="0" sz="1400" spc="-10" b="1">
                <a:latin typeface="Times New Roman"/>
                <a:cs typeface="Times New Roman"/>
              </a:rPr>
              <a:t>CONCLUSION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13970" marR="5080" indent="114300">
              <a:lnSpc>
                <a:spcPct val="110300"/>
              </a:lnSpc>
              <a:spcBef>
                <a:spcPts val="5"/>
              </a:spcBef>
            </a:pP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 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project in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 we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trying to reduce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stress of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human and </a:t>
            </a:r>
            <a:r>
              <a:rPr dirty="0" sz="1400" spc="-10">
                <a:latin typeface="Times New Roman"/>
                <a:cs typeface="Times New Roman"/>
              </a:rPr>
              <a:t>doing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4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work</a:t>
            </a:r>
            <a:r>
              <a:rPr dirty="0" sz="1400" spc="4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fast</a:t>
            </a:r>
            <a:r>
              <a:rPr dirty="0" sz="1400" spc="4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4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4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</a:t>
            </a:r>
            <a:r>
              <a:rPr dirty="0" sz="1400" spc="4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program.</a:t>
            </a:r>
            <a:r>
              <a:rPr dirty="0" sz="1400" spc="4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“Students</a:t>
            </a:r>
            <a:r>
              <a:rPr dirty="0" sz="1400" spc="4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Management</a:t>
            </a:r>
            <a:r>
              <a:rPr dirty="0" sz="1400" spc="4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System”</a:t>
            </a:r>
            <a:r>
              <a:rPr dirty="0" sz="1400" spc="4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409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be </a:t>
            </a:r>
            <a:r>
              <a:rPr dirty="0" sz="1400">
                <a:latin typeface="Times New Roman"/>
                <a:cs typeface="Times New Roman"/>
              </a:rPr>
              <a:t>effective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efficient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 human.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computerized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 we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work </a:t>
            </a:r>
            <a:r>
              <a:rPr dirty="0" sz="1400">
                <a:latin typeface="Times New Roman"/>
                <a:cs typeface="Times New Roman"/>
              </a:rPr>
              <a:t>lesser</a:t>
            </a:r>
            <a:r>
              <a:rPr dirty="0" sz="1400" spc="-10">
                <a:latin typeface="Times New Roman"/>
                <a:cs typeface="Times New Roman"/>
              </a:rPr>
              <a:t> error.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dcterms:created xsi:type="dcterms:W3CDTF">2022-09-11T09:08:10Z</dcterms:created>
  <dcterms:modified xsi:type="dcterms:W3CDTF">2022-09-11T09:08:10Z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2022-09-11T00:00:00Z</vt:filetime>
  </property>
</Properties>
</file>