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147481978" r:id="rId5"/>
    <p:sldId id="2147482019" r:id="rId6"/>
    <p:sldId id="2147482029" r:id="rId7"/>
    <p:sldId id="2147482020" r:id="rId8"/>
    <p:sldId id="2147482024" r:id="rId9"/>
    <p:sldId id="2147482002" r:id="rId10"/>
    <p:sldId id="2147482006" r:id="rId11"/>
    <p:sldId id="2147482008" r:id="rId12"/>
    <p:sldId id="2147482033" r:id="rId13"/>
    <p:sldId id="2147482037" r:id="rId14"/>
    <p:sldId id="2147481999" r:id="rId15"/>
    <p:sldId id="21474820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99" autoAdjust="0"/>
    <p:restoredTop sz="94720" autoAdjust="0"/>
  </p:normalViewPr>
  <p:slideViewPr>
    <p:cSldViewPr snapToGrid="0">
      <p:cViewPr varScale="1">
        <p:scale>
          <a:sx n="30" d="100"/>
          <a:sy n="30" d="100"/>
        </p:scale>
        <p:origin x="192" y="1808"/>
      </p:cViewPr>
      <p:guideLst/>
    </p:cSldViewPr>
  </p:slideViewPr>
  <p:outlineViewPr>
    <p:cViewPr>
      <p:scale>
        <a:sx n="33" d="100"/>
        <a:sy n="33" d="100"/>
      </p:scale>
      <p:origin x="0" y="-4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D5DF-9420-474C-8C17-3767BDE1269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65D6-9D0D-1C4F-9B7F-1E9B9C33BD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E2EE0-A845-6645-BD60-646018019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3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s.freestar.com/?utm_campaign=branding&amp;utm_medium=banner&amp;utm_source=lipsum.com&amp;utm_content=lipsumcom_right_siderail" TargetMode="External"/><Relationship Id="rId2" Type="http://schemas.openxmlformats.org/officeDocument/2006/relationships/hyperlink" Target="https://ads.freestar.com/?utm_campaign=branding&amp;utm_medium=banner&amp;utm_source=lipsum.com&amp;utm_content=lipsumcom_left_siderai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301E8A2-349E-A846-9DA1-B92B781F2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4633" y="845023"/>
            <a:ext cx="1656847" cy="248179"/>
            <a:chOff x="3467326" y="-795980"/>
            <a:chExt cx="3311968" cy="496358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776728-5396-6E23-5323-2C8D0A188784}"/>
                </a:ext>
              </a:extLst>
            </p:cNvPr>
            <p:cNvSpPr/>
            <p:nvPr/>
          </p:nvSpPr>
          <p:spPr>
            <a:xfrm>
              <a:off x="3467326" y="-795980"/>
              <a:ext cx="2782231" cy="496358"/>
            </a:xfrm>
            <a:custGeom>
              <a:avLst/>
              <a:gdLst>
                <a:gd name="connsiteX0" fmla="*/ 132478 w 2782231"/>
                <a:gd name="connsiteY0" fmla="*/ -13 h 496358"/>
                <a:gd name="connsiteX1" fmla="*/ 7 w 2782231"/>
                <a:gd name="connsiteY1" fmla="*/ -13 h 496358"/>
                <a:gd name="connsiteX2" fmla="*/ 7 w 2782231"/>
                <a:gd name="connsiteY2" fmla="*/ 132421 h 496358"/>
                <a:gd name="connsiteX3" fmla="*/ 132478 w 2782231"/>
                <a:gd name="connsiteY3" fmla="*/ 132421 h 496358"/>
                <a:gd name="connsiteX4" fmla="*/ 132478 w 2782231"/>
                <a:gd name="connsiteY4" fmla="*/ -13 h 496358"/>
                <a:gd name="connsiteX5" fmla="*/ 7 w 2782231"/>
                <a:gd name="connsiteY5" fmla="*/ 167096 h 496358"/>
                <a:gd name="connsiteX6" fmla="*/ 7 w 2782231"/>
                <a:gd name="connsiteY6" fmla="*/ 488484 h 496358"/>
                <a:gd name="connsiteX7" fmla="*/ 132478 w 2782231"/>
                <a:gd name="connsiteY7" fmla="*/ 488484 h 496358"/>
                <a:gd name="connsiteX8" fmla="*/ 132478 w 2782231"/>
                <a:gd name="connsiteY8" fmla="*/ 167096 h 496358"/>
                <a:gd name="connsiteX9" fmla="*/ 7 w 2782231"/>
                <a:gd name="connsiteY9" fmla="*/ 167096 h 496358"/>
                <a:gd name="connsiteX10" fmla="*/ 2645502 w 2782231"/>
                <a:gd name="connsiteY10" fmla="*/ 162015 h 496358"/>
                <a:gd name="connsiteX11" fmla="*/ 2488739 w 2782231"/>
                <a:gd name="connsiteY11" fmla="*/ 223912 h 496358"/>
                <a:gd name="connsiteX12" fmla="*/ 2368284 w 2782231"/>
                <a:gd name="connsiteY12" fmla="*/ 162015 h 496358"/>
                <a:gd name="connsiteX13" fmla="*/ 2223760 w 2782231"/>
                <a:gd name="connsiteY13" fmla="*/ 220871 h 496358"/>
                <a:gd name="connsiteX14" fmla="*/ 2223760 w 2782231"/>
                <a:gd name="connsiteY14" fmla="*/ 167096 h 496358"/>
                <a:gd name="connsiteX15" fmla="*/ 2091325 w 2782231"/>
                <a:gd name="connsiteY15" fmla="*/ 167096 h 496358"/>
                <a:gd name="connsiteX16" fmla="*/ 2091325 w 2782231"/>
                <a:gd name="connsiteY16" fmla="*/ 488446 h 496358"/>
                <a:gd name="connsiteX17" fmla="*/ 2223760 w 2782231"/>
                <a:gd name="connsiteY17" fmla="*/ 488484 h 496358"/>
                <a:gd name="connsiteX18" fmla="*/ 2223760 w 2782231"/>
                <a:gd name="connsiteY18" fmla="*/ 315069 h 496358"/>
                <a:gd name="connsiteX19" fmla="*/ 2310986 w 2782231"/>
                <a:gd name="connsiteY19" fmla="*/ 274386 h 496358"/>
                <a:gd name="connsiteX20" fmla="*/ 2372549 w 2782231"/>
                <a:gd name="connsiteY20" fmla="*/ 353082 h 496358"/>
                <a:gd name="connsiteX21" fmla="*/ 2372549 w 2782231"/>
                <a:gd name="connsiteY21" fmla="*/ 488484 h 496358"/>
                <a:gd name="connsiteX22" fmla="*/ 2504983 w 2782231"/>
                <a:gd name="connsiteY22" fmla="*/ 488484 h 496358"/>
                <a:gd name="connsiteX23" fmla="*/ 2504798 w 2782231"/>
                <a:gd name="connsiteY23" fmla="*/ 311695 h 496358"/>
                <a:gd name="connsiteX24" fmla="*/ 2588241 w 2782231"/>
                <a:gd name="connsiteY24" fmla="*/ 274386 h 496358"/>
                <a:gd name="connsiteX25" fmla="*/ 2649804 w 2782231"/>
                <a:gd name="connsiteY25" fmla="*/ 353082 h 496358"/>
                <a:gd name="connsiteX26" fmla="*/ 2649804 w 2782231"/>
                <a:gd name="connsiteY26" fmla="*/ 488484 h 496358"/>
                <a:gd name="connsiteX27" fmla="*/ 2782238 w 2782231"/>
                <a:gd name="connsiteY27" fmla="*/ 488484 h 496358"/>
                <a:gd name="connsiteX28" fmla="*/ 2782238 w 2782231"/>
                <a:gd name="connsiteY28" fmla="*/ 295265 h 496358"/>
                <a:gd name="connsiteX29" fmla="*/ 2645502 w 2782231"/>
                <a:gd name="connsiteY29" fmla="*/ 162015 h 496358"/>
                <a:gd name="connsiteX30" fmla="*/ 1890950 w 2782231"/>
                <a:gd name="connsiteY30" fmla="*/ 338693 h 496358"/>
                <a:gd name="connsiteX31" fmla="*/ 1788741 w 2782231"/>
                <a:gd name="connsiteY31" fmla="*/ 378931 h 496358"/>
                <a:gd name="connsiteX32" fmla="*/ 1711972 w 2782231"/>
                <a:gd name="connsiteY32" fmla="*/ 301088 h 496358"/>
                <a:gd name="connsiteX33" fmla="*/ 1711972 w 2782231"/>
                <a:gd name="connsiteY33" fmla="*/ 167096 h 496358"/>
                <a:gd name="connsiteX34" fmla="*/ 1579538 w 2782231"/>
                <a:gd name="connsiteY34" fmla="*/ 167096 h 496358"/>
                <a:gd name="connsiteX35" fmla="*/ 1579538 w 2782231"/>
                <a:gd name="connsiteY35" fmla="*/ 352971 h 496358"/>
                <a:gd name="connsiteX36" fmla="*/ 1737376 w 2782231"/>
                <a:gd name="connsiteY36" fmla="*/ 490115 h 496358"/>
                <a:gd name="connsiteX37" fmla="*/ 1890950 w 2782231"/>
                <a:gd name="connsiteY37" fmla="*/ 442460 h 496358"/>
                <a:gd name="connsiteX38" fmla="*/ 1890950 w 2782231"/>
                <a:gd name="connsiteY38" fmla="*/ 488484 h 496358"/>
                <a:gd name="connsiteX39" fmla="*/ 2023384 w 2782231"/>
                <a:gd name="connsiteY39" fmla="*/ 488484 h 496358"/>
                <a:gd name="connsiteX40" fmla="*/ 2023384 w 2782231"/>
                <a:gd name="connsiteY40" fmla="*/ 167096 h 496358"/>
                <a:gd name="connsiteX41" fmla="*/ 1890950 w 2782231"/>
                <a:gd name="connsiteY41" fmla="*/ 167096 h 496358"/>
                <a:gd name="connsiteX42" fmla="*/ 1890950 w 2782231"/>
                <a:gd name="connsiteY42" fmla="*/ 338693 h 496358"/>
                <a:gd name="connsiteX43" fmla="*/ 1009860 w 2782231"/>
                <a:gd name="connsiteY43" fmla="*/ 276648 h 496358"/>
                <a:gd name="connsiteX44" fmla="*/ 926972 w 2782231"/>
                <a:gd name="connsiteY44" fmla="*/ 244829 h 496358"/>
                <a:gd name="connsiteX45" fmla="*/ 845643 w 2782231"/>
                <a:gd name="connsiteY45" fmla="*/ 276648 h 496358"/>
                <a:gd name="connsiteX46" fmla="*/ 1009860 w 2782231"/>
                <a:gd name="connsiteY46" fmla="*/ 276648 h 496358"/>
                <a:gd name="connsiteX47" fmla="*/ 1148450 w 2782231"/>
                <a:gd name="connsiteY47" fmla="*/ 349559 h 496358"/>
                <a:gd name="connsiteX48" fmla="*/ 839078 w 2782231"/>
                <a:gd name="connsiteY48" fmla="*/ 349559 h 496358"/>
                <a:gd name="connsiteX49" fmla="*/ 922262 w 2782231"/>
                <a:gd name="connsiteY49" fmla="*/ 393061 h 496358"/>
                <a:gd name="connsiteX50" fmla="*/ 995915 w 2782231"/>
                <a:gd name="connsiteY50" fmla="*/ 381490 h 496358"/>
                <a:gd name="connsiteX51" fmla="*/ 1139994 w 2782231"/>
                <a:gd name="connsiteY51" fmla="*/ 381490 h 496358"/>
                <a:gd name="connsiteX52" fmla="*/ 922262 w 2782231"/>
                <a:gd name="connsiteY52" fmla="*/ 496346 h 496358"/>
                <a:gd name="connsiteX53" fmla="*/ 705828 w 2782231"/>
                <a:gd name="connsiteY53" fmla="*/ 327790 h 496358"/>
                <a:gd name="connsiteX54" fmla="*/ 927714 w 2782231"/>
                <a:gd name="connsiteY54" fmla="*/ 159197 h 496358"/>
                <a:gd name="connsiteX55" fmla="*/ 1148450 w 2782231"/>
                <a:gd name="connsiteY55" fmla="*/ 349559 h 496358"/>
                <a:gd name="connsiteX56" fmla="*/ 1387877 w 2782231"/>
                <a:gd name="connsiteY56" fmla="*/ 66222 h 496358"/>
                <a:gd name="connsiteX57" fmla="*/ 1255443 w 2782231"/>
                <a:gd name="connsiteY57" fmla="*/ 66222 h 496358"/>
                <a:gd name="connsiteX58" fmla="*/ 1255443 w 2782231"/>
                <a:gd name="connsiteY58" fmla="*/ 167096 h 496358"/>
                <a:gd name="connsiteX59" fmla="*/ 1184349 w 2782231"/>
                <a:gd name="connsiteY59" fmla="*/ 167096 h 496358"/>
                <a:gd name="connsiteX60" fmla="*/ 1184349 w 2782231"/>
                <a:gd name="connsiteY60" fmla="*/ 274460 h 496358"/>
                <a:gd name="connsiteX61" fmla="*/ 1255443 w 2782231"/>
                <a:gd name="connsiteY61" fmla="*/ 274460 h 496358"/>
                <a:gd name="connsiteX62" fmla="*/ 1255443 w 2782231"/>
                <a:gd name="connsiteY62" fmla="*/ 488484 h 496358"/>
                <a:gd name="connsiteX63" fmla="*/ 1520312 w 2782231"/>
                <a:gd name="connsiteY63" fmla="*/ 488484 h 496358"/>
                <a:gd name="connsiteX64" fmla="*/ 1520312 w 2782231"/>
                <a:gd name="connsiteY64" fmla="*/ 380749 h 496358"/>
                <a:gd name="connsiteX65" fmla="*/ 1387877 w 2782231"/>
                <a:gd name="connsiteY65" fmla="*/ 380749 h 496358"/>
                <a:gd name="connsiteX66" fmla="*/ 1387877 w 2782231"/>
                <a:gd name="connsiteY66" fmla="*/ 274460 h 496358"/>
                <a:gd name="connsiteX67" fmla="*/ 1520312 w 2782231"/>
                <a:gd name="connsiteY67" fmla="*/ 274460 h 496358"/>
                <a:gd name="connsiteX68" fmla="*/ 1520312 w 2782231"/>
                <a:gd name="connsiteY68" fmla="*/ 167096 h 496358"/>
                <a:gd name="connsiteX69" fmla="*/ 1387877 w 2782231"/>
                <a:gd name="connsiteY69" fmla="*/ 167096 h 496358"/>
                <a:gd name="connsiteX70" fmla="*/ 1387877 w 2782231"/>
                <a:gd name="connsiteY70" fmla="*/ 66222 h 496358"/>
                <a:gd name="connsiteX71" fmla="*/ 650607 w 2782231"/>
                <a:gd name="connsiteY71" fmla="*/ 307355 h 496358"/>
                <a:gd name="connsiteX72" fmla="*/ 650607 w 2782231"/>
                <a:gd name="connsiteY72" fmla="*/ 488484 h 496358"/>
                <a:gd name="connsiteX73" fmla="*/ 518173 w 2782231"/>
                <a:gd name="connsiteY73" fmla="*/ 488484 h 496358"/>
                <a:gd name="connsiteX74" fmla="*/ 518173 w 2782231"/>
                <a:gd name="connsiteY74" fmla="*/ 361019 h 496358"/>
                <a:gd name="connsiteX75" fmla="*/ 439365 w 2782231"/>
                <a:gd name="connsiteY75" fmla="*/ 279912 h 496358"/>
                <a:gd name="connsiteX76" fmla="*/ 332817 w 2782231"/>
                <a:gd name="connsiteY76" fmla="*/ 321856 h 496358"/>
                <a:gd name="connsiteX77" fmla="*/ 332817 w 2782231"/>
                <a:gd name="connsiteY77" fmla="*/ 488484 h 496358"/>
                <a:gd name="connsiteX78" fmla="*/ 200420 w 2782231"/>
                <a:gd name="connsiteY78" fmla="*/ 488484 h 496358"/>
                <a:gd name="connsiteX79" fmla="*/ 200420 w 2782231"/>
                <a:gd name="connsiteY79" fmla="*/ 167096 h 496358"/>
                <a:gd name="connsiteX80" fmla="*/ 332817 w 2782231"/>
                <a:gd name="connsiteY80" fmla="*/ 167096 h 496358"/>
                <a:gd name="connsiteX81" fmla="*/ 332817 w 2782231"/>
                <a:gd name="connsiteY81" fmla="*/ 213713 h 496358"/>
                <a:gd name="connsiteX82" fmla="*/ 492880 w 2782231"/>
                <a:gd name="connsiteY82" fmla="*/ 164018 h 496358"/>
                <a:gd name="connsiteX83" fmla="*/ 650607 w 2782231"/>
                <a:gd name="connsiteY83" fmla="*/ 307355 h 49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782231" h="496358">
                  <a:moveTo>
                    <a:pt x="132478" y="-13"/>
                  </a:moveTo>
                  <a:lnTo>
                    <a:pt x="7" y="-13"/>
                  </a:lnTo>
                  <a:lnTo>
                    <a:pt x="7" y="132421"/>
                  </a:lnTo>
                  <a:lnTo>
                    <a:pt x="132478" y="132421"/>
                  </a:lnTo>
                  <a:lnTo>
                    <a:pt x="132478" y="-13"/>
                  </a:lnTo>
                  <a:close/>
                  <a:moveTo>
                    <a:pt x="7" y="167096"/>
                  </a:moveTo>
                  <a:lnTo>
                    <a:pt x="7" y="488484"/>
                  </a:lnTo>
                  <a:lnTo>
                    <a:pt x="132478" y="488484"/>
                  </a:lnTo>
                  <a:lnTo>
                    <a:pt x="132478" y="167096"/>
                  </a:lnTo>
                  <a:lnTo>
                    <a:pt x="7" y="167096"/>
                  </a:lnTo>
                  <a:close/>
                  <a:moveTo>
                    <a:pt x="2645502" y="162015"/>
                  </a:moveTo>
                  <a:cubicBezTo>
                    <a:pt x="2567362" y="162015"/>
                    <a:pt x="2520856" y="186603"/>
                    <a:pt x="2488739" y="223912"/>
                  </a:cubicBezTo>
                  <a:cubicBezTo>
                    <a:pt x="2463595" y="176776"/>
                    <a:pt x="2408411" y="162015"/>
                    <a:pt x="2368284" y="162015"/>
                  </a:cubicBezTo>
                  <a:cubicBezTo>
                    <a:pt x="2290144" y="162015"/>
                    <a:pt x="2252130" y="194095"/>
                    <a:pt x="2223760" y="220871"/>
                  </a:cubicBezTo>
                  <a:lnTo>
                    <a:pt x="2223760" y="167096"/>
                  </a:lnTo>
                  <a:lnTo>
                    <a:pt x="2091325" y="167096"/>
                  </a:lnTo>
                  <a:lnTo>
                    <a:pt x="2091325" y="488446"/>
                  </a:lnTo>
                  <a:lnTo>
                    <a:pt x="2223760" y="488484"/>
                  </a:lnTo>
                  <a:lnTo>
                    <a:pt x="2223760" y="315069"/>
                  </a:lnTo>
                  <a:cubicBezTo>
                    <a:pt x="2251055" y="288330"/>
                    <a:pt x="2278350" y="274386"/>
                    <a:pt x="2310986" y="274386"/>
                  </a:cubicBezTo>
                  <a:cubicBezTo>
                    <a:pt x="2358085" y="274386"/>
                    <a:pt x="2372549" y="297936"/>
                    <a:pt x="2372549" y="353082"/>
                  </a:cubicBezTo>
                  <a:lnTo>
                    <a:pt x="2372549" y="488484"/>
                  </a:lnTo>
                  <a:lnTo>
                    <a:pt x="2504983" y="488484"/>
                  </a:lnTo>
                  <a:lnTo>
                    <a:pt x="2504798" y="311695"/>
                  </a:lnTo>
                  <a:cubicBezTo>
                    <a:pt x="2532093" y="284956"/>
                    <a:pt x="2555606" y="274386"/>
                    <a:pt x="2588241" y="274386"/>
                  </a:cubicBezTo>
                  <a:cubicBezTo>
                    <a:pt x="2635340" y="274386"/>
                    <a:pt x="2649804" y="297936"/>
                    <a:pt x="2649804" y="353082"/>
                  </a:cubicBezTo>
                  <a:lnTo>
                    <a:pt x="2649804" y="488484"/>
                  </a:lnTo>
                  <a:lnTo>
                    <a:pt x="2782238" y="488484"/>
                  </a:lnTo>
                  <a:lnTo>
                    <a:pt x="2782238" y="295265"/>
                  </a:lnTo>
                  <a:cubicBezTo>
                    <a:pt x="2782238" y="184490"/>
                    <a:pt x="2701724" y="162015"/>
                    <a:pt x="2645502" y="162015"/>
                  </a:cubicBezTo>
                  <a:moveTo>
                    <a:pt x="1890950" y="338693"/>
                  </a:moveTo>
                  <a:cubicBezTo>
                    <a:pt x="1866065" y="362502"/>
                    <a:pt x="1826346" y="378931"/>
                    <a:pt x="1788741" y="378931"/>
                  </a:cubicBezTo>
                  <a:cubicBezTo>
                    <a:pt x="1731554" y="378931"/>
                    <a:pt x="1711972" y="355641"/>
                    <a:pt x="1711972" y="301088"/>
                  </a:cubicBezTo>
                  <a:lnTo>
                    <a:pt x="1711972" y="167096"/>
                  </a:lnTo>
                  <a:lnTo>
                    <a:pt x="1579538" y="167096"/>
                  </a:lnTo>
                  <a:lnTo>
                    <a:pt x="1579538" y="352971"/>
                  </a:lnTo>
                  <a:cubicBezTo>
                    <a:pt x="1579538" y="467901"/>
                    <a:pt x="1665874" y="490115"/>
                    <a:pt x="1737376" y="490115"/>
                  </a:cubicBezTo>
                  <a:cubicBezTo>
                    <a:pt x="1804094" y="490115"/>
                    <a:pt x="1852825" y="468939"/>
                    <a:pt x="1890950" y="442460"/>
                  </a:cubicBezTo>
                  <a:lnTo>
                    <a:pt x="1890950" y="488484"/>
                  </a:lnTo>
                  <a:lnTo>
                    <a:pt x="2023384" y="488484"/>
                  </a:lnTo>
                  <a:lnTo>
                    <a:pt x="2023384" y="167096"/>
                  </a:lnTo>
                  <a:lnTo>
                    <a:pt x="1890950" y="167096"/>
                  </a:lnTo>
                  <a:lnTo>
                    <a:pt x="1890950" y="338693"/>
                  </a:lnTo>
                  <a:close/>
                  <a:moveTo>
                    <a:pt x="1009860" y="276648"/>
                  </a:moveTo>
                  <a:cubicBezTo>
                    <a:pt x="994580" y="254916"/>
                    <a:pt x="961796" y="244829"/>
                    <a:pt x="926972" y="244829"/>
                  </a:cubicBezTo>
                  <a:cubicBezTo>
                    <a:pt x="892148" y="244829"/>
                    <a:pt x="859735" y="254916"/>
                    <a:pt x="845643" y="276648"/>
                  </a:cubicBezTo>
                  <a:lnTo>
                    <a:pt x="1009860" y="276648"/>
                  </a:lnTo>
                  <a:close/>
                  <a:moveTo>
                    <a:pt x="1148450" y="349559"/>
                  </a:moveTo>
                  <a:lnTo>
                    <a:pt x="839078" y="349559"/>
                  </a:lnTo>
                  <a:cubicBezTo>
                    <a:pt x="849945" y="384346"/>
                    <a:pt x="886363" y="393061"/>
                    <a:pt x="922262" y="393061"/>
                  </a:cubicBezTo>
                  <a:cubicBezTo>
                    <a:pt x="957605" y="393061"/>
                    <a:pt x="977150" y="391244"/>
                    <a:pt x="995915" y="381490"/>
                  </a:cubicBezTo>
                  <a:lnTo>
                    <a:pt x="1139994" y="381490"/>
                  </a:lnTo>
                  <a:cubicBezTo>
                    <a:pt x="1119041" y="458629"/>
                    <a:pt x="1049282" y="496346"/>
                    <a:pt x="922262" y="496346"/>
                  </a:cubicBezTo>
                  <a:cubicBezTo>
                    <a:pt x="794464" y="496346"/>
                    <a:pt x="705828" y="448505"/>
                    <a:pt x="705828" y="327790"/>
                  </a:cubicBezTo>
                  <a:cubicBezTo>
                    <a:pt x="705828" y="207075"/>
                    <a:pt x="794464" y="159197"/>
                    <a:pt x="927714" y="159197"/>
                  </a:cubicBezTo>
                  <a:cubicBezTo>
                    <a:pt x="1062040" y="159197"/>
                    <a:pt x="1148450" y="207075"/>
                    <a:pt x="1148450" y="349559"/>
                  </a:cubicBezTo>
                  <a:moveTo>
                    <a:pt x="1387877" y="66222"/>
                  </a:moveTo>
                  <a:lnTo>
                    <a:pt x="1255443" y="66222"/>
                  </a:lnTo>
                  <a:lnTo>
                    <a:pt x="1255443" y="167096"/>
                  </a:lnTo>
                  <a:lnTo>
                    <a:pt x="1184349" y="167096"/>
                  </a:lnTo>
                  <a:lnTo>
                    <a:pt x="1184349" y="274460"/>
                  </a:lnTo>
                  <a:lnTo>
                    <a:pt x="1255443" y="274460"/>
                  </a:lnTo>
                  <a:lnTo>
                    <a:pt x="1255443" y="488484"/>
                  </a:lnTo>
                  <a:lnTo>
                    <a:pt x="1520312" y="488484"/>
                  </a:lnTo>
                  <a:lnTo>
                    <a:pt x="1520312" y="380749"/>
                  </a:lnTo>
                  <a:lnTo>
                    <a:pt x="1387877" y="380749"/>
                  </a:lnTo>
                  <a:lnTo>
                    <a:pt x="1387877" y="274460"/>
                  </a:lnTo>
                  <a:lnTo>
                    <a:pt x="1520312" y="274460"/>
                  </a:lnTo>
                  <a:lnTo>
                    <a:pt x="1520312" y="167096"/>
                  </a:lnTo>
                  <a:lnTo>
                    <a:pt x="1387877" y="167096"/>
                  </a:lnTo>
                  <a:lnTo>
                    <a:pt x="1387877" y="66222"/>
                  </a:lnTo>
                  <a:close/>
                  <a:moveTo>
                    <a:pt x="650607" y="307355"/>
                  </a:moveTo>
                  <a:lnTo>
                    <a:pt x="650607" y="488484"/>
                  </a:lnTo>
                  <a:lnTo>
                    <a:pt x="518173" y="488484"/>
                  </a:lnTo>
                  <a:lnTo>
                    <a:pt x="518173" y="361019"/>
                  </a:lnTo>
                  <a:cubicBezTo>
                    <a:pt x="518173" y="304203"/>
                    <a:pt x="498925" y="279912"/>
                    <a:pt x="439365" y="279912"/>
                  </a:cubicBezTo>
                  <a:cubicBezTo>
                    <a:pt x="400165" y="279912"/>
                    <a:pt x="358777" y="297046"/>
                    <a:pt x="332817" y="321856"/>
                  </a:cubicBezTo>
                  <a:lnTo>
                    <a:pt x="332817" y="488484"/>
                  </a:lnTo>
                  <a:lnTo>
                    <a:pt x="200420" y="488484"/>
                  </a:lnTo>
                  <a:lnTo>
                    <a:pt x="200420" y="167096"/>
                  </a:lnTo>
                  <a:lnTo>
                    <a:pt x="332817" y="167096"/>
                  </a:lnTo>
                  <a:lnTo>
                    <a:pt x="332817" y="213713"/>
                  </a:lnTo>
                  <a:cubicBezTo>
                    <a:pt x="372573" y="186084"/>
                    <a:pt x="423344" y="164018"/>
                    <a:pt x="492880" y="164018"/>
                  </a:cubicBezTo>
                  <a:cubicBezTo>
                    <a:pt x="567386" y="164018"/>
                    <a:pt x="650607" y="187605"/>
                    <a:pt x="650607" y="307355"/>
                  </a:cubicBezTo>
                </a:path>
              </a:pathLst>
            </a:custGeom>
            <a:solidFill>
              <a:schemeClr val="bg1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150C995-FF95-FEC9-BE0A-C9B78DFB3DD4}"/>
                </a:ext>
              </a:extLst>
            </p:cNvPr>
            <p:cNvSpPr/>
            <p:nvPr/>
          </p:nvSpPr>
          <p:spPr>
            <a:xfrm>
              <a:off x="6381992" y="-704674"/>
              <a:ext cx="397302" cy="397339"/>
            </a:xfrm>
            <a:custGeom>
              <a:avLst/>
              <a:gdLst>
                <a:gd name="connsiteX0" fmla="*/ 132487 w 397302"/>
                <a:gd name="connsiteY0" fmla="*/ 264895 h 397339"/>
                <a:gd name="connsiteX1" fmla="*/ 53 w 397302"/>
                <a:gd name="connsiteY1" fmla="*/ 264895 h 397339"/>
                <a:gd name="connsiteX2" fmla="*/ 53 w 397302"/>
                <a:gd name="connsiteY2" fmla="*/ 397330 h 397339"/>
                <a:gd name="connsiteX3" fmla="*/ 132487 w 397302"/>
                <a:gd name="connsiteY3" fmla="*/ 397330 h 397339"/>
                <a:gd name="connsiteX4" fmla="*/ 132487 w 397302"/>
                <a:gd name="connsiteY4" fmla="*/ 264895 h 397339"/>
                <a:gd name="connsiteX5" fmla="*/ 132487 w 397302"/>
                <a:gd name="connsiteY5" fmla="*/ -10 h 397339"/>
                <a:gd name="connsiteX6" fmla="*/ 132487 w 397302"/>
                <a:gd name="connsiteY6" fmla="*/ 132461 h 397339"/>
                <a:gd name="connsiteX7" fmla="*/ 264922 w 397302"/>
                <a:gd name="connsiteY7" fmla="*/ 132461 h 397339"/>
                <a:gd name="connsiteX8" fmla="*/ 264922 w 397302"/>
                <a:gd name="connsiteY8" fmla="*/ 264895 h 397339"/>
                <a:gd name="connsiteX9" fmla="*/ 397356 w 397302"/>
                <a:gd name="connsiteY9" fmla="*/ 264895 h 397339"/>
                <a:gd name="connsiteX10" fmla="*/ 397356 w 397302"/>
                <a:gd name="connsiteY10" fmla="*/ -10 h 397339"/>
                <a:gd name="connsiteX11" fmla="*/ 132487 w 397302"/>
                <a:gd name="connsiteY11" fmla="*/ -10 h 39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7302" h="397339">
                  <a:moveTo>
                    <a:pt x="132487" y="264895"/>
                  </a:moveTo>
                  <a:lnTo>
                    <a:pt x="53" y="264895"/>
                  </a:lnTo>
                  <a:lnTo>
                    <a:pt x="53" y="397330"/>
                  </a:lnTo>
                  <a:lnTo>
                    <a:pt x="132487" y="397330"/>
                  </a:lnTo>
                  <a:lnTo>
                    <a:pt x="132487" y="264895"/>
                  </a:lnTo>
                  <a:close/>
                  <a:moveTo>
                    <a:pt x="132487" y="-10"/>
                  </a:moveTo>
                  <a:lnTo>
                    <a:pt x="132487" y="132461"/>
                  </a:lnTo>
                  <a:lnTo>
                    <a:pt x="264922" y="132461"/>
                  </a:lnTo>
                  <a:lnTo>
                    <a:pt x="264922" y="264895"/>
                  </a:lnTo>
                  <a:lnTo>
                    <a:pt x="397356" y="264895"/>
                  </a:lnTo>
                  <a:lnTo>
                    <a:pt x="397356" y="-10"/>
                  </a:lnTo>
                  <a:lnTo>
                    <a:pt x="132487" y="-10"/>
                  </a:lnTo>
                  <a:close/>
                </a:path>
              </a:pathLst>
            </a:custGeom>
            <a:solidFill>
              <a:schemeClr val="accent3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/>
            </a:p>
          </p:txBody>
        </p:sp>
      </p:grpSp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9E990B4C-482D-4A79-8A53-D8F793018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994" y="3025866"/>
            <a:ext cx="3900107" cy="886846"/>
          </a:xfrm>
        </p:spPr>
        <p:txBody>
          <a:bodyPr wrap="none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6915" b="0">
                <a:ln w="21590">
                  <a:solidFill>
                    <a:srgbClr val="C4F6EF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Kick-Off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7A056-027C-65E7-A29B-451EA6170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7326" y="3904253"/>
            <a:ext cx="3381936" cy="88684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6915" b="0" kern="1200" smtClean="0">
                <a:ln w="21590">
                  <a:noFill/>
                </a:ln>
                <a:solidFill>
                  <a:srgbClr val="C4F6EF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2024</a:t>
            </a:r>
          </a:p>
        </p:txBody>
      </p:sp>
      <p:sp>
        <p:nvSpPr>
          <p:cNvPr id="2" name="Espace réservé du texte 26">
            <a:extLst>
              <a:ext uri="{FF2B5EF4-FFF2-40B4-BE49-F238E27FC236}">
                <a16:creationId xmlns:a16="http://schemas.microsoft.com/office/drawing/2014/main" id="{258CA657-B28E-86D7-DC4D-5F29FBD25A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7326" y="5152792"/>
            <a:ext cx="5731876" cy="232564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4-6 July 2023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2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 dirty="0" err="1"/>
              <a:t>fffff</a:t>
            </a:r>
            <a:endParaRPr lang="fr-FR" dirty="0"/>
          </a:p>
        </p:txBody>
      </p:sp>
      <p:sp>
        <p:nvSpPr>
          <p:cNvPr id="9" name="Espace réservé du texte 29">
            <a:extLst>
              <a:ext uri="{FF2B5EF4-FFF2-40B4-BE49-F238E27FC236}">
                <a16:creationId xmlns:a16="http://schemas.microsoft.com/office/drawing/2014/main" id="{B824A8FF-6FC5-9F96-3F5F-22BD99920E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0" name="Espace réservé du texte 23">
            <a:extLst>
              <a:ext uri="{FF2B5EF4-FFF2-40B4-BE49-F238E27FC236}">
                <a16:creationId xmlns:a16="http://schemas.microsoft.com/office/drawing/2014/main" id="{7BE18192-11AA-A9FF-BABB-F526527C9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F5908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 err="1"/>
              <a:t>Subchapter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9DBD1FF-5297-F2B8-8DC3-013DD3E25E5C}"/>
              </a:ext>
            </a:extLst>
          </p:cNvPr>
          <p:cNvSpPr/>
          <p:nvPr userDrawn="1"/>
        </p:nvSpPr>
        <p:spPr>
          <a:xfrm rot="10800000" flipV="1">
            <a:off x="11766607" y="6432835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94672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3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8A61C-8A33-74C6-4160-F67959293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1253493"/>
            <a:ext cx="10700490" cy="186077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</p:txBody>
      </p:sp>
      <p:sp>
        <p:nvSpPr>
          <p:cNvPr id="2" name="Espace réservé du numéro de diapositive 8">
            <a:extLst>
              <a:ext uri="{FF2B5EF4-FFF2-40B4-BE49-F238E27FC236}">
                <a16:creationId xmlns:a16="http://schemas.microsoft.com/office/drawing/2014/main" id="{763AC960-94D4-34ED-2A32-48712681E2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C148DEC-2040-5129-0668-7EB7A9A1EA00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E99BE2D-E55F-975E-EB31-6F896FEB16C7}"/>
              </a:ext>
            </a:extLst>
          </p:cNvPr>
          <p:cNvSpPr/>
          <p:nvPr userDrawn="1"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6A817A-F04C-D3B4-5659-9912BCC46B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C964124-5D8E-16A5-BB7D-1C881735854E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9966BC-015D-CB37-AA4B-4934F69A2DF0}"/>
              </a:ext>
            </a:extLst>
          </p:cNvPr>
          <p:cNvSpPr/>
          <p:nvPr userDrawn="1"/>
        </p:nvSpPr>
        <p:spPr>
          <a:xfrm rot="10800000" flipV="1">
            <a:off x="11341538" y="5575314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2F46AD6-9957-CC7E-B619-BBC8D82B9D61}"/>
              </a:ext>
            </a:extLst>
          </p:cNvPr>
          <p:cNvSpPr/>
          <p:nvPr userDrawn="1"/>
        </p:nvSpPr>
        <p:spPr>
          <a:xfrm>
            <a:off x="11766613" y="5147611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770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E955A76-4DF4-C4E4-890A-FCB67DA62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216" y="0"/>
            <a:ext cx="4752783" cy="6858000"/>
          </a:xfrm>
          <a:prstGeom prst="rect">
            <a:avLst/>
          </a:prstGeom>
        </p:spPr>
      </p:pic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AC38ED30-139D-2EFF-41F7-F79EB60602AC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FCDAD9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547F769-AFEC-6F72-F65F-B730E3B36CDA}"/>
              </a:ext>
            </a:extLst>
          </p:cNvPr>
          <p:cNvSpPr/>
          <p:nvPr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64ECF5DA-3DD5-EF86-2208-52C503A06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23" name="Espace réservé pour une image  24">
            <a:extLst>
              <a:ext uri="{FF2B5EF4-FFF2-40B4-BE49-F238E27FC236}">
                <a16:creationId xmlns:a16="http://schemas.microsoft.com/office/drawing/2014/main" id="{DF233085-0D03-22EF-A607-19121F455F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13226" y="2327625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Espace réservé pour une image  24">
            <a:extLst>
              <a:ext uri="{FF2B5EF4-FFF2-40B4-BE49-F238E27FC236}">
                <a16:creationId xmlns:a16="http://schemas.microsoft.com/office/drawing/2014/main" id="{6BF3814A-0AD5-C74B-99CB-BFC636F66A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113226" y="4704107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                      </a:t>
            </a:r>
          </a:p>
        </p:txBody>
      </p:sp>
      <p:sp>
        <p:nvSpPr>
          <p:cNvPr id="25" name="Espace réservé du texte 37">
            <a:extLst>
              <a:ext uri="{FF2B5EF4-FFF2-40B4-BE49-F238E27FC236}">
                <a16:creationId xmlns:a16="http://schemas.microsoft.com/office/drawing/2014/main" id="{D4F3789A-0631-5885-A754-B4C77211D4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27941" y="1718095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26" name="Espace réservé du texte 37">
            <a:extLst>
              <a:ext uri="{FF2B5EF4-FFF2-40B4-BE49-F238E27FC236}">
                <a16:creationId xmlns:a16="http://schemas.microsoft.com/office/drawing/2014/main" id="{4639099E-4333-5649-7050-CB2F173B2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226" y="4084540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07A837-0E97-73A2-5953-8C77F9A7DC8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ED4FE2A-DC8D-2B56-61A4-8B1F519AF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519" y="1438234"/>
            <a:ext cx="6745696" cy="3390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7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3AF943D-6364-ADE7-C2E3-EBDB322CA5A3}"/>
              </a:ext>
            </a:extLst>
          </p:cNvPr>
          <p:cNvSpPr/>
          <p:nvPr userDrawn="1"/>
        </p:nvSpPr>
        <p:spPr>
          <a:xfrm>
            <a:off x="11766613" y="6432835"/>
            <a:ext cx="425393" cy="425178"/>
          </a:xfrm>
          <a:custGeom>
            <a:avLst/>
            <a:gdLst>
              <a:gd name="connsiteX0" fmla="*/ 1887 w 850342"/>
              <a:gd name="connsiteY0" fmla="*/ 2060 h 850355"/>
              <a:gd name="connsiteX1" fmla="*/ 852229 w 850342"/>
              <a:gd name="connsiteY1" fmla="*/ 2060 h 850355"/>
              <a:gd name="connsiteX2" fmla="*/ 852229 w 850342"/>
              <a:gd name="connsiteY2" fmla="*/ 852415 h 850355"/>
              <a:gd name="connsiteX3" fmla="*/ 1887 w 850342"/>
              <a:gd name="connsiteY3" fmla="*/ 852415 h 8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55">
                <a:moveTo>
                  <a:pt x="1887" y="2060"/>
                </a:moveTo>
                <a:lnTo>
                  <a:pt x="852229" y="2060"/>
                </a:lnTo>
                <a:lnTo>
                  <a:pt x="852229" y="852415"/>
                </a:lnTo>
                <a:lnTo>
                  <a:pt x="1887" y="852415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097EDE-2529-9CA2-E38E-C68CD330697E}"/>
              </a:ext>
            </a:extLst>
          </p:cNvPr>
          <p:cNvSpPr/>
          <p:nvPr userDrawn="1"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2D0950DE-AF9B-6011-C3F7-B6D3CD0ECA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EBD54F64-D899-415D-C793-F620BE2596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14413" y="1771181"/>
            <a:ext cx="8395217" cy="590931"/>
          </a:xfrm>
        </p:spPr>
        <p:txBody>
          <a:bodyPr anchor="b"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Sed dictum </a:t>
            </a:r>
            <a:r>
              <a:rPr lang="en-US" dirty="0" err="1"/>
              <a:t>consectetur</a:t>
            </a:r>
            <a:r>
              <a:rPr lang="en-US" dirty="0"/>
              <a:t> auctor. Sed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DCEA3BB4-8D82-F02E-870C-42066D6EF6C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2107" y="2080388"/>
            <a:ext cx="2449497" cy="279115"/>
          </a:xfrm>
        </p:spPr>
        <p:txBody>
          <a:bodyPr/>
          <a:lstStyle>
            <a:lvl1pPr algn="r">
              <a:defRPr lang="fr-FR" sz="1800" b="0" kern="1200" dirty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88979B03-14F0-8C30-9FE2-AB39AC4269F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2107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6281E53-D3FD-A0CD-31A3-BAC1F47A934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21661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8BEF1B81-FDBC-8052-D2AB-89BC95BAD58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51215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CA90069F-8798-1C94-17CB-449167D106F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80769" y="5239657"/>
            <a:ext cx="2449497" cy="86408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  <a:p>
            <a:pPr lvl="1"/>
            <a:r>
              <a:rPr lang="fr-FR" dirty="0"/>
              <a:t>.</a:t>
            </a:r>
          </a:p>
        </p:txBody>
      </p:sp>
      <p:sp>
        <p:nvSpPr>
          <p:cNvPr id="41" name="Espace réservé pour une image  24">
            <a:extLst>
              <a:ext uri="{FF2B5EF4-FFF2-40B4-BE49-F238E27FC236}">
                <a16:creationId xmlns:a16="http://schemas.microsoft.com/office/drawing/2014/main" id="{6F8802A3-3A47-E186-5633-4D0434508A8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392107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3">
            <a:extLst>
              <a:ext uri="{FF2B5EF4-FFF2-40B4-BE49-F238E27FC236}">
                <a16:creationId xmlns:a16="http://schemas.microsoft.com/office/drawing/2014/main" id="{A1620640-F1DC-7BE9-ABB5-923A193C708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07152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3" name="Espace réservé du texte 65">
            <a:extLst>
              <a:ext uri="{FF2B5EF4-FFF2-40B4-BE49-F238E27FC236}">
                <a16:creationId xmlns:a16="http://schemas.microsoft.com/office/drawing/2014/main" id="{88F0F9F2-6D58-7CCA-99B0-266C206BA7F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2107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4" name="Espace réservé pour une image  24">
            <a:extLst>
              <a:ext uri="{FF2B5EF4-FFF2-40B4-BE49-F238E27FC236}">
                <a16:creationId xmlns:a16="http://schemas.microsoft.com/office/drawing/2014/main" id="{E18C3963-E2DF-A5C8-1B11-1185D863F78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321661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5" name="Espace réservé du texte 63">
            <a:extLst>
              <a:ext uri="{FF2B5EF4-FFF2-40B4-BE49-F238E27FC236}">
                <a16:creationId xmlns:a16="http://schemas.microsoft.com/office/drawing/2014/main" id="{7D6597C0-FA8D-527C-3A1C-6FAA8210E3D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936706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6" name="Espace réservé du texte 65">
            <a:extLst>
              <a:ext uri="{FF2B5EF4-FFF2-40B4-BE49-F238E27FC236}">
                <a16:creationId xmlns:a16="http://schemas.microsoft.com/office/drawing/2014/main" id="{8DDB8386-09DC-1487-72F1-006A2016360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21661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7" name="Espace réservé pour une image  24">
            <a:extLst>
              <a:ext uri="{FF2B5EF4-FFF2-40B4-BE49-F238E27FC236}">
                <a16:creationId xmlns:a16="http://schemas.microsoft.com/office/drawing/2014/main" id="{FA36C483-9489-782C-7150-D1ADCF68B44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51216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8" name="Espace réservé du texte 63">
            <a:extLst>
              <a:ext uri="{FF2B5EF4-FFF2-40B4-BE49-F238E27FC236}">
                <a16:creationId xmlns:a16="http://schemas.microsoft.com/office/drawing/2014/main" id="{A9DBD845-A515-B98D-BC73-FCB1198A46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866261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9" name="Espace réservé du texte 65">
            <a:extLst>
              <a:ext uri="{FF2B5EF4-FFF2-40B4-BE49-F238E27FC236}">
                <a16:creationId xmlns:a16="http://schemas.microsoft.com/office/drawing/2014/main" id="{C785818C-B256-6C54-0DF4-60AA0753B3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51215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0" name="Espace réservé pour une image  24">
            <a:extLst>
              <a:ext uri="{FF2B5EF4-FFF2-40B4-BE49-F238E27FC236}">
                <a16:creationId xmlns:a16="http://schemas.microsoft.com/office/drawing/2014/main" id="{B10716A4-32F4-7104-C4D7-55C9C15C3D82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9180770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1" name="Espace réservé du texte 63">
            <a:extLst>
              <a:ext uri="{FF2B5EF4-FFF2-40B4-BE49-F238E27FC236}">
                <a16:creationId xmlns:a16="http://schemas.microsoft.com/office/drawing/2014/main" id="{185AF287-A4E4-468B-00C8-D6EDFA40A61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795815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2" name="Espace réservé du texte 65">
            <a:extLst>
              <a:ext uri="{FF2B5EF4-FFF2-40B4-BE49-F238E27FC236}">
                <a16:creationId xmlns:a16="http://schemas.microsoft.com/office/drawing/2014/main" id="{35C5FB42-0EF5-B5ED-36C5-4209739882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180769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C35BAD9D-98F2-74B3-3575-50C7633A7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Highlights in pictures</a:t>
            </a:r>
          </a:p>
          <a:p>
            <a:pPr lvl="1"/>
            <a:r>
              <a:rPr lang="fr-FR" dirty="0"/>
              <a:t>Subtitle</a:t>
            </a:r>
            <a:endParaRPr lang="en-US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298236-7708-2170-81FC-46CB638FED8A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2261BD3-C562-F562-F93F-FA4C65DD6B33}"/>
              </a:ext>
            </a:extLst>
          </p:cNvPr>
          <p:cNvSpPr/>
          <p:nvPr userDrawn="1"/>
        </p:nvSpPr>
        <p:spPr>
          <a:xfrm>
            <a:off x="11766613" y="5239657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81881D-059D-A222-BF6C-8EAC2BC63B01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892898-7E26-EE9E-0EBF-654DA0D0F8D8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6" name="AutoShape 2" descr="freestar">
            <a:hlinkClick r:id="rId2"/>
            <a:extLst>
              <a:ext uri="{FF2B5EF4-FFF2-40B4-BE49-F238E27FC236}">
                <a16:creationId xmlns:a16="http://schemas.microsoft.com/office/drawing/2014/main" id="{22F708A4-A08F-9C2A-24F3-FA49552D7D4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36525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freestar">
            <a:hlinkClick r:id="rId3"/>
            <a:extLst>
              <a:ext uri="{FF2B5EF4-FFF2-40B4-BE49-F238E27FC236}">
                <a16:creationId xmlns:a16="http://schemas.microsoft.com/office/drawing/2014/main" id="{ECC8C315-30F8-CEE4-7DC6-055ECE3DB63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52400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que 18">
            <a:extLst>
              <a:ext uri="{FF2B5EF4-FFF2-40B4-BE49-F238E27FC236}">
                <a16:creationId xmlns:a16="http://schemas.microsoft.com/office/drawing/2014/main" id="{7D0D8FDA-61B3-CFE8-1BEB-1E942D756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72"/>
            <a:ext cx="12192000" cy="685442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5927036-25CB-E76B-916A-738CAD206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Key figures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C1567E3-47C6-AEE0-A62E-8B6B71FB68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131" y="1506456"/>
            <a:ext cx="10232912" cy="1003095"/>
          </a:xfr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endParaRPr lang="en-US" dirty="0"/>
          </a:p>
          <a:p>
            <a:r>
              <a:rPr lang="en-US" dirty="0"/>
              <a:t>adipiscing elit sed ipsum</a:t>
            </a:r>
            <a:endParaRPr lang="fr-FR" dirty="0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907A0D6A-418C-4956-CF8E-E17959746D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75242" y="2720639"/>
            <a:ext cx="92352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D52BD472-2ABB-1F8C-BE84-B81629AA09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752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8776A4E3-FF27-DC76-3D8D-1E8F801FEF9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18017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98EB2C77-6FDD-910C-4D61-920166C4E8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45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224B261-E955-91B3-627B-5667292E2F8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4752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EFF96978-542F-DEC7-6EDF-7440E5D0D6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34891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989A4237-C665-2E60-5768-F0AD94EE9C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45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40159ECC-7CD9-B0D3-5C13-792108C096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6829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 dirty="0"/>
              <a:t>xx%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9B45D2B-210A-12D5-1124-8D87A85343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34891" y="2949113"/>
            <a:ext cx="2515910" cy="85273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l"/>
            <a:r>
              <a:rPr lang="fr-FR" sz="5500" dirty="0" err="1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xxM</a:t>
            </a:r>
            <a:r>
              <a:rPr lang="fr-FR" sz="5500" dirty="0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€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470B410-0366-AEFF-03F0-4D02E99E5A2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94542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 dirty="0"/>
              <a:t>1/5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49F4722-8BEC-8799-7519-5F24F52389A8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EAB13E6-FB75-14C5-6D1F-E639BDA45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Title </a:t>
            </a:r>
            <a:endParaRPr lang="en-US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7B4219B-1F8C-DEF1-AFCA-EC10A8B29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421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223CB67-8D8F-B3FB-3DB9-E9BC1FBA70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57103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4C13EF28-D6F3-F8D7-81DE-A8E05E09C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2319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2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1139FFFD-69B0-17D4-2FC0-DFDC1B55CF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7535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3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31AA78A9-1F38-B59E-4A8F-FF5B1C05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49711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4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43A91EC0-8700-1A72-FA9F-45E9288B63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34927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5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25DB7F54-8A45-AE68-B29E-4CADC9343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texte 32">
            <a:extLst>
              <a:ext uri="{FF2B5EF4-FFF2-40B4-BE49-F238E27FC236}">
                <a16:creationId xmlns:a16="http://schemas.microsoft.com/office/drawing/2014/main" id="{4F623B3A-AEBC-1328-214F-1142B7C9D8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D9CF5F-C223-5B20-8006-ED4F0E4B6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C8D097F0-70D9-5DD3-606F-376F38243981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567" y="2822113"/>
            <a:ext cx="6265026" cy="750783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5740" b="0" kern="1200" smtClean="0">
                <a:ln w="21590">
                  <a:noFill/>
                </a:ln>
                <a:solidFill>
                  <a:schemeClr val="bg1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Contact Name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0567" y="3676660"/>
            <a:ext cx="6331735" cy="438005"/>
          </a:xfrm>
        </p:spPr>
        <p:txBody>
          <a:bodyPr/>
          <a:lstStyle>
            <a:lvl1pPr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559896" y="469550"/>
            <a:ext cx="4199787" cy="5914800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914561" y="465853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914561" y="888823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B93D991-3719-13BE-CAF4-92FAD1AE99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559895" y="900565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11699" y="1325048"/>
            <a:ext cx="425630" cy="425408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86071" y="1749046"/>
            <a:ext cx="425628" cy="425408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CC52E421-15B9-4D6C-FD9D-942E7CFA17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560442" y="217268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92419" y="3003532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03299ED-DF31-76C7-CD26-7B532B9AD23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560443" y="384983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9BDDCD4-5CD3-022B-9315-85F396AB9AB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992966" y="4275240"/>
            <a:ext cx="425629" cy="425408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25204" y="4700647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560443" y="510961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62155A6-246A-2D7C-C109-5A7D31FD948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560443" y="5545603"/>
            <a:ext cx="851251" cy="849118"/>
          </a:xfrm>
          <a:custGeom>
            <a:avLst/>
            <a:gdLst>
              <a:gd name="connsiteX0" fmla="*/ 850802 w 1701616"/>
              <a:gd name="connsiteY0" fmla="*/ 0 h 1698235"/>
              <a:gd name="connsiteX1" fmla="*/ 1701616 w 1701616"/>
              <a:gd name="connsiteY1" fmla="*/ 0 h 1698235"/>
              <a:gd name="connsiteX2" fmla="*/ 1701616 w 1701616"/>
              <a:gd name="connsiteY2" fmla="*/ 845730 h 1698235"/>
              <a:gd name="connsiteX3" fmla="*/ 1701616 w 1701616"/>
              <a:gd name="connsiteY3" fmla="*/ 850815 h 1698235"/>
              <a:gd name="connsiteX4" fmla="*/ 1701616 w 1701616"/>
              <a:gd name="connsiteY4" fmla="*/ 1696545 h 1698235"/>
              <a:gd name="connsiteX5" fmla="*/ 850814 w 1701616"/>
              <a:gd name="connsiteY5" fmla="*/ 1696545 h 1698235"/>
              <a:gd name="connsiteX6" fmla="*/ 850814 w 1701616"/>
              <a:gd name="connsiteY6" fmla="*/ 1698235 h 1698235"/>
              <a:gd name="connsiteX7" fmla="*/ 0 w 1701616"/>
              <a:gd name="connsiteY7" fmla="*/ 1698235 h 1698235"/>
              <a:gd name="connsiteX8" fmla="*/ 0 w 1701616"/>
              <a:gd name="connsiteY8" fmla="*/ 847420 h 1698235"/>
              <a:gd name="connsiteX9" fmla="*/ 850802 w 1701616"/>
              <a:gd name="connsiteY9" fmla="*/ 847420 h 1698235"/>
              <a:gd name="connsiteX10" fmla="*/ 850802 w 1701616"/>
              <a:gd name="connsiteY10" fmla="*/ 845730 h 169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1616" h="1698235">
                <a:moveTo>
                  <a:pt x="850802" y="0"/>
                </a:moveTo>
                <a:lnTo>
                  <a:pt x="1701616" y="0"/>
                </a:lnTo>
                <a:lnTo>
                  <a:pt x="1701616" y="845730"/>
                </a:lnTo>
                <a:lnTo>
                  <a:pt x="1701616" y="850815"/>
                </a:lnTo>
                <a:lnTo>
                  <a:pt x="1701616" y="1696545"/>
                </a:lnTo>
                <a:lnTo>
                  <a:pt x="850814" y="1696545"/>
                </a:lnTo>
                <a:lnTo>
                  <a:pt x="850814" y="1698235"/>
                </a:lnTo>
                <a:lnTo>
                  <a:pt x="0" y="1698235"/>
                </a:lnTo>
                <a:lnTo>
                  <a:pt x="0" y="847420"/>
                </a:lnTo>
                <a:lnTo>
                  <a:pt x="850802" y="847420"/>
                </a:lnTo>
                <a:lnTo>
                  <a:pt x="850802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F08AB26-EB28-F7BA-CD27-0D0296986319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31042 0.7405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31041 0.7405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8">
            <a:extLst>
              <a:ext uri="{FF2B5EF4-FFF2-40B4-BE49-F238E27FC236}">
                <a16:creationId xmlns:a16="http://schemas.microsoft.com/office/drawing/2014/main" id="{8245BC07-A95B-64F6-6B3D-1764DBF32AF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 contacts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7063" y="4755144"/>
            <a:ext cx="4608049" cy="802528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 lang="fr-FR" sz="30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Contact Name</a:t>
            </a:r>
          </a:p>
          <a:p>
            <a:r>
              <a:rPr lang="fr-FR" dirty="0"/>
              <a:t>on 2 </a:t>
            </a:r>
            <a:r>
              <a:rPr lang="fr-FR" dirty="0" err="1"/>
              <a:t>lines</a:t>
            </a:r>
            <a:endParaRPr lang="fr-FR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37062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37063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65200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366404" y="166477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3014017" y="3974895"/>
            <a:ext cx="351183" cy="319091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3718163" y="3340692"/>
            <a:ext cx="351183" cy="319092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1737062" y="1310533"/>
            <a:ext cx="351183" cy="636276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 noChangeAspect="1"/>
          </p:cNvSpPr>
          <p:nvPr>
            <p:ph type="body" sz="quarter" idx="61" hasCustomPrompt="1"/>
          </p:nvPr>
        </p:nvSpPr>
        <p:spPr>
          <a:xfrm>
            <a:off x="3712553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 noChangeAspect="1"/>
          </p:cNvSpPr>
          <p:nvPr>
            <p:ph type="body" sz="quarter" idx="62" hasCustomPrompt="1"/>
          </p:nvPr>
        </p:nvSpPr>
        <p:spPr>
          <a:xfrm>
            <a:off x="1737062" y="36558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F47A8A8C-3E66-CD07-2B30-AFD723B58A9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83639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5" name="Espace réservé pour une image  24">
            <a:extLst>
              <a:ext uri="{FF2B5EF4-FFF2-40B4-BE49-F238E27FC236}">
                <a16:creationId xmlns:a16="http://schemas.microsoft.com/office/drawing/2014/main" id="{49CB2BC8-BEF1-40A6-6F60-A44CC9F668C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783640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253C7E5B-7FB6-871D-A9A2-A97E7033F5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411777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43B1A94F-D7BF-1A03-F693-22F8F06E790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13202" y="165842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1" name="Espace réservé du texte 24">
            <a:extLst>
              <a:ext uri="{FF2B5EF4-FFF2-40B4-BE49-F238E27FC236}">
                <a16:creationId xmlns:a16="http://schemas.microsoft.com/office/drawing/2014/main" id="{6B0E6980-B2E5-160B-6EC6-5D48889104D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85919" y="1056477"/>
            <a:ext cx="425629" cy="386734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D12C968E-0F87-049E-ABF0-249D1D7C23F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83639" y="2762185"/>
            <a:ext cx="425629" cy="386734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700C303D-A4C0-A67B-DE44-F3B2653DB95D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8759130" y="36140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FB5A565B-D7A3-EAD2-B0D1-AECE38A104AD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7419922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6E0C684A-688F-CA19-65D9-0E9BAB78D34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83640" y="4755144"/>
            <a:ext cx="4608050" cy="957057"/>
          </a:xfrm>
        </p:spPr>
        <p:txBody>
          <a:bodyPr/>
          <a:lstStyle>
            <a:lvl1pPr>
              <a:defRPr lang="fr-FR" sz="3000" b="0" kern="120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r>
              <a:rPr lang="fr-FR" dirty="0"/>
              <a:t>Contact Name</a:t>
            </a:r>
          </a:p>
          <a:p>
            <a:r>
              <a:rPr lang="fr-FR" dirty="0"/>
              <a:t>on 2 </a:t>
            </a:r>
            <a:r>
              <a:rPr lang="fr-FR" dirty="0" err="1"/>
              <a:t>lines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54A94-84A1-63B4-0B53-58D1C7571FC7}"/>
              </a:ext>
            </a:extLst>
          </p:cNvPr>
          <p:cNvSpPr>
            <a:spLocks noGrp="1"/>
          </p:cNvSpPr>
          <p:nvPr>
            <p:ph type="ftr" sz="quarter" idx="7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31E-6 2.96296E-6 L -0.13367 0.375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3" y="18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684E-6 -1.11111E-6 L -0.13445 0.376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2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10631E-6 2.96296E-6 L -0.13367 0.37569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683" y="18785"/>
                    </p:animMotion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1.52684E-6 -1.11111E-6 L -0.13445 0.37639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722" y="18819"/>
                    </p:animMotion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solidFill>
          <a:srgbClr val="5A7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6146BE17-3FBB-9F8F-929A-219848752822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09386FD-4C82-7CCF-6257-7C09D874A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937" y="2224293"/>
            <a:ext cx="5644993" cy="43537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ici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023D05F1-80AB-8B6F-8CFB-541F96B1F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51937" y="4051487"/>
            <a:ext cx="5644993" cy="60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 sz="2455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2pPr>
          </a:lstStyle>
          <a:p>
            <a:pPr lvl="1"/>
            <a:r>
              <a:rPr lang="fr-FR" dirty="0"/>
              <a:t>Text</a:t>
            </a:r>
          </a:p>
          <a:p>
            <a:pPr lvl="0"/>
            <a:r>
              <a:rPr lang="fr-FR" dirty="0"/>
              <a:t>Text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38A9CB3B-4071-DF76-6E20-9C9596F55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6" name="Espace réservé pour une image  24">
            <a:extLst>
              <a:ext uri="{FF2B5EF4-FFF2-40B4-BE49-F238E27FC236}">
                <a16:creationId xmlns:a16="http://schemas.microsoft.com/office/drawing/2014/main" id="{03B37187-8CCF-3512-A955-7530F114EE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85131" y="1702623"/>
            <a:ext cx="3465712" cy="345275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7" name="Espace réservé du texte 63">
            <a:extLst>
              <a:ext uri="{FF2B5EF4-FFF2-40B4-BE49-F238E27FC236}">
                <a16:creationId xmlns:a16="http://schemas.microsoft.com/office/drawing/2014/main" id="{E15D8034-CD0B-2BE3-9743-28CE83D3899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60196" y="1702622"/>
            <a:ext cx="1190647" cy="1189875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65">
            <a:extLst>
              <a:ext uri="{FF2B5EF4-FFF2-40B4-BE49-F238E27FC236}">
                <a16:creationId xmlns:a16="http://schemas.microsoft.com/office/drawing/2014/main" id="{77DD3C01-4C56-1E30-B177-0E26D418219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50258" y="2297559"/>
            <a:ext cx="599570" cy="599259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A35FF1-48B3-AF94-2FB9-B2CDB3FAC36D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 p14:presetBounceEnd="40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ba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9">
            <a:extLst>
              <a:ext uri="{FF2B5EF4-FFF2-40B4-BE49-F238E27FC236}">
                <a16:creationId xmlns:a16="http://schemas.microsoft.com/office/drawing/2014/main" id="{78D47694-EB3E-B72C-126A-81923270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F0464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B7CF3988-FE86-0424-9A22-AB64D2D66B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" y="4706398"/>
            <a:ext cx="12192933" cy="867044"/>
          </a:xfrm>
          <a:custGeom>
            <a:avLst/>
            <a:gdLst>
              <a:gd name="connsiteX0" fmla="*/ 23522822 w 24373166"/>
              <a:gd name="connsiteY0" fmla="*/ 883745 h 1734088"/>
              <a:gd name="connsiteX1" fmla="*/ 24373166 w 24373166"/>
              <a:gd name="connsiteY1" fmla="*/ 883745 h 1734088"/>
              <a:gd name="connsiteX2" fmla="*/ 24373166 w 24373166"/>
              <a:gd name="connsiteY2" fmla="*/ 1734088 h 1734088"/>
              <a:gd name="connsiteX3" fmla="*/ 23522822 w 24373166"/>
              <a:gd name="connsiteY3" fmla="*/ 1734088 h 1734088"/>
              <a:gd name="connsiteX4" fmla="*/ 0 w 24373166"/>
              <a:gd name="connsiteY4" fmla="*/ 0 h 1734088"/>
              <a:gd name="connsiteX5" fmla="*/ 850342 w 24373166"/>
              <a:gd name="connsiteY5" fmla="*/ 0 h 1734088"/>
              <a:gd name="connsiteX6" fmla="*/ 850342 w 24373166"/>
              <a:gd name="connsiteY6" fmla="*/ 850343 h 1734088"/>
              <a:gd name="connsiteX7" fmla="*/ 0 w 24373166"/>
              <a:gd name="connsiteY7" fmla="*/ 850343 h 17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166" h="1734088">
                <a:moveTo>
                  <a:pt x="23522822" y="883745"/>
                </a:moveTo>
                <a:lnTo>
                  <a:pt x="24373166" y="883745"/>
                </a:lnTo>
                <a:lnTo>
                  <a:pt x="24373166" y="1734088"/>
                </a:lnTo>
                <a:lnTo>
                  <a:pt x="23522822" y="1734088"/>
                </a:lnTo>
                <a:close/>
                <a:moveTo>
                  <a:pt x="0" y="0"/>
                </a:moveTo>
                <a:lnTo>
                  <a:pt x="850342" y="0"/>
                </a:lnTo>
                <a:lnTo>
                  <a:pt x="850342" y="850343"/>
                </a:lnTo>
                <a:lnTo>
                  <a:pt x="0" y="850343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4FB1D79B-8928-BF38-B0F6-3155283957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8F20A7-AEFF-E87E-7CEC-8BE0B2689B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7227C-8161-42CE-103C-23A3D7DB0C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16B92E4-264A-9D33-1961-B6F073EE2E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40815" y="421472"/>
            <a:ext cx="7769013" cy="1031315"/>
          </a:xfrm>
          <a:custGeom>
            <a:avLst/>
            <a:gdLst>
              <a:gd name="connsiteX0" fmla="*/ 0 w 7769013"/>
              <a:gd name="connsiteY0" fmla="*/ 606157 h 1031315"/>
              <a:gd name="connsiteX1" fmla="*/ 425381 w 7769013"/>
              <a:gd name="connsiteY1" fmla="*/ 606157 h 1031315"/>
              <a:gd name="connsiteX2" fmla="*/ 425381 w 7769013"/>
              <a:gd name="connsiteY2" fmla="*/ 1031315 h 1031315"/>
              <a:gd name="connsiteX3" fmla="*/ 0 w 7769013"/>
              <a:gd name="connsiteY3" fmla="*/ 1031315 h 1031315"/>
              <a:gd name="connsiteX4" fmla="*/ 7343633 w 7769013"/>
              <a:gd name="connsiteY4" fmla="*/ 0 h 1031315"/>
              <a:gd name="connsiteX5" fmla="*/ 7769013 w 7769013"/>
              <a:gd name="connsiteY5" fmla="*/ 0 h 1031315"/>
              <a:gd name="connsiteX6" fmla="*/ 7769013 w 7769013"/>
              <a:gd name="connsiteY6" fmla="*/ 425159 h 1031315"/>
              <a:gd name="connsiteX7" fmla="*/ 7343633 w 7769013"/>
              <a:gd name="connsiteY7" fmla="*/ 425159 h 10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013" h="1031315">
                <a:moveTo>
                  <a:pt x="0" y="606157"/>
                </a:moveTo>
                <a:lnTo>
                  <a:pt x="425381" y="606157"/>
                </a:lnTo>
                <a:lnTo>
                  <a:pt x="425381" y="1031315"/>
                </a:lnTo>
                <a:lnTo>
                  <a:pt x="0" y="1031315"/>
                </a:lnTo>
                <a:close/>
                <a:moveTo>
                  <a:pt x="7343633" y="0"/>
                </a:moveTo>
                <a:lnTo>
                  <a:pt x="7769013" y="0"/>
                </a:lnTo>
                <a:lnTo>
                  <a:pt x="7769013" y="425159"/>
                </a:lnTo>
                <a:lnTo>
                  <a:pt x="7343633" y="425159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029A09C-2F47-5C7F-086E-B6E90DC6FF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2453"/>
            <a:ext cx="12192000" cy="6435547"/>
          </a:xfrm>
          <a:prstGeom prst="rect">
            <a:avLst/>
          </a:prstGeom>
        </p:spPr>
      </p:pic>
      <p:sp>
        <p:nvSpPr>
          <p:cNvPr id="2" name="Espace réservé du numéro de diapositive 9">
            <a:extLst>
              <a:ext uri="{FF2B5EF4-FFF2-40B4-BE49-F238E27FC236}">
                <a16:creationId xmlns:a16="http://schemas.microsoft.com/office/drawing/2014/main" id="{FF0A34AC-B0B5-A67B-4D80-6E56C411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7949C-C6D6-FA5F-E4C3-B4682B9E51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342947-4666-37F0-EE45-25245E052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29" y="2396359"/>
            <a:ext cx="7072140" cy="1891859"/>
          </a:xfrm>
        </p:spPr>
        <p:txBody>
          <a:bodyPr anchor="b"/>
          <a:lstStyle>
            <a:lvl1pPr>
              <a:defRPr sz="7500">
                <a:solidFill>
                  <a:srgbClr val="005573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92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erbatim generic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C17F2625-C213-4203-F7DD-D1B54387CB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1893"/>
            <a:ext cx="12192000" cy="643610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ED8689-B31D-A372-899F-B5AE850CC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8F80D7E5-624F-023C-BDFD-8DCEE6614F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Verbatim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230F12A-5F81-8A48-E45A-B0808C4DAD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169218D9-6C0E-FEF4-BA7C-020FDFBDB6B4}"/>
              </a:ext>
            </a:extLst>
          </p:cNvPr>
          <p:cNvSpPr txBox="1"/>
          <p:nvPr userDrawn="1"/>
        </p:nvSpPr>
        <p:spPr>
          <a:xfrm>
            <a:off x="9805279" y="5374894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grpSp>
        <p:nvGrpSpPr>
          <p:cNvPr id="28" name="Graphique 9">
            <a:extLst>
              <a:ext uri="{FF2B5EF4-FFF2-40B4-BE49-F238E27FC236}">
                <a16:creationId xmlns:a16="http://schemas.microsoft.com/office/drawing/2014/main" id="{65C8F566-C5C1-E279-7855-8DA17A9CD9D4}"/>
              </a:ext>
            </a:extLst>
          </p:cNvPr>
          <p:cNvGrpSpPr/>
          <p:nvPr userDrawn="1"/>
        </p:nvGrpSpPr>
        <p:grpSpPr>
          <a:xfrm>
            <a:off x="3629832" y="4001036"/>
            <a:ext cx="2733910" cy="409023"/>
            <a:chOff x="13512800" y="647260"/>
            <a:chExt cx="1824936" cy="273031"/>
          </a:xfrm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2AE7BDAE-9C05-F845-B2C3-DCAC4B0659EF}"/>
                </a:ext>
              </a:extLst>
            </p:cNvPr>
            <p:cNvSpPr/>
            <p:nvPr/>
          </p:nvSpPr>
          <p:spPr>
            <a:xfrm>
              <a:off x="13512800" y="647260"/>
              <a:ext cx="1533229" cy="273031"/>
            </a:xfrm>
            <a:custGeom>
              <a:avLst/>
              <a:gdLst>
                <a:gd name="connsiteX0" fmla="*/ 358677 w 1533229"/>
                <a:gd name="connsiteY0" fmla="*/ 169357 h 273031"/>
                <a:gd name="connsiteX1" fmla="*/ 358677 w 1533229"/>
                <a:gd name="connsiteY1" fmla="*/ 269168 h 273031"/>
                <a:gd name="connsiteX2" fmla="*/ 285267 w 1533229"/>
                <a:gd name="connsiteY2" fmla="*/ 269168 h 273031"/>
                <a:gd name="connsiteX3" fmla="*/ 285267 w 1533229"/>
                <a:gd name="connsiteY3" fmla="*/ 198978 h 273031"/>
                <a:gd name="connsiteX4" fmla="*/ 242123 w 1533229"/>
                <a:gd name="connsiteY4" fmla="*/ 154546 h 273031"/>
                <a:gd name="connsiteX5" fmla="*/ 183524 w 1533229"/>
                <a:gd name="connsiteY5" fmla="*/ 177728 h 273031"/>
                <a:gd name="connsiteX6" fmla="*/ 183524 w 1533229"/>
                <a:gd name="connsiteY6" fmla="*/ 269812 h 273031"/>
                <a:gd name="connsiteX7" fmla="*/ 110758 w 1533229"/>
                <a:gd name="connsiteY7" fmla="*/ 269812 h 273031"/>
                <a:gd name="connsiteX8" fmla="*/ 110758 w 1533229"/>
                <a:gd name="connsiteY8" fmla="*/ 92084 h 273031"/>
                <a:gd name="connsiteX9" fmla="*/ 183524 w 1533229"/>
                <a:gd name="connsiteY9" fmla="*/ 92084 h 273031"/>
                <a:gd name="connsiteX10" fmla="*/ 183524 w 1533229"/>
                <a:gd name="connsiteY10" fmla="*/ 117842 h 273031"/>
                <a:gd name="connsiteX11" fmla="*/ 271744 w 1533229"/>
                <a:gd name="connsiteY11" fmla="*/ 90152 h 273031"/>
                <a:gd name="connsiteX12" fmla="*/ 358677 w 1533229"/>
                <a:gd name="connsiteY12" fmla="*/ 169357 h 273031"/>
                <a:gd name="connsiteX13" fmla="*/ 765005 w 1533229"/>
                <a:gd name="connsiteY13" fmla="*/ 36705 h 273031"/>
                <a:gd name="connsiteX14" fmla="*/ 692239 w 1533229"/>
                <a:gd name="connsiteY14" fmla="*/ 36705 h 273031"/>
                <a:gd name="connsiteX15" fmla="*/ 692239 w 1533229"/>
                <a:gd name="connsiteY15" fmla="*/ 92084 h 273031"/>
                <a:gd name="connsiteX16" fmla="*/ 652959 w 1533229"/>
                <a:gd name="connsiteY16" fmla="*/ 92084 h 273031"/>
                <a:gd name="connsiteX17" fmla="*/ 652959 w 1533229"/>
                <a:gd name="connsiteY17" fmla="*/ 151327 h 273031"/>
                <a:gd name="connsiteX18" fmla="*/ 692239 w 1533229"/>
                <a:gd name="connsiteY18" fmla="*/ 151327 h 273031"/>
                <a:gd name="connsiteX19" fmla="*/ 692239 w 1533229"/>
                <a:gd name="connsiteY19" fmla="*/ 269168 h 273031"/>
                <a:gd name="connsiteX20" fmla="*/ 838415 w 1533229"/>
                <a:gd name="connsiteY20" fmla="*/ 269168 h 273031"/>
                <a:gd name="connsiteX21" fmla="*/ 838415 w 1533229"/>
                <a:gd name="connsiteY21" fmla="*/ 209926 h 273031"/>
                <a:gd name="connsiteX22" fmla="*/ 765649 w 1533229"/>
                <a:gd name="connsiteY22" fmla="*/ 209926 h 273031"/>
                <a:gd name="connsiteX23" fmla="*/ 765649 w 1533229"/>
                <a:gd name="connsiteY23" fmla="*/ 151327 h 273031"/>
                <a:gd name="connsiteX24" fmla="*/ 838415 w 1533229"/>
                <a:gd name="connsiteY24" fmla="*/ 151327 h 273031"/>
                <a:gd name="connsiteX25" fmla="*/ 838415 w 1533229"/>
                <a:gd name="connsiteY25" fmla="*/ 92084 h 273031"/>
                <a:gd name="connsiteX26" fmla="*/ 765649 w 1533229"/>
                <a:gd name="connsiteY26" fmla="*/ 92084 h 273031"/>
                <a:gd name="connsiteX27" fmla="*/ 765649 w 1533229"/>
                <a:gd name="connsiteY27" fmla="*/ 36705 h 273031"/>
                <a:gd name="connsiteX28" fmla="*/ 632997 w 1533229"/>
                <a:gd name="connsiteY28" fmla="*/ 192539 h 273031"/>
                <a:gd name="connsiteX29" fmla="*/ 462352 w 1533229"/>
                <a:gd name="connsiteY29" fmla="*/ 192539 h 273031"/>
                <a:gd name="connsiteX30" fmla="*/ 508072 w 1533229"/>
                <a:gd name="connsiteY30" fmla="*/ 216365 h 273031"/>
                <a:gd name="connsiteX31" fmla="*/ 548640 w 1533229"/>
                <a:gd name="connsiteY31" fmla="*/ 209926 h 273031"/>
                <a:gd name="connsiteX32" fmla="*/ 627845 w 1533229"/>
                <a:gd name="connsiteY32" fmla="*/ 209926 h 273031"/>
                <a:gd name="connsiteX33" fmla="*/ 508072 w 1533229"/>
                <a:gd name="connsiteY33" fmla="*/ 273032 h 273031"/>
                <a:gd name="connsiteX34" fmla="*/ 388942 w 1533229"/>
                <a:gd name="connsiteY34" fmla="*/ 180304 h 273031"/>
                <a:gd name="connsiteX35" fmla="*/ 511291 w 1533229"/>
                <a:gd name="connsiteY35" fmla="*/ 87576 h 273031"/>
                <a:gd name="connsiteX36" fmla="*/ 632997 w 1533229"/>
                <a:gd name="connsiteY36" fmla="*/ 192539 h 273031"/>
                <a:gd name="connsiteX37" fmla="*/ 556367 w 1533229"/>
                <a:gd name="connsiteY37" fmla="*/ 152615 h 273031"/>
                <a:gd name="connsiteX38" fmla="*/ 510647 w 1533229"/>
                <a:gd name="connsiteY38" fmla="*/ 135228 h 273031"/>
                <a:gd name="connsiteX39" fmla="*/ 465571 w 1533229"/>
                <a:gd name="connsiteY39" fmla="*/ 152615 h 273031"/>
                <a:gd name="connsiteX40" fmla="*/ 556367 w 1533229"/>
                <a:gd name="connsiteY40" fmla="*/ 152615 h 273031"/>
                <a:gd name="connsiteX41" fmla="*/ 1041901 w 1533229"/>
                <a:gd name="connsiteY41" fmla="*/ 186744 h 273031"/>
                <a:gd name="connsiteX42" fmla="*/ 985878 w 1533229"/>
                <a:gd name="connsiteY42" fmla="*/ 208638 h 273031"/>
                <a:gd name="connsiteX43" fmla="*/ 943377 w 1533229"/>
                <a:gd name="connsiteY43" fmla="*/ 165493 h 273031"/>
                <a:gd name="connsiteX44" fmla="*/ 943377 w 1533229"/>
                <a:gd name="connsiteY44" fmla="*/ 92084 h 273031"/>
                <a:gd name="connsiteX45" fmla="*/ 870612 w 1533229"/>
                <a:gd name="connsiteY45" fmla="*/ 92084 h 273031"/>
                <a:gd name="connsiteX46" fmla="*/ 870612 w 1533229"/>
                <a:gd name="connsiteY46" fmla="*/ 194471 h 273031"/>
                <a:gd name="connsiteX47" fmla="*/ 957544 w 1533229"/>
                <a:gd name="connsiteY47" fmla="*/ 269812 h 273031"/>
                <a:gd name="connsiteX48" fmla="*/ 1041901 w 1533229"/>
                <a:gd name="connsiteY48" fmla="*/ 243411 h 273031"/>
                <a:gd name="connsiteX49" fmla="*/ 1041901 w 1533229"/>
                <a:gd name="connsiteY49" fmla="*/ 268524 h 273031"/>
                <a:gd name="connsiteX50" fmla="*/ 1114667 w 1533229"/>
                <a:gd name="connsiteY50" fmla="*/ 268524 h 273031"/>
                <a:gd name="connsiteX51" fmla="*/ 1114667 w 1533229"/>
                <a:gd name="connsiteY51" fmla="*/ 91440 h 273031"/>
                <a:gd name="connsiteX52" fmla="*/ 1041901 w 1533229"/>
                <a:gd name="connsiteY52" fmla="*/ 91440 h 273031"/>
                <a:gd name="connsiteX53" fmla="*/ 1041901 w 1533229"/>
                <a:gd name="connsiteY53" fmla="*/ 186744 h 273031"/>
                <a:gd name="connsiteX54" fmla="*/ 1457888 w 1533229"/>
                <a:gd name="connsiteY54" fmla="*/ 89508 h 273031"/>
                <a:gd name="connsiteX55" fmla="*/ 1371600 w 1533229"/>
                <a:gd name="connsiteY55" fmla="*/ 123637 h 273031"/>
                <a:gd name="connsiteX56" fmla="*/ 1305274 w 1533229"/>
                <a:gd name="connsiteY56" fmla="*/ 89508 h 273031"/>
                <a:gd name="connsiteX57" fmla="*/ 1225425 w 1533229"/>
                <a:gd name="connsiteY57" fmla="*/ 121705 h 273031"/>
                <a:gd name="connsiteX58" fmla="*/ 1225425 w 1533229"/>
                <a:gd name="connsiteY58" fmla="*/ 92084 h 273031"/>
                <a:gd name="connsiteX59" fmla="*/ 1152659 w 1533229"/>
                <a:gd name="connsiteY59" fmla="*/ 92084 h 273031"/>
                <a:gd name="connsiteX60" fmla="*/ 1152659 w 1533229"/>
                <a:gd name="connsiteY60" fmla="*/ 269168 h 273031"/>
                <a:gd name="connsiteX61" fmla="*/ 1225425 w 1533229"/>
                <a:gd name="connsiteY61" fmla="*/ 269168 h 273031"/>
                <a:gd name="connsiteX62" fmla="*/ 1225425 w 1533229"/>
                <a:gd name="connsiteY62" fmla="*/ 173865 h 273031"/>
                <a:gd name="connsiteX63" fmla="*/ 1273721 w 1533229"/>
                <a:gd name="connsiteY63" fmla="*/ 151327 h 273031"/>
                <a:gd name="connsiteX64" fmla="*/ 1307850 w 1533229"/>
                <a:gd name="connsiteY64" fmla="*/ 194471 h 273031"/>
                <a:gd name="connsiteX65" fmla="*/ 1307850 w 1533229"/>
                <a:gd name="connsiteY65" fmla="*/ 269168 h 273031"/>
                <a:gd name="connsiteX66" fmla="*/ 1380615 w 1533229"/>
                <a:gd name="connsiteY66" fmla="*/ 269168 h 273031"/>
                <a:gd name="connsiteX67" fmla="*/ 1380615 w 1533229"/>
                <a:gd name="connsiteY67" fmla="*/ 171933 h 273031"/>
                <a:gd name="connsiteX68" fmla="*/ 1426335 w 1533229"/>
                <a:gd name="connsiteY68" fmla="*/ 151327 h 273031"/>
                <a:gd name="connsiteX69" fmla="*/ 1460464 w 1533229"/>
                <a:gd name="connsiteY69" fmla="*/ 194471 h 273031"/>
                <a:gd name="connsiteX70" fmla="*/ 1460464 w 1533229"/>
                <a:gd name="connsiteY70" fmla="*/ 269168 h 273031"/>
                <a:gd name="connsiteX71" fmla="*/ 1533230 w 1533229"/>
                <a:gd name="connsiteY71" fmla="*/ 269168 h 273031"/>
                <a:gd name="connsiteX72" fmla="*/ 1533230 w 1533229"/>
                <a:gd name="connsiteY72" fmla="*/ 162918 h 273031"/>
                <a:gd name="connsiteX73" fmla="*/ 1457888 w 1533229"/>
                <a:gd name="connsiteY73" fmla="*/ 89508 h 273031"/>
                <a:gd name="connsiteX74" fmla="*/ 0 w 1533229"/>
                <a:gd name="connsiteY74" fmla="*/ 92084 h 273031"/>
                <a:gd name="connsiteX75" fmla="*/ 0 w 1533229"/>
                <a:gd name="connsiteY75" fmla="*/ 269168 h 273031"/>
                <a:gd name="connsiteX76" fmla="*/ 72766 w 1533229"/>
                <a:gd name="connsiteY76" fmla="*/ 269168 h 273031"/>
                <a:gd name="connsiteX77" fmla="*/ 72766 w 1533229"/>
                <a:gd name="connsiteY77" fmla="*/ 92084 h 273031"/>
                <a:gd name="connsiteX78" fmla="*/ 0 w 1533229"/>
                <a:gd name="connsiteY78" fmla="*/ 92084 h 273031"/>
                <a:gd name="connsiteX79" fmla="*/ 72766 w 1533229"/>
                <a:gd name="connsiteY79" fmla="*/ 0 h 273031"/>
                <a:gd name="connsiteX80" fmla="*/ 0 w 1533229"/>
                <a:gd name="connsiteY80" fmla="*/ 0 h 273031"/>
                <a:gd name="connsiteX81" fmla="*/ 0 w 1533229"/>
                <a:gd name="connsiteY81" fmla="*/ 72766 h 273031"/>
                <a:gd name="connsiteX82" fmla="*/ 72766 w 1533229"/>
                <a:gd name="connsiteY82" fmla="*/ 72766 h 273031"/>
                <a:gd name="connsiteX83" fmla="*/ 72766 w 1533229"/>
                <a:gd name="connsiteY83" fmla="*/ 0 h 2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33229" h="273031">
                  <a:moveTo>
                    <a:pt x="358677" y="169357"/>
                  </a:moveTo>
                  <a:lnTo>
                    <a:pt x="358677" y="269168"/>
                  </a:lnTo>
                  <a:lnTo>
                    <a:pt x="285267" y="269168"/>
                  </a:lnTo>
                  <a:lnTo>
                    <a:pt x="285267" y="198978"/>
                  </a:lnTo>
                  <a:cubicBezTo>
                    <a:pt x="285267" y="167425"/>
                    <a:pt x="274964" y="154546"/>
                    <a:pt x="242123" y="154546"/>
                  </a:cubicBezTo>
                  <a:cubicBezTo>
                    <a:pt x="220229" y="154546"/>
                    <a:pt x="197691" y="164206"/>
                    <a:pt x="183524" y="177728"/>
                  </a:cubicBezTo>
                  <a:lnTo>
                    <a:pt x="183524" y="269812"/>
                  </a:lnTo>
                  <a:lnTo>
                    <a:pt x="110758" y="269812"/>
                  </a:lnTo>
                  <a:lnTo>
                    <a:pt x="110758" y="92084"/>
                  </a:lnTo>
                  <a:lnTo>
                    <a:pt x="183524" y="92084"/>
                  </a:lnTo>
                  <a:lnTo>
                    <a:pt x="183524" y="117842"/>
                  </a:lnTo>
                  <a:cubicBezTo>
                    <a:pt x="205418" y="102387"/>
                    <a:pt x="233108" y="90152"/>
                    <a:pt x="271744" y="90152"/>
                  </a:cubicBezTo>
                  <a:cubicBezTo>
                    <a:pt x="312957" y="90152"/>
                    <a:pt x="358677" y="103675"/>
                    <a:pt x="358677" y="169357"/>
                  </a:cubicBezTo>
                  <a:close/>
                  <a:moveTo>
                    <a:pt x="765005" y="36705"/>
                  </a:moveTo>
                  <a:lnTo>
                    <a:pt x="692239" y="36705"/>
                  </a:lnTo>
                  <a:lnTo>
                    <a:pt x="692239" y="92084"/>
                  </a:lnTo>
                  <a:lnTo>
                    <a:pt x="652959" y="92084"/>
                  </a:lnTo>
                  <a:lnTo>
                    <a:pt x="652959" y="151327"/>
                  </a:lnTo>
                  <a:lnTo>
                    <a:pt x="692239" y="151327"/>
                  </a:lnTo>
                  <a:lnTo>
                    <a:pt x="692239" y="269168"/>
                  </a:lnTo>
                  <a:lnTo>
                    <a:pt x="838415" y="269168"/>
                  </a:lnTo>
                  <a:lnTo>
                    <a:pt x="838415" y="209926"/>
                  </a:lnTo>
                  <a:lnTo>
                    <a:pt x="765649" y="209926"/>
                  </a:lnTo>
                  <a:lnTo>
                    <a:pt x="765649" y="151327"/>
                  </a:lnTo>
                  <a:lnTo>
                    <a:pt x="838415" y="151327"/>
                  </a:lnTo>
                  <a:lnTo>
                    <a:pt x="838415" y="92084"/>
                  </a:lnTo>
                  <a:lnTo>
                    <a:pt x="765649" y="92084"/>
                  </a:lnTo>
                  <a:lnTo>
                    <a:pt x="765649" y="36705"/>
                  </a:lnTo>
                  <a:close/>
                  <a:moveTo>
                    <a:pt x="632997" y="192539"/>
                  </a:moveTo>
                  <a:lnTo>
                    <a:pt x="462352" y="192539"/>
                  </a:lnTo>
                  <a:cubicBezTo>
                    <a:pt x="468147" y="211857"/>
                    <a:pt x="488109" y="216365"/>
                    <a:pt x="508072" y="216365"/>
                  </a:cubicBezTo>
                  <a:cubicBezTo>
                    <a:pt x="527390" y="216365"/>
                    <a:pt x="538337" y="215077"/>
                    <a:pt x="548640" y="209926"/>
                  </a:cubicBezTo>
                  <a:lnTo>
                    <a:pt x="627845" y="209926"/>
                  </a:lnTo>
                  <a:cubicBezTo>
                    <a:pt x="616254" y="252426"/>
                    <a:pt x="577617" y="273032"/>
                    <a:pt x="508072" y="273032"/>
                  </a:cubicBezTo>
                  <a:cubicBezTo>
                    <a:pt x="437882" y="273032"/>
                    <a:pt x="388942" y="246630"/>
                    <a:pt x="388942" y="180304"/>
                  </a:cubicBezTo>
                  <a:cubicBezTo>
                    <a:pt x="388942" y="113978"/>
                    <a:pt x="437882" y="87576"/>
                    <a:pt x="511291" y="87576"/>
                  </a:cubicBezTo>
                  <a:cubicBezTo>
                    <a:pt x="585345" y="87576"/>
                    <a:pt x="632997" y="113978"/>
                    <a:pt x="632997" y="192539"/>
                  </a:cubicBezTo>
                  <a:close/>
                  <a:moveTo>
                    <a:pt x="556367" y="152615"/>
                  </a:moveTo>
                  <a:cubicBezTo>
                    <a:pt x="547996" y="140380"/>
                    <a:pt x="529966" y="135228"/>
                    <a:pt x="510647" y="135228"/>
                  </a:cubicBezTo>
                  <a:cubicBezTo>
                    <a:pt x="491329" y="135228"/>
                    <a:pt x="473299" y="141024"/>
                    <a:pt x="465571" y="152615"/>
                  </a:cubicBezTo>
                  <a:lnTo>
                    <a:pt x="556367" y="152615"/>
                  </a:lnTo>
                  <a:close/>
                  <a:moveTo>
                    <a:pt x="1041901" y="186744"/>
                  </a:moveTo>
                  <a:cubicBezTo>
                    <a:pt x="1028378" y="199622"/>
                    <a:pt x="1006484" y="208638"/>
                    <a:pt x="985878" y="208638"/>
                  </a:cubicBezTo>
                  <a:cubicBezTo>
                    <a:pt x="954325" y="208638"/>
                    <a:pt x="943377" y="195759"/>
                    <a:pt x="943377" y="165493"/>
                  </a:cubicBezTo>
                  <a:lnTo>
                    <a:pt x="943377" y="92084"/>
                  </a:lnTo>
                  <a:lnTo>
                    <a:pt x="870612" y="92084"/>
                  </a:lnTo>
                  <a:lnTo>
                    <a:pt x="870612" y="194471"/>
                  </a:lnTo>
                  <a:cubicBezTo>
                    <a:pt x="870612" y="257577"/>
                    <a:pt x="918264" y="269812"/>
                    <a:pt x="957544" y="269812"/>
                  </a:cubicBezTo>
                  <a:cubicBezTo>
                    <a:pt x="994249" y="269812"/>
                    <a:pt x="1021295" y="258221"/>
                    <a:pt x="1041901" y="243411"/>
                  </a:cubicBezTo>
                  <a:lnTo>
                    <a:pt x="1041901" y="268524"/>
                  </a:lnTo>
                  <a:lnTo>
                    <a:pt x="1114667" y="268524"/>
                  </a:lnTo>
                  <a:lnTo>
                    <a:pt x="1114667" y="91440"/>
                  </a:lnTo>
                  <a:lnTo>
                    <a:pt x="1041901" y="91440"/>
                  </a:lnTo>
                  <a:lnTo>
                    <a:pt x="1041901" y="186744"/>
                  </a:lnTo>
                  <a:close/>
                  <a:moveTo>
                    <a:pt x="1457888" y="89508"/>
                  </a:moveTo>
                  <a:cubicBezTo>
                    <a:pt x="1414744" y="89508"/>
                    <a:pt x="1388987" y="103031"/>
                    <a:pt x="1371600" y="123637"/>
                  </a:cubicBezTo>
                  <a:cubicBezTo>
                    <a:pt x="1357433" y="97879"/>
                    <a:pt x="1327168" y="89508"/>
                    <a:pt x="1305274" y="89508"/>
                  </a:cubicBezTo>
                  <a:cubicBezTo>
                    <a:pt x="1262130" y="89508"/>
                    <a:pt x="1241523" y="106895"/>
                    <a:pt x="1225425" y="121705"/>
                  </a:cubicBezTo>
                  <a:lnTo>
                    <a:pt x="1225425" y="92084"/>
                  </a:lnTo>
                  <a:lnTo>
                    <a:pt x="1152659" y="92084"/>
                  </a:lnTo>
                  <a:lnTo>
                    <a:pt x="1152659" y="269168"/>
                  </a:lnTo>
                  <a:lnTo>
                    <a:pt x="1225425" y="269168"/>
                  </a:lnTo>
                  <a:lnTo>
                    <a:pt x="1225425" y="173865"/>
                  </a:lnTo>
                  <a:cubicBezTo>
                    <a:pt x="1240236" y="159054"/>
                    <a:pt x="1255690" y="151327"/>
                    <a:pt x="1273721" y="151327"/>
                  </a:cubicBezTo>
                  <a:cubicBezTo>
                    <a:pt x="1299478" y="151327"/>
                    <a:pt x="1307850" y="164206"/>
                    <a:pt x="1307850" y="194471"/>
                  </a:cubicBezTo>
                  <a:lnTo>
                    <a:pt x="1307850" y="269168"/>
                  </a:lnTo>
                  <a:lnTo>
                    <a:pt x="1380615" y="269168"/>
                  </a:lnTo>
                  <a:lnTo>
                    <a:pt x="1380615" y="171933"/>
                  </a:lnTo>
                  <a:cubicBezTo>
                    <a:pt x="1395426" y="157122"/>
                    <a:pt x="1408305" y="151327"/>
                    <a:pt x="1426335" y="151327"/>
                  </a:cubicBezTo>
                  <a:cubicBezTo>
                    <a:pt x="1452093" y="151327"/>
                    <a:pt x="1460464" y="164206"/>
                    <a:pt x="1460464" y="194471"/>
                  </a:cubicBezTo>
                  <a:lnTo>
                    <a:pt x="1460464" y="269168"/>
                  </a:lnTo>
                  <a:lnTo>
                    <a:pt x="1533230" y="269168"/>
                  </a:lnTo>
                  <a:lnTo>
                    <a:pt x="1533230" y="162918"/>
                  </a:lnTo>
                  <a:cubicBezTo>
                    <a:pt x="1533230" y="101743"/>
                    <a:pt x="1488798" y="89508"/>
                    <a:pt x="1457888" y="89508"/>
                  </a:cubicBezTo>
                  <a:close/>
                  <a:moveTo>
                    <a:pt x="0" y="92084"/>
                  </a:moveTo>
                  <a:lnTo>
                    <a:pt x="0" y="269168"/>
                  </a:lnTo>
                  <a:lnTo>
                    <a:pt x="72766" y="269168"/>
                  </a:lnTo>
                  <a:lnTo>
                    <a:pt x="72766" y="92084"/>
                  </a:lnTo>
                  <a:lnTo>
                    <a:pt x="0" y="92084"/>
                  </a:lnTo>
                  <a:close/>
                  <a:moveTo>
                    <a:pt x="72766" y="0"/>
                  </a:moveTo>
                  <a:lnTo>
                    <a:pt x="0" y="0"/>
                  </a:lnTo>
                  <a:lnTo>
                    <a:pt x="0" y="72766"/>
                  </a:lnTo>
                  <a:lnTo>
                    <a:pt x="72766" y="72766"/>
                  </a:lnTo>
                  <a:lnTo>
                    <a:pt x="72766" y="0"/>
                  </a:lnTo>
                  <a:close/>
                </a:path>
              </a:pathLst>
            </a:custGeom>
            <a:solidFill>
              <a:schemeClr val="bg1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4DD0C6B-67A9-701A-8924-151C83323BAE}"/>
                </a:ext>
              </a:extLst>
            </p:cNvPr>
            <p:cNvSpPr/>
            <p:nvPr/>
          </p:nvSpPr>
          <p:spPr>
            <a:xfrm>
              <a:off x="15119439" y="697487"/>
              <a:ext cx="218296" cy="218940"/>
            </a:xfrm>
            <a:custGeom>
              <a:avLst/>
              <a:gdLst>
                <a:gd name="connsiteX0" fmla="*/ 72766 w 218296"/>
                <a:gd name="connsiteY0" fmla="*/ 0 h 218940"/>
                <a:gd name="connsiteX1" fmla="*/ 72766 w 218296"/>
                <a:gd name="connsiteY1" fmla="*/ 72766 h 218940"/>
                <a:gd name="connsiteX2" fmla="*/ 145531 w 218296"/>
                <a:gd name="connsiteY2" fmla="*/ 72766 h 218940"/>
                <a:gd name="connsiteX3" fmla="*/ 145531 w 218296"/>
                <a:gd name="connsiteY3" fmla="*/ 145531 h 218940"/>
                <a:gd name="connsiteX4" fmla="*/ 218297 w 218296"/>
                <a:gd name="connsiteY4" fmla="*/ 145531 h 218940"/>
                <a:gd name="connsiteX5" fmla="*/ 218297 w 218296"/>
                <a:gd name="connsiteY5" fmla="*/ 0 h 218940"/>
                <a:gd name="connsiteX6" fmla="*/ 72766 w 218296"/>
                <a:gd name="connsiteY6" fmla="*/ 0 h 218940"/>
                <a:gd name="connsiteX7" fmla="*/ 72766 w 218296"/>
                <a:gd name="connsiteY7" fmla="*/ 146175 h 218940"/>
                <a:gd name="connsiteX8" fmla="*/ 0 w 218296"/>
                <a:gd name="connsiteY8" fmla="*/ 146175 h 218940"/>
                <a:gd name="connsiteX9" fmla="*/ 0 w 218296"/>
                <a:gd name="connsiteY9" fmla="*/ 218941 h 218940"/>
                <a:gd name="connsiteX10" fmla="*/ 72766 w 218296"/>
                <a:gd name="connsiteY10" fmla="*/ 218941 h 218940"/>
                <a:gd name="connsiteX11" fmla="*/ 72766 w 218296"/>
                <a:gd name="connsiteY11" fmla="*/ 146175 h 2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296" h="218940">
                  <a:moveTo>
                    <a:pt x="72766" y="0"/>
                  </a:moveTo>
                  <a:lnTo>
                    <a:pt x="72766" y="72766"/>
                  </a:lnTo>
                  <a:lnTo>
                    <a:pt x="145531" y="72766"/>
                  </a:lnTo>
                  <a:lnTo>
                    <a:pt x="145531" y="145531"/>
                  </a:lnTo>
                  <a:lnTo>
                    <a:pt x="218297" y="145531"/>
                  </a:lnTo>
                  <a:lnTo>
                    <a:pt x="218297" y="0"/>
                  </a:lnTo>
                  <a:lnTo>
                    <a:pt x="72766" y="0"/>
                  </a:lnTo>
                  <a:close/>
                  <a:moveTo>
                    <a:pt x="72766" y="146175"/>
                  </a:moveTo>
                  <a:lnTo>
                    <a:pt x="0" y="146175"/>
                  </a:lnTo>
                  <a:lnTo>
                    <a:pt x="0" y="218941"/>
                  </a:lnTo>
                  <a:lnTo>
                    <a:pt x="72766" y="218941"/>
                  </a:lnTo>
                  <a:lnTo>
                    <a:pt x="72766" y="146175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3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4039AE59-7FD6-47D9-0FD0-0850C4E431C3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5" name="Espace réservé de l'élément multimédia 4">
            <a:extLst>
              <a:ext uri="{FF2B5EF4-FFF2-40B4-BE49-F238E27FC236}">
                <a16:creationId xmlns:a16="http://schemas.microsoft.com/office/drawing/2014/main" id="{4F137CF3-49E6-F043-8F58-FC8EC18563F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l'élément multimédia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D2CFE-75BF-A016-4330-9404A3FA8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7F8BE7-5782-BF62-C7A6-1562ADD08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>
            <a:extLst>
              <a:ext uri="{FF2B5EF4-FFF2-40B4-BE49-F238E27FC236}">
                <a16:creationId xmlns:a16="http://schemas.microsoft.com/office/drawing/2014/main" id="{C3DF434A-1958-42A9-71F2-8CF4422E5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36" y="0"/>
            <a:ext cx="76112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5"/>
            <a:ext cx="10515600" cy="29565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BC89086F-3499-4D42-0852-038A0FAE18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581184" y="2697907"/>
            <a:ext cx="337432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Day 1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75A7BF82-AE66-E793-EA60-EBFBC980F9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-5400000">
            <a:off x="3224467" y="2808915"/>
            <a:ext cx="3595536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Day 2</a:t>
            </a:r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0347C3E-B0B0-B3F1-80EE-328BC40E56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7083800" y="2833761"/>
            <a:ext cx="364683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D5778C-F8AE-BD12-4D7F-BD485A5A8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7446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C1E766DA-FF96-5224-4D84-CA060D42DF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1802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8D956506-6F01-53DB-E5CF-0D85EBB120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6157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D5C6EF-6874-FCF1-9E8A-534B195013F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5D4AB09D-F964-E381-6F4E-65790F0B3F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901102" cy="6858772"/>
          </a:xfrm>
          <a:custGeom>
            <a:avLst/>
            <a:gdLst>
              <a:gd name="connsiteX0" fmla="*/ 6947354 w 7798140"/>
              <a:gd name="connsiteY0" fmla="*/ 12866746 h 13717544"/>
              <a:gd name="connsiteX1" fmla="*/ 7798140 w 7798140"/>
              <a:gd name="connsiteY1" fmla="*/ 12866746 h 13717544"/>
              <a:gd name="connsiteX2" fmla="*/ 7798140 w 7798140"/>
              <a:gd name="connsiteY2" fmla="*/ 13717544 h 13717544"/>
              <a:gd name="connsiteX3" fmla="*/ 6947354 w 7798140"/>
              <a:gd name="connsiteY3" fmla="*/ 13717544 h 13717544"/>
              <a:gd name="connsiteX4" fmla="*/ 6096184 w 7798140"/>
              <a:gd name="connsiteY4" fmla="*/ 11124986 h 13717544"/>
              <a:gd name="connsiteX5" fmla="*/ 6946970 w 7798140"/>
              <a:gd name="connsiteY5" fmla="*/ 11124986 h 13717544"/>
              <a:gd name="connsiteX6" fmla="*/ 6946970 w 7798140"/>
              <a:gd name="connsiteY6" fmla="*/ 11975772 h 13717544"/>
              <a:gd name="connsiteX7" fmla="*/ 6096184 w 7798140"/>
              <a:gd name="connsiteY7" fmla="*/ 11975772 h 13717544"/>
              <a:gd name="connsiteX8" fmla="*/ 6946206 w 7798140"/>
              <a:gd name="connsiteY8" fmla="*/ 10268956 h 13717544"/>
              <a:gd name="connsiteX9" fmla="*/ 7796992 w 7798140"/>
              <a:gd name="connsiteY9" fmla="*/ 10268956 h 13717544"/>
              <a:gd name="connsiteX10" fmla="*/ 7796992 w 7798140"/>
              <a:gd name="connsiteY10" fmla="*/ 11119742 h 13717544"/>
              <a:gd name="connsiteX11" fmla="*/ 6946206 w 7798140"/>
              <a:gd name="connsiteY11" fmla="*/ 11119742 h 13717544"/>
              <a:gd name="connsiteX12" fmla="*/ 6931957 w 7798140"/>
              <a:gd name="connsiteY12" fmla="*/ 849352 h 13717544"/>
              <a:gd name="connsiteX13" fmla="*/ 7782743 w 7798140"/>
              <a:gd name="connsiteY13" fmla="*/ 849352 h 13717544"/>
              <a:gd name="connsiteX14" fmla="*/ 7782743 w 7798140"/>
              <a:gd name="connsiteY14" fmla="*/ 1700138 h 13717544"/>
              <a:gd name="connsiteX15" fmla="*/ 6931957 w 7798140"/>
              <a:gd name="connsiteY15" fmla="*/ 1700138 h 13717544"/>
              <a:gd name="connsiteX16" fmla="*/ 0 w 7798140"/>
              <a:gd name="connsiteY16" fmla="*/ 0 h 13717544"/>
              <a:gd name="connsiteX17" fmla="*/ 6096000 w 7798140"/>
              <a:gd name="connsiteY17" fmla="*/ 0 h 13717544"/>
              <a:gd name="connsiteX18" fmla="*/ 6096000 w 7798140"/>
              <a:gd name="connsiteY18" fmla="*/ 1700453 h 13717544"/>
              <a:gd name="connsiteX19" fmla="*/ 6936468 w 7798140"/>
              <a:gd name="connsiteY19" fmla="*/ 1700453 h 13717544"/>
              <a:gd name="connsiteX20" fmla="*/ 6936468 w 7798140"/>
              <a:gd name="connsiteY20" fmla="*/ 2551239 h 13717544"/>
              <a:gd name="connsiteX21" fmla="*/ 6096000 w 7798140"/>
              <a:gd name="connsiteY21" fmla="*/ 2551239 h 13717544"/>
              <a:gd name="connsiteX22" fmla="*/ 6096000 w 7798140"/>
              <a:gd name="connsiteY22" fmla="*/ 7695481 h 13717544"/>
              <a:gd name="connsiteX23" fmla="*/ 6919325 w 7798140"/>
              <a:gd name="connsiteY23" fmla="*/ 7695481 h 13717544"/>
              <a:gd name="connsiteX24" fmla="*/ 6919325 w 7798140"/>
              <a:gd name="connsiteY24" fmla="*/ 8546267 h 13717544"/>
              <a:gd name="connsiteX25" fmla="*/ 6096000 w 7798140"/>
              <a:gd name="connsiteY25" fmla="*/ 8546267 h 13717544"/>
              <a:gd name="connsiteX26" fmla="*/ 6096000 w 7798140"/>
              <a:gd name="connsiteY26" fmla="*/ 8546340 h 13717544"/>
              <a:gd name="connsiteX27" fmla="*/ 6919211 w 7798140"/>
              <a:gd name="connsiteY27" fmla="*/ 8546340 h 13717544"/>
              <a:gd name="connsiteX28" fmla="*/ 6919210 w 7798140"/>
              <a:gd name="connsiteY28" fmla="*/ 9397126 h 13717544"/>
              <a:gd name="connsiteX29" fmla="*/ 6096000 w 7798140"/>
              <a:gd name="connsiteY29" fmla="*/ 9397126 h 13717544"/>
              <a:gd name="connsiteX30" fmla="*/ 6096000 w 7798140"/>
              <a:gd name="connsiteY30" fmla="*/ 13715999 h 13717544"/>
              <a:gd name="connsiteX31" fmla="*/ 0 w 7798140"/>
              <a:gd name="connsiteY31" fmla="*/ 13715999 h 1371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98140" h="13717544">
                <a:moveTo>
                  <a:pt x="6947354" y="12866746"/>
                </a:moveTo>
                <a:lnTo>
                  <a:pt x="7798140" y="12866746"/>
                </a:lnTo>
                <a:lnTo>
                  <a:pt x="7798140" y="13717544"/>
                </a:lnTo>
                <a:lnTo>
                  <a:pt x="6947354" y="13717544"/>
                </a:lnTo>
                <a:close/>
                <a:moveTo>
                  <a:pt x="6096184" y="11124986"/>
                </a:moveTo>
                <a:lnTo>
                  <a:pt x="6946970" y="11124986"/>
                </a:lnTo>
                <a:lnTo>
                  <a:pt x="6946970" y="11975772"/>
                </a:lnTo>
                <a:lnTo>
                  <a:pt x="6096184" y="11975772"/>
                </a:lnTo>
                <a:close/>
                <a:moveTo>
                  <a:pt x="6946206" y="10268956"/>
                </a:moveTo>
                <a:lnTo>
                  <a:pt x="7796992" y="10268956"/>
                </a:lnTo>
                <a:lnTo>
                  <a:pt x="7796992" y="11119742"/>
                </a:lnTo>
                <a:lnTo>
                  <a:pt x="6946206" y="11119742"/>
                </a:lnTo>
                <a:close/>
                <a:moveTo>
                  <a:pt x="6931957" y="849352"/>
                </a:moveTo>
                <a:lnTo>
                  <a:pt x="7782743" y="849352"/>
                </a:lnTo>
                <a:lnTo>
                  <a:pt x="7782743" y="1700138"/>
                </a:lnTo>
                <a:lnTo>
                  <a:pt x="6931957" y="170013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700453"/>
                </a:lnTo>
                <a:lnTo>
                  <a:pt x="6936468" y="1700453"/>
                </a:lnTo>
                <a:lnTo>
                  <a:pt x="6936468" y="2551239"/>
                </a:lnTo>
                <a:lnTo>
                  <a:pt x="6096000" y="2551239"/>
                </a:lnTo>
                <a:lnTo>
                  <a:pt x="6096000" y="7695481"/>
                </a:lnTo>
                <a:lnTo>
                  <a:pt x="6919325" y="7695481"/>
                </a:lnTo>
                <a:lnTo>
                  <a:pt x="6919325" y="8546267"/>
                </a:lnTo>
                <a:lnTo>
                  <a:pt x="6096000" y="8546267"/>
                </a:lnTo>
                <a:lnTo>
                  <a:pt x="6096000" y="8546340"/>
                </a:lnTo>
                <a:lnTo>
                  <a:pt x="6919211" y="8546340"/>
                </a:lnTo>
                <a:lnTo>
                  <a:pt x="6919210" y="9397126"/>
                </a:lnTo>
                <a:lnTo>
                  <a:pt x="6096000" y="9397126"/>
                </a:lnTo>
                <a:lnTo>
                  <a:pt x="609600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Table of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2A51F25-4B0A-93BA-EC15-3E9A0CCBC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620C561E-6C27-C2DA-73EE-EAFF9202F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-1225097" y="3112777"/>
            <a:ext cx="5596084" cy="1219821"/>
          </a:xfrm>
        </p:spPr>
        <p:txBody>
          <a:bodyPr wrap="none" anchor="ctr"/>
          <a:lstStyle>
            <a:lvl1pPr>
              <a:defRPr sz="8000" i="0" cap="all" baseline="0">
                <a:solidFill>
                  <a:schemeClr val="accent2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Contents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ED602719-6EA6-30B9-081A-531E47135D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568" y="100"/>
            <a:ext cx="841684" cy="841139"/>
          </a:xfrm>
          <a:custGeom>
            <a:avLst/>
            <a:gdLst>
              <a:gd name="connsiteX0" fmla="*/ 835244 w 1682492"/>
              <a:gd name="connsiteY0" fmla="*/ 0 h 1682278"/>
              <a:gd name="connsiteX1" fmla="*/ 1682492 w 1682492"/>
              <a:gd name="connsiteY1" fmla="*/ 0 h 1682278"/>
              <a:gd name="connsiteX2" fmla="*/ 1682492 w 1682492"/>
              <a:gd name="connsiteY2" fmla="*/ 847248 h 1682278"/>
              <a:gd name="connsiteX3" fmla="*/ 1681960 w 1682492"/>
              <a:gd name="connsiteY3" fmla="*/ 847248 h 1682278"/>
              <a:gd name="connsiteX4" fmla="*/ 1681960 w 1682492"/>
              <a:gd name="connsiteY4" fmla="*/ 1682278 h 1682278"/>
              <a:gd name="connsiteX5" fmla="*/ 834712 w 1682492"/>
              <a:gd name="connsiteY5" fmla="*/ 1682278 h 1682278"/>
              <a:gd name="connsiteX6" fmla="*/ 834712 w 1682492"/>
              <a:gd name="connsiteY6" fmla="*/ 847564 h 1682278"/>
              <a:gd name="connsiteX7" fmla="*/ 0 w 1682492"/>
              <a:gd name="connsiteY7" fmla="*/ 847564 h 1682278"/>
              <a:gd name="connsiteX8" fmla="*/ 0 w 1682492"/>
              <a:gd name="connsiteY8" fmla="*/ 316 h 1682278"/>
              <a:gd name="connsiteX9" fmla="*/ 835244 w 1682492"/>
              <a:gd name="connsiteY9" fmla="*/ 316 h 16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92" h="1682278">
                <a:moveTo>
                  <a:pt x="835244" y="0"/>
                </a:moveTo>
                <a:lnTo>
                  <a:pt x="1682492" y="0"/>
                </a:lnTo>
                <a:lnTo>
                  <a:pt x="1682492" y="847248"/>
                </a:lnTo>
                <a:lnTo>
                  <a:pt x="1681960" y="847248"/>
                </a:lnTo>
                <a:lnTo>
                  <a:pt x="1681960" y="1682278"/>
                </a:lnTo>
                <a:lnTo>
                  <a:pt x="834712" y="1682278"/>
                </a:lnTo>
                <a:lnTo>
                  <a:pt x="834712" y="847564"/>
                </a:lnTo>
                <a:lnTo>
                  <a:pt x="0" y="847564"/>
                </a:lnTo>
                <a:lnTo>
                  <a:pt x="0" y="316"/>
                </a:lnTo>
                <a:lnTo>
                  <a:pt x="835244" y="316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2" name="Espace réservé du texte 18">
            <a:extLst>
              <a:ext uri="{FF2B5EF4-FFF2-40B4-BE49-F238E27FC236}">
                <a16:creationId xmlns:a16="http://schemas.microsoft.com/office/drawing/2014/main" id="{85C3A055-8F22-B8CD-F34E-656E79B669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5410" y="2118303"/>
            <a:ext cx="2132707" cy="135402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Page X</a:t>
            </a:r>
          </a:p>
          <a:p>
            <a:pPr lvl="1"/>
            <a:r>
              <a:rPr lang="en-US" dirty="0"/>
              <a:t>Title 1</a:t>
            </a:r>
          </a:p>
          <a:p>
            <a:pPr lvl="2"/>
            <a:r>
              <a:rPr lang="fr-FR" dirty="0" err="1"/>
              <a:t>Text</a:t>
            </a: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Page X</a:t>
            </a:r>
          </a:p>
          <a:p>
            <a:pPr lvl="3"/>
            <a:r>
              <a:rPr lang="en-US" dirty="0"/>
              <a:t>Title 2</a:t>
            </a:r>
          </a:p>
          <a:p>
            <a:pPr lvl="2"/>
            <a:r>
              <a:rPr lang="en-US" dirty="0"/>
              <a:t>Text</a:t>
            </a:r>
          </a:p>
          <a:p>
            <a:pPr lvl="4"/>
            <a:endParaRPr lang="fr-FR" dirty="0"/>
          </a:p>
          <a:p>
            <a:pPr lvl="4"/>
            <a:r>
              <a:rPr lang="fr-FR" dirty="0" err="1"/>
              <a:t>Subtext</a:t>
            </a:r>
            <a:endParaRPr lang="fr-FR" dirty="0"/>
          </a:p>
        </p:txBody>
      </p:sp>
      <p:sp>
        <p:nvSpPr>
          <p:cNvPr id="43" name="Espace réservé du texte 18">
            <a:extLst>
              <a:ext uri="{FF2B5EF4-FFF2-40B4-BE49-F238E27FC236}">
                <a16:creationId xmlns:a16="http://schemas.microsoft.com/office/drawing/2014/main" id="{DCD867D1-B104-9E3B-B9F3-08FAD45501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5410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Heading</a:t>
            </a:r>
            <a:endParaRPr lang="fr-FR" dirty="0"/>
          </a:p>
        </p:txBody>
      </p:sp>
      <p:sp>
        <p:nvSpPr>
          <p:cNvPr id="44" name="Espace réservé du texte 18">
            <a:extLst>
              <a:ext uri="{FF2B5EF4-FFF2-40B4-BE49-F238E27FC236}">
                <a16:creationId xmlns:a16="http://schemas.microsoft.com/office/drawing/2014/main" id="{9725A80B-C583-8AE5-CBC7-91FC603091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47625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Heading</a:t>
            </a:r>
            <a:endParaRPr lang="fr-FR" dirty="0"/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1244140F-ECEF-F472-0827-E64B552591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7625" y="2118303"/>
            <a:ext cx="2132707" cy="147604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Page X</a:t>
            </a:r>
          </a:p>
          <a:p>
            <a:pPr lvl="1"/>
            <a:r>
              <a:rPr lang="en-US" dirty="0"/>
              <a:t>Title 1</a:t>
            </a:r>
          </a:p>
          <a:p>
            <a:pPr lvl="2"/>
            <a:r>
              <a:rPr lang="fr-FR" dirty="0" err="1"/>
              <a:t>Text</a:t>
            </a: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Page X</a:t>
            </a:r>
          </a:p>
          <a:p>
            <a:pPr lvl="3"/>
            <a:r>
              <a:rPr lang="en-US" dirty="0"/>
              <a:t>Title 2</a:t>
            </a:r>
          </a:p>
          <a:p>
            <a:pPr lvl="2"/>
            <a:r>
              <a:rPr lang="en-US" dirty="0"/>
              <a:t>Text</a:t>
            </a:r>
          </a:p>
          <a:p>
            <a:pPr lvl="4"/>
            <a:endParaRPr lang="fr-FR" dirty="0"/>
          </a:p>
          <a:p>
            <a:pPr lvl="4"/>
            <a:r>
              <a:rPr lang="fr-FR" dirty="0" err="1"/>
              <a:t>Subtext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8A95C-571A-5153-469B-9094CAD542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5265" y="2596860"/>
            <a:ext cx="9319285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F5908D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subtitle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  <a:p>
            <a:pPr lvl="0"/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consectetuer</a:t>
            </a:r>
            <a:endParaRPr lang="fr-FR" dirty="0"/>
          </a:p>
          <a:p>
            <a:pPr lvl="0"/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5F80266B-85E9-2E42-F6E5-96F0F41C7D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2503" y="3981460"/>
            <a:ext cx="3146695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F5908D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7D7C083-0216-D56F-CC5E-BBF1163C6A57}"/>
              </a:ext>
            </a:extLst>
          </p:cNvPr>
          <p:cNvGrpSpPr/>
          <p:nvPr userDrawn="1"/>
        </p:nvGrpSpPr>
        <p:grpSpPr>
          <a:xfrm>
            <a:off x="2968379" y="5127423"/>
            <a:ext cx="422797" cy="1735792"/>
            <a:chOff x="5889011" y="4181521"/>
            <a:chExt cx="423365" cy="3349809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E0F42CB-A287-EBE4-5E0E-CD734EDA39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2987497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F367953-7559-6DD1-65E6-E0998AE6B5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65243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01A79EA-0945-41AA-9F1F-5F16F76B46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3498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A620926-08C7-09E4-36A7-95A461DE77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030234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255653-A3A2-E5FA-05B8-E76E60F329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86D0B96-5F20-A3DD-7ECA-854DD173CC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2744" y="2594441"/>
            <a:ext cx="9447757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91A0C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287EF89D-4BE9-E9D3-3AA1-6FF8B5C374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4276" y="3981460"/>
            <a:ext cx="3694922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A70B3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B0F801-A844-A009-1B16-1E78E2F9A313}"/>
              </a:ext>
            </a:extLst>
          </p:cNvPr>
          <p:cNvGrpSpPr/>
          <p:nvPr userDrawn="1"/>
        </p:nvGrpSpPr>
        <p:grpSpPr>
          <a:xfrm>
            <a:off x="2968379" y="5127423"/>
            <a:ext cx="422797" cy="1739685"/>
            <a:chOff x="5889011" y="4181521"/>
            <a:chExt cx="423365" cy="343662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7AB969A-6C06-3546-8218-1EC08FD8B5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308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7EE4E2E-1243-A40E-FC32-BEBECC601E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2383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67AE04D-D6B7-9C30-A04C-5515E24863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36620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7D9A37A-2415-8216-EDE8-CDD7C3697A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101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3B4A3F-B236-761D-E64B-1DDB9DFF420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E30A2CB-AFE8-9710-B55E-B62A99A46A3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1485" y="2596860"/>
            <a:ext cx="9364630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91A0CC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58DAC7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78282717-3B0E-36A1-41C3-82E429CD82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1420" y="3981460"/>
            <a:ext cx="3818354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8DAC7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 dirty="0"/>
              <a:t>03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73AF3A9-6E53-5593-88F1-5F1F9AE4BBE7}"/>
              </a:ext>
            </a:extLst>
          </p:cNvPr>
          <p:cNvGrpSpPr/>
          <p:nvPr userDrawn="1"/>
        </p:nvGrpSpPr>
        <p:grpSpPr>
          <a:xfrm>
            <a:off x="2968379" y="5127423"/>
            <a:ext cx="422797" cy="1752270"/>
            <a:chOff x="5889011" y="4181521"/>
            <a:chExt cx="423365" cy="3445044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2A1BF4-7DF3-AA51-6245-CEF7322B7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753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65AB0C0-E831-1531-239E-DCD3C844CC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1715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5505957-06CA-E586-98BC-022B52A8AC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27364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3A1CCE5-6FEE-BEFB-BEFA-1B3402126F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2546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E09EB9-54FB-7907-402B-3198940856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3CBB5AF-0D30-0810-F25E-4B76C72D55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6214"/>
          </a:xfrm>
          <a:solidFill>
            <a:srgbClr val="E8E8E8"/>
          </a:solid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 err="1"/>
              <a:t>Subchapter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6E0FE4C3-58C6-DD55-CA87-D90ABA64D0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321E9F9-47E8-C037-1622-7A3188F23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58DAC7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EB02E89D-99EE-846D-030C-6136A7FAE53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AD2122-3584-F150-491A-BBC14CB4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6"/>
            <a:ext cx="10515600" cy="3010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D5830-EBA0-B338-BF67-610F15EE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3330" y="6655402"/>
            <a:ext cx="248573" cy="96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25" b="1"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D50A9835-076B-1E55-5C3C-A674DFDD4B47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C5CCD-1FCA-8315-06FA-AACDED14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121" y="2293257"/>
            <a:ext cx="9265830" cy="10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33A328C6-AE2D-BFDC-E425-2BE74006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21486" y="6508464"/>
            <a:ext cx="3121665" cy="273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3" r:id="rId3"/>
    <p:sldLayoutId id="2147483669" r:id="rId4"/>
    <p:sldLayoutId id="2147483670" r:id="rId5"/>
    <p:sldLayoutId id="2147483675" r:id="rId6"/>
    <p:sldLayoutId id="2147483676" r:id="rId7"/>
    <p:sldLayoutId id="2147483677" r:id="rId8"/>
    <p:sldLayoutId id="2147483740" r:id="rId9"/>
    <p:sldLayoutId id="2147483682" r:id="rId10"/>
    <p:sldLayoutId id="2147483737" r:id="rId11"/>
    <p:sldLayoutId id="2147483717" r:id="rId12"/>
    <p:sldLayoutId id="2147483709" r:id="rId13"/>
    <p:sldLayoutId id="2147483712" r:id="rId14"/>
    <p:sldLayoutId id="2147483723" r:id="rId15"/>
    <p:sldLayoutId id="2147483689" r:id="rId16"/>
    <p:sldLayoutId id="2147483691" r:id="rId17"/>
    <p:sldLayoutId id="2147483703" r:id="rId18"/>
    <p:sldLayoutId id="2147483684" r:id="rId19"/>
    <p:sldLayoutId id="2147483735" r:id="rId20"/>
    <p:sldLayoutId id="214748373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1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4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ClrTx/>
        <a:buFont typeface="Wingdings" panose="05000000000000000000" pitchFamily="2" charset="2"/>
        <a:buChar char="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60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Poppins" panose="0000050000000000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lang="fr-FR" sz="1200" b="1" kern="1200" cap="none" baseline="0">
          <a:solidFill>
            <a:schemeClr val="accent3"/>
          </a:solidFill>
          <a:latin typeface="+mn-lt"/>
          <a:ea typeface="+mn-ea"/>
          <a:cs typeface="+mn-cs"/>
        </a:defRPr>
      </a:lvl5pPr>
      <a:lvl6pPr marL="114300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160">
          <p15:clr>
            <a:srgbClr val="F26B43"/>
          </p15:clr>
        </p15:guide>
        <p15:guide id="3" pos="5117">
          <p15:clr>
            <a:srgbClr val="F26B43"/>
          </p15:clr>
        </p15:guide>
        <p15:guide id="4" pos="10234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864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orient="horz" pos="5760">
          <p15:clr>
            <a:srgbClr val="F26B43"/>
          </p15:clr>
        </p15:guide>
        <p15:guide id="9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C24C86-6F63-31C3-DC8D-2BFAEFA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994" y="3025866"/>
            <a:ext cx="5570436" cy="1790875"/>
          </a:xfrm>
        </p:spPr>
        <p:txBody>
          <a:bodyPr/>
          <a:lstStyle/>
          <a:p>
            <a:r>
              <a:rPr lang="en-US" sz="7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Certification</a:t>
            </a:r>
            <a:br>
              <a:rPr lang="en-US" sz="7200" dirty="0"/>
            </a:br>
            <a:endParaRPr lang="fr-FR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770FAA60-B183-2A4B-5C26-A7935A36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325" y="3904253"/>
            <a:ext cx="8404577" cy="2607124"/>
          </a:xfrm>
        </p:spPr>
        <p:txBody>
          <a:bodyPr/>
          <a:lstStyle/>
          <a:p>
            <a:r>
              <a:rPr lang="fr-FR" dirty="0"/>
              <a:t>ISO 27001 - France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EE2C-2B1A-BC61-5483-2886FBA2C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6963" y="5153025"/>
            <a:ext cx="5732462" cy="231775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Subtitle </a:t>
            </a:r>
            <a:r>
              <a:rPr lang="en-US" dirty="0"/>
              <a:t>- Date - Location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FD5D1-8560-9DDA-01B6-2C1ECB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CE892B6-E687-35CF-D0FC-8E2F62257A1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621486" y="6508464"/>
            <a:ext cx="3121665" cy="273598"/>
          </a:xfrm>
        </p:spPr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pour une image  31" descr="Une image contenant habits, personne, intérieur, homme&#10;&#10;Description générée automatiquement">
            <a:extLst>
              <a:ext uri="{FF2B5EF4-FFF2-40B4-BE49-F238E27FC236}">
                <a16:creationId xmlns:a16="http://schemas.microsoft.com/office/drawing/2014/main" id="{CBD46D53-2153-6E9D-530D-317DF6630A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FB4A646D-93C8-5E34-2106-82FBB7F719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86D9A638-E0CD-3A18-CA66-01125D8F1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Titre 23">
            <a:extLst>
              <a:ext uri="{FF2B5EF4-FFF2-40B4-BE49-F238E27FC236}">
                <a16:creationId xmlns:a16="http://schemas.microsoft.com/office/drawing/2014/main" id="{5EDFE133-5109-DF0A-1553-AC5E5B88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752202"/>
            <a:ext cx="8271877" cy="1169166"/>
          </a:xfrm>
        </p:spPr>
        <p:txBody>
          <a:bodyPr/>
          <a:lstStyle/>
          <a:p>
            <a:pPr algn="ctr"/>
            <a:r>
              <a:rPr lang="fr-FR" sz="8800" dirty="0"/>
              <a:t>Q&amp;A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332797C-8ED1-83C6-9644-B3CF1278D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56BF1BFB-7E4E-91E8-7F1B-0C34D3E922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4EA15CD-450E-46C5-A901-C270BA1567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7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052A10-7450-69A0-5390-B9C840C8F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BA8D0F-38F1-8E18-6A36-A14C27F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752202"/>
            <a:ext cx="8271877" cy="1169166"/>
          </a:xfrm>
        </p:spPr>
        <p:txBody>
          <a:bodyPr/>
          <a:lstStyle/>
          <a:p>
            <a:pPr algn="ctr"/>
            <a:r>
              <a:rPr lang="fr-FR" sz="8800" dirty="0"/>
              <a:t>Q&amp;A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6122C9-07F3-35F9-144C-37B4FCC455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0BAC20-9182-608C-F509-5ACA658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2324A6-9E23-8B0C-5448-1121CAAF637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E609B9-CBF4-EC61-D836-ED981780C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B3D31D-7B0B-5764-B979-71BF1E60EE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621486" y="6508464"/>
            <a:ext cx="3121665" cy="273598"/>
          </a:xfrm>
        </p:spPr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4D55EFEB-1721-A849-CD0A-3F2A7206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929" y="3239854"/>
            <a:ext cx="7072140" cy="1048364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50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38">
            <a:extLst>
              <a:ext uri="{FF2B5EF4-FFF2-40B4-BE49-F238E27FC236}">
                <a16:creationId xmlns:a16="http://schemas.microsoft.com/office/drawing/2014/main" id="{6007FCBF-5E33-5928-7E42-BE18042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732" y="234873"/>
            <a:ext cx="6332025" cy="6334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ISO 27001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ED02C-A3AC-D09A-15A2-068B5A6FA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AAF3AE52-8B7C-DA27-75D9-C507566440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-5400000">
            <a:off x="761908" y="10013481"/>
            <a:ext cx="688137" cy="1448538"/>
          </a:xfrm>
        </p:spPr>
        <p:txBody>
          <a:bodyPr/>
          <a:lstStyle/>
          <a:p>
            <a:r>
              <a:rPr lang="fr-FR" dirty="0"/>
              <a:t>DAY 1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301E6580-520D-DC70-BD92-D3448B155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-5400000">
            <a:off x="3491406" y="8754957"/>
            <a:ext cx="3595536" cy="1448538"/>
          </a:xfrm>
        </p:spPr>
        <p:txBody>
          <a:bodyPr/>
          <a:lstStyle/>
          <a:p>
            <a:r>
              <a:rPr lang="fr-FR" dirty="0"/>
              <a:t>DAY 2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D86BB87A-AD2B-8C0C-6424-788022D3E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-5400000">
            <a:off x="8335620" y="8794232"/>
            <a:ext cx="3674083" cy="1448538"/>
          </a:xfrm>
        </p:spPr>
        <p:txBody>
          <a:bodyPr/>
          <a:lstStyle/>
          <a:p>
            <a:r>
              <a:rPr lang="fr-FR" dirty="0"/>
              <a:t>Cay 3</a:t>
            </a:r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66BB9B03-B46D-C1EC-4B1F-E3777B7A45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0246" y="9858428"/>
            <a:ext cx="2132707" cy="3688959"/>
          </a:xfrm>
        </p:spPr>
        <p:txBody>
          <a:bodyPr/>
          <a:lstStyle/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4"/>
            <a:r>
              <a:rPr lang="fr-FR" dirty="0"/>
              <a:t>BREAK</a:t>
            </a:r>
          </a:p>
          <a:p>
            <a:pPr lvl="0"/>
            <a:endParaRPr lang="fr-FR" dirty="0"/>
          </a:p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sp>
        <p:nvSpPr>
          <p:cNvPr id="54" name="Espace réservé du texte 53">
            <a:extLst>
              <a:ext uri="{FF2B5EF4-FFF2-40B4-BE49-F238E27FC236}">
                <a16:creationId xmlns:a16="http://schemas.microsoft.com/office/drawing/2014/main" id="{4A33CA4F-A8D0-7FAC-F26C-169D003CF9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2205" y="9858428"/>
            <a:ext cx="2132707" cy="9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9663D585-04F4-2311-98A0-619288282F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39525" y="10393681"/>
            <a:ext cx="2132707" cy="9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64F300C7-7CA0-7DF3-37D8-C0C93FACF59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8621486" y="6508464"/>
            <a:ext cx="3121665" cy="273598"/>
          </a:xfrm>
        </p:spPr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A4854BF0-A477-59C5-741F-3F9E9484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4904" cy="6847356"/>
          </a:xfrm>
          <a:prstGeom prst="rect">
            <a:avLst/>
          </a:prstGeom>
        </p:spPr>
      </p:pic>
      <p:sp>
        <p:nvSpPr>
          <p:cNvPr id="17" name="Shape 1">
            <a:extLst>
              <a:ext uri="{FF2B5EF4-FFF2-40B4-BE49-F238E27FC236}">
                <a16:creationId xmlns:a16="http://schemas.microsoft.com/office/drawing/2014/main" id="{896D9EE9-11EE-845E-88FC-A91167A6E72B}"/>
              </a:ext>
            </a:extLst>
          </p:cNvPr>
          <p:cNvSpPr/>
          <p:nvPr/>
        </p:nvSpPr>
        <p:spPr>
          <a:xfrm>
            <a:off x="4870633" y="114729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75B1DD53-F9F3-02E3-DB24-E1BE92FB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83" y="1205280"/>
            <a:ext cx="337899" cy="422434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7D4D25B0-6D27-C7AE-3F3A-A09D7BF28207}"/>
              </a:ext>
            </a:extLst>
          </p:cNvPr>
          <p:cNvSpPr/>
          <p:nvPr/>
        </p:nvSpPr>
        <p:spPr>
          <a:xfrm>
            <a:off x="5648468" y="11472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Certification SMSI</a:t>
            </a:r>
            <a:endParaRPr lang="en-US" sz="220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04A5C41E-4383-4309-C755-F6442176CA0C}"/>
              </a:ext>
            </a:extLst>
          </p:cNvPr>
          <p:cNvSpPr/>
          <p:nvPr/>
        </p:nvSpPr>
        <p:spPr>
          <a:xfrm>
            <a:off x="4870633" y="253437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273DDFF2-1BF5-222D-FF17-B7D8C787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83" y="2592358"/>
            <a:ext cx="337899" cy="422434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673E66ED-7329-A7A1-3ECA-10AAE59A34FC}"/>
              </a:ext>
            </a:extLst>
          </p:cNvPr>
          <p:cNvSpPr/>
          <p:nvPr/>
        </p:nvSpPr>
        <p:spPr>
          <a:xfrm>
            <a:off x="5648468" y="25343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Périmètre France</a:t>
            </a:r>
            <a:endParaRPr lang="en-US" sz="2200" dirty="0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5D7E46B6-D153-541C-458B-9654D880C0C0}"/>
              </a:ext>
            </a:extLst>
          </p:cNvPr>
          <p:cNvSpPr/>
          <p:nvPr/>
        </p:nvSpPr>
        <p:spPr>
          <a:xfrm>
            <a:off x="4870633" y="39214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A10FA8EB-F0FD-B5EA-36D2-D84F08C2B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883" y="3979437"/>
            <a:ext cx="337899" cy="422434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BE41D1DC-FE86-CA0C-B37D-3C0F89FC7D11}"/>
              </a:ext>
            </a:extLst>
          </p:cNvPr>
          <p:cNvSpPr/>
          <p:nvPr/>
        </p:nvSpPr>
        <p:spPr>
          <a:xfrm>
            <a:off x="5648468" y="3921453"/>
            <a:ext cx="30950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Protection des données</a:t>
            </a:r>
            <a:endParaRPr lang="en-US" sz="2200" dirty="0"/>
          </a:p>
        </p:txBody>
      </p:sp>
      <p:sp>
        <p:nvSpPr>
          <p:cNvPr id="26" name="Shape 10">
            <a:extLst>
              <a:ext uri="{FF2B5EF4-FFF2-40B4-BE49-F238E27FC236}">
                <a16:creationId xmlns:a16="http://schemas.microsoft.com/office/drawing/2014/main" id="{D41933AA-AE45-9DDD-7DE1-3EE322E5944A}"/>
              </a:ext>
            </a:extLst>
          </p:cNvPr>
          <p:cNvSpPr/>
          <p:nvPr/>
        </p:nvSpPr>
        <p:spPr>
          <a:xfrm>
            <a:off x="4870633" y="53085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7" name="Image 4" descr="preencoded.png">
            <a:extLst>
              <a:ext uri="{FF2B5EF4-FFF2-40B4-BE49-F238E27FC236}">
                <a16:creationId xmlns:a16="http://schemas.microsoft.com/office/drawing/2014/main" id="{4C3DBFAB-0546-C0BC-2312-B7FA97D87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83" y="5366515"/>
            <a:ext cx="337899" cy="422434"/>
          </a:xfrm>
          <a:prstGeom prst="rect">
            <a:avLst/>
          </a:prstGeom>
        </p:spPr>
      </p:pic>
      <p:sp>
        <p:nvSpPr>
          <p:cNvPr id="28" name="Text 11">
            <a:extLst>
              <a:ext uri="{FF2B5EF4-FFF2-40B4-BE49-F238E27FC236}">
                <a16:creationId xmlns:a16="http://schemas.microsoft.com/office/drawing/2014/main" id="{F90EE8E0-E00E-7C09-F4A9-7F334AE91456}"/>
              </a:ext>
            </a:extLst>
          </p:cNvPr>
          <p:cNvSpPr/>
          <p:nvPr/>
        </p:nvSpPr>
        <p:spPr>
          <a:xfrm>
            <a:off x="5648468" y="53085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Confiance renforcée</a:t>
            </a:r>
            <a:endParaRPr lang="en-US" sz="2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0062850-D54D-197C-232E-A58DBFBE6A68}"/>
              </a:ext>
            </a:extLst>
          </p:cNvPr>
          <p:cNvSpPr txBox="1"/>
          <p:nvPr/>
        </p:nvSpPr>
        <p:spPr>
          <a:xfrm>
            <a:off x="5409153" y="5817839"/>
            <a:ext cx="610001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Certains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de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nos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contrats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sont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conditionnés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à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l’ISO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27K1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 15">
            <a:extLst>
              <a:ext uri="{FF2B5EF4-FFF2-40B4-BE49-F238E27FC236}">
                <a16:creationId xmlns:a16="http://schemas.microsoft.com/office/drawing/2014/main" id="{ACF0FE58-ACDE-D55A-2675-1FCB74D7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265" y="2596860"/>
            <a:ext cx="9319285" cy="1151084"/>
          </a:xfrm>
        </p:spPr>
        <p:txBody>
          <a:bodyPr/>
          <a:lstStyle/>
          <a:p>
            <a:r>
              <a:rPr lang="fr-FR" sz="8800" dirty="0"/>
              <a:t>Développement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F2C6F47-0250-2151-8744-0D982681D8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8379" y="1264094"/>
            <a:ext cx="5159092" cy="343684"/>
          </a:xfrm>
        </p:spPr>
        <p:txBody>
          <a:bodyPr/>
          <a:lstStyle/>
          <a:p>
            <a:r>
              <a:rPr lang="fr-FR" dirty="0"/>
              <a:t>Subtitle and text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9D6D5077-3D53-ECDD-C8F0-9C9F870CA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2503" y="3981460"/>
            <a:ext cx="3146695" cy="3583225"/>
          </a:xfrm>
        </p:spPr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38D72-132A-3CC6-E843-6398A9AB68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B020B38-0B78-9B36-1729-B7439789568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DA0EB-F66A-DAFC-0BFF-C8C620D6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55" y="541048"/>
            <a:ext cx="9305926" cy="494672"/>
          </a:xfrm>
        </p:spPr>
        <p:txBody>
          <a:bodyPr/>
          <a:lstStyle/>
          <a:p>
            <a:r>
              <a:rPr lang="fr-FR" dirty="0"/>
              <a:t>Ma Contribution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42469-4092-A461-DDB8-CFA0B357F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5755" y="-2283440"/>
            <a:ext cx="10700490" cy="186077"/>
          </a:xfrm>
        </p:spPr>
        <p:txBody>
          <a:bodyPr/>
          <a:lstStyle/>
          <a:p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2"/>
            <a:endParaRPr lang="fr-FR" dirty="0"/>
          </a:p>
          <a:p>
            <a:pPr lvl="4"/>
            <a:r>
              <a:rPr lang="fr-FR" dirty="0" err="1"/>
              <a:t>Highlighted</a:t>
            </a:r>
            <a:r>
              <a:rPr lang="fr-FR" dirty="0"/>
              <a:t> text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F1B2BD-E3C8-C748-17E4-6D28234D9A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80CC19-1182-54A1-7217-6BC6FB6320C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5DF6A969-4994-2CBC-5D27-71E2225FDE4A}"/>
              </a:ext>
            </a:extLst>
          </p:cNvPr>
          <p:cNvSpPr/>
          <p:nvPr/>
        </p:nvSpPr>
        <p:spPr>
          <a:xfrm>
            <a:off x="463510" y="56603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00CB248-8FCB-471C-8610-B58BCB02CAB4}"/>
              </a:ext>
            </a:extLst>
          </p:cNvPr>
          <p:cNvSpPr/>
          <p:nvPr/>
        </p:nvSpPr>
        <p:spPr>
          <a:xfrm>
            <a:off x="463510" y="1868335"/>
            <a:ext cx="309562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Création de procédures</a:t>
            </a:r>
            <a:endParaRPr lang="en-US" sz="22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800B6CF-4873-128A-B7C7-8C266162F897}"/>
              </a:ext>
            </a:extLst>
          </p:cNvPr>
          <p:cNvSpPr/>
          <p:nvPr/>
        </p:nvSpPr>
        <p:spPr>
          <a:xfrm>
            <a:off x="463510" y="24596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processus pour la gestion des actifs.</a:t>
            </a:r>
            <a:endParaRPr lang="en-US" sz="18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D352889A-FE76-6E1B-9B54-8E642D8A4BA4}"/>
              </a:ext>
            </a:extLst>
          </p:cNvPr>
          <p:cNvSpPr/>
          <p:nvPr/>
        </p:nvSpPr>
        <p:spPr>
          <a:xfrm>
            <a:off x="463510" y="305800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Élaboration de protocoles d'incidents et de continuité.</a:t>
            </a:r>
            <a:endParaRPr lang="en-US" sz="18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29B054D-3665-9313-70A8-BE4E627F6D10}"/>
              </a:ext>
            </a:extLst>
          </p:cNvPr>
          <p:cNvSpPr/>
          <p:nvPr/>
        </p:nvSpPr>
        <p:spPr>
          <a:xfrm>
            <a:off x="7140491" y="1868335"/>
            <a:ext cx="38139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Modernisation documentaire</a:t>
            </a:r>
            <a:endParaRPr lang="en-US" sz="220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F313374-6D29-F2EF-F2B5-9EE312587199}"/>
              </a:ext>
            </a:extLst>
          </p:cNvPr>
          <p:cNvSpPr/>
          <p:nvPr/>
        </p:nvSpPr>
        <p:spPr>
          <a:xfrm>
            <a:off x="6649045" y="24596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Simplification des documents existants.</a:t>
            </a:r>
            <a:endParaRPr lang="en-US" sz="18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8E3B0446-F375-181F-27B1-2F036F6DA8B6}"/>
              </a:ext>
            </a:extLst>
          </p:cNvPr>
          <p:cNvSpPr/>
          <p:nvPr/>
        </p:nvSpPr>
        <p:spPr>
          <a:xfrm>
            <a:off x="6649044" y="31040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Mise à jour selon les normes actuelles.</a:t>
            </a:r>
            <a:endParaRPr lang="en-US" sz="185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C12C7978-E86A-A837-13B8-B8C452D1E2EB}"/>
              </a:ext>
            </a:extLst>
          </p:cNvPr>
          <p:cNvSpPr/>
          <p:nvPr/>
        </p:nvSpPr>
        <p:spPr>
          <a:xfrm>
            <a:off x="6649045" y="35624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Adaptation pour faciliter l'adoption par les équipes.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2432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0DE20B10-1420-3FA5-4FA5-D5118CFF5C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621486" y="6508464"/>
            <a:ext cx="3121665" cy="273598"/>
          </a:xfrm>
        </p:spPr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7F55601-A499-2800-E791-86FD635EF3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9D7DC193-4025-77B9-71FB-BA256BBD3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-953734"/>
            <a:ext cx="9305926" cy="494672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FC57CC3B-1FDE-8704-1DA9-D9E488621F2C}"/>
              </a:ext>
            </a:extLst>
          </p:cNvPr>
          <p:cNvSpPr/>
          <p:nvPr/>
        </p:nvSpPr>
        <p:spPr>
          <a:xfrm>
            <a:off x="676275" y="641136"/>
            <a:ext cx="6271498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latin typeface="Lora" pitchFamily="34" charset="0"/>
                <a:ea typeface="Lora" pitchFamily="34" charset="-122"/>
                <a:cs typeface="Lora" pitchFamily="34" charset="-120"/>
              </a:rPr>
              <a:t>Approche et Organisation</a:t>
            </a:r>
            <a:endParaRPr lang="en-US" sz="41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FF9E1F34-C5F5-C015-8A48-A65562823283}"/>
              </a:ext>
            </a:extLst>
          </p:cNvPr>
          <p:cNvSpPr/>
          <p:nvPr/>
        </p:nvSpPr>
        <p:spPr>
          <a:xfrm>
            <a:off x="7299960" y="1713905"/>
            <a:ext cx="30480" cy="5905738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9BC1B380-8074-78A1-2CDB-5833C0A9E2E8}"/>
              </a:ext>
            </a:extLst>
          </p:cNvPr>
          <p:cNvSpPr/>
          <p:nvPr/>
        </p:nvSpPr>
        <p:spPr>
          <a:xfrm>
            <a:off x="6426458" y="2199918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809E8785-80C2-BA06-85D7-2D0C8145718D}"/>
              </a:ext>
            </a:extLst>
          </p:cNvPr>
          <p:cNvSpPr/>
          <p:nvPr/>
        </p:nvSpPr>
        <p:spPr>
          <a:xfrm>
            <a:off x="7064514" y="1964531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31B5FFEE-04F9-9974-796F-AAD6A87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59" y="2018526"/>
            <a:ext cx="314563" cy="393263"/>
          </a:xfrm>
          <a:prstGeom prst="rect">
            <a:avLst/>
          </a:prstGeom>
        </p:spPr>
      </p:pic>
      <p:sp>
        <p:nvSpPr>
          <p:cNvPr id="20" name="Text 4">
            <a:extLst>
              <a:ext uri="{FF2B5EF4-FFF2-40B4-BE49-F238E27FC236}">
                <a16:creationId xmlns:a16="http://schemas.microsoft.com/office/drawing/2014/main" id="{1E600D14-C9DD-B72C-1B31-C23594DDBB9B}"/>
              </a:ext>
            </a:extLst>
          </p:cNvPr>
          <p:cNvSpPr/>
          <p:nvPr/>
        </p:nvSpPr>
        <p:spPr>
          <a:xfrm>
            <a:off x="3578900" y="1936671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Analyse</a:t>
            </a:r>
            <a:endParaRPr lang="en-US" sz="205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4F0F1240-F6C8-364A-82D5-7A8BC6B94926}"/>
              </a:ext>
            </a:extLst>
          </p:cNvPr>
          <p:cNvSpPr/>
          <p:nvPr/>
        </p:nvSpPr>
        <p:spPr>
          <a:xfrm>
            <a:off x="779978" y="2398038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Évaluation des besoins et des écarts.</a:t>
            </a:r>
            <a:endParaRPr lang="en-US" sz="1750" dirty="0"/>
          </a:p>
        </p:txBody>
      </p:sp>
      <p:sp>
        <p:nvSpPr>
          <p:cNvPr id="22" name="Shape 6">
            <a:extLst>
              <a:ext uri="{FF2B5EF4-FFF2-40B4-BE49-F238E27FC236}">
                <a16:creationId xmlns:a16="http://schemas.microsoft.com/office/drawing/2014/main" id="{DCE679B9-5E5A-76F7-CB1F-626F474800B8}"/>
              </a:ext>
            </a:extLst>
          </p:cNvPr>
          <p:cNvSpPr/>
          <p:nvPr/>
        </p:nvSpPr>
        <p:spPr>
          <a:xfrm>
            <a:off x="7535406" y="3314105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BD832896-4D0C-3518-C40C-2DDA382C52FF}"/>
              </a:ext>
            </a:extLst>
          </p:cNvPr>
          <p:cNvSpPr/>
          <p:nvPr/>
        </p:nvSpPr>
        <p:spPr>
          <a:xfrm>
            <a:off x="7064514" y="3078718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82E87C1F-91E3-9D6F-53F9-434B33B5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859" y="3132713"/>
            <a:ext cx="314563" cy="393263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FABD0FDC-15A0-ADC5-4760-AAA9499C3DDE}"/>
              </a:ext>
            </a:extLst>
          </p:cNvPr>
          <p:cNvSpPr/>
          <p:nvPr/>
        </p:nvSpPr>
        <p:spPr>
          <a:xfrm>
            <a:off x="8429506" y="3132713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Consultation</a:t>
            </a:r>
            <a:endParaRPr lang="en-US" sz="2050" dirty="0"/>
          </a:p>
        </p:txBody>
      </p:sp>
      <p:sp>
        <p:nvSpPr>
          <p:cNvPr id="26" name="Shape 10">
            <a:extLst>
              <a:ext uri="{FF2B5EF4-FFF2-40B4-BE49-F238E27FC236}">
                <a16:creationId xmlns:a16="http://schemas.microsoft.com/office/drawing/2014/main" id="{93E92A24-F263-9268-9F9D-70609319DDE3}"/>
              </a:ext>
            </a:extLst>
          </p:cNvPr>
          <p:cNvSpPr/>
          <p:nvPr/>
        </p:nvSpPr>
        <p:spPr>
          <a:xfrm>
            <a:off x="6426458" y="4316968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7" name="Shape 11">
            <a:extLst>
              <a:ext uri="{FF2B5EF4-FFF2-40B4-BE49-F238E27FC236}">
                <a16:creationId xmlns:a16="http://schemas.microsoft.com/office/drawing/2014/main" id="{B9CF0826-12B2-41F7-8763-F48B06FDF114}"/>
              </a:ext>
            </a:extLst>
          </p:cNvPr>
          <p:cNvSpPr/>
          <p:nvPr/>
        </p:nvSpPr>
        <p:spPr>
          <a:xfrm>
            <a:off x="7064514" y="4081582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8" name="Image 2" descr="preencoded.png">
            <a:extLst>
              <a:ext uri="{FF2B5EF4-FFF2-40B4-BE49-F238E27FC236}">
                <a16:creationId xmlns:a16="http://schemas.microsoft.com/office/drawing/2014/main" id="{69E29793-70A4-8D43-D783-C8DA52102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859" y="4135576"/>
            <a:ext cx="314563" cy="393263"/>
          </a:xfrm>
          <a:prstGeom prst="rect">
            <a:avLst/>
          </a:prstGeom>
        </p:spPr>
      </p:pic>
      <p:sp>
        <p:nvSpPr>
          <p:cNvPr id="29" name="Text 12">
            <a:extLst>
              <a:ext uri="{FF2B5EF4-FFF2-40B4-BE49-F238E27FC236}">
                <a16:creationId xmlns:a16="http://schemas.microsoft.com/office/drawing/2014/main" id="{04489D56-E82A-D17C-9562-6EB0000249AE}"/>
              </a:ext>
            </a:extLst>
          </p:cNvPr>
          <p:cNvSpPr/>
          <p:nvPr/>
        </p:nvSpPr>
        <p:spPr>
          <a:xfrm>
            <a:off x="3578900" y="4053721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Rédaction</a:t>
            </a:r>
            <a:endParaRPr lang="en-US" sz="2050" dirty="0"/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0C23B336-D3F4-8486-13CC-8D55B1799CCC}"/>
              </a:ext>
            </a:extLst>
          </p:cNvPr>
          <p:cNvSpPr/>
          <p:nvPr/>
        </p:nvSpPr>
        <p:spPr>
          <a:xfrm>
            <a:off x="779978" y="4515088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et révision des procédures.</a:t>
            </a:r>
            <a:endParaRPr lang="en-US" sz="1750" dirty="0"/>
          </a:p>
        </p:txBody>
      </p:sp>
      <p:sp>
        <p:nvSpPr>
          <p:cNvPr id="31" name="Shape 14">
            <a:extLst>
              <a:ext uri="{FF2B5EF4-FFF2-40B4-BE49-F238E27FC236}">
                <a16:creationId xmlns:a16="http://schemas.microsoft.com/office/drawing/2014/main" id="{B33DA6F3-7134-8878-DBEB-E96D5ACB7961}"/>
              </a:ext>
            </a:extLst>
          </p:cNvPr>
          <p:cNvSpPr/>
          <p:nvPr/>
        </p:nvSpPr>
        <p:spPr>
          <a:xfrm>
            <a:off x="7535406" y="5319832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2" name="Shape 15">
            <a:extLst>
              <a:ext uri="{FF2B5EF4-FFF2-40B4-BE49-F238E27FC236}">
                <a16:creationId xmlns:a16="http://schemas.microsoft.com/office/drawing/2014/main" id="{6BFB10E3-6E06-22CD-FFB5-404C72CFF9E7}"/>
              </a:ext>
            </a:extLst>
          </p:cNvPr>
          <p:cNvSpPr/>
          <p:nvPr/>
        </p:nvSpPr>
        <p:spPr>
          <a:xfrm>
            <a:off x="7064514" y="5084445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3" name="Image 3" descr="preencoded.png">
            <a:extLst>
              <a:ext uri="{FF2B5EF4-FFF2-40B4-BE49-F238E27FC236}">
                <a16:creationId xmlns:a16="http://schemas.microsoft.com/office/drawing/2014/main" id="{696E2685-E638-BA48-88D8-6303579BC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859" y="5138440"/>
            <a:ext cx="314563" cy="393263"/>
          </a:xfrm>
          <a:prstGeom prst="rect">
            <a:avLst/>
          </a:prstGeom>
        </p:spPr>
      </p:pic>
      <p:sp>
        <p:nvSpPr>
          <p:cNvPr id="34" name="Text 16">
            <a:extLst>
              <a:ext uri="{FF2B5EF4-FFF2-40B4-BE49-F238E27FC236}">
                <a16:creationId xmlns:a16="http://schemas.microsoft.com/office/drawing/2014/main" id="{E0C21E9D-E80C-4567-054D-49F0153894E9}"/>
              </a:ext>
            </a:extLst>
          </p:cNvPr>
          <p:cNvSpPr/>
          <p:nvPr/>
        </p:nvSpPr>
        <p:spPr>
          <a:xfrm>
            <a:off x="8429506" y="5056584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Validation</a:t>
            </a:r>
            <a:endParaRPr lang="en-US" sz="2050" dirty="0"/>
          </a:p>
        </p:txBody>
      </p:sp>
      <p:sp>
        <p:nvSpPr>
          <p:cNvPr id="35" name="Shape 18">
            <a:extLst>
              <a:ext uri="{FF2B5EF4-FFF2-40B4-BE49-F238E27FC236}">
                <a16:creationId xmlns:a16="http://schemas.microsoft.com/office/drawing/2014/main" id="{DD7A2C3F-B721-CBCC-9D3C-2EFA202B7AB0}"/>
              </a:ext>
            </a:extLst>
          </p:cNvPr>
          <p:cNvSpPr/>
          <p:nvPr/>
        </p:nvSpPr>
        <p:spPr>
          <a:xfrm>
            <a:off x="6426458" y="6322695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6" name="Shape 19">
            <a:extLst>
              <a:ext uri="{FF2B5EF4-FFF2-40B4-BE49-F238E27FC236}">
                <a16:creationId xmlns:a16="http://schemas.microsoft.com/office/drawing/2014/main" id="{20B92B02-7A99-2813-7719-76471A8F47A6}"/>
              </a:ext>
            </a:extLst>
          </p:cNvPr>
          <p:cNvSpPr/>
          <p:nvPr/>
        </p:nvSpPr>
        <p:spPr>
          <a:xfrm>
            <a:off x="7064514" y="6087308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7" name="Image 4" descr="preencoded.png">
            <a:extLst>
              <a:ext uri="{FF2B5EF4-FFF2-40B4-BE49-F238E27FC236}">
                <a16:creationId xmlns:a16="http://schemas.microsoft.com/office/drawing/2014/main" id="{CD192BDE-14D7-2C0E-E0A6-290CF1EEB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859" y="6141303"/>
            <a:ext cx="314563" cy="393263"/>
          </a:xfrm>
          <a:prstGeom prst="rect">
            <a:avLst/>
          </a:prstGeom>
        </p:spPr>
      </p:pic>
      <p:sp>
        <p:nvSpPr>
          <p:cNvPr id="38" name="Text 20">
            <a:extLst>
              <a:ext uri="{FF2B5EF4-FFF2-40B4-BE49-F238E27FC236}">
                <a16:creationId xmlns:a16="http://schemas.microsoft.com/office/drawing/2014/main" id="{E9B4E778-7310-9485-C77A-A19B49F084C9}"/>
              </a:ext>
            </a:extLst>
          </p:cNvPr>
          <p:cNvSpPr/>
          <p:nvPr/>
        </p:nvSpPr>
        <p:spPr>
          <a:xfrm>
            <a:off x="3578900" y="605944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39" name="Text 21">
            <a:extLst>
              <a:ext uri="{FF2B5EF4-FFF2-40B4-BE49-F238E27FC236}">
                <a16:creationId xmlns:a16="http://schemas.microsoft.com/office/drawing/2014/main" id="{8AEF9A3E-4B65-74C4-0C72-01064B0A81DF}"/>
              </a:ext>
            </a:extLst>
          </p:cNvPr>
          <p:cNvSpPr/>
          <p:nvPr/>
        </p:nvSpPr>
        <p:spPr>
          <a:xfrm>
            <a:off x="779978" y="6151872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Déploiement et suivi des nouvelles procédures.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03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927A04F6-7871-8648-919C-E4066D835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8621486" y="6508464"/>
            <a:ext cx="3121665" cy="273598"/>
          </a:xfrm>
        </p:spPr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10BDE-0D7E-AC88-CCDF-FC4C83084F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DDB8174-B395-6A5A-90C2-10F1E9E6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06" y="721764"/>
            <a:ext cx="9305926" cy="494672"/>
          </a:xfrm>
        </p:spPr>
        <p:txBody>
          <a:bodyPr/>
          <a:lstStyle/>
          <a:p>
            <a:r>
              <a:rPr lang="fr-FR" dirty="0"/>
              <a:t>Suivi et réunions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8C0B9-4272-C2F8-2868-B65D6BC2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06" y="1522474"/>
            <a:ext cx="9001794" cy="38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44">
            <a:extLst>
              <a:ext uri="{FF2B5EF4-FFF2-40B4-BE49-F238E27FC236}">
                <a16:creationId xmlns:a16="http://schemas.microsoft.com/office/drawing/2014/main" id="{9D6107E1-4723-7AC1-769F-0C3C61C18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Slide title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536A7F9D-79CD-5CCA-951C-629DEBFA0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Slide title</a:t>
            </a: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56461250-F5B7-A8DA-6B91-78453EDC7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358534"/>
              </p:ext>
            </p:extLst>
          </p:nvPr>
        </p:nvGraphicFramePr>
        <p:xfrm>
          <a:off x="1760270" y="1979801"/>
          <a:ext cx="86386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686">
                  <a:extLst>
                    <a:ext uri="{9D8B030D-6E8A-4147-A177-3AD203B41FA5}">
                      <a16:colId xmlns:a16="http://schemas.microsoft.com/office/drawing/2014/main" val="3127754874"/>
                    </a:ext>
                  </a:extLst>
                </a:gridCol>
                <a:gridCol w="2192216">
                  <a:extLst>
                    <a:ext uri="{9D8B030D-6E8A-4147-A177-3AD203B41FA5}">
                      <a16:colId xmlns:a16="http://schemas.microsoft.com/office/drawing/2014/main" val="3238193126"/>
                    </a:ext>
                  </a:extLst>
                </a:gridCol>
                <a:gridCol w="2262554">
                  <a:extLst>
                    <a:ext uri="{9D8B030D-6E8A-4147-A177-3AD203B41FA5}">
                      <a16:colId xmlns:a16="http://schemas.microsoft.com/office/drawing/2014/main" val="393578378"/>
                    </a:ext>
                  </a:extLst>
                </a:gridCol>
                <a:gridCol w="2058164">
                  <a:extLst>
                    <a:ext uri="{9D8B030D-6E8A-4147-A177-3AD203B41FA5}">
                      <a16:colId xmlns:a16="http://schemas.microsoft.com/office/drawing/2014/main" val="286753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24482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605D8EEA-207A-6C27-6252-6479142B3C9B}"/>
              </a:ext>
            </a:extLst>
          </p:cNvPr>
          <p:cNvSpPr/>
          <p:nvPr/>
        </p:nvSpPr>
        <p:spPr>
          <a:xfrm>
            <a:off x="1760270" y="2532569"/>
            <a:ext cx="8566525" cy="33641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6" name="Oval 8">
            <a:extLst>
              <a:ext uri="{FF2B5EF4-FFF2-40B4-BE49-F238E27FC236}">
                <a16:creationId xmlns:a16="http://schemas.microsoft.com/office/drawing/2014/main" id="{412FDB92-BB77-E578-DF65-5F7ECBACD34D}"/>
              </a:ext>
            </a:extLst>
          </p:cNvPr>
          <p:cNvSpPr/>
          <p:nvPr/>
        </p:nvSpPr>
        <p:spPr>
          <a:xfrm>
            <a:off x="2543664" y="2448335"/>
            <a:ext cx="540000" cy="540000"/>
          </a:xfrm>
          <a:prstGeom prst="ellipse">
            <a:avLst/>
          </a:prstGeom>
          <a:solidFill>
            <a:srgbClr val="1E2B49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C068ED3B-8AA6-3618-CB71-C806D1C51440}"/>
              </a:ext>
            </a:extLst>
          </p:cNvPr>
          <p:cNvSpPr/>
          <p:nvPr/>
        </p:nvSpPr>
        <p:spPr>
          <a:xfrm>
            <a:off x="4724375" y="2448335"/>
            <a:ext cx="540000" cy="540000"/>
          </a:xfrm>
          <a:prstGeom prst="ellipse">
            <a:avLst/>
          </a:prstGeom>
          <a:solidFill>
            <a:srgbClr val="1E2B49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8B415E64-2380-A70E-FC7C-A8E3CEB43B60}"/>
              </a:ext>
            </a:extLst>
          </p:cNvPr>
          <p:cNvSpPr/>
          <p:nvPr/>
        </p:nvSpPr>
        <p:spPr>
          <a:xfrm>
            <a:off x="6905086" y="2448335"/>
            <a:ext cx="540000" cy="54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8F266ABF-F587-EDD9-9E35-EE8F6AC3F101}"/>
              </a:ext>
            </a:extLst>
          </p:cNvPr>
          <p:cNvSpPr/>
          <p:nvPr/>
        </p:nvSpPr>
        <p:spPr>
          <a:xfrm>
            <a:off x="9085797" y="2448335"/>
            <a:ext cx="540000" cy="540000"/>
          </a:xfrm>
          <a:prstGeom prst="ellipse">
            <a:avLst/>
          </a:prstGeom>
          <a:solidFill>
            <a:srgbClr val="1E2B49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0" name="Half-frame 13">
            <a:extLst>
              <a:ext uri="{FF2B5EF4-FFF2-40B4-BE49-F238E27FC236}">
                <a16:creationId xmlns:a16="http://schemas.microsoft.com/office/drawing/2014/main" id="{B20D45E5-A6EB-CE6C-0168-B0EC6172AE1C}"/>
              </a:ext>
            </a:extLst>
          </p:cNvPr>
          <p:cNvSpPr/>
          <p:nvPr/>
        </p:nvSpPr>
        <p:spPr>
          <a:xfrm rot="8100000">
            <a:off x="6001281" y="2632989"/>
            <a:ext cx="166899" cy="170693"/>
          </a:xfrm>
          <a:prstGeom prst="halfFrame">
            <a:avLst/>
          </a:prstGeom>
          <a:solidFill>
            <a:srgbClr val="00DEC7"/>
          </a:solidFill>
          <a:ln w="19050">
            <a:solidFill>
              <a:srgbClr val="00DE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1" name="Half-frame 14">
            <a:extLst>
              <a:ext uri="{FF2B5EF4-FFF2-40B4-BE49-F238E27FC236}">
                <a16:creationId xmlns:a16="http://schemas.microsoft.com/office/drawing/2014/main" id="{7633AF3E-3277-5C1D-1124-DBFBF686CC61}"/>
              </a:ext>
            </a:extLst>
          </p:cNvPr>
          <p:cNvSpPr/>
          <p:nvPr/>
        </p:nvSpPr>
        <p:spPr>
          <a:xfrm rot="8100000">
            <a:off x="3820569" y="2632990"/>
            <a:ext cx="166899" cy="170693"/>
          </a:xfrm>
          <a:prstGeom prst="halfFrame">
            <a:avLst/>
          </a:prstGeom>
          <a:solidFill>
            <a:srgbClr val="00DEC7"/>
          </a:solidFill>
          <a:ln w="19050">
            <a:solidFill>
              <a:srgbClr val="00DE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2" name="Half-frame 16">
            <a:extLst>
              <a:ext uri="{FF2B5EF4-FFF2-40B4-BE49-F238E27FC236}">
                <a16:creationId xmlns:a16="http://schemas.microsoft.com/office/drawing/2014/main" id="{E5EF14C1-3E75-FEC5-F00D-6F5C64835AC0}"/>
              </a:ext>
            </a:extLst>
          </p:cNvPr>
          <p:cNvSpPr/>
          <p:nvPr/>
        </p:nvSpPr>
        <p:spPr>
          <a:xfrm rot="8100000">
            <a:off x="8181991" y="2632991"/>
            <a:ext cx="166899" cy="170693"/>
          </a:xfrm>
          <a:prstGeom prst="halfFrame">
            <a:avLst/>
          </a:prstGeom>
          <a:solidFill>
            <a:srgbClr val="00DEC7"/>
          </a:solidFill>
          <a:ln w="19050">
            <a:solidFill>
              <a:srgbClr val="00DE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75659-3347-689B-7E11-3032CC649543}"/>
              </a:ext>
            </a:extLst>
          </p:cNvPr>
          <p:cNvSpPr/>
          <p:nvPr/>
        </p:nvSpPr>
        <p:spPr>
          <a:xfrm>
            <a:off x="1801468" y="3276568"/>
            <a:ext cx="2024391" cy="18573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cs typeface="Poppins ExtraLight" panose="00000300000000000000" pitchFamily="2" charset="0"/>
              </a:rPr>
              <a:t>Lorem ipsum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E56D3C-44A4-B8E2-D325-461911C60AC7}"/>
              </a:ext>
            </a:extLst>
          </p:cNvPr>
          <p:cNvSpPr/>
          <p:nvPr/>
        </p:nvSpPr>
        <p:spPr>
          <a:xfrm>
            <a:off x="3992478" y="3276568"/>
            <a:ext cx="2024391" cy="185737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cs typeface="Poppins ExtraLight" panose="00000300000000000000" pitchFamily="2" charset="0"/>
              </a:rPr>
              <a:t>Lorem ipsum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F95A0D-CF9E-946D-EEBF-742ED14E48C6}"/>
              </a:ext>
            </a:extLst>
          </p:cNvPr>
          <p:cNvSpPr/>
          <p:nvPr/>
        </p:nvSpPr>
        <p:spPr>
          <a:xfrm>
            <a:off x="6183488" y="3276568"/>
            <a:ext cx="2024391" cy="1857375"/>
          </a:xfrm>
          <a:prstGeom prst="rect">
            <a:avLst/>
          </a:prstGeom>
          <a:solidFill>
            <a:schemeClr val="bg1"/>
          </a:solidFill>
          <a:ln w="28575">
            <a:solidFill>
              <a:srgbClr val="9200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cs typeface="Poppins ExtraLight" panose="00000300000000000000" pitchFamily="2" charset="0"/>
              </a:rPr>
              <a:t>Lorem ipsum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ADABBA-B421-49E0-50B8-51E529630DC4}"/>
              </a:ext>
            </a:extLst>
          </p:cNvPr>
          <p:cNvSpPr/>
          <p:nvPr/>
        </p:nvSpPr>
        <p:spPr>
          <a:xfrm>
            <a:off x="8374498" y="3276568"/>
            <a:ext cx="2024391" cy="1857375"/>
          </a:xfrm>
          <a:prstGeom prst="rect">
            <a:avLst/>
          </a:prstGeom>
          <a:noFill/>
          <a:ln w="28575">
            <a:solidFill>
              <a:srgbClr val="F600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cs typeface="Poppins ExtraLight" panose="00000300000000000000" pitchFamily="2" charset="0"/>
              </a:rPr>
              <a:t>Lorem ipsum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7" name="Down Arrow 22">
            <a:extLst>
              <a:ext uri="{FF2B5EF4-FFF2-40B4-BE49-F238E27FC236}">
                <a16:creationId xmlns:a16="http://schemas.microsoft.com/office/drawing/2014/main" id="{6A519091-EFB2-8044-3ABE-F3EB7F9173EA}"/>
              </a:ext>
            </a:extLst>
          </p:cNvPr>
          <p:cNvSpPr/>
          <p:nvPr/>
        </p:nvSpPr>
        <p:spPr>
          <a:xfrm>
            <a:off x="2668632" y="2598978"/>
            <a:ext cx="292608" cy="238714"/>
          </a:xfrm>
          <a:prstGeom prst="down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8" name="Down Arrow 23">
            <a:extLst>
              <a:ext uri="{FF2B5EF4-FFF2-40B4-BE49-F238E27FC236}">
                <a16:creationId xmlns:a16="http://schemas.microsoft.com/office/drawing/2014/main" id="{AAAAE897-5ECF-B92B-E34C-5444ECBA41B1}"/>
              </a:ext>
            </a:extLst>
          </p:cNvPr>
          <p:cNvSpPr/>
          <p:nvPr/>
        </p:nvSpPr>
        <p:spPr>
          <a:xfrm>
            <a:off x="4848071" y="2622191"/>
            <a:ext cx="292608" cy="238714"/>
          </a:xfrm>
          <a:prstGeom prst="downArrow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9" name="Down Arrow 24">
            <a:extLst>
              <a:ext uri="{FF2B5EF4-FFF2-40B4-BE49-F238E27FC236}">
                <a16:creationId xmlns:a16="http://schemas.microsoft.com/office/drawing/2014/main" id="{83F1D117-4573-E507-DE9F-59D3D2CF6F61}"/>
              </a:ext>
            </a:extLst>
          </p:cNvPr>
          <p:cNvSpPr/>
          <p:nvPr/>
        </p:nvSpPr>
        <p:spPr>
          <a:xfrm>
            <a:off x="7045558" y="2631324"/>
            <a:ext cx="292608" cy="238714"/>
          </a:xfrm>
          <a:prstGeom prst="downArrow">
            <a:avLst/>
          </a:prstGeom>
          <a:solidFill>
            <a:schemeClr val="bg1"/>
          </a:solidFill>
          <a:ln w="28575">
            <a:solidFill>
              <a:srgbClr val="9200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30" name="Down Arrow 25">
            <a:extLst>
              <a:ext uri="{FF2B5EF4-FFF2-40B4-BE49-F238E27FC236}">
                <a16:creationId xmlns:a16="http://schemas.microsoft.com/office/drawing/2014/main" id="{0DA943A9-A20A-530B-1A32-46A80B92E8DC}"/>
              </a:ext>
            </a:extLst>
          </p:cNvPr>
          <p:cNvSpPr/>
          <p:nvPr/>
        </p:nvSpPr>
        <p:spPr>
          <a:xfrm>
            <a:off x="9209493" y="2630265"/>
            <a:ext cx="292608" cy="238714"/>
          </a:xfrm>
          <a:prstGeom prst="downArrow">
            <a:avLst/>
          </a:prstGeom>
          <a:noFill/>
          <a:ln w="28575">
            <a:solidFill>
              <a:srgbClr val="F600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C7AE5B0-638E-490C-E193-C29AD93675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1AD966-4EF1-94D7-8187-318A4793CB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580B439-845A-8FF8-F2EB-0EBDA75D450A}"/>
              </a:ext>
            </a:extLst>
          </p:cNvPr>
          <p:cNvSpPr/>
          <p:nvPr/>
        </p:nvSpPr>
        <p:spPr>
          <a:xfrm>
            <a:off x="730136" y="6977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latin typeface="Lora" pitchFamily="34" charset="0"/>
                <a:ea typeface="Lora" pitchFamily="34" charset="-122"/>
                <a:cs typeface="Lora" pitchFamily="34" charset="-120"/>
              </a:rPr>
              <a:t>Impact du Projet</a:t>
            </a:r>
            <a:endParaRPr lang="en-US" sz="440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8C47550D-8430-3224-B283-64384250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50" y="1880467"/>
            <a:ext cx="2137529" cy="1357193"/>
          </a:xfrm>
          <a:prstGeom prst="rect">
            <a:avLst/>
          </a:prstGeo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01D5416-8182-D6FF-2E03-F4CDFEE6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00" y="2516261"/>
            <a:ext cx="336590" cy="42076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7BDB572A-03B1-8258-50D1-0D6FE5697222}"/>
              </a:ext>
            </a:extLst>
          </p:cNvPr>
          <p:cNvSpPr/>
          <p:nvPr/>
        </p:nvSpPr>
        <p:spPr>
          <a:xfrm>
            <a:off x="5276894" y="2119783"/>
            <a:ext cx="26668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Certification réussie</a:t>
            </a:r>
            <a:endParaRPr lang="en-US" sz="22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F8EB8D83-E643-6D4D-315D-E1FA2C68C2FA}"/>
              </a:ext>
            </a:extLst>
          </p:cNvPr>
          <p:cNvSpPr/>
          <p:nvPr/>
        </p:nvSpPr>
        <p:spPr>
          <a:xfrm>
            <a:off x="5276894" y="2615321"/>
            <a:ext cx="26668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Obtention de l'ISO 27001</a:t>
            </a:r>
            <a:endParaRPr lang="en-US" sz="1850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CB97FC82-0898-E5C2-B553-A539A39B09D9}"/>
              </a:ext>
            </a:extLst>
          </p:cNvPr>
          <p:cNvSpPr/>
          <p:nvPr/>
        </p:nvSpPr>
        <p:spPr>
          <a:xfrm>
            <a:off x="5097348" y="3252305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3CB90A19-BA57-AB23-E87F-63F7DB3A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226" y="3297430"/>
            <a:ext cx="4275058" cy="1357193"/>
          </a:xfrm>
          <a:prstGeom prst="rect">
            <a:avLst/>
          </a:prstGeom>
        </p:spPr>
      </p:pic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3182482C-4A96-E663-D6D3-673D77260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400" y="3765584"/>
            <a:ext cx="336590" cy="420767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D8609F46-D960-D96A-CCEB-E3AD5ADE956E}"/>
              </a:ext>
            </a:extLst>
          </p:cNvPr>
          <p:cNvSpPr/>
          <p:nvPr/>
        </p:nvSpPr>
        <p:spPr>
          <a:xfrm>
            <a:off x="6345599" y="35367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Processus maîtrisés</a:t>
            </a:r>
            <a:endParaRPr lang="en-US" sz="22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CF92B68B-B2BC-B02E-7BF5-9DAA5641A652}"/>
              </a:ext>
            </a:extLst>
          </p:cNvPr>
          <p:cNvSpPr/>
          <p:nvPr/>
        </p:nvSpPr>
        <p:spPr>
          <a:xfrm>
            <a:off x="6345599" y="4032284"/>
            <a:ext cx="31836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Contrôle des risques de sécurité</a:t>
            </a:r>
            <a:endParaRPr lang="en-US" sz="1850" dirty="0"/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DC7CBC23-884F-53C2-0984-7EBA3763D283}"/>
              </a:ext>
            </a:extLst>
          </p:cNvPr>
          <p:cNvSpPr/>
          <p:nvPr/>
        </p:nvSpPr>
        <p:spPr>
          <a:xfrm>
            <a:off x="6166053" y="4669268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2" name="Image 4" descr="preencoded.png">
            <a:extLst>
              <a:ext uri="{FF2B5EF4-FFF2-40B4-BE49-F238E27FC236}">
                <a16:creationId xmlns:a16="http://schemas.microsoft.com/office/drawing/2014/main" id="{0DE0F36F-5E2F-F276-7A71-14BFEE2C3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21" y="4714393"/>
            <a:ext cx="6412587" cy="1357193"/>
          </a:xfrm>
          <a:prstGeom prst="rect">
            <a:avLst/>
          </a:prstGeom>
        </p:spPr>
      </p:pic>
      <p:pic>
        <p:nvPicPr>
          <p:cNvPr id="33" name="Image 5" descr="preencoded.png">
            <a:extLst>
              <a:ext uri="{FF2B5EF4-FFF2-40B4-BE49-F238E27FC236}">
                <a16:creationId xmlns:a16="http://schemas.microsoft.com/office/drawing/2014/main" id="{D83A3C83-F2E6-1D0E-EF4A-780FB88EC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0519" y="5182547"/>
            <a:ext cx="336590" cy="420767"/>
          </a:xfrm>
          <a:prstGeom prst="rect">
            <a:avLst/>
          </a:prstGeom>
        </p:spPr>
      </p:pic>
      <p:sp>
        <p:nvSpPr>
          <p:cNvPr id="34" name="Text 7">
            <a:extLst>
              <a:ext uri="{FF2B5EF4-FFF2-40B4-BE49-F238E27FC236}">
                <a16:creationId xmlns:a16="http://schemas.microsoft.com/office/drawing/2014/main" id="{BED7B944-2F36-28F1-2AB5-D27AC662EE00}"/>
              </a:ext>
            </a:extLst>
          </p:cNvPr>
          <p:cNvSpPr/>
          <p:nvPr/>
        </p:nvSpPr>
        <p:spPr>
          <a:xfrm>
            <a:off x="7414424" y="4953709"/>
            <a:ext cx="292227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Amélioration continue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07741F8D-D273-9CD6-2816-2FB6062BF3C9}"/>
              </a:ext>
            </a:extLst>
          </p:cNvPr>
          <p:cNvSpPr/>
          <p:nvPr/>
        </p:nvSpPr>
        <p:spPr>
          <a:xfrm>
            <a:off x="7414424" y="5449247"/>
            <a:ext cx="361807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 solide pour l'évolution du SMSI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4577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E7FF8FF-1853-43CB-D89E-BA93E4EB0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1330" y="380016"/>
            <a:ext cx="11658190" cy="274499"/>
          </a:xfrm>
        </p:spPr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34E15214-C5BA-5FBC-4A52-8500287C27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8" name="Espace réservé pour une image  27">
            <a:extLst>
              <a:ext uri="{FF2B5EF4-FFF2-40B4-BE49-F238E27FC236}">
                <a16:creationId xmlns:a16="http://schemas.microsoft.com/office/drawing/2014/main" id="{CCA22D95-6D46-0884-6E38-111A09A673F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37F7D06A-AB42-4840-DDFE-DA15A0CD69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27941" y="1718095"/>
            <a:ext cx="2437736" cy="182999"/>
          </a:xfrm>
        </p:spPr>
        <p:txBody>
          <a:bodyPr/>
          <a:lstStyle/>
          <a:p>
            <a:r>
              <a:rPr lang="fr-FR" dirty="0"/>
              <a:t>Title zoom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DE6CC63F-D4A9-15E4-5CFB-4786BE03946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13226" y="4084540"/>
            <a:ext cx="2437736" cy="369525"/>
          </a:xfrm>
        </p:spPr>
        <p:txBody>
          <a:bodyPr/>
          <a:lstStyle/>
          <a:p>
            <a:r>
              <a:rPr lang="fr-FR" dirty="0"/>
              <a:t>Title zoom</a:t>
            </a:r>
          </a:p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AC1B5BC-36AD-BD5D-FCA9-C2C83A5244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519" y="1438234"/>
            <a:ext cx="6745696" cy="3398238"/>
          </a:xfrm>
        </p:spPr>
        <p:txBody>
          <a:bodyPr/>
          <a:lstStyle/>
          <a:p>
            <a:pPr lvl="3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r>
              <a:rPr lang="fr-FR" dirty="0"/>
              <a:t>Sed dictum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. Sed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justo</a:t>
            </a:r>
            <a:r>
              <a:rPr lang="fr-FR" dirty="0"/>
              <a:t>. Ut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, nec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 a. </a:t>
            </a:r>
            <a:r>
              <a:rPr lang="fr-FR" dirty="0" err="1"/>
              <a:t>Quisque</a:t>
            </a:r>
            <a:r>
              <a:rPr lang="fr-FR" dirty="0"/>
              <a:t> vitae cursus </a:t>
            </a:r>
            <a:r>
              <a:rPr lang="fr-FR" dirty="0" err="1"/>
              <a:t>dolor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rhoncus mollis </a:t>
            </a:r>
            <a:r>
              <a:rPr lang="fr-FR" dirty="0" err="1"/>
              <a:t>condimentum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et </a:t>
            </a:r>
            <a:r>
              <a:rPr lang="fr-FR" dirty="0" err="1"/>
              <a:t>laoreet</a:t>
            </a:r>
            <a:r>
              <a:rPr lang="fr-FR" dirty="0"/>
              <a:t>. </a:t>
            </a:r>
          </a:p>
          <a:p>
            <a:endParaRPr lang="fr-FR" dirty="0"/>
          </a:p>
          <a:p>
            <a:pPr lvl="4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r>
              <a:rPr lang="fr-FR" dirty="0"/>
              <a:t>Sed dictum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. Sed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justo</a:t>
            </a:r>
            <a:r>
              <a:rPr lang="fr-FR" dirty="0"/>
              <a:t>. Ut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, nec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 a. </a:t>
            </a:r>
            <a:r>
              <a:rPr lang="fr-FR" dirty="0" err="1"/>
              <a:t>Quisque</a:t>
            </a:r>
            <a:r>
              <a:rPr lang="fr-FR" dirty="0"/>
              <a:t> vitae cursus </a:t>
            </a:r>
            <a:r>
              <a:rPr lang="fr-FR" dirty="0" err="1"/>
              <a:t>dolor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rhoncus mollis </a:t>
            </a:r>
            <a:r>
              <a:rPr lang="fr-FR" dirty="0" err="1"/>
              <a:t>condimentum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et </a:t>
            </a:r>
            <a:r>
              <a:rPr lang="fr-FR" dirty="0" err="1"/>
              <a:t>laoreet</a:t>
            </a:r>
            <a:r>
              <a:rPr lang="fr-FR" dirty="0"/>
              <a:t>.</a:t>
            </a:r>
          </a:p>
          <a:p>
            <a:endParaRPr lang="fr-FR" dirty="0"/>
          </a:p>
          <a:p>
            <a:pPr lvl="1"/>
            <a:r>
              <a:rPr lang="fr-FR" dirty="0"/>
              <a:t>Sed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a ante </a:t>
            </a:r>
            <a:r>
              <a:rPr lang="fr-FR" dirty="0" err="1"/>
              <a:t>hendrerit</a:t>
            </a:r>
            <a:r>
              <a:rPr lang="fr-FR" dirty="0"/>
              <a:t>, </a:t>
            </a:r>
            <a:r>
              <a:rPr lang="fr-FR" dirty="0" err="1"/>
              <a:t>hendrerit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</a:t>
            </a:r>
            <a:r>
              <a:rPr lang="fr-FR" dirty="0" err="1"/>
              <a:t>molestie</a:t>
            </a:r>
            <a:r>
              <a:rPr lang="fr-FR" dirty="0"/>
              <a:t>. </a:t>
            </a:r>
            <a:r>
              <a:rPr lang="fr-FR" dirty="0" err="1"/>
              <a:t>Nulla</a:t>
            </a:r>
            <a:r>
              <a:rPr lang="fr-FR" dirty="0"/>
              <a:t> tristique, </a:t>
            </a:r>
            <a:r>
              <a:rPr lang="fr-FR" dirty="0" err="1"/>
              <a:t>lectus</a:t>
            </a:r>
            <a:r>
              <a:rPr lang="fr-FR" dirty="0"/>
              <a:t> in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placerat</a:t>
            </a:r>
            <a:r>
              <a:rPr lang="fr-FR" dirty="0"/>
              <a:t>, nunc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vulputate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sem</a:t>
            </a:r>
            <a:r>
              <a:rPr lang="fr-FR" dirty="0"/>
              <a:t> magna.</a:t>
            </a:r>
          </a:p>
          <a:p>
            <a:pPr lvl="1"/>
            <a:r>
              <a:rPr lang="fr-FR" dirty="0"/>
              <a:t>Suspendisse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eleifend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tempus</a:t>
            </a:r>
            <a:r>
              <a:rPr lang="fr-FR" dirty="0"/>
              <a:t>, </a:t>
            </a:r>
            <a:r>
              <a:rPr lang="fr-FR" dirty="0" err="1"/>
              <a:t>odio</a:t>
            </a:r>
            <a:r>
              <a:rPr lang="fr-FR" dirty="0"/>
              <a:t> in </a:t>
            </a:r>
            <a:r>
              <a:rPr lang="fr-FR" dirty="0" err="1"/>
              <a:t>convallis</a:t>
            </a:r>
            <a:r>
              <a:rPr lang="fr-FR" dirty="0"/>
              <a:t> rhoncus, </a:t>
            </a:r>
            <a:r>
              <a:rPr lang="fr-FR" dirty="0" err="1"/>
              <a:t>purus</a:t>
            </a:r>
            <a:r>
              <a:rPr lang="fr-FR" dirty="0"/>
              <a:t> ante tristique </a:t>
            </a:r>
            <a:r>
              <a:rPr lang="fr-FR" dirty="0" err="1"/>
              <a:t>lectus</a:t>
            </a:r>
            <a:r>
              <a:rPr lang="fr-FR" dirty="0"/>
              <a:t>, </a:t>
            </a:r>
            <a:r>
              <a:rPr lang="fr-FR" dirty="0" err="1"/>
              <a:t>ac</a:t>
            </a:r>
            <a:r>
              <a:rPr lang="fr-FR" dirty="0"/>
              <a:t> commodo </a:t>
            </a:r>
            <a:r>
              <a:rPr lang="fr-FR" dirty="0" err="1"/>
              <a:t>nisl</a:t>
            </a:r>
            <a:r>
              <a:rPr lang="fr-FR" dirty="0"/>
              <a:t>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lacus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93FBDFC-3B23-9C51-EA3E-F7C7103B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94C5306-4CAC-5854-F655-0590136F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10597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A42DBD0-DCD0-8D40-BA4B-A81AB46E170A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7B111-7119-CA56-6967-A8F3C7F82B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9C2AE3EB-104E-4FA0-2EAF-48180036E925}"/>
              </a:ext>
            </a:extLst>
          </p:cNvPr>
          <p:cNvSpPr/>
          <p:nvPr/>
        </p:nvSpPr>
        <p:spPr>
          <a:xfrm>
            <a:off x="2095" y="4616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 Résumé</a:t>
            </a:r>
            <a:endParaRPr lang="en-US" sz="4400" dirty="0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0CD4BD15-A287-F8F8-00D0-725BE6F18127}"/>
              </a:ext>
            </a:extLst>
          </p:cNvPr>
          <p:cNvSpPr/>
          <p:nvPr/>
        </p:nvSpPr>
        <p:spPr>
          <a:xfrm>
            <a:off x="1037343" y="20573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Engagement collectif</a:t>
            </a:r>
            <a:endParaRPr lang="en-US" sz="22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C9C0C5C6-BDC2-49B7-7920-948728E5FBFE}"/>
              </a:ext>
            </a:extLst>
          </p:cNvPr>
          <p:cNvSpPr/>
          <p:nvPr/>
        </p:nvSpPr>
        <p:spPr>
          <a:xfrm>
            <a:off x="2095" y="2552896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Mobilisation des équipes pour la sécurité.</a:t>
            </a:r>
            <a:endParaRPr lang="en-US" sz="1850" dirty="0"/>
          </a:p>
        </p:txBody>
      </p:sp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E8CCD7ED-C673-4E4D-9760-B49C3D2D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25" name="Image 1" descr="preencoded.png">
            <a:extLst>
              <a:ext uri="{FF2B5EF4-FFF2-40B4-BE49-F238E27FC236}">
                <a16:creationId xmlns:a16="http://schemas.microsoft.com/office/drawing/2014/main" id="{7BB3B53B-01BA-3793-8FAC-3A8034F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87" y="2389304"/>
            <a:ext cx="358140" cy="447675"/>
          </a:xfrm>
          <a:prstGeom prst="rect">
            <a:avLst/>
          </a:prstGeom>
        </p:spPr>
      </p:pic>
      <p:sp>
        <p:nvSpPr>
          <p:cNvPr id="33" name="Text 3">
            <a:extLst>
              <a:ext uri="{FF2B5EF4-FFF2-40B4-BE49-F238E27FC236}">
                <a16:creationId xmlns:a16="http://schemas.microsoft.com/office/drawing/2014/main" id="{C5740D46-DBA7-E4CE-9A33-E2008271E1D3}"/>
              </a:ext>
            </a:extLst>
          </p:cNvPr>
          <p:cNvSpPr/>
          <p:nvPr/>
        </p:nvSpPr>
        <p:spPr>
          <a:xfrm>
            <a:off x="8621486" y="2289411"/>
            <a:ext cx="33998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Documentation optimisée</a:t>
            </a:r>
            <a:endParaRPr lang="en-US" sz="22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24C2D965-47C9-EB41-FE7A-0B56D530868C}"/>
              </a:ext>
            </a:extLst>
          </p:cNvPr>
          <p:cNvSpPr/>
          <p:nvPr/>
        </p:nvSpPr>
        <p:spPr>
          <a:xfrm>
            <a:off x="8746640" y="2754388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Procédures claires et conformes.</a:t>
            </a:r>
            <a:endParaRPr lang="en-US" sz="1850" dirty="0"/>
          </a:p>
        </p:txBody>
      </p:sp>
      <p:pic>
        <p:nvPicPr>
          <p:cNvPr id="36" name="Image 2" descr="preencoded.png">
            <a:extLst>
              <a:ext uri="{FF2B5EF4-FFF2-40B4-BE49-F238E27FC236}">
                <a16:creationId xmlns:a16="http://schemas.microsoft.com/office/drawing/2014/main" id="{1F1B132A-0DCE-8DF1-5477-D1FF1F9C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37" name="Image 3" descr="preencoded.png">
            <a:extLst>
              <a:ext uri="{FF2B5EF4-FFF2-40B4-BE49-F238E27FC236}">
                <a16:creationId xmlns:a16="http://schemas.microsoft.com/office/drawing/2014/main" id="{D4B58502-90BC-E4EA-89CB-ED30F8E55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759" y="2775067"/>
            <a:ext cx="358140" cy="447675"/>
          </a:xfrm>
          <a:prstGeom prst="rect">
            <a:avLst/>
          </a:prstGeom>
        </p:spPr>
      </p:pic>
      <p:sp>
        <p:nvSpPr>
          <p:cNvPr id="38" name="Text 5">
            <a:extLst>
              <a:ext uri="{FF2B5EF4-FFF2-40B4-BE49-F238E27FC236}">
                <a16:creationId xmlns:a16="http://schemas.microsoft.com/office/drawing/2014/main" id="{322E33E0-AC5D-EE15-2495-48F267030B03}"/>
              </a:ext>
            </a:extLst>
          </p:cNvPr>
          <p:cNvSpPr/>
          <p:nvPr/>
        </p:nvSpPr>
        <p:spPr>
          <a:xfrm>
            <a:off x="9105614" y="46954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Résilience renforcée</a:t>
            </a:r>
            <a:endParaRPr lang="en-US" sz="2200" dirty="0"/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13FCAE4E-5A36-9F2D-B828-62C048D1A818}"/>
              </a:ext>
            </a:extLst>
          </p:cNvPr>
          <p:cNvSpPr/>
          <p:nvPr/>
        </p:nvSpPr>
        <p:spPr>
          <a:xfrm>
            <a:off x="8997330" y="5185740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Meilleur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connaisance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notre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SI </a:t>
            </a:r>
            <a:endParaRPr lang="en-US" sz="1850" dirty="0"/>
          </a:p>
        </p:txBody>
      </p:sp>
      <p:pic>
        <p:nvPicPr>
          <p:cNvPr id="40" name="Image 4" descr="preencoded.png">
            <a:extLst>
              <a:ext uri="{FF2B5EF4-FFF2-40B4-BE49-F238E27FC236}">
                <a16:creationId xmlns:a16="http://schemas.microsoft.com/office/drawing/2014/main" id="{359A6B4E-E60D-B40C-7E6F-D4BD8BBA2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41" name="Image 5" descr="preencoded.png">
            <a:extLst>
              <a:ext uri="{FF2B5EF4-FFF2-40B4-BE49-F238E27FC236}">
                <a16:creationId xmlns:a16="http://schemas.microsoft.com/office/drawing/2014/main" id="{5CEB9159-D488-C402-519B-7B45798E9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996" y="4985938"/>
            <a:ext cx="358140" cy="447675"/>
          </a:xfrm>
          <a:prstGeom prst="rect">
            <a:avLst/>
          </a:prstGeom>
        </p:spPr>
      </p:pic>
      <p:sp>
        <p:nvSpPr>
          <p:cNvPr id="42" name="Text 7">
            <a:extLst>
              <a:ext uri="{FF2B5EF4-FFF2-40B4-BE49-F238E27FC236}">
                <a16:creationId xmlns:a16="http://schemas.microsoft.com/office/drawing/2014/main" id="{A43D2FB7-BA6E-DEBD-C49E-45A2D2929AC9}"/>
              </a:ext>
            </a:extLst>
          </p:cNvPr>
          <p:cNvSpPr/>
          <p:nvPr/>
        </p:nvSpPr>
        <p:spPr>
          <a:xfrm>
            <a:off x="816482" y="4503973"/>
            <a:ext cx="30370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Positionnement France</a:t>
            </a:r>
            <a:endParaRPr lang="en-US" sz="2200" dirty="0"/>
          </a:p>
        </p:txBody>
      </p:sp>
      <p:sp>
        <p:nvSpPr>
          <p:cNvPr id="43" name="Text 8">
            <a:extLst>
              <a:ext uri="{FF2B5EF4-FFF2-40B4-BE49-F238E27FC236}">
                <a16:creationId xmlns:a16="http://schemas.microsoft.com/office/drawing/2014/main" id="{08F90BF9-1EFC-7DC1-5C6D-78E8916CDC44}"/>
              </a:ext>
            </a:extLst>
          </p:cNvPr>
          <p:cNvSpPr/>
          <p:nvPr/>
        </p:nvSpPr>
        <p:spPr>
          <a:xfrm>
            <a:off x="2095" y="4999512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Reconnaissance sur le marché national.</a:t>
            </a:r>
            <a:endParaRPr lang="en-US" sz="1850" dirty="0"/>
          </a:p>
        </p:txBody>
      </p:sp>
      <p:pic>
        <p:nvPicPr>
          <p:cNvPr id="44" name="Image 6" descr="preencoded.png">
            <a:extLst>
              <a:ext uri="{FF2B5EF4-FFF2-40B4-BE49-F238E27FC236}">
                <a16:creationId xmlns:a16="http://schemas.microsoft.com/office/drawing/2014/main" id="{2D52045F-EF4D-000B-1F33-75FA91C85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45" name="Image 7" descr="preencoded.png">
            <a:extLst>
              <a:ext uri="{FF2B5EF4-FFF2-40B4-BE49-F238E27FC236}">
                <a16:creationId xmlns:a16="http://schemas.microsoft.com/office/drawing/2014/main" id="{4A30A0B0-22F7-C88E-0E91-92C79C1C9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124" y="4600176"/>
            <a:ext cx="35814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z 1920 x 1080">
  <a:themeElements>
    <a:clrScheme name="00. Inetum">
      <a:dk1>
        <a:sysClr val="windowText" lastClr="000000"/>
      </a:dk1>
      <a:lt1>
        <a:sysClr val="window" lastClr="FFFFFF"/>
      </a:lt1>
      <a:dk2>
        <a:srgbClr val="232D4B"/>
      </a:dk2>
      <a:lt2>
        <a:srgbClr val="F5F5F5"/>
      </a:lt2>
      <a:accent1>
        <a:srgbClr val="232D4B"/>
      </a:accent1>
      <a:accent2>
        <a:srgbClr val="005573"/>
      </a:accent2>
      <a:accent3>
        <a:srgbClr val="00AA9B"/>
      </a:accent3>
      <a:accent4>
        <a:srgbClr val="F04641"/>
      </a:accent4>
      <a:accent5>
        <a:srgbClr val="FCFCFC"/>
      </a:accent5>
      <a:accent6>
        <a:srgbClr val="F5F5F5"/>
      </a:accent6>
      <a:hlink>
        <a:srgbClr val="232D4B"/>
      </a:hlink>
      <a:folHlink>
        <a:srgbClr val="005573"/>
      </a:folHlink>
    </a:clrScheme>
    <a:fontScheme name="00. Inetum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Strong Blue">
      <a:srgbClr val="232D4B"/>
    </a:custClr>
    <a:custClr name="Neutral Blue">
      <a:srgbClr val="005573"/>
    </a:custClr>
    <a:custClr name="Mineral Green">
      <a:srgbClr val="00AA9B"/>
    </a:custClr>
    <a:custClr name="Accent Red">
      <a:srgbClr val="F04641"/>
    </a:custClr>
    <a:custClr name="Grey">
      <a:srgbClr val="D9D9D9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1">
      <a:srgbClr val="5A70B3"/>
    </a:custClr>
    <a:custClr name="Blue 01">
      <a:srgbClr val="31859C"/>
    </a:custClr>
    <a:custClr name="Green 01">
      <a:srgbClr val="58DAC7"/>
    </a:custClr>
    <a:custClr name="Red 01">
      <a:srgbClr val="F5908D"/>
    </a:custClr>
    <a:custClr name="Light Grey">
      <a:srgbClr val="E8E8E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2">
      <a:srgbClr val="91A0CC"/>
    </a:custClr>
    <a:custClr name="Blue 02">
      <a:srgbClr val="93CDDD"/>
    </a:custClr>
    <a:custClr name="Green 02">
      <a:srgbClr val="C4F6EF"/>
    </a:custClr>
    <a:custClr name="Red 02">
      <a:srgbClr val="FCDAD9"/>
    </a:custClr>
  </a:custClrLst>
  <a:extLst>
    <a:ext uri="{05A4C25C-085E-4340-85A3-A5531E510DB2}">
      <thm15:themeFamily xmlns:thm15="http://schemas.microsoft.com/office/thememl/2012/main" name="INETUM_TemplatePowerPoint_2024.pptx" id="{6A8EA089-09F3-49EB-A63C-07BF56DEE149}" vid="{F30CF253-4E92-4EA6-B070-1DA9C5B89F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BDF4A8C5D4944A38D281BBF8ECE18" ma:contentTypeVersion="6" ma:contentTypeDescription="Create a new document." ma:contentTypeScope="" ma:versionID="cbceb7f6c1bc4fefbe2b457a3cc21193">
  <xsd:schema xmlns:xsd="http://www.w3.org/2001/XMLSchema" xmlns:xs="http://www.w3.org/2001/XMLSchema" xmlns:p="http://schemas.microsoft.com/office/2006/metadata/properties" xmlns:ns2="da0d6a39-fa44-4777-b3cb-6c51e1fb92f0" xmlns:ns3="a4ea7c8e-0d2f-479f-bd04-6ebaf45f1d96" targetNamespace="http://schemas.microsoft.com/office/2006/metadata/properties" ma:root="true" ma:fieldsID="3dee8d32a25949b4d3d1fbaaae823e39" ns2:_="" ns3:_="">
    <xsd:import namespace="da0d6a39-fa44-4777-b3cb-6c51e1fb92f0"/>
    <xsd:import namespace="a4ea7c8e-0d2f-479f-bd04-6ebaf45f1d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d6a39-fa44-4777-b3cb-6c51e1fb92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a7c8e-0d2f-479f-bd04-6ebaf45f1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7DAD5F-E137-4BFC-A622-399D04B28E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31A23-3F46-49FC-8B65-9AA7590FF951}">
  <ds:schemaRefs>
    <ds:schemaRef ds:uri="http://schemas.microsoft.com/office/2006/metadata/properties"/>
    <ds:schemaRef ds:uri="http://schemas.microsoft.com/office/infopath/2007/PartnerControls"/>
    <ds:schemaRef ds:uri="d65a72c7-7e11-44a4-8e3c-315ae3158d34"/>
    <ds:schemaRef ds:uri="d19f190e-a964-4279-b145-6b078cb0fbff"/>
    <ds:schemaRef ds:uri="c20241b9-074f-4fdb-9770-a6591d72625f"/>
  </ds:schemaRefs>
</ds:datastoreItem>
</file>

<file path=customXml/itemProps3.xml><?xml version="1.0" encoding="utf-8"?>
<ds:datastoreItem xmlns:ds="http://schemas.openxmlformats.org/officeDocument/2006/customXml" ds:itemID="{E897EFB6-7D98-4747-BBB8-AC1293CB8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0d6a39-fa44-4777-b3cb-6c51e1fb92f0"/>
    <ds:schemaRef ds:uri="a4ea7c8e-0d2f-479f-bd04-6ebaf45f1d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c04a875-6eb2-484b-a14b-e2519851b720}" enabled="1" method="Standard" siteId="{14cb4ab4-62b8-45a2-a944-e225383ee1f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Baz 1920 x 1080</Template>
  <TotalTime>25</TotalTime>
  <Words>769</Words>
  <Application>Microsoft Macintosh PowerPoint</Application>
  <PresentationFormat>Grand écran</PresentationFormat>
  <Paragraphs>136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Lora</vt:lpstr>
      <vt:lpstr>Poppins</vt:lpstr>
      <vt:lpstr>Poppins ExtraBold</vt:lpstr>
      <vt:lpstr>Poppins ExtraLight</vt:lpstr>
      <vt:lpstr>Poppins Light</vt:lpstr>
      <vt:lpstr>Poppins Medium</vt:lpstr>
      <vt:lpstr>Source Sans Pro</vt:lpstr>
      <vt:lpstr>Verdana</vt:lpstr>
      <vt:lpstr>Wingdings</vt:lpstr>
      <vt:lpstr>Baz 1920 x 1080</vt:lpstr>
      <vt:lpstr>Certification </vt:lpstr>
      <vt:lpstr>Introduction</vt:lpstr>
      <vt:lpstr>ISO 27001  </vt:lpstr>
      <vt:lpstr>Présentation PowerPoint</vt:lpstr>
      <vt:lpstr>Ma Contribution</vt:lpstr>
      <vt:lpstr>Présentation PowerPoint</vt:lpstr>
      <vt:lpstr>Suivi et réunions</vt:lpstr>
      <vt:lpstr>Slide title</vt:lpstr>
      <vt:lpstr>Présentation PowerPoint</vt:lpstr>
      <vt:lpstr>Q&amp;A</vt:lpstr>
      <vt:lpstr>Q&amp;A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Marseille Johan</dc:creator>
  <cp:lastModifiedBy>Marseille Johan</cp:lastModifiedBy>
  <cp:revision>3</cp:revision>
  <dcterms:created xsi:type="dcterms:W3CDTF">2025-04-10T07:51:34Z</dcterms:created>
  <dcterms:modified xsi:type="dcterms:W3CDTF">2025-04-10T09:04:25Z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0x010100B85BDF4A8C5D4944A38D281BBF8ECE18</vt:lpwstr>
  </property>
  <property fmtid="{D5CDD505-2E9C-101B-9397-08002B2CF9AE}" pid="3" name="MSIP_Label_6c04a875-6eb2-484b-a14b-e2519851b720_Enabled">
    <vt:lpwstr>true</vt:lpwstr>
  </property>
  <property fmtid="{D5CDD505-2E9C-101B-9397-08002B2CF9AE}" pid="4" name="MSIP_Label_6c04a875-6eb2-484b-a14b-e2519851b720_SetDate">
    <vt:lpwstr>2024-10-22T07:19:14Z</vt:lpwstr>
  </property>
  <property fmtid="{D5CDD505-2E9C-101B-9397-08002B2CF9AE}" pid="5" name="MSIP_Label_6c04a875-6eb2-484b-a14b-e2519851b720_Method">
    <vt:lpwstr>Standard</vt:lpwstr>
  </property>
  <property fmtid="{D5CDD505-2E9C-101B-9397-08002B2CF9AE}" pid="6" name="MSIP_Label_6c04a875-6eb2-484b-a14b-e2519851b720_Name">
    <vt:lpwstr>External</vt:lpwstr>
  </property>
  <property fmtid="{D5CDD505-2E9C-101B-9397-08002B2CF9AE}" pid="7" name="MSIP_Label_6c04a875-6eb2-484b-a14b-e2519851b720_SiteId">
    <vt:lpwstr>14cb4ab4-62b8-45a2-a944-e225383ee1f9</vt:lpwstr>
  </property>
  <property fmtid="{D5CDD505-2E9C-101B-9397-08002B2CF9AE}" pid="8" name="MSIP_Label_6c04a875-6eb2-484b-a14b-e2519851b720_ActionId">
    <vt:lpwstr>143b58cf-2648-4595-9c13-dceb9e3a08f6</vt:lpwstr>
  </property>
  <property fmtid="{D5CDD505-2E9C-101B-9397-08002B2CF9AE}" pid="9" name="MSIP_Label_6c04a875-6eb2-484b-a14b-e2519851b720_ContentBits">
    <vt:lpwstr>0</vt:lpwstr>
  </property>
</Properties>
</file>