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7"/>
  </p:notesMasterIdLst>
  <p:sldIdLst>
    <p:sldId id="2147481978" r:id="rId5"/>
    <p:sldId id="2147482019" r:id="rId6"/>
    <p:sldId id="2147482029" r:id="rId7"/>
    <p:sldId id="2147482020" r:id="rId8"/>
    <p:sldId id="2147482024" r:id="rId9"/>
    <p:sldId id="2147482002" r:id="rId10"/>
    <p:sldId id="2147482006" r:id="rId11"/>
    <p:sldId id="2147482008" r:id="rId12"/>
    <p:sldId id="2147482033" r:id="rId13"/>
    <p:sldId id="2147482037" r:id="rId14"/>
    <p:sldId id="2147481999" r:id="rId15"/>
    <p:sldId id="214748203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00" autoAdjust="0"/>
    <p:restoredTop sz="94681" autoAdjust="0"/>
  </p:normalViewPr>
  <p:slideViewPr>
    <p:cSldViewPr snapToGrid="0">
      <p:cViewPr varScale="1">
        <p:scale>
          <a:sx n="54" d="100"/>
          <a:sy n="54" d="100"/>
        </p:scale>
        <p:origin x="224" y="1176"/>
      </p:cViewPr>
      <p:guideLst/>
    </p:cSldViewPr>
  </p:slideViewPr>
  <p:outlineViewPr>
    <p:cViewPr>
      <p:scale>
        <a:sx n="33" d="100"/>
        <a:sy n="33" d="100"/>
      </p:scale>
      <p:origin x="0" y="-427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0DD5DF-9420-474C-8C17-3767BDE12698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165D6-9D0D-1C4F-9B7F-1E9B9C33BDE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0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3E2EE0-A845-6645-BD60-6460180190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439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165D6-9D0D-1C4F-9B7F-1E9B9C33BD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77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165D6-9D0D-1C4F-9B7F-1E9B9C33BD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63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165D6-9D0D-1C4F-9B7F-1E9B9C33BD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3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ads.freestar.com/?utm_campaign=branding&amp;utm_medium=banner&amp;utm_source=lipsum.com&amp;utm_content=lipsumcom_right_siderail" TargetMode="External"/><Relationship Id="rId2" Type="http://schemas.openxmlformats.org/officeDocument/2006/relationships/hyperlink" Target="https://ads.freestar.com/?utm_campaign=branding&amp;utm_medium=banner&amp;utm_source=lipsum.com&amp;utm_content=lipsumcom_left_siderail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24.sv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0301E8A2-349E-A846-9DA1-B92B781F2A8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54633" y="845023"/>
            <a:ext cx="1656847" cy="248179"/>
            <a:chOff x="3467326" y="-795980"/>
            <a:chExt cx="3311968" cy="496358"/>
          </a:xfrm>
        </p:grpSpPr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F2776728-5396-6E23-5323-2C8D0A188784}"/>
                </a:ext>
              </a:extLst>
            </p:cNvPr>
            <p:cNvSpPr/>
            <p:nvPr/>
          </p:nvSpPr>
          <p:spPr>
            <a:xfrm>
              <a:off x="3467326" y="-795980"/>
              <a:ext cx="2782231" cy="496358"/>
            </a:xfrm>
            <a:custGeom>
              <a:avLst/>
              <a:gdLst>
                <a:gd name="connsiteX0" fmla="*/ 132478 w 2782231"/>
                <a:gd name="connsiteY0" fmla="*/ -13 h 496358"/>
                <a:gd name="connsiteX1" fmla="*/ 7 w 2782231"/>
                <a:gd name="connsiteY1" fmla="*/ -13 h 496358"/>
                <a:gd name="connsiteX2" fmla="*/ 7 w 2782231"/>
                <a:gd name="connsiteY2" fmla="*/ 132421 h 496358"/>
                <a:gd name="connsiteX3" fmla="*/ 132478 w 2782231"/>
                <a:gd name="connsiteY3" fmla="*/ 132421 h 496358"/>
                <a:gd name="connsiteX4" fmla="*/ 132478 w 2782231"/>
                <a:gd name="connsiteY4" fmla="*/ -13 h 496358"/>
                <a:gd name="connsiteX5" fmla="*/ 7 w 2782231"/>
                <a:gd name="connsiteY5" fmla="*/ 167096 h 496358"/>
                <a:gd name="connsiteX6" fmla="*/ 7 w 2782231"/>
                <a:gd name="connsiteY6" fmla="*/ 488484 h 496358"/>
                <a:gd name="connsiteX7" fmla="*/ 132478 w 2782231"/>
                <a:gd name="connsiteY7" fmla="*/ 488484 h 496358"/>
                <a:gd name="connsiteX8" fmla="*/ 132478 w 2782231"/>
                <a:gd name="connsiteY8" fmla="*/ 167096 h 496358"/>
                <a:gd name="connsiteX9" fmla="*/ 7 w 2782231"/>
                <a:gd name="connsiteY9" fmla="*/ 167096 h 496358"/>
                <a:gd name="connsiteX10" fmla="*/ 2645502 w 2782231"/>
                <a:gd name="connsiteY10" fmla="*/ 162015 h 496358"/>
                <a:gd name="connsiteX11" fmla="*/ 2488739 w 2782231"/>
                <a:gd name="connsiteY11" fmla="*/ 223912 h 496358"/>
                <a:gd name="connsiteX12" fmla="*/ 2368284 w 2782231"/>
                <a:gd name="connsiteY12" fmla="*/ 162015 h 496358"/>
                <a:gd name="connsiteX13" fmla="*/ 2223760 w 2782231"/>
                <a:gd name="connsiteY13" fmla="*/ 220871 h 496358"/>
                <a:gd name="connsiteX14" fmla="*/ 2223760 w 2782231"/>
                <a:gd name="connsiteY14" fmla="*/ 167096 h 496358"/>
                <a:gd name="connsiteX15" fmla="*/ 2091325 w 2782231"/>
                <a:gd name="connsiteY15" fmla="*/ 167096 h 496358"/>
                <a:gd name="connsiteX16" fmla="*/ 2091325 w 2782231"/>
                <a:gd name="connsiteY16" fmla="*/ 488446 h 496358"/>
                <a:gd name="connsiteX17" fmla="*/ 2223760 w 2782231"/>
                <a:gd name="connsiteY17" fmla="*/ 488484 h 496358"/>
                <a:gd name="connsiteX18" fmla="*/ 2223760 w 2782231"/>
                <a:gd name="connsiteY18" fmla="*/ 315069 h 496358"/>
                <a:gd name="connsiteX19" fmla="*/ 2310986 w 2782231"/>
                <a:gd name="connsiteY19" fmla="*/ 274386 h 496358"/>
                <a:gd name="connsiteX20" fmla="*/ 2372549 w 2782231"/>
                <a:gd name="connsiteY20" fmla="*/ 353082 h 496358"/>
                <a:gd name="connsiteX21" fmla="*/ 2372549 w 2782231"/>
                <a:gd name="connsiteY21" fmla="*/ 488484 h 496358"/>
                <a:gd name="connsiteX22" fmla="*/ 2504983 w 2782231"/>
                <a:gd name="connsiteY22" fmla="*/ 488484 h 496358"/>
                <a:gd name="connsiteX23" fmla="*/ 2504798 w 2782231"/>
                <a:gd name="connsiteY23" fmla="*/ 311695 h 496358"/>
                <a:gd name="connsiteX24" fmla="*/ 2588241 w 2782231"/>
                <a:gd name="connsiteY24" fmla="*/ 274386 h 496358"/>
                <a:gd name="connsiteX25" fmla="*/ 2649804 w 2782231"/>
                <a:gd name="connsiteY25" fmla="*/ 353082 h 496358"/>
                <a:gd name="connsiteX26" fmla="*/ 2649804 w 2782231"/>
                <a:gd name="connsiteY26" fmla="*/ 488484 h 496358"/>
                <a:gd name="connsiteX27" fmla="*/ 2782238 w 2782231"/>
                <a:gd name="connsiteY27" fmla="*/ 488484 h 496358"/>
                <a:gd name="connsiteX28" fmla="*/ 2782238 w 2782231"/>
                <a:gd name="connsiteY28" fmla="*/ 295265 h 496358"/>
                <a:gd name="connsiteX29" fmla="*/ 2645502 w 2782231"/>
                <a:gd name="connsiteY29" fmla="*/ 162015 h 496358"/>
                <a:gd name="connsiteX30" fmla="*/ 1890950 w 2782231"/>
                <a:gd name="connsiteY30" fmla="*/ 338693 h 496358"/>
                <a:gd name="connsiteX31" fmla="*/ 1788741 w 2782231"/>
                <a:gd name="connsiteY31" fmla="*/ 378931 h 496358"/>
                <a:gd name="connsiteX32" fmla="*/ 1711972 w 2782231"/>
                <a:gd name="connsiteY32" fmla="*/ 301088 h 496358"/>
                <a:gd name="connsiteX33" fmla="*/ 1711972 w 2782231"/>
                <a:gd name="connsiteY33" fmla="*/ 167096 h 496358"/>
                <a:gd name="connsiteX34" fmla="*/ 1579538 w 2782231"/>
                <a:gd name="connsiteY34" fmla="*/ 167096 h 496358"/>
                <a:gd name="connsiteX35" fmla="*/ 1579538 w 2782231"/>
                <a:gd name="connsiteY35" fmla="*/ 352971 h 496358"/>
                <a:gd name="connsiteX36" fmla="*/ 1737376 w 2782231"/>
                <a:gd name="connsiteY36" fmla="*/ 490115 h 496358"/>
                <a:gd name="connsiteX37" fmla="*/ 1890950 w 2782231"/>
                <a:gd name="connsiteY37" fmla="*/ 442460 h 496358"/>
                <a:gd name="connsiteX38" fmla="*/ 1890950 w 2782231"/>
                <a:gd name="connsiteY38" fmla="*/ 488484 h 496358"/>
                <a:gd name="connsiteX39" fmla="*/ 2023384 w 2782231"/>
                <a:gd name="connsiteY39" fmla="*/ 488484 h 496358"/>
                <a:gd name="connsiteX40" fmla="*/ 2023384 w 2782231"/>
                <a:gd name="connsiteY40" fmla="*/ 167096 h 496358"/>
                <a:gd name="connsiteX41" fmla="*/ 1890950 w 2782231"/>
                <a:gd name="connsiteY41" fmla="*/ 167096 h 496358"/>
                <a:gd name="connsiteX42" fmla="*/ 1890950 w 2782231"/>
                <a:gd name="connsiteY42" fmla="*/ 338693 h 496358"/>
                <a:gd name="connsiteX43" fmla="*/ 1009860 w 2782231"/>
                <a:gd name="connsiteY43" fmla="*/ 276648 h 496358"/>
                <a:gd name="connsiteX44" fmla="*/ 926972 w 2782231"/>
                <a:gd name="connsiteY44" fmla="*/ 244829 h 496358"/>
                <a:gd name="connsiteX45" fmla="*/ 845643 w 2782231"/>
                <a:gd name="connsiteY45" fmla="*/ 276648 h 496358"/>
                <a:gd name="connsiteX46" fmla="*/ 1009860 w 2782231"/>
                <a:gd name="connsiteY46" fmla="*/ 276648 h 496358"/>
                <a:gd name="connsiteX47" fmla="*/ 1148450 w 2782231"/>
                <a:gd name="connsiteY47" fmla="*/ 349559 h 496358"/>
                <a:gd name="connsiteX48" fmla="*/ 839078 w 2782231"/>
                <a:gd name="connsiteY48" fmla="*/ 349559 h 496358"/>
                <a:gd name="connsiteX49" fmla="*/ 922262 w 2782231"/>
                <a:gd name="connsiteY49" fmla="*/ 393061 h 496358"/>
                <a:gd name="connsiteX50" fmla="*/ 995915 w 2782231"/>
                <a:gd name="connsiteY50" fmla="*/ 381490 h 496358"/>
                <a:gd name="connsiteX51" fmla="*/ 1139994 w 2782231"/>
                <a:gd name="connsiteY51" fmla="*/ 381490 h 496358"/>
                <a:gd name="connsiteX52" fmla="*/ 922262 w 2782231"/>
                <a:gd name="connsiteY52" fmla="*/ 496346 h 496358"/>
                <a:gd name="connsiteX53" fmla="*/ 705828 w 2782231"/>
                <a:gd name="connsiteY53" fmla="*/ 327790 h 496358"/>
                <a:gd name="connsiteX54" fmla="*/ 927714 w 2782231"/>
                <a:gd name="connsiteY54" fmla="*/ 159197 h 496358"/>
                <a:gd name="connsiteX55" fmla="*/ 1148450 w 2782231"/>
                <a:gd name="connsiteY55" fmla="*/ 349559 h 496358"/>
                <a:gd name="connsiteX56" fmla="*/ 1387877 w 2782231"/>
                <a:gd name="connsiteY56" fmla="*/ 66222 h 496358"/>
                <a:gd name="connsiteX57" fmla="*/ 1255443 w 2782231"/>
                <a:gd name="connsiteY57" fmla="*/ 66222 h 496358"/>
                <a:gd name="connsiteX58" fmla="*/ 1255443 w 2782231"/>
                <a:gd name="connsiteY58" fmla="*/ 167096 h 496358"/>
                <a:gd name="connsiteX59" fmla="*/ 1184349 w 2782231"/>
                <a:gd name="connsiteY59" fmla="*/ 167096 h 496358"/>
                <a:gd name="connsiteX60" fmla="*/ 1184349 w 2782231"/>
                <a:gd name="connsiteY60" fmla="*/ 274460 h 496358"/>
                <a:gd name="connsiteX61" fmla="*/ 1255443 w 2782231"/>
                <a:gd name="connsiteY61" fmla="*/ 274460 h 496358"/>
                <a:gd name="connsiteX62" fmla="*/ 1255443 w 2782231"/>
                <a:gd name="connsiteY62" fmla="*/ 488484 h 496358"/>
                <a:gd name="connsiteX63" fmla="*/ 1520312 w 2782231"/>
                <a:gd name="connsiteY63" fmla="*/ 488484 h 496358"/>
                <a:gd name="connsiteX64" fmla="*/ 1520312 w 2782231"/>
                <a:gd name="connsiteY64" fmla="*/ 380749 h 496358"/>
                <a:gd name="connsiteX65" fmla="*/ 1387877 w 2782231"/>
                <a:gd name="connsiteY65" fmla="*/ 380749 h 496358"/>
                <a:gd name="connsiteX66" fmla="*/ 1387877 w 2782231"/>
                <a:gd name="connsiteY66" fmla="*/ 274460 h 496358"/>
                <a:gd name="connsiteX67" fmla="*/ 1520312 w 2782231"/>
                <a:gd name="connsiteY67" fmla="*/ 274460 h 496358"/>
                <a:gd name="connsiteX68" fmla="*/ 1520312 w 2782231"/>
                <a:gd name="connsiteY68" fmla="*/ 167096 h 496358"/>
                <a:gd name="connsiteX69" fmla="*/ 1387877 w 2782231"/>
                <a:gd name="connsiteY69" fmla="*/ 167096 h 496358"/>
                <a:gd name="connsiteX70" fmla="*/ 1387877 w 2782231"/>
                <a:gd name="connsiteY70" fmla="*/ 66222 h 496358"/>
                <a:gd name="connsiteX71" fmla="*/ 650607 w 2782231"/>
                <a:gd name="connsiteY71" fmla="*/ 307355 h 496358"/>
                <a:gd name="connsiteX72" fmla="*/ 650607 w 2782231"/>
                <a:gd name="connsiteY72" fmla="*/ 488484 h 496358"/>
                <a:gd name="connsiteX73" fmla="*/ 518173 w 2782231"/>
                <a:gd name="connsiteY73" fmla="*/ 488484 h 496358"/>
                <a:gd name="connsiteX74" fmla="*/ 518173 w 2782231"/>
                <a:gd name="connsiteY74" fmla="*/ 361019 h 496358"/>
                <a:gd name="connsiteX75" fmla="*/ 439365 w 2782231"/>
                <a:gd name="connsiteY75" fmla="*/ 279912 h 496358"/>
                <a:gd name="connsiteX76" fmla="*/ 332817 w 2782231"/>
                <a:gd name="connsiteY76" fmla="*/ 321856 h 496358"/>
                <a:gd name="connsiteX77" fmla="*/ 332817 w 2782231"/>
                <a:gd name="connsiteY77" fmla="*/ 488484 h 496358"/>
                <a:gd name="connsiteX78" fmla="*/ 200420 w 2782231"/>
                <a:gd name="connsiteY78" fmla="*/ 488484 h 496358"/>
                <a:gd name="connsiteX79" fmla="*/ 200420 w 2782231"/>
                <a:gd name="connsiteY79" fmla="*/ 167096 h 496358"/>
                <a:gd name="connsiteX80" fmla="*/ 332817 w 2782231"/>
                <a:gd name="connsiteY80" fmla="*/ 167096 h 496358"/>
                <a:gd name="connsiteX81" fmla="*/ 332817 w 2782231"/>
                <a:gd name="connsiteY81" fmla="*/ 213713 h 496358"/>
                <a:gd name="connsiteX82" fmla="*/ 492880 w 2782231"/>
                <a:gd name="connsiteY82" fmla="*/ 164018 h 496358"/>
                <a:gd name="connsiteX83" fmla="*/ 650607 w 2782231"/>
                <a:gd name="connsiteY83" fmla="*/ 307355 h 496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782231" h="496358">
                  <a:moveTo>
                    <a:pt x="132478" y="-13"/>
                  </a:moveTo>
                  <a:lnTo>
                    <a:pt x="7" y="-13"/>
                  </a:lnTo>
                  <a:lnTo>
                    <a:pt x="7" y="132421"/>
                  </a:lnTo>
                  <a:lnTo>
                    <a:pt x="132478" y="132421"/>
                  </a:lnTo>
                  <a:lnTo>
                    <a:pt x="132478" y="-13"/>
                  </a:lnTo>
                  <a:close/>
                  <a:moveTo>
                    <a:pt x="7" y="167096"/>
                  </a:moveTo>
                  <a:lnTo>
                    <a:pt x="7" y="488484"/>
                  </a:lnTo>
                  <a:lnTo>
                    <a:pt x="132478" y="488484"/>
                  </a:lnTo>
                  <a:lnTo>
                    <a:pt x="132478" y="167096"/>
                  </a:lnTo>
                  <a:lnTo>
                    <a:pt x="7" y="167096"/>
                  </a:lnTo>
                  <a:close/>
                  <a:moveTo>
                    <a:pt x="2645502" y="162015"/>
                  </a:moveTo>
                  <a:cubicBezTo>
                    <a:pt x="2567362" y="162015"/>
                    <a:pt x="2520856" y="186603"/>
                    <a:pt x="2488739" y="223912"/>
                  </a:cubicBezTo>
                  <a:cubicBezTo>
                    <a:pt x="2463595" y="176776"/>
                    <a:pt x="2408411" y="162015"/>
                    <a:pt x="2368284" y="162015"/>
                  </a:cubicBezTo>
                  <a:cubicBezTo>
                    <a:pt x="2290144" y="162015"/>
                    <a:pt x="2252130" y="194095"/>
                    <a:pt x="2223760" y="220871"/>
                  </a:cubicBezTo>
                  <a:lnTo>
                    <a:pt x="2223760" y="167096"/>
                  </a:lnTo>
                  <a:lnTo>
                    <a:pt x="2091325" y="167096"/>
                  </a:lnTo>
                  <a:lnTo>
                    <a:pt x="2091325" y="488446"/>
                  </a:lnTo>
                  <a:lnTo>
                    <a:pt x="2223760" y="488484"/>
                  </a:lnTo>
                  <a:lnTo>
                    <a:pt x="2223760" y="315069"/>
                  </a:lnTo>
                  <a:cubicBezTo>
                    <a:pt x="2251055" y="288330"/>
                    <a:pt x="2278350" y="274386"/>
                    <a:pt x="2310986" y="274386"/>
                  </a:cubicBezTo>
                  <a:cubicBezTo>
                    <a:pt x="2358085" y="274386"/>
                    <a:pt x="2372549" y="297936"/>
                    <a:pt x="2372549" y="353082"/>
                  </a:cubicBezTo>
                  <a:lnTo>
                    <a:pt x="2372549" y="488484"/>
                  </a:lnTo>
                  <a:lnTo>
                    <a:pt x="2504983" y="488484"/>
                  </a:lnTo>
                  <a:lnTo>
                    <a:pt x="2504798" y="311695"/>
                  </a:lnTo>
                  <a:cubicBezTo>
                    <a:pt x="2532093" y="284956"/>
                    <a:pt x="2555606" y="274386"/>
                    <a:pt x="2588241" y="274386"/>
                  </a:cubicBezTo>
                  <a:cubicBezTo>
                    <a:pt x="2635340" y="274386"/>
                    <a:pt x="2649804" y="297936"/>
                    <a:pt x="2649804" y="353082"/>
                  </a:cubicBezTo>
                  <a:lnTo>
                    <a:pt x="2649804" y="488484"/>
                  </a:lnTo>
                  <a:lnTo>
                    <a:pt x="2782238" y="488484"/>
                  </a:lnTo>
                  <a:lnTo>
                    <a:pt x="2782238" y="295265"/>
                  </a:lnTo>
                  <a:cubicBezTo>
                    <a:pt x="2782238" y="184490"/>
                    <a:pt x="2701724" y="162015"/>
                    <a:pt x="2645502" y="162015"/>
                  </a:cubicBezTo>
                  <a:moveTo>
                    <a:pt x="1890950" y="338693"/>
                  </a:moveTo>
                  <a:cubicBezTo>
                    <a:pt x="1866065" y="362502"/>
                    <a:pt x="1826346" y="378931"/>
                    <a:pt x="1788741" y="378931"/>
                  </a:cubicBezTo>
                  <a:cubicBezTo>
                    <a:pt x="1731554" y="378931"/>
                    <a:pt x="1711972" y="355641"/>
                    <a:pt x="1711972" y="301088"/>
                  </a:cubicBezTo>
                  <a:lnTo>
                    <a:pt x="1711972" y="167096"/>
                  </a:lnTo>
                  <a:lnTo>
                    <a:pt x="1579538" y="167096"/>
                  </a:lnTo>
                  <a:lnTo>
                    <a:pt x="1579538" y="352971"/>
                  </a:lnTo>
                  <a:cubicBezTo>
                    <a:pt x="1579538" y="467901"/>
                    <a:pt x="1665874" y="490115"/>
                    <a:pt x="1737376" y="490115"/>
                  </a:cubicBezTo>
                  <a:cubicBezTo>
                    <a:pt x="1804094" y="490115"/>
                    <a:pt x="1852825" y="468939"/>
                    <a:pt x="1890950" y="442460"/>
                  </a:cubicBezTo>
                  <a:lnTo>
                    <a:pt x="1890950" y="488484"/>
                  </a:lnTo>
                  <a:lnTo>
                    <a:pt x="2023384" y="488484"/>
                  </a:lnTo>
                  <a:lnTo>
                    <a:pt x="2023384" y="167096"/>
                  </a:lnTo>
                  <a:lnTo>
                    <a:pt x="1890950" y="167096"/>
                  </a:lnTo>
                  <a:lnTo>
                    <a:pt x="1890950" y="338693"/>
                  </a:lnTo>
                  <a:close/>
                  <a:moveTo>
                    <a:pt x="1009860" y="276648"/>
                  </a:moveTo>
                  <a:cubicBezTo>
                    <a:pt x="994580" y="254916"/>
                    <a:pt x="961796" y="244829"/>
                    <a:pt x="926972" y="244829"/>
                  </a:cubicBezTo>
                  <a:cubicBezTo>
                    <a:pt x="892148" y="244829"/>
                    <a:pt x="859735" y="254916"/>
                    <a:pt x="845643" y="276648"/>
                  </a:cubicBezTo>
                  <a:lnTo>
                    <a:pt x="1009860" y="276648"/>
                  </a:lnTo>
                  <a:close/>
                  <a:moveTo>
                    <a:pt x="1148450" y="349559"/>
                  </a:moveTo>
                  <a:lnTo>
                    <a:pt x="839078" y="349559"/>
                  </a:lnTo>
                  <a:cubicBezTo>
                    <a:pt x="849945" y="384346"/>
                    <a:pt x="886363" y="393061"/>
                    <a:pt x="922262" y="393061"/>
                  </a:cubicBezTo>
                  <a:cubicBezTo>
                    <a:pt x="957605" y="393061"/>
                    <a:pt x="977150" y="391244"/>
                    <a:pt x="995915" y="381490"/>
                  </a:cubicBezTo>
                  <a:lnTo>
                    <a:pt x="1139994" y="381490"/>
                  </a:lnTo>
                  <a:cubicBezTo>
                    <a:pt x="1119041" y="458629"/>
                    <a:pt x="1049282" y="496346"/>
                    <a:pt x="922262" y="496346"/>
                  </a:cubicBezTo>
                  <a:cubicBezTo>
                    <a:pt x="794464" y="496346"/>
                    <a:pt x="705828" y="448505"/>
                    <a:pt x="705828" y="327790"/>
                  </a:cubicBezTo>
                  <a:cubicBezTo>
                    <a:pt x="705828" y="207075"/>
                    <a:pt x="794464" y="159197"/>
                    <a:pt x="927714" y="159197"/>
                  </a:cubicBezTo>
                  <a:cubicBezTo>
                    <a:pt x="1062040" y="159197"/>
                    <a:pt x="1148450" y="207075"/>
                    <a:pt x="1148450" y="349559"/>
                  </a:cubicBezTo>
                  <a:moveTo>
                    <a:pt x="1387877" y="66222"/>
                  </a:moveTo>
                  <a:lnTo>
                    <a:pt x="1255443" y="66222"/>
                  </a:lnTo>
                  <a:lnTo>
                    <a:pt x="1255443" y="167096"/>
                  </a:lnTo>
                  <a:lnTo>
                    <a:pt x="1184349" y="167096"/>
                  </a:lnTo>
                  <a:lnTo>
                    <a:pt x="1184349" y="274460"/>
                  </a:lnTo>
                  <a:lnTo>
                    <a:pt x="1255443" y="274460"/>
                  </a:lnTo>
                  <a:lnTo>
                    <a:pt x="1255443" y="488484"/>
                  </a:lnTo>
                  <a:lnTo>
                    <a:pt x="1520312" y="488484"/>
                  </a:lnTo>
                  <a:lnTo>
                    <a:pt x="1520312" y="380749"/>
                  </a:lnTo>
                  <a:lnTo>
                    <a:pt x="1387877" y="380749"/>
                  </a:lnTo>
                  <a:lnTo>
                    <a:pt x="1387877" y="274460"/>
                  </a:lnTo>
                  <a:lnTo>
                    <a:pt x="1520312" y="274460"/>
                  </a:lnTo>
                  <a:lnTo>
                    <a:pt x="1520312" y="167096"/>
                  </a:lnTo>
                  <a:lnTo>
                    <a:pt x="1387877" y="167096"/>
                  </a:lnTo>
                  <a:lnTo>
                    <a:pt x="1387877" y="66222"/>
                  </a:lnTo>
                  <a:close/>
                  <a:moveTo>
                    <a:pt x="650607" y="307355"/>
                  </a:moveTo>
                  <a:lnTo>
                    <a:pt x="650607" y="488484"/>
                  </a:lnTo>
                  <a:lnTo>
                    <a:pt x="518173" y="488484"/>
                  </a:lnTo>
                  <a:lnTo>
                    <a:pt x="518173" y="361019"/>
                  </a:lnTo>
                  <a:cubicBezTo>
                    <a:pt x="518173" y="304203"/>
                    <a:pt x="498925" y="279912"/>
                    <a:pt x="439365" y="279912"/>
                  </a:cubicBezTo>
                  <a:cubicBezTo>
                    <a:pt x="400165" y="279912"/>
                    <a:pt x="358777" y="297046"/>
                    <a:pt x="332817" y="321856"/>
                  </a:cubicBezTo>
                  <a:lnTo>
                    <a:pt x="332817" y="488484"/>
                  </a:lnTo>
                  <a:lnTo>
                    <a:pt x="200420" y="488484"/>
                  </a:lnTo>
                  <a:lnTo>
                    <a:pt x="200420" y="167096"/>
                  </a:lnTo>
                  <a:lnTo>
                    <a:pt x="332817" y="167096"/>
                  </a:lnTo>
                  <a:lnTo>
                    <a:pt x="332817" y="213713"/>
                  </a:lnTo>
                  <a:cubicBezTo>
                    <a:pt x="372573" y="186084"/>
                    <a:pt x="423344" y="164018"/>
                    <a:pt x="492880" y="164018"/>
                  </a:cubicBezTo>
                  <a:cubicBezTo>
                    <a:pt x="567386" y="164018"/>
                    <a:pt x="650607" y="187605"/>
                    <a:pt x="650607" y="307355"/>
                  </a:cubicBezTo>
                </a:path>
              </a:pathLst>
            </a:custGeom>
            <a:solidFill>
              <a:schemeClr val="bg1"/>
            </a:solidFill>
            <a:ln w="3703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900">
                <a:solidFill>
                  <a:schemeClr val="bg1"/>
                </a:solidFill>
              </a:endParaRPr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C150C995-FF95-FEC9-BE0A-C9B78DFB3DD4}"/>
                </a:ext>
              </a:extLst>
            </p:cNvPr>
            <p:cNvSpPr/>
            <p:nvPr/>
          </p:nvSpPr>
          <p:spPr>
            <a:xfrm>
              <a:off x="6381992" y="-704674"/>
              <a:ext cx="397302" cy="397339"/>
            </a:xfrm>
            <a:custGeom>
              <a:avLst/>
              <a:gdLst>
                <a:gd name="connsiteX0" fmla="*/ 132487 w 397302"/>
                <a:gd name="connsiteY0" fmla="*/ 264895 h 397339"/>
                <a:gd name="connsiteX1" fmla="*/ 53 w 397302"/>
                <a:gd name="connsiteY1" fmla="*/ 264895 h 397339"/>
                <a:gd name="connsiteX2" fmla="*/ 53 w 397302"/>
                <a:gd name="connsiteY2" fmla="*/ 397330 h 397339"/>
                <a:gd name="connsiteX3" fmla="*/ 132487 w 397302"/>
                <a:gd name="connsiteY3" fmla="*/ 397330 h 397339"/>
                <a:gd name="connsiteX4" fmla="*/ 132487 w 397302"/>
                <a:gd name="connsiteY4" fmla="*/ 264895 h 397339"/>
                <a:gd name="connsiteX5" fmla="*/ 132487 w 397302"/>
                <a:gd name="connsiteY5" fmla="*/ -10 h 397339"/>
                <a:gd name="connsiteX6" fmla="*/ 132487 w 397302"/>
                <a:gd name="connsiteY6" fmla="*/ 132461 h 397339"/>
                <a:gd name="connsiteX7" fmla="*/ 264922 w 397302"/>
                <a:gd name="connsiteY7" fmla="*/ 132461 h 397339"/>
                <a:gd name="connsiteX8" fmla="*/ 264922 w 397302"/>
                <a:gd name="connsiteY8" fmla="*/ 264895 h 397339"/>
                <a:gd name="connsiteX9" fmla="*/ 397356 w 397302"/>
                <a:gd name="connsiteY9" fmla="*/ 264895 h 397339"/>
                <a:gd name="connsiteX10" fmla="*/ 397356 w 397302"/>
                <a:gd name="connsiteY10" fmla="*/ -10 h 397339"/>
                <a:gd name="connsiteX11" fmla="*/ 132487 w 397302"/>
                <a:gd name="connsiteY11" fmla="*/ -10 h 39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7302" h="397339">
                  <a:moveTo>
                    <a:pt x="132487" y="264895"/>
                  </a:moveTo>
                  <a:lnTo>
                    <a:pt x="53" y="264895"/>
                  </a:lnTo>
                  <a:lnTo>
                    <a:pt x="53" y="397330"/>
                  </a:lnTo>
                  <a:lnTo>
                    <a:pt x="132487" y="397330"/>
                  </a:lnTo>
                  <a:lnTo>
                    <a:pt x="132487" y="264895"/>
                  </a:lnTo>
                  <a:close/>
                  <a:moveTo>
                    <a:pt x="132487" y="-10"/>
                  </a:moveTo>
                  <a:lnTo>
                    <a:pt x="132487" y="132461"/>
                  </a:lnTo>
                  <a:lnTo>
                    <a:pt x="264922" y="132461"/>
                  </a:lnTo>
                  <a:lnTo>
                    <a:pt x="264922" y="264895"/>
                  </a:lnTo>
                  <a:lnTo>
                    <a:pt x="397356" y="264895"/>
                  </a:lnTo>
                  <a:lnTo>
                    <a:pt x="397356" y="-10"/>
                  </a:lnTo>
                  <a:lnTo>
                    <a:pt x="132487" y="-10"/>
                  </a:lnTo>
                  <a:close/>
                </a:path>
              </a:pathLst>
            </a:custGeom>
            <a:solidFill>
              <a:schemeClr val="accent3"/>
            </a:solidFill>
            <a:ln w="37036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fr-FR" sz="900"/>
            </a:p>
          </p:txBody>
        </p:sp>
      </p:grpSp>
      <p:grpSp>
        <p:nvGrpSpPr>
          <p:cNvPr id="14" name="Graphique 23">
            <a:extLst>
              <a:ext uri="{FF2B5EF4-FFF2-40B4-BE49-F238E27FC236}">
                <a16:creationId xmlns:a16="http://schemas.microsoft.com/office/drawing/2014/main" id="{97BFD222-124C-FAB7-2BC7-B8D841443986}"/>
              </a:ext>
            </a:extLst>
          </p:cNvPr>
          <p:cNvGrpSpPr/>
          <p:nvPr/>
        </p:nvGrpSpPr>
        <p:grpSpPr>
          <a:xfrm>
            <a:off x="47663" y="449157"/>
            <a:ext cx="12141410" cy="6408836"/>
            <a:chOff x="47663" y="449157"/>
            <a:chExt cx="12141410" cy="6408836"/>
          </a:xfrm>
        </p:grpSpPr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604BD02D-1C60-0142-28DB-08E67432739C}"/>
                </a:ext>
              </a:extLst>
            </p:cNvPr>
            <p:cNvSpPr/>
            <p:nvPr/>
          </p:nvSpPr>
          <p:spPr>
            <a:xfrm rot="10800000" flipV="1">
              <a:off x="47663" y="4714760"/>
              <a:ext cx="423627" cy="423407"/>
            </a:xfrm>
            <a:custGeom>
              <a:avLst/>
              <a:gdLst>
                <a:gd name="connsiteX0" fmla="*/ 49 w 423627"/>
                <a:gd name="connsiteY0" fmla="*/ 1111 h 423407"/>
                <a:gd name="connsiteX1" fmla="*/ 423676 w 423627"/>
                <a:gd name="connsiteY1" fmla="*/ 1111 h 423407"/>
                <a:gd name="connsiteX2" fmla="*/ 423676 w 423627"/>
                <a:gd name="connsiteY2" fmla="*/ 424518 h 423407"/>
                <a:gd name="connsiteX3" fmla="*/ 49 w 423627"/>
                <a:gd name="connsiteY3" fmla="*/ 424518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49" y="1111"/>
                  </a:moveTo>
                  <a:lnTo>
                    <a:pt x="423676" y="1111"/>
                  </a:lnTo>
                  <a:lnTo>
                    <a:pt x="423676" y="424518"/>
                  </a:lnTo>
                  <a:lnTo>
                    <a:pt x="49" y="424518"/>
                  </a:lnTo>
                  <a:close/>
                </a:path>
              </a:pathLst>
            </a:custGeom>
            <a:noFill/>
            <a:ln w="94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42539AE5-952E-3DF6-55B2-7A361E7F325E}"/>
                </a:ext>
              </a:extLst>
            </p:cNvPr>
            <p:cNvSpPr/>
            <p:nvPr/>
          </p:nvSpPr>
          <p:spPr>
            <a:xfrm rot="10800000" flipV="1">
              <a:off x="901299" y="3804755"/>
              <a:ext cx="423627" cy="423407"/>
            </a:xfrm>
            <a:custGeom>
              <a:avLst/>
              <a:gdLst>
                <a:gd name="connsiteX0" fmla="*/ 184 w 423627"/>
                <a:gd name="connsiteY0" fmla="*/ 679 h 423407"/>
                <a:gd name="connsiteX1" fmla="*/ 423811 w 423627"/>
                <a:gd name="connsiteY1" fmla="*/ 679 h 423407"/>
                <a:gd name="connsiteX2" fmla="*/ 423811 w 423627"/>
                <a:gd name="connsiteY2" fmla="*/ 424086 h 423407"/>
                <a:gd name="connsiteX3" fmla="*/ 184 w 423627"/>
                <a:gd name="connsiteY3" fmla="*/ 424086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84" y="679"/>
                  </a:moveTo>
                  <a:lnTo>
                    <a:pt x="423811" y="679"/>
                  </a:lnTo>
                  <a:lnTo>
                    <a:pt x="423811" y="424086"/>
                  </a:lnTo>
                  <a:lnTo>
                    <a:pt x="184" y="424086"/>
                  </a:lnTo>
                  <a:close/>
                </a:path>
              </a:pathLst>
            </a:custGeom>
            <a:solidFill>
              <a:srgbClr val="C4F6EF"/>
            </a:solidFill>
            <a:ln w="63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800B791B-F537-CB65-F388-7BF50DC124BF}"/>
                </a:ext>
              </a:extLst>
            </p:cNvPr>
            <p:cNvSpPr/>
            <p:nvPr/>
          </p:nvSpPr>
          <p:spPr>
            <a:xfrm rot="10800000" flipV="1">
              <a:off x="10492748" y="449157"/>
              <a:ext cx="423627" cy="423407"/>
            </a:xfrm>
            <a:custGeom>
              <a:avLst/>
              <a:gdLst>
                <a:gd name="connsiteX0" fmla="*/ 1700 w 423627"/>
                <a:gd name="connsiteY0" fmla="*/ -913 h 423407"/>
                <a:gd name="connsiteX1" fmla="*/ 425328 w 423627"/>
                <a:gd name="connsiteY1" fmla="*/ -913 h 423407"/>
                <a:gd name="connsiteX2" fmla="*/ 425328 w 423627"/>
                <a:gd name="connsiteY2" fmla="*/ 422494 h 423407"/>
                <a:gd name="connsiteX3" fmla="*/ 1700 w 423627"/>
                <a:gd name="connsiteY3" fmla="*/ 422494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700" y="-913"/>
                  </a:moveTo>
                  <a:lnTo>
                    <a:pt x="425328" y="-913"/>
                  </a:lnTo>
                  <a:lnTo>
                    <a:pt x="425328" y="422494"/>
                  </a:lnTo>
                  <a:lnTo>
                    <a:pt x="1700" y="422494"/>
                  </a:lnTo>
                  <a:close/>
                </a:path>
              </a:pathLst>
            </a:custGeom>
            <a:solidFill>
              <a:srgbClr val="C4F6EF"/>
            </a:solidFill>
            <a:ln w="63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90B25987-3B64-3D76-39D7-D65250F9ECAF}"/>
                </a:ext>
              </a:extLst>
            </p:cNvPr>
            <p:cNvSpPr/>
            <p:nvPr/>
          </p:nvSpPr>
          <p:spPr>
            <a:xfrm rot="10800000" flipV="1">
              <a:off x="11342141" y="5580617"/>
              <a:ext cx="423627" cy="423407"/>
            </a:xfrm>
            <a:custGeom>
              <a:avLst/>
              <a:gdLst>
                <a:gd name="connsiteX0" fmla="*/ 1834 w 423627"/>
                <a:gd name="connsiteY0" fmla="*/ 1522 h 423407"/>
                <a:gd name="connsiteX1" fmla="*/ 425462 w 423627"/>
                <a:gd name="connsiteY1" fmla="*/ 1522 h 423407"/>
                <a:gd name="connsiteX2" fmla="*/ 425462 w 423627"/>
                <a:gd name="connsiteY2" fmla="*/ 424929 h 423407"/>
                <a:gd name="connsiteX3" fmla="*/ 1834 w 423627"/>
                <a:gd name="connsiteY3" fmla="*/ 424929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834" y="1522"/>
                  </a:moveTo>
                  <a:lnTo>
                    <a:pt x="425462" y="1522"/>
                  </a:lnTo>
                  <a:lnTo>
                    <a:pt x="425462" y="424929"/>
                  </a:lnTo>
                  <a:lnTo>
                    <a:pt x="1834" y="424929"/>
                  </a:lnTo>
                  <a:close/>
                </a:path>
              </a:pathLst>
            </a:custGeom>
            <a:noFill/>
            <a:ln w="94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93D88D03-9F74-E12C-74E6-6725BA21C87C}"/>
                </a:ext>
              </a:extLst>
            </p:cNvPr>
            <p:cNvSpPr/>
            <p:nvPr/>
          </p:nvSpPr>
          <p:spPr>
            <a:xfrm rot="10800000" flipV="1">
              <a:off x="11765446" y="6434586"/>
              <a:ext cx="423627" cy="423407"/>
            </a:xfrm>
            <a:custGeom>
              <a:avLst/>
              <a:gdLst>
                <a:gd name="connsiteX0" fmla="*/ 1902 w 423627"/>
                <a:gd name="connsiteY0" fmla="*/ 1928 h 423407"/>
                <a:gd name="connsiteX1" fmla="*/ 425529 w 423627"/>
                <a:gd name="connsiteY1" fmla="*/ 1928 h 423407"/>
                <a:gd name="connsiteX2" fmla="*/ 425529 w 423627"/>
                <a:gd name="connsiteY2" fmla="*/ 425335 h 423407"/>
                <a:gd name="connsiteX3" fmla="*/ 1902 w 423627"/>
                <a:gd name="connsiteY3" fmla="*/ 425335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902" y="1928"/>
                  </a:moveTo>
                  <a:lnTo>
                    <a:pt x="425529" y="1928"/>
                  </a:lnTo>
                  <a:lnTo>
                    <a:pt x="425529" y="425335"/>
                  </a:lnTo>
                  <a:lnTo>
                    <a:pt x="1902" y="425335"/>
                  </a:lnTo>
                  <a:close/>
                </a:path>
              </a:pathLst>
            </a:custGeom>
            <a:solidFill>
              <a:srgbClr val="C4F6EF"/>
            </a:solidFill>
            <a:ln w="63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534DD545-6CB0-5142-F692-CE4A45ECC255}"/>
                </a:ext>
              </a:extLst>
            </p:cNvPr>
            <p:cNvSpPr/>
            <p:nvPr/>
          </p:nvSpPr>
          <p:spPr>
            <a:xfrm rot="10800000" flipV="1">
              <a:off x="11765446" y="5154701"/>
              <a:ext cx="423627" cy="423407"/>
            </a:xfrm>
            <a:custGeom>
              <a:avLst/>
              <a:gdLst>
                <a:gd name="connsiteX0" fmla="*/ 1902 w 423627"/>
                <a:gd name="connsiteY0" fmla="*/ 1320 h 423407"/>
                <a:gd name="connsiteX1" fmla="*/ 425529 w 423627"/>
                <a:gd name="connsiteY1" fmla="*/ 1320 h 423407"/>
                <a:gd name="connsiteX2" fmla="*/ 425529 w 423627"/>
                <a:gd name="connsiteY2" fmla="*/ 424727 h 423407"/>
                <a:gd name="connsiteX3" fmla="*/ 1902 w 423627"/>
                <a:gd name="connsiteY3" fmla="*/ 424727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902" y="1320"/>
                  </a:moveTo>
                  <a:lnTo>
                    <a:pt x="425529" y="1320"/>
                  </a:lnTo>
                  <a:lnTo>
                    <a:pt x="425529" y="424727"/>
                  </a:lnTo>
                  <a:lnTo>
                    <a:pt x="1902" y="424727"/>
                  </a:lnTo>
                  <a:close/>
                </a:path>
              </a:pathLst>
            </a:custGeom>
            <a:solidFill>
              <a:srgbClr val="C4F6EF"/>
            </a:solidFill>
            <a:ln w="63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8001BD5B-2B9C-DE02-B49A-2F3B948A0A6B}"/>
                </a:ext>
              </a:extLst>
            </p:cNvPr>
            <p:cNvSpPr/>
            <p:nvPr userDrawn="1"/>
          </p:nvSpPr>
          <p:spPr>
            <a:xfrm rot="10800000" flipV="1">
              <a:off x="9644560" y="2151445"/>
              <a:ext cx="423627" cy="423407"/>
            </a:xfrm>
            <a:custGeom>
              <a:avLst/>
              <a:gdLst>
                <a:gd name="connsiteX0" fmla="*/ 1499 w 423627"/>
                <a:gd name="connsiteY0" fmla="*/ 301 h 423407"/>
                <a:gd name="connsiteX1" fmla="*/ 425127 w 423627"/>
                <a:gd name="connsiteY1" fmla="*/ 301 h 423407"/>
                <a:gd name="connsiteX2" fmla="*/ 425127 w 423627"/>
                <a:gd name="connsiteY2" fmla="*/ 423709 h 423407"/>
                <a:gd name="connsiteX3" fmla="*/ 1499 w 423627"/>
                <a:gd name="connsiteY3" fmla="*/ 423709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499" y="301"/>
                  </a:moveTo>
                  <a:lnTo>
                    <a:pt x="425127" y="301"/>
                  </a:lnTo>
                  <a:lnTo>
                    <a:pt x="425127" y="423709"/>
                  </a:lnTo>
                  <a:lnTo>
                    <a:pt x="1499" y="423709"/>
                  </a:lnTo>
                  <a:close/>
                </a:path>
              </a:pathLst>
            </a:custGeom>
            <a:noFill/>
            <a:ln w="94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25" name="Titre 24">
            <a:extLst>
              <a:ext uri="{FF2B5EF4-FFF2-40B4-BE49-F238E27FC236}">
                <a16:creationId xmlns:a16="http://schemas.microsoft.com/office/drawing/2014/main" id="{9E990B4C-482D-4A79-8A53-D8F793018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6994" y="3025866"/>
            <a:ext cx="3900107" cy="886846"/>
          </a:xfrm>
        </p:spPr>
        <p:txBody>
          <a:bodyPr wrap="none"/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6915" b="0">
                <a:ln w="21590">
                  <a:solidFill>
                    <a:srgbClr val="C4F6EF"/>
                  </a:solidFill>
                </a:ln>
                <a:noFill/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</a:lstStyle>
          <a:p>
            <a:r>
              <a:rPr lang="fr-FR" dirty="0"/>
              <a:t>Kick-Off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867A056-027C-65E7-A29B-451EA617088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637326" y="3904253"/>
            <a:ext cx="3381936" cy="886846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fr-FR" sz="6915" b="0" kern="1200" smtClean="0">
                <a:ln w="21590">
                  <a:noFill/>
                </a:ln>
                <a:solidFill>
                  <a:srgbClr val="C4F6EF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fr-FR" dirty="0"/>
              <a:t>2024</a:t>
            </a:r>
          </a:p>
        </p:txBody>
      </p:sp>
      <p:sp>
        <p:nvSpPr>
          <p:cNvPr id="2" name="Espace réservé du texte 26">
            <a:extLst>
              <a:ext uri="{FF2B5EF4-FFF2-40B4-BE49-F238E27FC236}">
                <a16:creationId xmlns:a16="http://schemas.microsoft.com/office/drawing/2014/main" id="{258CA657-B28E-86D7-DC4D-5F29FBD25A4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7326" y="5152792"/>
            <a:ext cx="5731876" cy="232564"/>
          </a:xfrm>
        </p:spPr>
        <p:txBody>
          <a:bodyPr/>
          <a:lstStyle>
            <a:lvl1pPr>
              <a:defRPr sz="150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/>
              <a:t>4-6 July 2023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C26C69CD-3A72-B8EC-ECB7-949681791213}"/>
              </a:ext>
            </a:extLst>
          </p:cNvPr>
          <p:cNvGrpSpPr/>
          <p:nvPr userDrawn="1"/>
        </p:nvGrpSpPr>
        <p:grpSpPr>
          <a:xfrm>
            <a:off x="2721269" y="2062842"/>
            <a:ext cx="422797" cy="4801809"/>
            <a:chOff x="5889011" y="3523014"/>
            <a:chExt cx="423365" cy="4810766"/>
          </a:xfrm>
        </p:grpSpPr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1712B014-7B07-8CA4-8E0B-7479AB9CD6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71255" y="3523014"/>
              <a:ext cx="0" cy="481076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78D55CF3-5B48-A673-6822-C94B2C7222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30133" y="3899272"/>
              <a:ext cx="0" cy="4427844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652758B3-2A55-1A5C-748B-3DAD0B8138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12376" y="4187941"/>
              <a:ext cx="0" cy="414325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792FE343-9A13-58AD-738E-ED339A9060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89011" y="4181521"/>
              <a:ext cx="0" cy="4149679"/>
            </a:xfrm>
            <a:prstGeom prst="line">
              <a:avLst/>
            </a:prstGeom>
            <a:ln w="76200">
              <a:solidFill>
                <a:srgbClr val="58DA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7EEF448-CF12-526C-700A-E474BF79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2EDAB6E4-6E5D-6ADC-DCF0-45291A4ED33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799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chapter with full image n2"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24">
            <a:extLst>
              <a:ext uri="{FF2B5EF4-FFF2-40B4-BE49-F238E27FC236}">
                <a16:creationId xmlns:a16="http://schemas.microsoft.com/office/drawing/2014/main" id="{C07B8CF5-7731-3665-FCFD-CD5DB0C1B1B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6214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r>
              <a:rPr lang="fr-FR" dirty="0" err="1"/>
              <a:t>fffff</a:t>
            </a:r>
            <a:endParaRPr lang="fr-FR" dirty="0"/>
          </a:p>
        </p:txBody>
      </p:sp>
      <p:sp>
        <p:nvSpPr>
          <p:cNvPr id="9" name="Espace réservé du texte 29">
            <a:extLst>
              <a:ext uri="{FF2B5EF4-FFF2-40B4-BE49-F238E27FC236}">
                <a16:creationId xmlns:a16="http://schemas.microsoft.com/office/drawing/2014/main" id="{B824A8FF-6FC5-9F96-3F5F-22BD99920E5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23156" y="1983994"/>
            <a:ext cx="10872779" cy="4875930"/>
          </a:xfrm>
          <a:custGeom>
            <a:avLst/>
            <a:gdLst>
              <a:gd name="connsiteX0" fmla="*/ 20883917 w 21734233"/>
              <a:gd name="connsiteY0" fmla="*/ 8901531 h 9751860"/>
              <a:gd name="connsiteX1" fmla="*/ 21734233 w 21734233"/>
              <a:gd name="connsiteY1" fmla="*/ 8901531 h 9751860"/>
              <a:gd name="connsiteX2" fmla="*/ 21734233 w 21734233"/>
              <a:gd name="connsiteY2" fmla="*/ 9751860 h 9751860"/>
              <a:gd name="connsiteX3" fmla="*/ 20883917 w 21734233"/>
              <a:gd name="connsiteY3" fmla="*/ 9751860 h 9751860"/>
              <a:gd name="connsiteX4" fmla="*/ 20017351 w 21734233"/>
              <a:gd name="connsiteY4" fmla="*/ 7185656 h 9751860"/>
              <a:gd name="connsiteX5" fmla="*/ 20867667 w 21734233"/>
              <a:gd name="connsiteY5" fmla="*/ 7185656 h 9751860"/>
              <a:gd name="connsiteX6" fmla="*/ 20867667 w 21734233"/>
              <a:gd name="connsiteY6" fmla="*/ 8035960 h 9751860"/>
              <a:gd name="connsiteX7" fmla="*/ 20017351 w 21734233"/>
              <a:gd name="connsiteY7" fmla="*/ 8035960 h 9751860"/>
              <a:gd name="connsiteX8" fmla="*/ 0 w 21734233"/>
              <a:gd name="connsiteY8" fmla="*/ 4411756 h 9751860"/>
              <a:gd name="connsiteX9" fmla="*/ 850316 w 21734233"/>
              <a:gd name="connsiteY9" fmla="*/ 4411756 h 9751860"/>
              <a:gd name="connsiteX10" fmla="*/ 850316 w 21734233"/>
              <a:gd name="connsiteY10" fmla="*/ 5262073 h 9751860"/>
              <a:gd name="connsiteX11" fmla="*/ 0 w 21734233"/>
              <a:gd name="connsiteY11" fmla="*/ 5262073 h 9751860"/>
              <a:gd name="connsiteX12" fmla="*/ 17416365 w 21734233"/>
              <a:gd name="connsiteY12" fmla="*/ 0 h 9751860"/>
              <a:gd name="connsiteX13" fmla="*/ 18264587 w 21734233"/>
              <a:gd name="connsiteY13" fmla="*/ 0 h 9751860"/>
              <a:gd name="connsiteX14" fmla="*/ 18264587 w 21734233"/>
              <a:gd name="connsiteY14" fmla="*/ 848209 h 9751860"/>
              <a:gd name="connsiteX15" fmla="*/ 18264053 w 21734233"/>
              <a:gd name="connsiteY15" fmla="*/ 848209 h 9751860"/>
              <a:gd name="connsiteX16" fmla="*/ 18264053 w 21734233"/>
              <a:gd name="connsiteY16" fmla="*/ 1684196 h 9751860"/>
              <a:gd name="connsiteX17" fmla="*/ 17415845 w 21734233"/>
              <a:gd name="connsiteY17" fmla="*/ 1684196 h 9751860"/>
              <a:gd name="connsiteX18" fmla="*/ 17415845 w 21734233"/>
              <a:gd name="connsiteY18" fmla="*/ 848539 h 9751860"/>
              <a:gd name="connsiteX19" fmla="*/ 16580163 w 21734233"/>
              <a:gd name="connsiteY19" fmla="*/ 848539 h 9751860"/>
              <a:gd name="connsiteX20" fmla="*/ 16580163 w 21734233"/>
              <a:gd name="connsiteY20" fmla="*/ 317 h 9751860"/>
              <a:gd name="connsiteX21" fmla="*/ 17416365 w 21734233"/>
              <a:gd name="connsiteY21" fmla="*/ 317 h 975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734233" h="9751860">
                <a:moveTo>
                  <a:pt x="20883917" y="8901531"/>
                </a:moveTo>
                <a:lnTo>
                  <a:pt x="21734233" y="8901531"/>
                </a:lnTo>
                <a:lnTo>
                  <a:pt x="21734233" y="9751860"/>
                </a:lnTo>
                <a:lnTo>
                  <a:pt x="20883917" y="9751860"/>
                </a:lnTo>
                <a:close/>
                <a:moveTo>
                  <a:pt x="20017351" y="7185656"/>
                </a:moveTo>
                <a:lnTo>
                  <a:pt x="20867667" y="7185656"/>
                </a:lnTo>
                <a:lnTo>
                  <a:pt x="20867667" y="8035960"/>
                </a:lnTo>
                <a:lnTo>
                  <a:pt x="20017351" y="8035960"/>
                </a:lnTo>
                <a:close/>
                <a:moveTo>
                  <a:pt x="0" y="4411756"/>
                </a:moveTo>
                <a:lnTo>
                  <a:pt x="850316" y="4411756"/>
                </a:lnTo>
                <a:lnTo>
                  <a:pt x="850316" y="5262073"/>
                </a:lnTo>
                <a:lnTo>
                  <a:pt x="0" y="5262073"/>
                </a:lnTo>
                <a:close/>
                <a:moveTo>
                  <a:pt x="17416365" y="0"/>
                </a:moveTo>
                <a:lnTo>
                  <a:pt x="18264587" y="0"/>
                </a:lnTo>
                <a:lnTo>
                  <a:pt x="18264587" y="848209"/>
                </a:lnTo>
                <a:lnTo>
                  <a:pt x="18264053" y="848209"/>
                </a:lnTo>
                <a:lnTo>
                  <a:pt x="18264053" y="1684196"/>
                </a:lnTo>
                <a:lnTo>
                  <a:pt x="17415845" y="1684196"/>
                </a:lnTo>
                <a:lnTo>
                  <a:pt x="17415845" y="848539"/>
                </a:lnTo>
                <a:lnTo>
                  <a:pt x="16580163" y="848539"/>
                </a:lnTo>
                <a:lnTo>
                  <a:pt x="16580163" y="317"/>
                </a:lnTo>
                <a:lnTo>
                  <a:pt x="17416365" y="317"/>
                </a:lnTo>
                <a:close/>
              </a:path>
            </a:pathLst>
          </a:custGeom>
          <a:solidFill>
            <a:srgbClr val="C4F6EF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10" name="Espace réservé du texte 23">
            <a:extLst>
              <a:ext uri="{FF2B5EF4-FFF2-40B4-BE49-F238E27FC236}">
                <a16:creationId xmlns:a16="http://schemas.microsoft.com/office/drawing/2014/main" id="{7BE18192-11AA-A9FF-BABB-F526527C93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" y="421471"/>
            <a:ext cx="12195857" cy="5152600"/>
          </a:xfrm>
          <a:custGeom>
            <a:avLst/>
            <a:gdLst>
              <a:gd name="connsiteX0" fmla="*/ 23528693 w 24379009"/>
              <a:gd name="connsiteY0" fmla="*/ 9454882 h 10305199"/>
              <a:gd name="connsiteX1" fmla="*/ 24379009 w 24379009"/>
              <a:gd name="connsiteY1" fmla="*/ 9454882 h 10305199"/>
              <a:gd name="connsiteX2" fmla="*/ 24379009 w 24379009"/>
              <a:gd name="connsiteY2" fmla="*/ 10305199 h 10305199"/>
              <a:gd name="connsiteX3" fmla="*/ 23528693 w 24379009"/>
              <a:gd name="connsiteY3" fmla="*/ 10305199 h 10305199"/>
              <a:gd name="connsiteX4" fmla="*/ 0 w 24379009"/>
              <a:gd name="connsiteY4" fmla="*/ 8570917 h 10305199"/>
              <a:gd name="connsiteX5" fmla="*/ 850316 w 24379009"/>
              <a:gd name="connsiteY5" fmla="*/ 8570917 h 10305199"/>
              <a:gd name="connsiteX6" fmla="*/ 850316 w 24379009"/>
              <a:gd name="connsiteY6" fmla="*/ 9421234 h 10305199"/>
              <a:gd name="connsiteX7" fmla="*/ 0 w 24379009"/>
              <a:gd name="connsiteY7" fmla="*/ 9421234 h 10305199"/>
              <a:gd name="connsiteX8" fmla="*/ 6278200 w 24379009"/>
              <a:gd name="connsiteY8" fmla="*/ 1212313 h 10305199"/>
              <a:gd name="connsiteX9" fmla="*/ 7128518 w 24379009"/>
              <a:gd name="connsiteY9" fmla="*/ 1212313 h 10305199"/>
              <a:gd name="connsiteX10" fmla="*/ 7128518 w 24379009"/>
              <a:gd name="connsiteY10" fmla="*/ 2062630 h 10305199"/>
              <a:gd name="connsiteX11" fmla="*/ 6278200 w 24379009"/>
              <a:gd name="connsiteY11" fmla="*/ 2062630 h 10305199"/>
              <a:gd name="connsiteX12" fmla="*/ 20957815 w 24379009"/>
              <a:gd name="connsiteY12" fmla="*/ 0 h 10305199"/>
              <a:gd name="connsiteX13" fmla="*/ 21808133 w 24379009"/>
              <a:gd name="connsiteY13" fmla="*/ 0 h 10305199"/>
              <a:gd name="connsiteX14" fmla="*/ 21808133 w 24379009"/>
              <a:gd name="connsiteY14" fmla="*/ 850317 h 10305199"/>
              <a:gd name="connsiteX15" fmla="*/ 20957815 w 24379009"/>
              <a:gd name="connsiteY15" fmla="*/ 850317 h 10305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379009" h="10305199">
                <a:moveTo>
                  <a:pt x="23528693" y="9454882"/>
                </a:moveTo>
                <a:lnTo>
                  <a:pt x="24379009" y="9454882"/>
                </a:lnTo>
                <a:lnTo>
                  <a:pt x="24379009" y="10305199"/>
                </a:lnTo>
                <a:lnTo>
                  <a:pt x="23528693" y="10305199"/>
                </a:lnTo>
                <a:close/>
                <a:moveTo>
                  <a:pt x="0" y="8570917"/>
                </a:moveTo>
                <a:lnTo>
                  <a:pt x="850316" y="8570917"/>
                </a:lnTo>
                <a:lnTo>
                  <a:pt x="850316" y="9421234"/>
                </a:lnTo>
                <a:lnTo>
                  <a:pt x="0" y="9421234"/>
                </a:lnTo>
                <a:close/>
                <a:moveTo>
                  <a:pt x="6278200" y="1212313"/>
                </a:moveTo>
                <a:lnTo>
                  <a:pt x="7128518" y="1212313"/>
                </a:lnTo>
                <a:lnTo>
                  <a:pt x="7128518" y="2062630"/>
                </a:lnTo>
                <a:lnTo>
                  <a:pt x="6278200" y="2062630"/>
                </a:lnTo>
                <a:close/>
                <a:moveTo>
                  <a:pt x="20957815" y="0"/>
                </a:moveTo>
                <a:lnTo>
                  <a:pt x="21808133" y="0"/>
                </a:lnTo>
                <a:lnTo>
                  <a:pt x="21808133" y="850317"/>
                </a:lnTo>
                <a:lnTo>
                  <a:pt x="20957815" y="850317"/>
                </a:lnTo>
                <a:close/>
              </a:path>
            </a:pathLst>
          </a:custGeom>
          <a:solidFill>
            <a:srgbClr val="F5908D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 dirty="0"/>
              <a:t>.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8C99867-1A73-05D2-FA48-E1F67B6292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5812" y="2343150"/>
            <a:ext cx="7842040" cy="1965923"/>
          </a:xfrm>
        </p:spPr>
        <p:txBody>
          <a:bodyPr/>
          <a:lstStyle>
            <a:lvl1pPr>
              <a:lnSpc>
                <a:spcPct val="84000"/>
              </a:lnSpc>
              <a:defRPr sz="750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</a:lstStyle>
          <a:p>
            <a:r>
              <a:rPr lang="fr-FR" dirty="0" err="1"/>
              <a:t>Subchapter</a:t>
            </a:r>
            <a:br>
              <a:rPr lang="fr-FR" dirty="0"/>
            </a:b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27" name="Espace réservé du numéro de diapositive 26">
            <a:extLst>
              <a:ext uri="{FF2B5EF4-FFF2-40B4-BE49-F238E27FC236}">
                <a16:creationId xmlns:a16="http://schemas.microsoft.com/office/drawing/2014/main" id="{8ED41DCB-67BA-E049-472E-227D8B8165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42B3B5-001A-49B4-9F0B-784570D91E5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2">
            <a:extLst>
              <a:ext uri="{FF2B5EF4-FFF2-40B4-BE49-F238E27FC236}">
                <a16:creationId xmlns:a16="http://schemas.microsoft.com/office/drawing/2014/main" id="{EF8CDEC1-FAC1-B17D-30DA-3AC2868CC8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5367" y="6643874"/>
            <a:ext cx="566083" cy="84790"/>
          </a:xfrm>
          <a:custGeom>
            <a:avLst/>
            <a:gdLst>
              <a:gd name="connsiteX0" fmla="*/ 995838 w 1131576"/>
              <a:gd name="connsiteY0" fmla="*/ 121703 h 169580"/>
              <a:gd name="connsiteX1" fmla="*/ 1041084 w 1131576"/>
              <a:gd name="connsiteY1" fmla="*/ 121703 h 169580"/>
              <a:gd name="connsiteX2" fmla="*/ 1041084 w 1131576"/>
              <a:gd name="connsiteY2" fmla="*/ 166948 h 169580"/>
              <a:gd name="connsiteX3" fmla="*/ 995838 w 1131576"/>
              <a:gd name="connsiteY3" fmla="*/ 166948 h 169580"/>
              <a:gd name="connsiteX4" fmla="*/ 316696 w 1131576"/>
              <a:gd name="connsiteY4" fmla="*/ 83649 h 169580"/>
              <a:gd name="connsiteX5" fmla="*/ 288910 w 1131576"/>
              <a:gd name="connsiteY5" fmla="*/ 94521 h 169580"/>
              <a:gd name="connsiteX6" fmla="*/ 345015 w 1131576"/>
              <a:gd name="connsiteY6" fmla="*/ 94521 h 169580"/>
              <a:gd name="connsiteX7" fmla="*/ 316696 w 1131576"/>
              <a:gd name="connsiteY7" fmla="*/ 83649 h 169580"/>
              <a:gd name="connsiteX8" fmla="*/ 539645 w 1131576"/>
              <a:gd name="connsiteY8" fmla="*/ 57092 h 169580"/>
              <a:gd name="connsiteX9" fmla="*/ 584890 w 1131576"/>
              <a:gd name="connsiteY9" fmla="*/ 57092 h 169580"/>
              <a:gd name="connsiteX10" fmla="*/ 584890 w 1131576"/>
              <a:gd name="connsiteY10" fmla="*/ 102870 h 169580"/>
              <a:gd name="connsiteX11" fmla="*/ 611118 w 1131576"/>
              <a:gd name="connsiteY11" fmla="*/ 129466 h 169580"/>
              <a:gd name="connsiteX12" fmla="*/ 646038 w 1131576"/>
              <a:gd name="connsiteY12" fmla="*/ 115718 h 169580"/>
              <a:gd name="connsiteX13" fmla="*/ 646038 w 1131576"/>
              <a:gd name="connsiteY13" fmla="*/ 57092 h 169580"/>
              <a:gd name="connsiteX14" fmla="*/ 691284 w 1131576"/>
              <a:gd name="connsiteY14" fmla="*/ 57092 h 169580"/>
              <a:gd name="connsiteX15" fmla="*/ 691284 w 1131576"/>
              <a:gd name="connsiteY15" fmla="*/ 166894 h 169580"/>
              <a:gd name="connsiteX16" fmla="*/ 646038 w 1131576"/>
              <a:gd name="connsiteY16" fmla="*/ 166894 h 169580"/>
              <a:gd name="connsiteX17" fmla="*/ 646038 w 1131576"/>
              <a:gd name="connsiteY17" fmla="*/ 151170 h 169580"/>
              <a:gd name="connsiteX18" fmla="*/ 593570 w 1131576"/>
              <a:gd name="connsiteY18" fmla="*/ 167451 h 169580"/>
              <a:gd name="connsiteX19" fmla="*/ 539645 w 1131576"/>
              <a:gd name="connsiteY19" fmla="*/ 120596 h 169580"/>
              <a:gd name="connsiteX20" fmla="*/ 0 w 1131576"/>
              <a:gd name="connsiteY20" fmla="*/ 57092 h 169580"/>
              <a:gd name="connsiteX21" fmla="*/ 45258 w 1131576"/>
              <a:gd name="connsiteY21" fmla="*/ 57092 h 169580"/>
              <a:gd name="connsiteX22" fmla="*/ 45258 w 1131576"/>
              <a:gd name="connsiteY22" fmla="*/ 166894 h 169580"/>
              <a:gd name="connsiteX23" fmla="*/ 0 w 1131576"/>
              <a:gd name="connsiteY23" fmla="*/ 166894 h 169580"/>
              <a:gd name="connsiteX24" fmla="*/ 168389 w 1131576"/>
              <a:gd name="connsiteY24" fmla="*/ 56041 h 169580"/>
              <a:gd name="connsiteX25" fmla="*/ 222276 w 1131576"/>
              <a:gd name="connsiteY25" fmla="*/ 105012 h 169580"/>
              <a:gd name="connsiteX26" fmla="*/ 222276 w 1131576"/>
              <a:gd name="connsiteY26" fmla="*/ 166894 h 169580"/>
              <a:gd name="connsiteX27" fmla="*/ 177031 w 1131576"/>
              <a:gd name="connsiteY27" fmla="*/ 166894 h 169580"/>
              <a:gd name="connsiteX28" fmla="*/ 177031 w 1131576"/>
              <a:gd name="connsiteY28" fmla="*/ 123346 h 169580"/>
              <a:gd name="connsiteX29" fmla="*/ 150106 w 1131576"/>
              <a:gd name="connsiteY29" fmla="*/ 95636 h 169580"/>
              <a:gd name="connsiteX30" fmla="*/ 113704 w 1131576"/>
              <a:gd name="connsiteY30" fmla="*/ 109966 h 169580"/>
              <a:gd name="connsiteX31" fmla="*/ 113704 w 1131576"/>
              <a:gd name="connsiteY31" fmla="*/ 166894 h 169580"/>
              <a:gd name="connsiteX32" fmla="*/ 68471 w 1131576"/>
              <a:gd name="connsiteY32" fmla="*/ 166894 h 169580"/>
              <a:gd name="connsiteX33" fmla="*/ 68471 w 1131576"/>
              <a:gd name="connsiteY33" fmla="*/ 57092 h 169580"/>
              <a:gd name="connsiteX34" fmla="*/ 113704 w 1131576"/>
              <a:gd name="connsiteY34" fmla="*/ 57092 h 169580"/>
              <a:gd name="connsiteX35" fmla="*/ 113704 w 1131576"/>
              <a:gd name="connsiteY35" fmla="*/ 73019 h 169580"/>
              <a:gd name="connsiteX36" fmla="*/ 168389 w 1131576"/>
              <a:gd name="connsiteY36" fmla="*/ 56041 h 169580"/>
              <a:gd name="connsiteX37" fmla="*/ 809118 w 1131576"/>
              <a:gd name="connsiteY37" fmla="*/ 55357 h 169580"/>
              <a:gd name="connsiteX38" fmla="*/ 850272 w 1131576"/>
              <a:gd name="connsiteY38" fmla="*/ 76503 h 169580"/>
              <a:gd name="connsiteX39" fmla="*/ 903830 w 1131576"/>
              <a:gd name="connsiteY39" fmla="*/ 55357 h 169580"/>
              <a:gd name="connsiteX40" fmla="*/ 950545 w 1131576"/>
              <a:gd name="connsiteY40" fmla="*/ 100881 h 169580"/>
              <a:gd name="connsiteX41" fmla="*/ 950545 w 1131576"/>
              <a:gd name="connsiteY41" fmla="*/ 166894 h 169580"/>
              <a:gd name="connsiteX42" fmla="*/ 905299 w 1131576"/>
              <a:gd name="connsiteY42" fmla="*/ 166894 h 169580"/>
              <a:gd name="connsiteX43" fmla="*/ 905299 w 1131576"/>
              <a:gd name="connsiteY43" fmla="*/ 120634 h 169580"/>
              <a:gd name="connsiteX44" fmla="*/ 884266 w 1131576"/>
              <a:gd name="connsiteY44" fmla="*/ 93748 h 169580"/>
              <a:gd name="connsiteX45" fmla="*/ 855758 w 1131576"/>
              <a:gd name="connsiteY45" fmla="*/ 106494 h 169580"/>
              <a:gd name="connsiteX46" fmla="*/ 855821 w 1131576"/>
              <a:gd name="connsiteY46" fmla="*/ 166894 h 169580"/>
              <a:gd name="connsiteX47" fmla="*/ 810575 w 1131576"/>
              <a:gd name="connsiteY47" fmla="*/ 166894 h 169580"/>
              <a:gd name="connsiteX48" fmla="*/ 810575 w 1131576"/>
              <a:gd name="connsiteY48" fmla="*/ 120634 h 169580"/>
              <a:gd name="connsiteX49" fmla="*/ 789543 w 1131576"/>
              <a:gd name="connsiteY49" fmla="*/ 93748 h 169580"/>
              <a:gd name="connsiteX50" fmla="*/ 759742 w 1131576"/>
              <a:gd name="connsiteY50" fmla="*/ 107647 h 169580"/>
              <a:gd name="connsiteX51" fmla="*/ 759742 w 1131576"/>
              <a:gd name="connsiteY51" fmla="*/ 166894 h 169580"/>
              <a:gd name="connsiteX52" fmla="*/ 714496 w 1131576"/>
              <a:gd name="connsiteY52" fmla="*/ 166881 h 169580"/>
              <a:gd name="connsiteX53" fmla="*/ 714496 w 1131576"/>
              <a:gd name="connsiteY53" fmla="*/ 57092 h 169580"/>
              <a:gd name="connsiteX54" fmla="*/ 759742 w 1131576"/>
              <a:gd name="connsiteY54" fmla="*/ 57092 h 169580"/>
              <a:gd name="connsiteX55" fmla="*/ 759742 w 1131576"/>
              <a:gd name="connsiteY55" fmla="*/ 75464 h 169580"/>
              <a:gd name="connsiteX56" fmla="*/ 809118 w 1131576"/>
              <a:gd name="connsiteY56" fmla="*/ 55357 h 169580"/>
              <a:gd name="connsiteX57" fmla="*/ 316950 w 1131576"/>
              <a:gd name="connsiteY57" fmla="*/ 54394 h 169580"/>
              <a:gd name="connsiteX58" fmla="*/ 392364 w 1131576"/>
              <a:gd name="connsiteY58" fmla="*/ 119431 h 169580"/>
              <a:gd name="connsiteX59" fmla="*/ 286667 w 1131576"/>
              <a:gd name="connsiteY59" fmla="*/ 119431 h 169580"/>
              <a:gd name="connsiteX60" fmla="*/ 315087 w 1131576"/>
              <a:gd name="connsiteY60" fmla="*/ 134293 h 169580"/>
              <a:gd name="connsiteX61" fmla="*/ 340251 w 1131576"/>
              <a:gd name="connsiteY61" fmla="*/ 130340 h 169580"/>
              <a:gd name="connsiteX62" fmla="*/ 389475 w 1131576"/>
              <a:gd name="connsiteY62" fmla="*/ 130340 h 169580"/>
              <a:gd name="connsiteX63" fmla="*/ 315087 w 1131576"/>
              <a:gd name="connsiteY63" fmla="*/ 169580 h 169580"/>
              <a:gd name="connsiteX64" fmla="*/ 241143 w 1131576"/>
              <a:gd name="connsiteY64" fmla="*/ 111993 h 169580"/>
              <a:gd name="connsiteX65" fmla="*/ 316950 w 1131576"/>
              <a:gd name="connsiteY65" fmla="*/ 54394 h 169580"/>
              <a:gd name="connsiteX66" fmla="*/ 1041084 w 1131576"/>
              <a:gd name="connsiteY66" fmla="*/ 31198 h 169580"/>
              <a:gd name="connsiteX67" fmla="*/ 1131576 w 1131576"/>
              <a:gd name="connsiteY67" fmla="*/ 31198 h 169580"/>
              <a:gd name="connsiteX68" fmla="*/ 1131576 w 1131576"/>
              <a:gd name="connsiteY68" fmla="*/ 121703 h 169580"/>
              <a:gd name="connsiteX69" fmla="*/ 1086330 w 1131576"/>
              <a:gd name="connsiteY69" fmla="*/ 121703 h 169580"/>
              <a:gd name="connsiteX70" fmla="*/ 1086330 w 1131576"/>
              <a:gd name="connsiteY70" fmla="*/ 76457 h 169580"/>
              <a:gd name="connsiteX71" fmla="*/ 1041084 w 1131576"/>
              <a:gd name="connsiteY71" fmla="*/ 76457 h 169580"/>
              <a:gd name="connsiteX72" fmla="*/ 428918 w 1131576"/>
              <a:gd name="connsiteY72" fmla="*/ 22629 h 169580"/>
              <a:gd name="connsiteX73" fmla="*/ 474164 w 1131576"/>
              <a:gd name="connsiteY73" fmla="*/ 22629 h 169580"/>
              <a:gd name="connsiteX74" fmla="*/ 474164 w 1131576"/>
              <a:gd name="connsiteY74" fmla="*/ 57092 h 169580"/>
              <a:gd name="connsiteX75" fmla="*/ 519410 w 1131576"/>
              <a:gd name="connsiteY75" fmla="*/ 57092 h 169580"/>
              <a:gd name="connsiteX76" fmla="*/ 519410 w 1131576"/>
              <a:gd name="connsiteY76" fmla="*/ 93773 h 169580"/>
              <a:gd name="connsiteX77" fmla="*/ 474164 w 1131576"/>
              <a:gd name="connsiteY77" fmla="*/ 93773 h 169580"/>
              <a:gd name="connsiteX78" fmla="*/ 474164 w 1131576"/>
              <a:gd name="connsiteY78" fmla="*/ 130086 h 169580"/>
              <a:gd name="connsiteX79" fmla="*/ 519410 w 1131576"/>
              <a:gd name="connsiteY79" fmla="*/ 130086 h 169580"/>
              <a:gd name="connsiteX80" fmla="*/ 519410 w 1131576"/>
              <a:gd name="connsiteY80" fmla="*/ 166894 h 169580"/>
              <a:gd name="connsiteX81" fmla="*/ 428918 w 1131576"/>
              <a:gd name="connsiteY81" fmla="*/ 166894 h 169580"/>
              <a:gd name="connsiteX82" fmla="*/ 428918 w 1131576"/>
              <a:gd name="connsiteY82" fmla="*/ 93773 h 169580"/>
              <a:gd name="connsiteX83" fmla="*/ 404629 w 1131576"/>
              <a:gd name="connsiteY83" fmla="*/ 93773 h 169580"/>
              <a:gd name="connsiteX84" fmla="*/ 404629 w 1131576"/>
              <a:gd name="connsiteY84" fmla="*/ 57092 h 169580"/>
              <a:gd name="connsiteX85" fmla="*/ 428918 w 1131576"/>
              <a:gd name="connsiteY85" fmla="*/ 57092 h 169580"/>
              <a:gd name="connsiteX86" fmla="*/ 0 w 1131576"/>
              <a:gd name="connsiteY86" fmla="*/ 0 h 169580"/>
              <a:gd name="connsiteX87" fmla="*/ 45258 w 1131576"/>
              <a:gd name="connsiteY87" fmla="*/ 0 h 169580"/>
              <a:gd name="connsiteX88" fmla="*/ 45258 w 1131576"/>
              <a:gd name="connsiteY88" fmla="*/ 45246 h 169580"/>
              <a:gd name="connsiteX89" fmla="*/ 0 w 1131576"/>
              <a:gd name="connsiteY89" fmla="*/ 45246 h 16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131576" h="169580">
                <a:moveTo>
                  <a:pt x="995838" y="121703"/>
                </a:moveTo>
                <a:lnTo>
                  <a:pt x="1041084" y="121703"/>
                </a:lnTo>
                <a:lnTo>
                  <a:pt x="1041084" y="166948"/>
                </a:lnTo>
                <a:lnTo>
                  <a:pt x="995838" y="166948"/>
                </a:lnTo>
                <a:close/>
                <a:moveTo>
                  <a:pt x="316696" y="83649"/>
                </a:moveTo>
                <a:cubicBezTo>
                  <a:pt x="304799" y="83649"/>
                  <a:pt x="293725" y="87096"/>
                  <a:pt x="288910" y="94521"/>
                </a:cubicBezTo>
                <a:lnTo>
                  <a:pt x="345015" y="94521"/>
                </a:lnTo>
                <a:cubicBezTo>
                  <a:pt x="339794" y="87096"/>
                  <a:pt x="328594" y="83649"/>
                  <a:pt x="316696" y="83649"/>
                </a:cubicBezTo>
                <a:close/>
                <a:moveTo>
                  <a:pt x="539645" y="57092"/>
                </a:moveTo>
                <a:lnTo>
                  <a:pt x="584890" y="57092"/>
                </a:lnTo>
                <a:lnTo>
                  <a:pt x="584890" y="102870"/>
                </a:lnTo>
                <a:cubicBezTo>
                  <a:pt x="584890" y="121509"/>
                  <a:pt x="591580" y="129466"/>
                  <a:pt x="611118" y="129466"/>
                </a:cubicBezTo>
                <a:cubicBezTo>
                  <a:pt x="623966" y="129466"/>
                  <a:pt x="637536" y="123853"/>
                  <a:pt x="646038" y="115718"/>
                </a:cubicBezTo>
                <a:lnTo>
                  <a:pt x="646038" y="57092"/>
                </a:lnTo>
                <a:lnTo>
                  <a:pt x="691284" y="57092"/>
                </a:lnTo>
                <a:lnTo>
                  <a:pt x="691284" y="166894"/>
                </a:lnTo>
                <a:lnTo>
                  <a:pt x="646038" y="166894"/>
                </a:lnTo>
                <a:lnTo>
                  <a:pt x="646038" y="151170"/>
                </a:lnTo>
                <a:cubicBezTo>
                  <a:pt x="633013" y="160217"/>
                  <a:pt x="616364" y="167451"/>
                  <a:pt x="593570" y="167451"/>
                </a:cubicBezTo>
                <a:cubicBezTo>
                  <a:pt x="569141" y="167451"/>
                  <a:pt x="539645" y="159862"/>
                  <a:pt x="539645" y="120596"/>
                </a:cubicBezTo>
                <a:close/>
                <a:moveTo>
                  <a:pt x="0" y="57092"/>
                </a:moveTo>
                <a:lnTo>
                  <a:pt x="45258" y="57092"/>
                </a:lnTo>
                <a:lnTo>
                  <a:pt x="45258" y="166894"/>
                </a:lnTo>
                <a:lnTo>
                  <a:pt x="0" y="166894"/>
                </a:lnTo>
                <a:close/>
                <a:moveTo>
                  <a:pt x="168389" y="56041"/>
                </a:moveTo>
                <a:cubicBezTo>
                  <a:pt x="193844" y="56041"/>
                  <a:pt x="222276" y="64099"/>
                  <a:pt x="222276" y="105012"/>
                </a:cubicBezTo>
                <a:lnTo>
                  <a:pt x="222276" y="166894"/>
                </a:lnTo>
                <a:lnTo>
                  <a:pt x="177031" y="166894"/>
                </a:lnTo>
                <a:lnTo>
                  <a:pt x="177031" y="123346"/>
                </a:lnTo>
                <a:cubicBezTo>
                  <a:pt x="177031" y="103935"/>
                  <a:pt x="170455" y="95636"/>
                  <a:pt x="150106" y="95636"/>
                </a:cubicBezTo>
                <a:cubicBezTo>
                  <a:pt x="136713" y="95636"/>
                  <a:pt x="122573" y="101489"/>
                  <a:pt x="113704" y="109966"/>
                </a:cubicBezTo>
                <a:lnTo>
                  <a:pt x="113704" y="166894"/>
                </a:lnTo>
                <a:lnTo>
                  <a:pt x="68471" y="166894"/>
                </a:lnTo>
                <a:lnTo>
                  <a:pt x="68471" y="57092"/>
                </a:lnTo>
                <a:lnTo>
                  <a:pt x="113704" y="57092"/>
                </a:lnTo>
                <a:lnTo>
                  <a:pt x="113704" y="73019"/>
                </a:lnTo>
                <a:cubicBezTo>
                  <a:pt x="127287" y="63580"/>
                  <a:pt x="144632" y="56041"/>
                  <a:pt x="168389" y="56041"/>
                </a:cubicBezTo>
                <a:close/>
                <a:moveTo>
                  <a:pt x="809118" y="55357"/>
                </a:moveTo>
                <a:cubicBezTo>
                  <a:pt x="822828" y="55357"/>
                  <a:pt x="841681" y="60399"/>
                  <a:pt x="850272" y="76503"/>
                </a:cubicBezTo>
                <a:cubicBezTo>
                  <a:pt x="861244" y="63757"/>
                  <a:pt x="877133" y="55357"/>
                  <a:pt x="903830" y="55357"/>
                </a:cubicBezTo>
                <a:cubicBezTo>
                  <a:pt x="923038" y="55357"/>
                  <a:pt x="950545" y="63035"/>
                  <a:pt x="950545" y="100881"/>
                </a:cubicBezTo>
                <a:lnTo>
                  <a:pt x="950545" y="166894"/>
                </a:lnTo>
                <a:lnTo>
                  <a:pt x="905299" y="166894"/>
                </a:lnTo>
                <a:lnTo>
                  <a:pt x="905299" y="120634"/>
                </a:lnTo>
                <a:cubicBezTo>
                  <a:pt x="905299" y="101793"/>
                  <a:pt x="900358" y="93748"/>
                  <a:pt x="884266" y="93748"/>
                </a:cubicBezTo>
                <a:cubicBezTo>
                  <a:pt x="873117" y="93748"/>
                  <a:pt x="865083" y="97359"/>
                  <a:pt x="855758" y="106494"/>
                </a:cubicBezTo>
                <a:lnTo>
                  <a:pt x="855821" y="166894"/>
                </a:lnTo>
                <a:lnTo>
                  <a:pt x="810575" y="166894"/>
                </a:lnTo>
                <a:lnTo>
                  <a:pt x="810575" y="120634"/>
                </a:lnTo>
                <a:cubicBezTo>
                  <a:pt x="810575" y="101793"/>
                  <a:pt x="805634" y="93748"/>
                  <a:pt x="789543" y="93748"/>
                </a:cubicBezTo>
                <a:cubicBezTo>
                  <a:pt x="778393" y="93748"/>
                  <a:pt x="769067" y="98512"/>
                  <a:pt x="759742" y="107647"/>
                </a:cubicBezTo>
                <a:lnTo>
                  <a:pt x="759742" y="166894"/>
                </a:lnTo>
                <a:lnTo>
                  <a:pt x="714496" y="166881"/>
                </a:lnTo>
                <a:lnTo>
                  <a:pt x="714496" y="57092"/>
                </a:lnTo>
                <a:lnTo>
                  <a:pt x="759742" y="57092"/>
                </a:lnTo>
                <a:lnTo>
                  <a:pt x="759742" y="75464"/>
                </a:lnTo>
                <a:cubicBezTo>
                  <a:pt x="769435" y="66316"/>
                  <a:pt x="782422" y="55357"/>
                  <a:pt x="809118" y="55357"/>
                </a:cubicBezTo>
                <a:close/>
                <a:moveTo>
                  <a:pt x="316950" y="54394"/>
                </a:moveTo>
                <a:cubicBezTo>
                  <a:pt x="362842" y="54394"/>
                  <a:pt x="392364" y="70751"/>
                  <a:pt x="392364" y="119431"/>
                </a:cubicBezTo>
                <a:lnTo>
                  <a:pt x="286667" y="119431"/>
                </a:lnTo>
                <a:cubicBezTo>
                  <a:pt x="290380" y="131315"/>
                  <a:pt x="302822" y="134293"/>
                  <a:pt x="315087" y="134293"/>
                </a:cubicBezTo>
                <a:cubicBezTo>
                  <a:pt x="327162" y="134293"/>
                  <a:pt x="333839" y="133672"/>
                  <a:pt x="340251" y="130340"/>
                </a:cubicBezTo>
                <a:lnTo>
                  <a:pt x="389475" y="130340"/>
                </a:lnTo>
                <a:cubicBezTo>
                  <a:pt x="382316" y="156694"/>
                  <a:pt x="358483" y="169580"/>
                  <a:pt x="315087" y="169580"/>
                </a:cubicBezTo>
                <a:cubicBezTo>
                  <a:pt x="271425" y="169580"/>
                  <a:pt x="241143" y="153235"/>
                  <a:pt x="241143" y="111993"/>
                </a:cubicBezTo>
                <a:cubicBezTo>
                  <a:pt x="241143" y="70751"/>
                  <a:pt x="271425" y="54394"/>
                  <a:pt x="316950" y="54394"/>
                </a:cubicBezTo>
                <a:close/>
                <a:moveTo>
                  <a:pt x="1041084" y="31198"/>
                </a:moveTo>
                <a:lnTo>
                  <a:pt x="1131576" y="31198"/>
                </a:lnTo>
                <a:lnTo>
                  <a:pt x="1131576" y="121703"/>
                </a:lnTo>
                <a:lnTo>
                  <a:pt x="1086330" y="121703"/>
                </a:lnTo>
                <a:lnTo>
                  <a:pt x="1086330" y="76457"/>
                </a:lnTo>
                <a:lnTo>
                  <a:pt x="1041084" y="76457"/>
                </a:lnTo>
                <a:close/>
                <a:moveTo>
                  <a:pt x="428918" y="22629"/>
                </a:moveTo>
                <a:lnTo>
                  <a:pt x="474164" y="22629"/>
                </a:lnTo>
                <a:lnTo>
                  <a:pt x="474164" y="57092"/>
                </a:lnTo>
                <a:lnTo>
                  <a:pt x="519410" y="57092"/>
                </a:lnTo>
                <a:lnTo>
                  <a:pt x="519410" y="93773"/>
                </a:lnTo>
                <a:lnTo>
                  <a:pt x="474164" y="93773"/>
                </a:lnTo>
                <a:lnTo>
                  <a:pt x="474164" y="130086"/>
                </a:lnTo>
                <a:lnTo>
                  <a:pt x="519410" y="130086"/>
                </a:lnTo>
                <a:lnTo>
                  <a:pt x="519410" y="166894"/>
                </a:lnTo>
                <a:lnTo>
                  <a:pt x="428918" y="166894"/>
                </a:lnTo>
                <a:lnTo>
                  <a:pt x="428918" y="93773"/>
                </a:lnTo>
                <a:lnTo>
                  <a:pt x="404629" y="93773"/>
                </a:lnTo>
                <a:lnTo>
                  <a:pt x="404629" y="57092"/>
                </a:lnTo>
                <a:lnTo>
                  <a:pt x="428918" y="57092"/>
                </a:lnTo>
                <a:close/>
                <a:moveTo>
                  <a:pt x="0" y="0"/>
                </a:moveTo>
                <a:lnTo>
                  <a:pt x="45258" y="0"/>
                </a:lnTo>
                <a:lnTo>
                  <a:pt x="45258" y="45246"/>
                </a:lnTo>
                <a:lnTo>
                  <a:pt x="0" y="4524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CBFB962-3E0D-F30F-AC2F-91696E9F423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809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69DBD1FF-5297-F2B8-8DC3-013DD3E25E5C}"/>
              </a:ext>
            </a:extLst>
          </p:cNvPr>
          <p:cNvSpPr/>
          <p:nvPr userDrawn="1"/>
        </p:nvSpPr>
        <p:spPr>
          <a:xfrm rot="10800000" flipV="1">
            <a:off x="11766607" y="6432835"/>
            <a:ext cx="425393" cy="425165"/>
          </a:xfrm>
          <a:custGeom>
            <a:avLst/>
            <a:gdLst>
              <a:gd name="connsiteX0" fmla="*/ 1819 w 850342"/>
              <a:gd name="connsiteY0" fmla="*/ 1654 h 850329"/>
              <a:gd name="connsiteX1" fmla="*/ 852161 w 850342"/>
              <a:gd name="connsiteY1" fmla="*/ 1654 h 850329"/>
              <a:gd name="connsiteX2" fmla="*/ 852161 w 850342"/>
              <a:gd name="connsiteY2" fmla="*/ 851984 h 850329"/>
              <a:gd name="connsiteX3" fmla="*/ 1819 w 850342"/>
              <a:gd name="connsiteY3" fmla="*/ 851984 h 85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342" h="850329">
                <a:moveTo>
                  <a:pt x="1819" y="1654"/>
                </a:moveTo>
                <a:lnTo>
                  <a:pt x="852161" y="1654"/>
                </a:lnTo>
                <a:lnTo>
                  <a:pt x="852161" y="851984"/>
                </a:lnTo>
                <a:lnTo>
                  <a:pt x="1819" y="851984"/>
                </a:lnTo>
                <a:close/>
              </a:path>
            </a:pathLst>
          </a:custGeom>
          <a:solidFill>
            <a:srgbClr val="C4F6EF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17" name="Holder 2">
            <a:extLst>
              <a:ext uri="{FF2B5EF4-FFF2-40B4-BE49-F238E27FC236}">
                <a16:creationId xmlns:a16="http://schemas.microsoft.com/office/drawing/2014/main" id="{05127B3F-A4EE-4D4A-96E3-28A732548D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6275" y="697701"/>
            <a:ext cx="9305926" cy="494672"/>
          </a:xfrm>
          <a:prstGeom prst="rect">
            <a:avLst/>
          </a:prstGeom>
        </p:spPr>
        <p:txBody>
          <a:bodyPr wrap="square" lIns="0" tIns="14400" rIns="0" bIns="0">
            <a:spAutoFit/>
          </a:bodyPr>
          <a:lstStyle>
            <a:lvl1pPr algn="l">
              <a:defRPr sz="3373" b="1">
                <a:solidFill>
                  <a:schemeClr val="accent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DD78A61C-8A33-74C6-4160-F6795929304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6275" y="1253493"/>
            <a:ext cx="10700490" cy="186077"/>
          </a:xfrm>
        </p:spPr>
        <p:txBody>
          <a:bodyPr wrap="square">
            <a:spAutoFit/>
          </a:bodyPr>
          <a:lstStyle>
            <a:lvl1pPr>
              <a:defRPr b="1">
                <a:solidFill>
                  <a:schemeClr val="accent1"/>
                </a:solidFill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Text level 1</a:t>
            </a:r>
          </a:p>
        </p:txBody>
      </p:sp>
      <p:sp>
        <p:nvSpPr>
          <p:cNvPr id="2" name="Espace réservé du numéro de diapositive 8">
            <a:extLst>
              <a:ext uri="{FF2B5EF4-FFF2-40B4-BE49-F238E27FC236}">
                <a16:creationId xmlns:a16="http://schemas.microsoft.com/office/drawing/2014/main" id="{763AC960-94D4-34ED-2A32-48712681E2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93330" y="6655402"/>
            <a:ext cx="248573" cy="96180"/>
          </a:xfrm>
        </p:spPr>
        <p:txBody>
          <a:bodyPr/>
          <a:lstStyle/>
          <a:p>
            <a:fld id="{D742B3B5-001A-49B4-9F0B-784570D91E5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Forme libre : forme 4">
            <a:extLst>
              <a:ext uri="{FF2B5EF4-FFF2-40B4-BE49-F238E27FC236}">
                <a16:creationId xmlns:a16="http://schemas.microsoft.com/office/drawing/2014/main" id="{FC148DEC-2040-5129-0668-7EB7A9A1EA00}"/>
              </a:ext>
            </a:extLst>
          </p:cNvPr>
          <p:cNvSpPr/>
          <p:nvPr userDrawn="1"/>
        </p:nvSpPr>
        <p:spPr>
          <a:xfrm>
            <a:off x="11347241" y="3571"/>
            <a:ext cx="844759" cy="844212"/>
          </a:xfrm>
          <a:custGeom>
            <a:avLst/>
            <a:gdLst>
              <a:gd name="connsiteX0" fmla="*/ 1692413 w 1688639"/>
              <a:gd name="connsiteY0" fmla="*/ 200 h 1688423"/>
              <a:gd name="connsiteX1" fmla="*/ 842070 w 1688639"/>
              <a:gd name="connsiteY1" fmla="*/ 200 h 1688423"/>
              <a:gd name="connsiteX2" fmla="*/ 842070 w 1688639"/>
              <a:gd name="connsiteY2" fmla="*/ 517 h 1688423"/>
              <a:gd name="connsiteX3" fmla="*/ 3773 w 1688639"/>
              <a:gd name="connsiteY3" fmla="*/ 517 h 1688423"/>
              <a:gd name="connsiteX4" fmla="*/ 3773 w 1688639"/>
              <a:gd name="connsiteY4" fmla="*/ 850860 h 1688423"/>
              <a:gd name="connsiteX5" fmla="*/ 841537 w 1688639"/>
              <a:gd name="connsiteY5" fmla="*/ 850860 h 1688423"/>
              <a:gd name="connsiteX6" fmla="*/ 841537 w 1688639"/>
              <a:gd name="connsiteY6" fmla="*/ 1688623 h 1688423"/>
              <a:gd name="connsiteX7" fmla="*/ 1691880 w 1688639"/>
              <a:gd name="connsiteY7" fmla="*/ 1688623 h 1688423"/>
              <a:gd name="connsiteX8" fmla="*/ 1691880 w 1688639"/>
              <a:gd name="connsiteY8" fmla="*/ 850542 h 1688423"/>
              <a:gd name="connsiteX9" fmla="*/ 1692413 w 1688639"/>
              <a:gd name="connsiteY9" fmla="*/ 850542 h 1688423"/>
              <a:gd name="connsiteX10" fmla="*/ 1692413 w 1688639"/>
              <a:gd name="connsiteY10" fmla="*/ 200 h 168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8639" h="1688423">
                <a:moveTo>
                  <a:pt x="1692413" y="200"/>
                </a:moveTo>
                <a:lnTo>
                  <a:pt x="842070" y="200"/>
                </a:lnTo>
                <a:lnTo>
                  <a:pt x="842070" y="517"/>
                </a:lnTo>
                <a:lnTo>
                  <a:pt x="3773" y="517"/>
                </a:lnTo>
                <a:lnTo>
                  <a:pt x="3773" y="850860"/>
                </a:lnTo>
                <a:lnTo>
                  <a:pt x="841537" y="850860"/>
                </a:lnTo>
                <a:lnTo>
                  <a:pt x="841537" y="1688623"/>
                </a:lnTo>
                <a:lnTo>
                  <a:pt x="1691880" y="1688623"/>
                </a:lnTo>
                <a:lnTo>
                  <a:pt x="1691880" y="850542"/>
                </a:lnTo>
                <a:lnTo>
                  <a:pt x="1692413" y="850542"/>
                </a:lnTo>
                <a:lnTo>
                  <a:pt x="1692413" y="200"/>
                </a:lnTo>
                <a:close/>
              </a:path>
            </a:pathLst>
          </a:custGeom>
          <a:solidFill>
            <a:srgbClr val="FCDAD9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DE99BE2D-E55F-975E-EB31-6F896FEB16C7}"/>
              </a:ext>
            </a:extLst>
          </p:cNvPr>
          <p:cNvSpPr/>
          <p:nvPr userDrawn="1"/>
        </p:nvSpPr>
        <p:spPr>
          <a:xfrm>
            <a:off x="0" y="4705843"/>
            <a:ext cx="425399" cy="425171"/>
          </a:xfrm>
          <a:custGeom>
            <a:avLst/>
            <a:gdLst>
              <a:gd name="connsiteX0" fmla="*/ 33 w 850355"/>
              <a:gd name="connsiteY0" fmla="*/ 1243 h 850342"/>
              <a:gd name="connsiteX1" fmla="*/ 850389 w 850355"/>
              <a:gd name="connsiteY1" fmla="*/ 1243 h 850342"/>
              <a:gd name="connsiteX2" fmla="*/ 850389 w 850355"/>
              <a:gd name="connsiteY2" fmla="*/ 851586 h 850342"/>
              <a:gd name="connsiteX3" fmla="*/ 33 w 850355"/>
              <a:gd name="connsiteY3" fmla="*/ 851586 h 85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355" h="850342">
                <a:moveTo>
                  <a:pt x="33" y="1243"/>
                </a:moveTo>
                <a:lnTo>
                  <a:pt x="850389" y="1243"/>
                </a:lnTo>
                <a:lnTo>
                  <a:pt x="850389" y="851586"/>
                </a:lnTo>
                <a:lnTo>
                  <a:pt x="33" y="851586"/>
                </a:lnTo>
                <a:close/>
              </a:path>
            </a:pathLst>
          </a:custGeom>
          <a:solidFill>
            <a:srgbClr val="FCDAD9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06A817A-F04C-D3B4-5659-9912BCC46B1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2C964124-5D8E-16A5-BB7D-1C881735854E}"/>
              </a:ext>
            </a:extLst>
          </p:cNvPr>
          <p:cNvSpPr/>
          <p:nvPr userDrawn="1"/>
        </p:nvSpPr>
        <p:spPr>
          <a:xfrm rot="10800000" flipV="1">
            <a:off x="10488606" y="422466"/>
            <a:ext cx="425393" cy="425171"/>
          </a:xfrm>
          <a:custGeom>
            <a:avLst/>
            <a:gdLst>
              <a:gd name="connsiteX0" fmla="*/ 1685 w 850342"/>
              <a:gd name="connsiteY0" fmla="*/ -781 h 850342"/>
              <a:gd name="connsiteX1" fmla="*/ 852028 w 850342"/>
              <a:gd name="connsiteY1" fmla="*/ -781 h 850342"/>
              <a:gd name="connsiteX2" fmla="*/ 852028 w 850342"/>
              <a:gd name="connsiteY2" fmla="*/ 849562 h 850342"/>
              <a:gd name="connsiteX3" fmla="*/ 1685 w 850342"/>
              <a:gd name="connsiteY3" fmla="*/ 849562 h 85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342" h="850342">
                <a:moveTo>
                  <a:pt x="1685" y="-781"/>
                </a:moveTo>
                <a:lnTo>
                  <a:pt x="852028" y="-781"/>
                </a:lnTo>
                <a:lnTo>
                  <a:pt x="852028" y="849562"/>
                </a:lnTo>
                <a:lnTo>
                  <a:pt x="1685" y="849562"/>
                </a:lnTo>
                <a:close/>
              </a:path>
            </a:pathLst>
          </a:custGeom>
          <a:solidFill>
            <a:srgbClr val="C4F6EF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839966BC-015D-CB37-AA4B-4934F69A2DF0}"/>
              </a:ext>
            </a:extLst>
          </p:cNvPr>
          <p:cNvSpPr/>
          <p:nvPr userDrawn="1"/>
        </p:nvSpPr>
        <p:spPr>
          <a:xfrm rot="10800000" flipV="1">
            <a:off x="11341538" y="5575314"/>
            <a:ext cx="425393" cy="425165"/>
          </a:xfrm>
          <a:custGeom>
            <a:avLst/>
            <a:gdLst>
              <a:gd name="connsiteX0" fmla="*/ 1819 w 850342"/>
              <a:gd name="connsiteY0" fmla="*/ 1654 h 850329"/>
              <a:gd name="connsiteX1" fmla="*/ 852161 w 850342"/>
              <a:gd name="connsiteY1" fmla="*/ 1654 h 850329"/>
              <a:gd name="connsiteX2" fmla="*/ 852161 w 850342"/>
              <a:gd name="connsiteY2" fmla="*/ 851984 h 850329"/>
              <a:gd name="connsiteX3" fmla="*/ 1819 w 850342"/>
              <a:gd name="connsiteY3" fmla="*/ 851984 h 85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342" h="850329">
                <a:moveTo>
                  <a:pt x="1819" y="1654"/>
                </a:moveTo>
                <a:lnTo>
                  <a:pt x="852161" y="1654"/>
                </a:lnTo>
                <a:lnTo>
                  <a:pt x="852161" y="851984"/>
                </a:lnTo>
                <a:lnTo>
                  <a:pt x="1819" y="851984"/>
                </a:lnTo>
                <a:close/>
              </a:path>
            </a:pathLst>
          </a:custGeom>
          <a:solidFill>
            <a:srgbClr val="C4F6EF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22F46AD6-9957-CC7E-B619-BBC8D82B9D61}"/>
              </a:ext>
            </a:extLst>
          </p:cNvPr>
          <p:cNvSpPr/>
          <p:nvPr userDrawn="1"/>
        </p:nvSpPr>
        <p:spPr>
          <a:xfrm>
            <a:off x="11766613" y="5147611"/>
            <a:ext cx="425393" cy="425171"/>
          </a:xfrm>
          <a:custGeom>
            <a:avLst/>
            <a:gdLst>
              <a:gd name="connsiteX0" fmla="*/ 1887 w 850342"/>
              <a:gd name="connsiteY0" fmla="*/ 1452 h 850342"/>
              <a:gd name="connsiteX1" fmla="*/ 852229 w 850342"/>
              <a:gd name="connsiteY1" fmla="*/ 1452 h 850342"/>
              <a:gd name="connsiteX2" fmla="*/ 852229 w 850342"/>
              <a:gd name="connsiteY2" fmla="*/ 851795 h 850342"/>
              <a:gd name="connsiteX3" fmla="*/ 1887 w 850342"/>
              <a:gd name="connsiteY3" fmla="*/ 851795 h 85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342" h="850342">
                <a:moveTo>
                  <a:pt x="1887" y="1452"/>
                </a:moveTo>
                <a:lnTo>
                  <a:pt x="852229" y="1452"/>
                </a:lnTo>
                <a:lnTo>
                  <a:pt x="852229" y="851795"/>
                </a:lnTo>
                <a:lnTo>
                  <a:pt x="1887" y="851795"/>
                </a:lnTo>
                <a:close/>
              </a:path>
            </a:pathLst>
          </a:custGeom>
          <a:solidFill>
            <a:srgbClr val="FCDAD9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277005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o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que 4">
            <a:extLst>
              <a:ext uri="{FF2B5EF4-FFF2-40B4-BE49-F238E27FC236}">
                <a16:creationId xmlns:a16="http://schemas.microsoft.com/office/drawing/2014/main" id="{6E955A76-4DF4-C4E4-890A-FCB67DA62A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9216" y="0"/>
            <a:ext cx="4752783" cy="6858000"/>
          </a:xfrm>
          <a:prstGeom prst="rect">
            <a:avLst/>
          </a:prstGeom>
        </p:spPr>
      </p:pic>
      <p:sp>
        <p:nvSpPr>
          <p:cNvPr id="6" name="Espace réservé du texte 18">
            <a:extLst>
              <a:ext uri="{FF2B5EF4-FFF2-40B4-BE49-F238E27FC236}">
                <a16:creationId xmlns:a16="http://schemas.microsoft.com/office/drawing/2014/main" id="{AC38ED30-139D-2EFF-41F7-F79EB60602AC}"/>
              </a:ext>
            </a:extLst>
          </p:cNvPr>
          <p:cNvSpPr txBox="1">
            <a:spLocks/>
          </p:cNvSpPr>
          <p:nvPr userDrawn="1"/>
        </p:nvSpPr>
        <p:spPr>
          <a:xfrm>
            <a:off x="11766371" y="6432591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rgbClr val="FCDAD9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234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ClrTx/>
              <a:buFont typeface="Wingdings" panose="05000000000000000000" pitchFamily="2" charset="2"/>
              <a:buChar char="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60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Poppins" panose="00000500000000000000" pitchFamily="2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lang="fr-FR" sz="1200" b="1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14300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.</a:t>
            </a:r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A547F769-AFEC-6F72-F65F-B730E3B36CDA}"/>
              </a:ext>
            </a:extLst>
          </p:cNvPr>
          <p:cNvSpPr/>
          <p:nvPr/>
        </p:nvSpPr>
        <p:spPr>
          <a:xfrm>
            <a:off x="0" y="4705843"/>
            <a:ext cx="425399" cy="425171"/>
          </a:xfrm>
          <a:custGeom>
            <a:avLst/>
            <a:gdLst>
              <a:gd name="connsiteX0" fmla="*/ 33 w 850355"/>
              <a:gd name="connsiteY0" fmla="*/ 1243 h 850342"/>
              <a:gd name="connsiteX1" fmla="*/ 850389 w 850355"/>
              <a:gd name="connsiteY1" fmla="*/ 1243 h 850342"/>
              <a:gd name="connsiteX2" fmla="*/ 850389 w 850355"/>
              <a:gd name="connsiteY2" fmla="*/ 851586 h 850342"/>
              <a:gd name="connsiteX3" fmla="*/ 33 w 850355"/>
              <a:gd name="connsiteY3" fmla="*/ 851586 h 85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355" h="850342">
                <a:moveTo>
                  <a:pt x="33" y="1243"/>
                </a:moveTo>
                <a:lnTo>
                  <a:pt x="850389" y="1243"/>
                </a:lnTo>
                <a:lnTo>
                  <a:pt x="850389" y="851586"/>
                </a:lnTo>
                <a:lnTo>
                  <a:pt x="33" y="851586"/>
                </a:lnTo>
                <a:close/>
              </a:path>
            </a:pathLst>
          </a:custGeom>
          <a:solidFill>
            <a:srgbClr val="FCDAD9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42390E6-1256-1F89-B632-F492E291C7F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9C33EECE-6BEE-C8C3-E903-1C03326AFE4F}"/>
              </a:ext>
            </a:extLst>
          </p:cNvPr>
          <p:cNvSpPr/>
          <p:nvPr/>
        </p:nvSpPr>
        <p:spPr>
          <a:xfrm>
            <a:off x="195364" y="6643880"/>
            <a:ext cx="475520" cy="84790"/>
          </a:xfrm>
          <a:custGeom>
            <a:avLst/>
            <a:gdLst>
              <a:gd name="connsiteX0" fmla="*/ 45265 w 950545"/>
              <a:gd name="connsiteY0" fmla="*/ -13 h 169580"/>
              <a:gd name="connsiteX1" fmla="*/ 7 w 950545"/>
              <a:gd name="connsiteY1" fmla="*/ -13 h 169580"/>
              <a:gd name="connsiteX2" fmla="*/ 7 w 950545"/>
              <a:gd name="connsiteY2" fmla="*/ 45233 h 169580"/>
              <a:gd name="connsiteX3" fmla="*/ 45265 w 950545"/>
              <a:gd name="connsiteY3" fmla="*/ 45233 h 169580"/>
              <a:gd name="connsiteX4" fmla="*/ 45265 w 950545"/>
              <a:gd name="connsiteY4" fmla="*/ -13 h 169580"/>
              <a:gd name="connsiteX5" fmla="*/ 7 w 950545"/>
              <a:gd name="connsiteY5" fmla="*/ 57079 h 169580"/>
              <a:gd name="connsiteX6" fmla="*/ 7 w 950545"/>
              <a:gd name="connsiteY6" fmla="*/ 166881 h 169580"/>
              <a:gd name="connsiteX7" fmla="*/ 45265 w 950545"/>
              <a:gd name="connsiteY7" fmla="*/ 166881 h 169580"/>
              <a:gd name="connsiteX8" fmla="*/ 45265 w 950545"/>
              <a:gd name="connsiteY8" fmla="*/ 57079 h 169580"/>
              <a:gd name="connsiteX9" fmla="*/ 7 w 950545"/>
              <a:gd name="connsiteY9" fmla="*/ 57079 h 169580"/>
              <a:gd name="connsiteX10" fmla="*/ 903837 w 950545"/>
              <a:gd name="connsiteY10" fmla="*/ 55344 h 169580"/>
              <a:gd name="connsiteX11" fmla="*/ 850279 w 950545"/>
              <a:gd name="connsiteY11" fmla="*/ 76490 h 169580"/>
              <a:gd name="connsiteX12" fmla="*/ 809125 w 950545"/>
              <a:gd name="connsiteY12" fmla="*/ 55344 h 169580"/>
              <a:gd name="connsiteX13" fmla="*/ 759749 w 950545"/>
              <a:gd name="connsiteY13" fmla="*/ 75451 h 169580"/>
              <a:gd name="connsiteX14" fmla="*/ 759749 w 950545"/>
              <a:gd name="connsiteY14" fmla="*/ 57079 h 169580"/>
              <a:gd name="connsiteX15" fmla="*/ 714503 w 950545"/>
              <a:gd name="connsiteY15" fmla="*/ 57079 h 169580"/>
              <a:gd name="connsiteX16" fmla="*/ 714503 w 950545"/>
              <a:gd name="connsiteY16" fmla="*/ 166868 h 169580"/>
              <a:gd name="connsiteX17" fmla="*/ 759749 w 950545"/>
              <a:gd name="connsiteY17" fmla="*/ 166881 h 169580"/>
              <a:gd name="connsiteX18" fmla="*/ 759749 w 950545"/>
              <a:gd name="connsiteY18" fmla="*/ 107634 h 169580"/>
              <a:gd name="connsiteX19" fmla="*/ 789550 w 950545"/>
              <a:gd name="connsiteY19" fmla="*/ 93735 h 169580"/>
              <a:gd name="connsiteX20" fmla="*/ 810582 w 950545"/>
              <a:gd name="connsiteY20" fmla="*/ 120621 h 169580"/>
              <a:gd name="connsiteX21" fmla="*/ 810582 w 950545"/>
              <a:gd name="connsiteY21" fmla="*/ 166881 h 169580"/>
              <a:gd name="connsiteX22" fmla="*/ 855828 w 950545"/>
              <a:gd name="connsiteY22" fmla="*/ 166881 h 169580"/>
              <a:gd name="connsiteX23" fmla="*/ 855765 w 950545"/>
              <a:gd name="connsiteY23" fmla="*/ 106481 h 169580"/>
              <a:gd name="connsiteX24" fmla="*/ 884273 w 950545"/>
              <a:gd name="connsiteY24" fmla="*/ 93735 h 169580"/>
              <a:gd name="connsiteX25" fmla="*/ 905306 w 950545"/>
              <a:gd name="connsiteY25" fmla="*/ 120621 h 169580"/>
              <a:gd name="connsiteX26" fmla="*/ 905306 w 950545"/>
              <a:gd name="connsiteY26" fmla="*/ 166881 h 169580"/>
              <a:gd name="connsiteX27" fmla="*/ 950552 w 950545"/>
              <a:gd name="connsiteY27" fmla="*/ 166881 h 169580"/>
              <a:gd name="connsiteX28" fmla="*/ 950552 w 950545"/>
              <a:gd name="connsiteY28" fmla="*/ 100868 h 169580"/>
              <a:gd name="connsiteX29" fmla="*/ 903837 w 950545"/>
              <a:gd name="connsiteY29" fmla="*/ 55344 h 169580"/>
              <a:gd name="connsiteX30" fmla="*/ 646045 w 950545"/>
              <a:gd name="connsiteY30" fmla="*/ 115705 h 169580"/>
              <a:gd name="connsiteX31" fmla="*/ 611125 w 950545"/>
              <a:gd name="connsiteY31" fmla="*/ 129453 h 169580"/>
              <a:gd name="connsiteX32" fmla="*/ 584897 w 950545"/>
              <a:gd name="connsiteY32" fmla="*/ 102857 h 169580"/>
              <a:gd name="connsiteX33" fmla="*/ 584897 w 950545"/>
              <a:gd name="connsiteY33" fmla="*/ 57079 h 169580"/>
              <a:gd name="connsiteX34" fmla="*/ 539652 w 950545"/>
              <a:gd name="connsiteY34" fmla="*/ 57079 h 169580"/>
              <a:gd name="connsiteX35" fmla="*/ 539652 w 950545"/>
              <a:gd name="connsiteY35" fmla="*/ 120583 h 169580"/>
              <a:gd name="connsiteX36" fmla="*/ 593577 w 950545"/>
              <a:gd name="connsiteY36" fmla="*/ 167438 h 169580"/>
              <a:gd name="connsiteX37" fmla="*/ 646045 w 950545"/>
              <a:gd name="connsiteY37" fmla="*/ 151157 h 169580"/>
              <a:gd name="connsiteX38" fmla="*/ 646045 w 950545"/>
              <a:gd name="connsiteY38" fmla="*/ 166881 h 169580"/>
              <a:gd name="connsiteX39" fmla="*/ 691291 w 950545"/>
              <a:gd name="connsiteY39" fmla="*/ 166881 h 169580"/>
              <a:gd name="connsiteX40" fmla="*/ 691291 w 950545"/>
              <a:gd name="connsiteY40" fmla="*/ 57079 h 169580"/>
              <a:gd name="connsiteX41" fmla="*/ 646045 w 950545"/>
              <a:gd name="connsiteY41" fmla="*/ 57079 h 169580"/>
              <a:gd name="connsiteX42" fmla="*/ 646045 w 950545"/>
              <a:gd name="connsiteY42" fmla="*/ 115705 h 169580"/>
              <a:gd name="connsiteX43" fmla="*/ 345022 w 950545"/>
              <a:gd name="connsiteY43" fmla="*/ 94508 h 169580"/>
              <a:gd name="connsiteX44" fmla="*/ 316703 w 950545"/>
              <a:gd name="connsiteY44" fmla="*/ 83636 h 169580"/>
              <a:gd name="connsiteX45" fmla="*/ 288917 w 950545"/>
              <a:gd name="connsiteY45" fmla="*/ 94508 h 169580"/>
              <a:gd name="connsiteX46" fmla="*/ 345022 w 950545"/>
              <a:gd name="connsiteY46" fmla="*/ 94508 h 169580"/>
              <a:gd name="connsiteX47" fmla="*/ 392371 w 950545"/>
              <a:gd name="connsiteY47" fmla="*/ 119418 h 169580"/>
              <a:gd name="connsiteX48" fmla="*/ 286674 w 950545"/>
              <a:gd name="connsiteY48" fmla="*/ 119418 h 169580"/>
              <a:gd name="connsiteX49" fmla="*/ 315094 w 950545"/>
              <a:gd name="connsiteY49" fmla="*/ 134280 h 169580"/>
              <a:gd name="connsiteX50" fmla="*/ 340258 w 950545"/>
              <a:gd name="connsiteY50" fmla="*/ 130327 h 169580"/>
              <a:gd name="connsiteX51" fmla="*/ 389482 w 950545"/>
              <a:gd name="connsiteY51" fmla="*/ 130327 h 169580"/>
              <a:gd name="connsiteX52" fmla="*/ 315094 w 950545"/>
              <a:gd name="connsiteY52" fmla="*/ 169567 h 169580"/>
              <a:gd name="connsiteX53" fmla="*/ 241150 w 950545"/>
              <a:gd name="connsiteY53" fmla="*/ 111980 h 169580"/>
              <a:gd name="connsiteX54" fmla="*/ 316957 w 950545"/>
              <a:gd name="connsiteY54" fmla="*/ 54381 h 169580"/>
              <a:gd name="connsiteX55" fmla="*/ 392371 w 950545"/>
              <a:gd name="connsiteY55" fmla="*/ 119418 h 169580"/>
              <a:gd name="connsiteX56" fmla="*/ 474171 w 950545"/>
              <a:gd name="connsiteY56" fmla="*/ 22616 h 169580"/>
              <a:gd name="connsiteX57" fmla="*/ 428925 w 950545"/>
              <a:gd name="connsiteY57" fmla="*/ 22616 h 169580"/>
              <a:gd name="connsiteX58" fmla="*/ 428925 w 950545"/>
              <a:gd name="connsiteY58" fmla="*/ 57079 h 169580"/>
              <a:gd name="connsiteX59" fmla="*/ 404636 w 950545"/>
              <a:gd name="connsiteY59" fmla="*/ 57079 h 169580"/>
              <a:gd name="connsiteX60" fmla="*/ 404636 w 950545"/>
              <a:gd name="connsiteY60" fmla="*/ 93760 h 169580"/>
              <a:gd name="connsiteX61" fmla="*/ 428925 w 950545"/>
              <a:gd name="connsiteY61" fmla="*/ 93760 h 169580"/>
              <a:gd name="connsiteX62" fmla="*/ 428925 w 950545"/>
              <a:gd name="connsiteY62" fmla="*/ 166881 h 169580"/>
              <a:gd name="connsiteX63" fmla="*/ 519417 w 950545"/>
              <a:gd name="connsiteY63" fmla="*/ 166881 h 169580"/>
              <a:gd name="connsiteX64" fmla="*/ 519417 w 950545"/>
              <a:gd name="connsiteY64" fmla="*/ 130073 h 169580"/>
              <a:gd name="connsiteX65" fmla="*/ 474171 w 950545"/>
              <a:gd name="connsiteY65" fmla="*/ 130073 h 169580"/>
              <a:gd name="connsiteX66" fmla="*/ 474171 w 950545"/>
              <a:gd name="connsiteY66" fmla="*/ 93760 h 169580"/>
              <a:gd name="connsiteX67" fmla="*/ 519417 w 950545"/>
              <a:gd name="connsiteY67" fmla="*/ 93760 h 169580"/>
              <a:gd name="connsiteX68" fmla="*/ 519417 w 950545"/>
              <a:gd name="connsiteY68" fmla="*/ 57079 h 169580"/>
              <a:gd name="connsiteX69" fmla="*/ 474171 w 950545"/>
              <a:gd name="connsiteY69" fmla="*/ 57079 h 169580"/>
              <a:gd name="connsiteX70" fmla="*/ 474171 w 950545"/>
              <a:gd name="connsiteY70" fmla="*/ 22616 h 169580"/>
              <a:gd name="connsiteX71" fmla="*/ 222283 w 950545"/>
              <a:gd name="connsiteY71" fmla="*/ 104999 h 169580"/>
              <a:gd name="connsiteX72" fmla="*/ 222283 w 950545"/>
              <a:gd name="connsiteY72" fmla="*/ 166881 h 169580"/>
              <a:gd name="connsiteX73" fmla="*/ 177038 w 950545"/>
              <a:gd name="connsiteY73" fmla="*/ 166881 h 169580"/>
              <a:gd name="connsiteX74" fmla="*/ 177038 w 950545"/>
              <a:gd name="connsiteY74" fmla="*/ 123333 h 169580"/>
              <a:gd name="connsiteX75" fmla="*/ 150113 w 950545"/>
              <a:gd name="connsiteY75" fmla="*/ 95623 h 169580"/>
              <a:gd name="connsiteX76" fmla="*/ 113711 w 950545"/>
              <a:gd name="connsiteY76" fmla="*/ 109953 h 169580"/>
              <a:gd name="connsiteX77" fmla="*/ 113711 w 950545"/>
              <a:gd name="connsiteY77" fmla="*/ 166881 h 169580"/>
              <a:gd name="connsiteX78" fmla="*/ 68478 w 950545"/>
              <a:gd name="connsiteY78" fmla="*/ 166881 h 169580"/>
              <a:gd name="connsiteX79" fmla="*/ 68478 w 950545"/>
              <a:gd name="connsiteY79" fmla="*/ 57079 h 169580"/>
              <a:gd name="connsiteX80" fmla="*/ 113711 w 950545"/>
              <a:gd name="connsiteY80" fmla="*/ 57079 h 169580"/>
              <a:gd name="connsiteX81" fmla="*/ 113711 w 950545"/>
              <a:gd name="connsiteY81" fmla="*/ 73006 h 169580"/>
              <a:gd name="connsiteX82" fmla="*/ 168396 w 950545"/>
              <a:gd name="connsiteY82" fmla="*/ 56028 h 169580"/>
              <a:gd name="connsiteX83" fmla="*/ 222283 w 950545"/>
              <a:gd name="connsiteY83" fmla="*/ 104999 h 16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950545" h="169580">
                <a:moveTo>
                  <a:pt x="45265" y="-13"/>
                </a:moveTo>
                <a:lnTo>
                  <a:pt x="7" y="-13"/>
                </a:lnTo>
                <a:lnTo>
                  <a:pt x="7" y="45233"/>
                </a:lnTo>
                <a:lnTo>
                  <a:pt x="45265" y="45233"/>
                </a:lnTo>
                <a:lnTo>
                  <a:pt x="45265" y="-13"/>
                </a:lnTo>
                <a:close/>
                <a:moveTo>
                  <a:pt x="7" y="57079"/>
                </a:moveTo>
                <a:lnTo>
                  <a:pt x="7" y="166881"/>
                </a:lnTo>
                <a:lnTo>
                  <a:pt x="45265" y="166881"/>
                </a:lnTo>
                <a:lnTo>
                  <a:pt x="45265" y="57079"/>
                </a:lnTo>
                <a:lnTo>
                  <a:pt x="7" y="57079"/>
                </a:lnTo>
                <a:close/>
                <a:moveTo>
                  <a:pt x="903837" y="55344"/>
                </a:moveTo>
                <a:cubicBezTo>
                  <a:pt x="877140" y="55344"/>
                  <a:pt x="861251" y="63744"/>
                  <a:pt x="850279" y="76490"/>
                </a:cubicBezTo>
                <a:cubicBezTo>
                  <a:pt x="841688" y="60386"/>
                  <a:pt x="822835" y="55344"/>
                  <a:pt x="809125" y="55344"/>
                </a:cubicBezTo>
                <a:cubicBezTo>
                  <a:pt x="782429" y="55344"/>
                  <a:pt x="769442" y="66303"/>
                  <a:pt x="759749" y="75451"/>
                </a:cubicBezTo>
                <a:lnTo>
                  <a:pt x="759749" y="57079"/>
                </a:lnTo>
                <a:lnTo>
                  <a:pt x="714503" y="57079"/>
                </a:lnTo>
                <a:lnTo>
                  <a:pt x="714503" y="166868"/>
                </a:lnTo>
                <a:lnTo>
                  <a:pt x="759749" y="166881"/>
                </a:lnTo>
                <a:lnTo>
                  <a:pt x="759749" y="107634"/>
                </a:lnTo>
                <a:cubicBezTo>
                  <a:pt x="769074" y="98499"/>
                  <a:pt x="778400" y="93735"/>
                  <a:pt x="789550" y="93735"/>
                </a:cubicBezTo>
                <a:cubicBezTo>
                  <a:pt x="805641" y="93735"/>
                  <a:pt x="810582" y="101780"/>
                  <a:pt x="810582" y="120621"/>
                </a:cubicBezTo>
                <a:lnTo>
                  <a:pt x="810582" y="166881"/>
                </a:lnTo>
                <a:lnTo>
                  <a:pt x="855828" y="166881"/>
                </a:lnTo>
                <a:lnTo>
                  <a:pt x="855765" y="106481"/>
                </a:lnTo>
                <a:cubicBezTo>
                  <a:pt x="865090" y="97346"/>
                  <a:pt x="873124" y="93735"/>
                  <a:pt x="884273" y="93735"/>
                </a:cubicBezTo>
                <a:cubicBezTo>
                  <a:pt x="900365" y="93735"/>
                  <a:pt x="905306" y="101780"/>
                  <a:pt x="905306" y="120621"/>
                </a:cubicBezTo>
                <a:lnTo>
                  <a:pt x="905306" y="166881"/>
                </a:lnTo>
                <a:lnTo>
                  <a:pt x="950552" y="166881"/>
                </a:lnTo>
                <a:lnTo>
                  <a:pt x="950552" y="100868"/>
                </a:lnTo>
                <a:cubicBezTo>
                  <a:pt x="950552" y="63022"/>
                  <a:pt x="923045" y="55344"/>
                  <a:pt x="903837" y="55344"/>
                </a:cubicBezTo>
                <a:moveTo>
                  <a:pt x="646045" y="115705"/>
                </a:moveTo>
                <a:cubicBezTo>
                  <a:pt x="637543" y="123840"/>
                  <a:pt x="623973" y="129453"/>
                  <a:pt x="611125" y="129453"/>
                </a:cubicBezTo>
                <a:cubicBezTo>
                  <a:pt x="591587" y="129453"/>
                  <a:pt x="584897" y="121496"/>
                  <a:pt x="584897" y="102857"/>
                </a:cubicBezTo>
                <a:lnTo>
                  <a:pt x="584897" y="57079"/>
                </a:lnTo>
                <a:lnTo>
                  <a:pt x="539652" y="57079"/>
                </a:lnTo>
                <a:lnTo>
                  <a:pt x="539652" y="120583"/>
                </a:lnTo>
                <a:cubicBezTo>
                  <a:pt x="539652" y="159849"/>
                  <a:pt x="569148" y="167438"/>
                  <a:pt x="593577" y="167438"/>
                </a:cubicBezTo>
                <a:cubicBezTo>
                  <a:pt x="616371" y="167438"/>
                  <a:pt x="633020" y="160204"/>
                  <a:pt x="646045" y="151157"/>
                </a:cubicBezTo>
                <a:lnTo>
                  <a:pt x="646045" y="166881"/>
                </a:lnTo>
                <a:lnTo>
                  <a:pt x="691291" y="166881"/>
                </a:lnTo>
                <a:lnTo>
                  <a:pt x="691291" y="57079"/>
                </a:lnTo>
                <a:lnTo>
                  <a:pt x="646045" y="57079"/>
                </a:lnTo>
                <a:lnTo>
                  <a:pt x="646045" y="115705"/>
                </a:lnTo>
                <a:close/>
                <a:moveTo>
                  <a:pt x="345022" y="94508"/>
                </a:moveTo>
                <a:cubicBezTo>
                  <a:pt x="339801" y="87083"/>
                  <a:pt x="328601" y="83636"/>
                  <a:pt x="316703" y="83636"/>
                </a:cubicBezTo>
                <a:cubicBezTo>
                  <a:pt x="304806" y="83636"/>
                  <a:pt x="293732" y="87083"/>
                  <a:pt x="288917" y="94508"/>
                </a:cubicBezTo>
                <a:lnTo>
                  <a:pt x="345022" y="94508"/>
                </a:lnTo>
                <a:close/>
                <a:moveTo>
                  <a:pt x="392371" y="119418"/>
                </a:moveTo>
                <a:lnTo>
                  <a:pt x="286674" y="119418"/>
                </a:lnTo>
                <a:cubicBezTo>
                  <a:pt x="290387" y="131302"/>
                  <a:pt x="302829" y="134280"/>
                  <a:pt x="315094" y="134280"/>
                </a:cubicBezTo>
                <a:cubicBezTo>
                  <a:pt x="327169" y="134280"/>
                  <a:pt x="333846" y="133659"/>
                  <a:pt x="340258" y="130327"/>
                </a:cubicBezTo>
                <a:lnTo>
                  <a:pt x="389482" y="130327"/>
                </a:lnTo>
                <a:cubicBezTo>
                  <a:pt x="382323" y="156681"/>
                  <a:pt x="358490" y="169567"/>
                  <a:pt x="315094" y="169567"/>
                </a:cubicBezTo>
                <a:cubicBezTo>
                  <a:pt x="271432" y="169567"/>
                  <a:pt x="241150" y="153222"/>
                  <a:pt x="241150" y="111980"/>
                </a:cubicBezTo>
                <a:cubicBezTo>
                  <a:pt x="241150" y="70738"/>
                  <a:pt x="271432" y="54381"/>
                  <a:pt x="316957" y="54381"/>
                </a:cubicBezTo>
                <a:cubicBezTo>
                  <a:pt x="362849" y="54381"/>
                  <a:pt x="392371" y="70738"/>
                  <a:pt x="392371" y="119418"/>
                </a:cubicBezTo>
                <a:moveTo>
                  <a:pt x="474171" y="22616"/>
                </a:moveTo>
                <a:lnTo>
                  <a:pt x="428925" y="22616"/>
                </a:lnTo>
                <a:lnTo>
                  <a:pt x="428925" y="57079"/>
                </a:lnTo>
                <a:lnTo>
                  <a:pt x="404636" y="57079"/>
                </a:lnTo>
                <a:lnTo>
                  <a:pt x="404636" y="93760"/>
                </a:lnTo>
                <a:lnTo>
                  <a:pt x="428925" y="93760"/>
                </a:lnTo>
                <a:lnTo>
                  <a:pt x="428925" y="166881"/>
                </a:lnTo>
                <a:lnTo>
                  <a:pt x="519417" y="166881"/>
                </a:lnTo>
                <a:lnTo>
                  <a:pt x="519417" y="130073"/>
                </a:lnTo>
                <a:lnTo>
                  <a:pt x="474171" y="130073"/>
                </a:lnTo>
                <a:lnTo>
                  <a:pt x="474171" y="93760"/>
                </a:lnTo>
                <a:lnTo>
                  <a:pt x="519417" y="93760"/>
                </a:lnTo>
                <a:lnTo>
                  <a:pt x="519417" y="57079"/>
                </a:lnTo>
                <a:lnTo>
                  <a:pt x="474171" y="57079"/>
                </a:lnTo>
                <a:lnTo>
                  <a:pt x="474171" y="22616"/>
                </a:lnTo>
                <a:close/>
                <a:moveTo>
                  <a:pt x="222283" y="104999"/>
                </a:moveTo>
                <a:lnTo>
                  <a:pt x="222283" y="166881"/>
                </a:lnTo>
                <a:lnTo>
                  <a:pt x="177038" y="166881"/>
                </a:lnTo>
                <a:lnTo>
                  <a:pt x="177038" y="123333"/>
                </a:lnTo>
                <a:cubicBezTo>
                  <a:pt x="177038" y="103922"/>
                  <a:pt x="170462" y="95623"/>
                  <a:pt x="150113" y="95623"/>
                </a:cubicBezTo>
                <a:cubicBezTo>
                  <a:pt x="136720" y="95623"/>
                  <a:pt x="122580" y="101476"/>
                  <a:pt x="113711" y="109953"/>
                </a:cubicBezTo>
                <a:lnTo>
                  <a:pt x="113711" y="166881"/>
                </a:lnTo>
                <a:lnTo>
                  <a:pt x="68478" y="166881"/>
                </a:lnTo>
                <a:lnTo>
                  <a:pt x="68478" y="57079"/>
                </a:lnTo>
                <a:lnTo>
                  <a:pt x="113711" y="57079"/>
                </a:lnTo>
                <a:lnTo>
                  <a:pt x="113711" y="73006"/>
                </a:lnTo>
                <a:cubicBezTo>
                  <a:pt x="127294" y="63567"/>
                  <a:pt x="144639" y="56028"/>
                  <a:pt x="168396" y="56028"/>
                </a:cubicBezTo>
                <a:cubicBezTo>
                  <a:pt x="193851" y="56028"/>
                  <a:pt x="222283" y="64086"/>
                  <a:pt x="222283" y="104999"/>
                </a:cubicBezTo>
              </a:path>
            </a:pathLst>
          </a:custGeom>
          <a:solidFill>
            <a:srgbClr val="232D4B"/>
          </a:solidFill>
          <a:ln w="12664" cap="flat">
            <a:noFill/>
            <a:prstDash val="solid"/>
            <a:round/>
          </a:ln>
        </p:spPr>
        <p:txBody>
          <a:bodyPr rtlCol="0" anchor="ctr"/>
          <a:lstStyle/>
          <a:p>
            <a:endParaRPr lang="fr-FR" sz="900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3951D344-ED04-7D24-72D8-23E84E6B95B6}"/>
              </a:ext>
            </a:extLst>
          </p:cNvPr>
          <p:cNvSpPr/>
          <p:nvPr/>
        </p:nvSpPr>
        <p:spPr>
          <a:xfrm>
            <a:off x="693519" y="6659478"/>
            <a:ext cx="67904" cy="67875"/>
          </a:xfrm>
          <a:custGeom>
            <a:avLst/>
            <a:gdLst>
              <a:gd name="connsiteX0" fmla="*/ 45299 w 135737"/>
              <a:gd name="connsiteY0" fmla="*/ 90495 h 135750"/>
              <a:gd name="connsiteX1" fmla="*/ 53 w 135737"/>
              <a:gd name="connsiteY1" fmla="*/ 90495 h 135750"/>
              <a:gd name="connsiteX2" fmla="*/ 53 w 135737"/>
              <a:gd name="connsiteY2" fmla="*/ 135740 h 135750"/>
              <a:gd name="connsiteX3" fmla="*/ 45299 w 135737"/>
              <a:gd name="connsiteY3" fmla="*/ 135740 h 135750"/>
              <a:gd name="connsiteX4" fmla="*/ 45299 w 135737"/>
              <a:gd name="connsiteY4" fmla="*/ 90495 h 135750"/>
              <a:gd name="connsiteX5" fmla="*/ 45299 w 135737"/>
              <a:gd name="connsiteY5" fmla="*/ -10 h 135750"/>
              <a:gd name="connsiteX6" fmla="*/ 45299 w 135737"/>
              <a:gd name="connsiteY6" fmla="*/ 45249 h 135750"/>
              <a:gd name="connsiteX7" fmla="*/ 90545 w 135737"/>
              <a:gd name="connsiteY7" fmla="*/ 45249 h 135750"/>
              <a:gd name="connsiteX8" fmla="*/ 90545 w 135737"/>
              <a:gd name="connsiteY8" fmla="*/ 90495 h 135750"/>
              <a:gd name="connsiteX9" fmla="*/ 135791 w 135737"/>
              <a:gd name="connsiteY9" fmla="*/ 90495 h 135750"/>
              <a:gd name="connsiteX10" fmla="*/ 135791 w 135737"/>
              <a:gd name="connsiteY10" fmla="*/ -10 h 135750"/>
              <a:gd name="connsiteX11" fmla="*/ 45299 w 135737"/>
              <a:gd name="connsiteY11" fmla="*/ -10 h 13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5737" h="135750">
                <a:moveTo>
                  <a:pt x="45299" y="90495"/>
                </a:moveTo>
                <a:lnTo>
                  <a:pt x="53" y="90495"/>
                </a:lnTo>
                <a:lnTo>
                  <a:pt x="53" y="135740"/>
                </a:lnTo>
                <a:lnTo>
                  <a:pt x="45299" y="135740"/>
                </a:lnTo>
                <a:lnTo>
                  <a:pt x="45299" y="90495"/>
                </a:lnTo>
                <a:close/>
                <a:moveTo>
                  <a:pt x="45299" y="-10"/>
                </a:moveTo>
                <a:lnTo>
                  <a:pt x="45299" y="45249"/>
                </a:lnTo>
                <a:lnTo>
                  <a:pt x="90545" y="45249"/>
                </a:lnTo>
                <a:lnTo>
                  <a:pt x="90545" y="90495"/>
                </a:lnTo>
                <a:lnTo>
                  <a:pt x="135791" y="90495"/>
                </a:lnTo>
                <a:lnTo>
                  <a:pt x="135791" y="-10"/>
                </a:lnTo>
                <a:lnTo>
                  <a:pt x="45299" y="-10"/>
                </a:lnTo>
                <a:close/>
              </a:path>
            </a:pathLst>
          </a:custGeom>
          <a:solidFill>
            <a:schemeClr val="accent3"/>
          </a:solidFill>
          <a:ln w="12664" cap="flat">
            <a:noFill/>
            <a:prstDash val="solid"/>
            <a:round/>
          </a:ln>
        </p:spPr>
        <p:txBody>
          <a:bodyPr rtlCol="0" anchor="ctr"/>
          <a:lstStyle/>
          <a:p>
            <a:endParaRPr lang="fr-FR" sz="900"/>
          </a:p>
        </p:txBody>
      </p:sp>
      <p:sp>
        <p:nvSpPr>
          <p:cNvPr id="2" name="Espace réservé du texte 10">
            <a:extLst>
              <a:ext uri="{FF2B5EF4-FFF2-40B4-BE49-F238E27FC236}">
                <a16:creationId xmlns:a16="http://schemas.microsoft.com/office/drawing/2014/main" id="{64ECF5DA-3DD5-EF86-2208-52C503A065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330" y="380016"/>
            <a:ext cx="11658190" cy="579902"/>
          </a:xfrm>
        </p:spPr>
        <p:txBody>
          <a:bodyPr/>
          <a:lstStyle>
            <a:lvl1pPr>
              <a:defRPr lang="fr-FR" sz="1800" b="1" i="0" u="none" strike="noStrike" kern="1200" baseline="0" smtClean="0">
                <a:solidFill>
                  <a:srgbClr val="005573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0" indent="0">
              <a:buNone/>
              <a:defRPr lang="en-US" sz="1800" b="0" i="0" u="none" strike="noStrike" kern="1200" baseline="0" smtClean="0">
                <a:solidFill>
                  <a:srgbClr val="F5908D"/>
                </a:solidFill>
                <a:latin typeface="Poppins Light" panose="00000400000000000000" pitchFamily="2" charset="0"/>
                <a:ea typeface="+mn-ea"/>
                <a:cs typeface="Poppins Light" panose="00000400000000000000" pitchFamily="2" charset="0"/>
              </a:defRPr>
            </a:lvl2pPr>
          </a:lstStyle>
          <a:p>
            <a:pPr lvl="0"/>
            <a:r>
              <a:rPr lang="en-US" dirty="0"/>
              <a:t>Title</a:t>
            </a:r>
          </a:p>
          <a:p>
            <a:pPr lvl="1"/>
            <a:r>
              <a:rPr lang="en-US" dirty="0"/>
              <a:t>Subtitle</a:t>
            </a:r>
          </a:p>
        </p:txBody>
      </p:sp>
      <p:sp>
        <p:nvSpPr>
          <p:cNvPr id="23" name="Espace réservé pour une image  24">
            <a:extLst>
              <a:ext uri="{FF2B5EF4-FFF2-40B4-BE49-F238E27FC236}">
                <a16:creationId xmlns:a16="http://schemas.microsoft.com/office/drawing/2014/main" id="{DF233085-0D03-22EF-A607-19121F455FB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13226" y="2327625"/>
            <a:ext cx="2262374" cy="1399826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4" name="Espace réservé pour une image  24">
            <a:extLst>
              <a:ext uri="{FF2B5EF4-FFF2-40B4-BE49-F238E27FC236}">
                <a16:creationId xmlns:a16="http://schemas.microsoft.com/office/drawing/2014/main" id="{6BF3814A-0AD5-C74B-99CB-BFC636F66A6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113226" y="4704107"/>
            <a:ext cx="2262374" cy="1399826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r>
              <a:rPr lang="fr-FR"/>
              <a:t>                      </a:t>
            </a:r>
          </a:p>
        </p:txBody>
      </p:sp>
      <p:sp>
        <p:nvSpPr>
          <p:cNvPr id="25" name="Espace réservé du texte 37">
            <a:extLst>
              <a:ext uri="{FF2B5EF4-FFF2-40B4-BE49-F238E27FC236}">
                <a16:creationId xmlns:a16="http://schemas.microsoft.com/office/drawing/2014/main" id="{D4F3789A-0631-5885-A754-B4C77211D49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27941" y="1718095"/>
            <a:ext cx="2437736" cy="411075"/>
          </a:xfrm>
        </p:spPr>
        <p:txBody>
          <a:bodyPr/>
          <a:lstStyle>
            <a:lvl1pPr>
              <a:spcAft>
                <a:spcPts val="0"/>
              </a:spcAft>
              <a:defRPr/>
            </a:lvl1pPr>
          </a:lstStyle>
          <a:p>
            <a:pPr lvl="4"/>
            <a:r>
              <a:rPr lang="en-US"/>
              <a:t>Lorem ipsum</a:t>
            </a:r>
          </a:p>
          <a:p>
            <a:pPr lvl="0"/>
            <a:r>
              <a:rPr lang="en-US"/>
              <a:t>Dolor sit amet</a:t>
            </a:r>
          </a:p>
        </p:txBody>
      </p:sp>
      <p:sp>
        <p:nvSpPr>
          <p:cNvPr id="26" name="Espace réservé du texte 37">
            <a:extLst>
              <a:ext uri="{FF2B5EF4-FFF2-40B4-BE49-F238E27FC236}">
                <a16:creationId xmlns:a16="http://schemas.microsoft.com/office/drawing/2014/main" id="{4639099E-4333-5649-7050-CB2F173B29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13226" y="4084540"/>
            <a:ext cx="2437736" cy="411075"/>
          </a:xfrm>
        </p:spPr>
        <p:txBody>
          <a:bodyPr/>
          <a:lstStyle>
            <a:lvl1pPr>
              <a:spcAft>
                <a:spcPts val="0"/>
              </a:spcAft>
              <a:defRPr/>
            </a:lvl1pPr>
          </a:lstStyle>
          <a:p>
            <a:pPr lvl="4"/>
            <a:r>
              <a:rPr lang="en-US"/>
              <a:t>Lorem ipsum</a:t>
            </a:r>
          </a:p>
          <a:p>
            <a:pPr lvl="0"/>
            <a:r>
              <a:rPr lang="en-US"/>
              <a:t>Dolor sit amet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507A837-0E97-73A2-5953-8C77F9A7DC82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3ED4FE2A-DC8D-2B56-61A4-8B1F519AF17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3519" y="1438234"/>
            <a:ext cx="6745696" cy="33909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172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igh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93AF943D-6364-ADE7-C2E3-EBDB322CA5A3}"/>
              </a:ext>
            </a:extLst>
          </p:cNvPr>
          <p:cNvSpPr/>
          <p:nvPr userDrawn="1"/>
        </p:nvSpPr>
        <p:spPr>
          <a:xfrm>
            <a:off x="11766613" y="6432835"/>
            <a:ext cx="425393" cy="425178"/>
          </a:xfrm>
          <a:custGeom>
            <a:avLst/>
            <a:gdLst>
              <a:gd name="connsiteX0" fmla="*/ 1887 w 850342"/>
              <a:gd name="connsiteY0" fmla="*/ 2060 h 850355"/>
              <a:gd name="connsiteX1" fmla="*/ 852229 w 850342"/>
              <a:gd name="connsiteY1" fmla="*/ 2060 h 850355"/>
              <a:gd name="connsiteX2" fmla="*/ 852229 w 850342"/>
              <a:gd name="connsiteY2" fmla="*/ 852415 h 850355"/>
              <a:gd name="connsiteX3" fmla="*/ 1887 w 850342"/>
              <a:gd name="connsiteY3" fmla="*/ 852415 h 85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342" h="850355">
                <a:moveTo>
                  <a:pt x="1887" y="2060"/>
                </a:moveTo>
                <a:lnTo>
                  <a:pt x="852229" y="2060"/>
                </a:lnTo>
                <a:lnTo>
                  <a:pt x="852229" y="852415"/>
                </a:lnTo>
                <a:lnTo>
                  <a:pt x="1887" y="852415"/>
                </a:lnTo>
                <a:close/>
              </a:path>
            </a:pathLst>
          </a:custGeom>
          <a:solidFill>
            <a:srgbClr val="C4F6EF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82F6E6AF-74DC-F73F-792F-1F169783C6A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742B3B5-001A-49B4-9F0B-784570D91E5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1F097EDE-2529-9CA2-E38E-C68CD330697E}"/>
              </a:ext>
            </a:extLst>
          </p:cNvPr>
          <p:cNvSpPr/>
          <p:nvPr userDrawn="1"/>
        </p:nvSpPr>
        <p:spPr>
          <a:xfrm>
            <a:off x="195364" y="6643880"/>
            <a:ext cx="475520" cy="84790"/>
          </a:xfrm>
          <a:custGeom>
            <a:avLst/>
            <a:gdLst>
              <a:gd name="connsiteX0" fmla="*/ 45265 w 950545"/>
              <a:gd name="connsiteY0" fmla="*/ -13 h 169580"/>
              <a:gd name="connsiteX1" fmla="*/ 7 w 950545"/>
              <a:gd name="connsiteY1" fmla="*/ -13 h 169580"/>
              <a:gd name="connsiteX2" fmla="*/ 7 w 950545"/>
              <a:gd name="connsiteY2" fmla="*/ 45233 h 169580"/>
              <a:gd name="connsiteX3" fmla="*/ 45265 w 950545"/>
              <a:gd name="connsiteY3" fmla="*/ 45233 h 169580"/>
              <a:gd name="connsiteX4" fmla="*/ 45265 w 950545"/>
              <a:gd name="connsiteY4" fmla="*/ -13 h 169580"/>
              <a:gd name="connsiteX5" fmla="*/ 7 w 950545"/>
              <a:gd name="connsiteY5" fmla="*/ 57079 h 169580"/>
              <a:gd name="connsiteX6" fmla="*/ 7 w 950545"/>
              <a:gd name="connsiteY6" fmla="*/ 166881 h 169580"/>
              <a:gd name="connsiteX7" fmla="*/ 45265 w 950545"/>
              <a:gd name="connsiteY7" fmla="*/ 166881 h 169580"/>
              <a:gd name="connsiteX8" fmla="*/ 45265 w 950545"/>
              <a:gd name="connsiteY8" fmla="*/ 57079 h 169580"/>
              <a:gd name="connsiteX9" fmla="*/ 7 w 950545"/>
              <a:gd name="connsiteY9" fmla="*/ 57079 h 169580"/>
              <a:gd name="connsiteX10" fmla="*/ 903837 w 950545"/>
              <a:gd name="connsiteY10" fmla="*/ 55344 h 169580"/>
              <a:gd name="connsiteX11" fmla="*/ 850279 w 950545"/>
              <a:gd name="connsiteY11" fmla="*/ 76490 h 169580"/>
              <a:gd name="connsiteX12" fmla="*/ 809125 w 950545"/>
              <a:gd name="connsiteY12" fmla="*/ 55344 h 169580"/>
              <a:gd name="connsiteX13" fmla="*/ 759749 w 950545"/>
              <a:gd name="connsiteY13" fmla="*/ 75451 h 169580"/>
              <a:gd name="connsiteX14" fmla="*/ 759749 w 950545"/>
              <a:gd name="connsiteY14" fmla="*/ 57079 h 169580"/>
              <a:gd name="connsiteX15" fmla="*/ 714503 w 950545"/>
              <a:gd name="connsiteY15" fmla="*/ 57079 h 169580"/>
              <a:gd name="connsiteX16" fmla="*/ 714503 w 950545"/>
              <a:gd name="connsiteY16" fmla="*/ 166868 h 169580"/>
              <a:gd name="connsiteX17" fmla="*/ 759749 w 950545"/>
              <a:gd name="connsiteY17" fmla="*/ 166881 h 169580"/>
              <a:gd name="connsiteX18" fmla="*/ 759749 w 950545"/>
              <a:gd name="connsiteY18" fmla="*/ 107634 h 169580"/>
              <a:gd name="connsiteX19" fmla="*/ 789550 w 950545"/>
              <a:gd name="connsiteY19" fmla="*/ 93735 h 169580"/>
              <a:gd name="connsiteX20" fmla="*/ 810582 w 950545"/>
              <a:gd name="connsiteY20" fmla="*/ 120621 h 169580"/>
              <a:gd name="connsiteX21" fmla="*/ 810582 w 950545"/>
              <a:gd name="connsiteY21" fmla="*/ 166881 h 169580"/>
              <a:gd name="connsiteX22" fmla="*/ 855828 w 950545"/>
              <a:gd name="connsiteY22" fmla="*/ 166881 h 169580"/>
              <a:gd name="connsiteX23" fmla="*/ 855765 w 950545"/>
              <a:gd name="connsiteY23" fmla="*/ 106481 h 169580"/>
              <a:gd name="connsiteX24" fmla="*/ 884273 w 950545"/>
              <a:gd name="connsiteY24" fmla="*/ 93735 h 169580"/>
              <a:gd name="connsiteX25" fmla="*/ 905306 w 950545"/>
              <a:gd name="connsiteY25" fmla="*/ 120621 h 169580"/>
              <a:gd name="connsiteX26" fmla="*/ 905306 w 950545"/>
              <a:gd name="connsiteY26" fmla="*/ 166881 h 169580"/>
              <a:gd name="connsiteX27" fmla="*/ 950552 w 950545"/>
              <a:gd name="connsiteY27" fmla="*/ 166881 h 169580"/>
              <a:gd name="connsiteX28" fmla="*/ 950552 w 950545"/>
              <a:gd name="connsiteY28" fmla="*/ 100868 h 169580"/>
              <a:gd name="connsiteX29" fmla="*/ 903837 w 950545"/>
              <a:gd name="connsiteY29" fmla="*/ 55344 h 169580"/>
              <a:gd name="connsiteX30" fmla="*/ 646045 w 950545"/>
              <a:gd name="connsiteY30" fmla="*/ 115705 h 169580"/>
              <a:gd name="connsiteX31" fmla="*/ 611125 w 950545"/>
              <a:gd name="connsiteY31" fmla="*/ 129453 h 169580"/>
              <a:gd name="connsiteX32" fmla="*/ 584897 w 950545"/>
              <a:gd name="connsiteY32" fmla="*/ 102857 h 169580"/>
              <a:gd name="connsiteX33" fmla="*/ 584897 w 950545"/>
              <a:gd name="connsiteY33" fmla="*/ 57079 h 169580"/>
              <a:gd name="connsiteX34" fmla="*/ 539652 w 950545"/>
              <a:gd name="connsiteY34" fmla="*/ 57079 h 169580"/>
              <a:gd name="connsiteX35" fmla="*/ 539652 w 950545"/>
              <a:gd name="connsiteY35" fmla="*/ 120583 h 169580"/>
              <a:gd name="connsiteX36" fmla="*/ 593577 w 950545"/>
              <a:gd name="connsiteY36" fmla="*/ 167438 h 169580"/>
              <a:gd name="connsiteX37" fmla="*/ 646045 w 950545"/>
              <a:gd name="connsiteY37" fmla="*/ 151157 h 169580"/>
              <a:gd name="connsiteX38" fmla="*/ 646045 w 950545"/>
              <a:gd name="connsiteY38" fmla="*/ 166881 h 169580"/>
              <a:gd name="connsiteX39" fmla="*/ 691291 w 950545"/>
              <a:gd name="connsiteY39" fmla="*/ 166881 h 169580"/>
              <a:gd name="connsiteX40" fmla="*/ 691291 w 950545"/>
              <a:gd name="connsiteY40" fmla="*/ 57079 h 169580"/>
              <a:gd name="connsiteX41" fmla="*/ 646045 w 950545"/>
              <a:gd name="connsiteY41" fmla="*/ 57079 h 169580"/>
              <a:gd name="connsiteX42" fmla="*/ 646045 w 950545"/>
              <a:gd name="connsiteY42" fmla="*/ 115705 h 169580"/>
              <a:gd name="connsiteX43" fmla="*/ 345022 w 950545"/>
              <a:gd name="connsiteY43" fmla="*/ 94508 h 169580"/>
              <a:gd name="connsiteX44" fmla="*/ 316703 w 950545"/>
              <a:gd name="connsiteY44" fmla="*/ 83636 h 169580"/>
              <a:gd name="connsiteX45" fmla="*/ 288917 w 950545"/>
              <a:gd name="connsiteY45" fmla="*/ 94508 h 169580"/>
              <a:gd name="connsiteX46" fmla="*/ 345022 w 950545"/>
              <a:gd name="connsiteY46" fmla="*/ 94508 h 169580"/>
              <a:gd name="connsiteX47" fmla="*/ 392371 w 950545"/>
              <a:gd name="connsiteY47" fmla="*/ 119418 h 169580"/>
              <a:gd name="connsiteX48" fmla="*/ 286674 w 950545"/>
              <a:gd name="connsiteY48" fmla="*/ 119418 h 169580"/>
              <a:gd name="connsiteX49" fmla="*/ 315094 w 950545"/>
              <a:gd name="connsiteY49" fmla="*/ 134280 h 169580"/>
              <a:gd name="connsiteX50" fmla="*/ 340258 w 950545"/>
              <a:gd name="connsiteY50" fmla="*/ 130327 h 169580"/>
              <a:gd name="connsiteX51" fmla="*/ 389482 w 950545"/>
              <a:gd name="connsiteY51" fmla="*/ 130327 h 169580"/>
              <a:gd name="connsiteX52" fmla="*/ 315094 w 950545"/>
              <a:gd name="connsiteY52" fmla="*/ 169567 h 169580"/>
              <a:gd name="connsiteX53" fmla="*/ 241150 w 950545"/>
              <a:gd name="connsiteY53" fmla="*/ 111980 h 169580"/>
              <a:gd name="connsiteX54" fmla="*/ 316957 w 950545"/>
              <a:gd name="connsiteY54" fmla="*/ 54381 h 169580"/>
              <a:gd name="connsiteX55" fmla="*/ 392371 w 950545"/>
              <a:gd name="connsiteY55" fmla="*/ 119418 h 169580"/>
              <a:gd name="connsiteX56" fmla="*/ 474171 w 950545"/>
              <a:gd name="connsiteY56" fmla="*/ 22616 h 169580"/>
              <a:gd name="connsiteX57" fmla="*/ 428925 w 950545"/>
              <a:gd name="connsiteY57" fmla="*/ 22616 h 169580"/>
              <a:gd name="connsiteX58" fmla="*/ 428925 w 950545"/>
              <a:gd name="connsiteY58" fmla="*/ 57079 h 169580"/>
              <a:gd name="connsiteX59" fmla="*/ 404636 w 950545"/>
              <a:gd name="connsiteY59" fmla="*/ 57079 h 169580"/>
              <a:gd name="connsiteX60" fmla="*/ 404636 w 950545"/>
              <a:gd name="connsiteY60" fmla="*/ 93760 h 169580"/>
              <a:gd name="connsiteX61" fmla="*/ 428925 w 950545"/>
              <a:gd name="connsiteY61" fmla="*/ 93760 h 169580"/>
              <a:gd name="connsiteX62" fmla="*/ 428925 w 950545"/>
              <a:gd name="connsiteY62" fmla="*/ 166881 h 169580"/>
              <a:gd name="connsiteX63" fmla="*/ 519417 w 950545"/>
              <a:gd name="connsiteY63" fmla="*/ 166881 h 169580"/>
              <a:gd name="connsiteX64" fmla="*/ 519417 w 950545"/>
              <a:gd name="connsiteY64" fmla="*/ 130073 h 169580"/>
              <a:gd name="connsiteX65" fmla="*/ 474171 w 950545"/>
              <a:gd name="connsiteY65" fmla="*/ 130073 h 169580"/>
              <a:gd name="connsiteX66" fmla="*/ 474171 w 950545"/>
              <a:gd name="connsiteY66" fmla="*/ 93760 h 169580"/>
              <a:gd name="connsiteX67" fmla="*/ 519417 w 950545"/>
              <a:gd name="connsiteY67" fmla="*/ 93760 h 169580"/>
              <a:gd name="connsiteX68" fmla="*/ 519417 w 950545"/>
              <a:gd name="connsiteY68" fmla="*/ 57079 h 169580"/>
              <a:gd name="connsiteX69" fmla="*/ 474171 w 950545"/>
              <a:gd name="connsiteY69" fmla="*/ 57079 h 169580"/>
              <a:gd name="connsiteX70" fmla="*/ 474171 w 950545"/>
              <a:gd name="connsiteY70" fmla="*/ 22616 h 169580"/>
              <a:gd name="connsiteX71" fmla="*/ 222283 w 950545"/>
              <a:gd name="connsiteY71" fmla="*/ 104999 h 169580"/>
              <a:gd name="connsiteX72" fmla="*/ 222283 w 950545"/>
              <a:gd name="connsiteY72" fmla="*/ 166881 h 169580"/>
              <a:gd name="connsiteX73" fmla="*/ 177038 w 950545"/>
              <a:gd name="connsiteY73" fmla="*/ 166881 h 169580"/>
              <a:gd name="connsiteX74" fmla="*/ 177038 w 950545"/>
              <a:gd name="connsiteY74" fmla="*/ 123333 h 169580"/>
              <a:gd name="connsiteX75" fmla="*/ 150113 w 950545"/>
              <a:gd name="connsiteY75" fmla="*/ 95623 h 169580"/>
              <a:gd name="connsiteX76" fmla="*/ 113711 w 950545"/>
              <a:gd name="connsiteY76" fmla="*/ 109953 h 169580"/>
              <a:gd name="connsiteX77" fmla="*/ 113711 w 950545"/>
              <a:gd name="connsiteY77" fmla="*/ 166881 h 169580"/>
              <a:gd name="connsiteX78" fmla="*/ 68478 w 950545"/>
              <a:gd name="connsiteY78" fmla="*/ 166881 h 169580"/>
              <a:gd name="connsiteX79" fmla="*/ 68478 w 950545"/>
              <a:gd name="connsiteY79" fmla="*/ 57079 h 169580"/>
              <a:gd name="connsiteX80" fmla="*/ 113711 w 950545"/>
              <a:gd name="connsiteY80" fmla="*/ 57079 h 169580"/>
              <a:gd name="connsiteX81" fmla="*/ 113711 w 950545"/>
              <a:gd name="connsiteY81" fmla="*/ 73006 h 169580"/>
              <a:gd name="connsiteX82" fmla="*/ 168396 w 950545"/>
              <a:gd name="connsiteY82" fmla="*/ 56028 h 169580"/>
              <a:gd name="connsiteX83" fmla="*/ 222283 w 950545"/>
              <a:gd name="connsiteY83" fmla="*/ 104999 h 16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950545" h="169580">
                <a:moveTo>
                  <a:pt x="45265" y="-13"/>
                </a:moveTo>
                <a:lnTo>
                  <a:pt x="7" y="-13"/>
                </a:lnTo>
                <a:lnTo>
                  <a:pt x="7" y="45233"/>
                </a:lnTo>
                <a:lnTo>
                  <a:pt x="45265" y="45233"/>
                </a:lnTo>
                <a:lnTo>
                  <a:pt x="45265" y="-13"/>
                </a:lnTo>
                <a:close/>
                <a:moveTo>
                  <a:pt x="7" y="57079"/>
                </a:moveTo>
                <a:lnTo>
                  <a:pt x="7" y="166881"/>
                </a:lnTo>
                <a:lnTo>
                  <a:pt x="45265" y="166881"/>
                </a:lnTo>
                <a:lnTo>
                  <a:pt x="45265" y="57079"/>
                </a:lnTo>
                <a:lnTo>
                  <a:pt x="7" y="57079"/>
                </a:lnTo>
                <a:close/>
                <a:moveTo>
                  <a:pt x="903837" y="55344"/>
                </a:moveTo>
                <a:cubicBezTo>
                  <a:pt x="877140" y="55344"/>
                  <a:pt x="861251" y="63744"/>
                  <a:pt x="850279" y="76490"/>
                </a:cubicBezTo>
                <a:cubicBezTo>
                  <a:pt x="841688" y="60386"/>
                  <a:pt x="822835" y="55344"/>
                  <a:pt x="809125" y="55344"/>
                </a:cubicBezTo>
                <a:cubicBezTo>
                  <a:pt x="782429" y="55344"/>
                  <a:pt x="769442" y="66303"/>
                  <a:pt x="759749" y="75451"/>
                </a:cubicBezTo>
                <a:lnTo>
                  <a:pt x="759749" y="57079"/>
                </a:lnTo>
                <a:lnTo>
                  <a:pt x="714503" y="57079"/>
                </a:lnTo>
                <a:lnTo>
                  <a:pt x="714503" y="166868"/>
                </a:lnTo>
                <a:lnTo>
                  <a:pt x="759749" y="166881"/>
                </a:lnTo>
                <a:lnTo>
                  <a:pt x="759749" y="107634"/>
                </a:lnTo>
                <a:cubicBezTo>
                  <a:pt x="769074" y="98499"/>
                  <a:pt x="778400" y="93735"/>
                  <a:pt x="789550" y="93735"/>
                </a:cubicBezTo>
                <a:cubicBezTo>
                  <a:pt x="805641" y="93735"/>
                  <a:pt x="810582" y="101780"/>
                  <a:pt x="810582" y="120621"/>
                </a:cubicBezTo>
                <a:lnTo>
                  <a:pt x="810582" y="166881"/>
                </a:lnTo>
                <a:lnTo>
                  <a:pt x="855828" y="166881"/>
                </a:lnTo>
                <a:lnTo>
                  <a:pt x="855765" y="106481"/>
                </a:lnTo>
                <a:cubicBezTo>
                  <a:pt x="865090" y="97346"/>
                  <a:pt x="873124" y="93735"/>
                  <a:pt x="884273" y="93735"/>
                </a:cubicBezTo>
                <a:cubicBezTo>
                  <a:pt x="900365" y="93735"/>
                  <a:pt x="905306" y="101780"/>
                  <a:pt x="905306" y="120621"/>
                </a:cubicBezTo>
                <a:lnTo>
                  <a:pt x="905306" y="166881"/>
                </a:lnTo>
                <a:lnTo>
                  <a:pt x="950552" y="166881"/>
                </a:lnTo>
                <a:lnTo>
                  <a:pt x="950552" y="100868"/>
                </a:lnTo>
                <a:cubicBezTo>
                  <a:pt x="950552" y="63022"/>
                  <a:pt x="923045" y="55344"/>
                  <a:pt x="903837" y="55344"/>
                </a:cubicBezTo>
                <a:moveTo>
                  <a:pt x="646045" y="115705"/>
                </a:moveTo>
                <a:cubicBezTo>
                  <a:pt x="637543" y="123840"/>
                  <a:pt x="623973" y="129453"/>
                  <a:pt x="611125" y="129453"/>
                </a:cubicBezTo>
                <a:cubicBezTo>
                  <a:pt x="591587" y="129453"/>
                  <a:pt x="584897" y="121496"/>
                  <a:pt x="584897" y="102857"/>
                </a:cubicBezTo>
                <a:lnTo>
                  <a:pt x="584897" y="57079"/>
                </a:lnTo>
                <a:lnTo>
                  <a:pt x="539652" y="57079"/>
                </a:lnTo>
                <a:lnTo>
                  <a:pt x="539652" y="120583"/>
                </a:lnTo>
                <a:cubicBezTo>
                  <a:pt x="539652" y="159849"/>
                  <a:pt x="569148" y="167438"/>
                  <a:pt x="593577" y="167438"/>
                </a:cubicBezTo>
                <a:cubicBezTo>
                  <a:pt x="616371" y="167438"/>
                  <a:pt x="633020" y="160204"/>
                  <a:pt x="646045" y="151157"/>
                </a:cubicBezTo>
                <a:lnTo>
                  <a:pt x="646045" y="166881"/>
                </a:lnTo>
                <a:lnTo>
                  <a:pt x="691291" y="166881"/>
                </a:lnTo>
                <a:lnTo>
                  <a:pt x="691291" y="57079"/>
                </a:lnTo>
                <a:lnTo>
                  <a:pt x="646045" y="57079"/>
                </a:lnTo>
                <a:lnTo>
                  <a:pt x="646045" y="115705"/>
                </a:lnTo>
                <a:close/>
                <a:moveTo>
                  <a:pt x="345022" y="94508"/>
                </a:moveTo>
                <a:cubicBezTo>
                  <a:pt x="339801" y="87083"/>
                  <a:pt x="328601" y="83636"/>
                  <a:pt x="316703" y="83636"/>
                </a:cubicBezTo>
                <a:cubicBezTo>
                  <a:pt x="304806" y="83636"/>
                  <a:pt x="293732" y="87083"/>
                  <a:pt x="288917" y="94508"/>
                </a:cubicBezTo>
                <a:lnTo>
                  <a:pt x="345022" y="94508"/>
                </a:lnTo>
                <a:close/>
                <a:moveTo>
                  <a:pt x="392371" y="119418"/>
                </a:moveTo>
                <a:lnTo>
                  <a:pt x="286674" y="119418"/>
                </a:lnTo>
                <a:cubicBezTo>
                  <a:pt x="290387" y="131302"/>
                  <a:pt x="302829" y="134280"/>
                  <a:pt x="315094" y="134280"/>
                </a:cubicBezTo>
                <a:cubicBezTo>
                  <a:pt x="327169" y="134280"/>
                  <a:pt x="333846" y="133659"/>
                  <a:pt x="340258" y="130327"/>
                </a:cubicBezTo>
                <a:lnTo>
                  <a:pt x="389482" y="130327"/>
                </a:lnTo>
                <a:cubicBezTo>
                  <a:pt x="382323" y="156681"/>
                  <a:pt x="358490" y="169567"/>
                  <a:pt x="315094" y="169567"/>
                </a:cubicBezTo>
                <a:cubicBezTo>
                  <a:pt x="271432" y="169567"/>
                  <a:pt x="241150" y="153222"/>
                  <a:pt x="241150" y="111980"/>
                </a:cubicBezTo>
                <a:cubicBezTo>
                  <a:pt x="241150" y="70738"/>
                  <a:pt x="271432" y="54381"/>
                  <a:pt x="316957" y="54381"/>
                </a:cubicBezTo>
                <a:cubicBezTo>
                  <a:pt x="362849" y="54381"/>
                  <a:pt x="392371" y="70738"/>
                  <a:pt x="392371" y="119418"/>
                </a:cubicBezTo>
                <a:moveTo>
                  <a:pt x="474171" y="22616"/>
                </a:moveTo>
                <a:lnTo>
                  <a:pt x="428925" y="22616"/>
                </a:lnTo>
                <a:lnTo>
                  <a:pt x="428925" y="57079"/>
                </a:lnTo>
                <a:lnTo>
                  <a:pt x="404636" y="57079"/>
                </a:lnTo>
                <a:lnTo>
                  <a:pt x="404636" y="93760"/>
                </a:lnTo>
                <a:lnTo>
                  <a:pt x="428925" y="93760"/>
                </a:lnTo>
                <a:lnTo>
                  <a:pt x="428925" y="166881"/>
                </a:lnTo>
                <a:lnTo>
                  <a:pt x="519417" y="166881"/>
                </a:lnTo>
                <a:lnTo>
                  <a:pt x="519417" y="130073"/>
                </a:lnTo>
                <a:lnTo>
                  <a:pt x="474171" y="130073"/>
                </a:lnTo>
                <a:lnTo>
                  <a:pt x="474171" y="93760"/>
                </a:lnTo>
                <a:lnTo>
                  <a:pt x="519417" y="93760"/>
                </a:lnTo>
                <a:lnTo>
                  <a:pt x="519417" y="57079"/>
                </a:lnTo>
                <a:lnTo>
                  <a:pt x="474171" y="57079"/>
                </a:lnTo>
                <a:lnTo>
                  <a:pt x="474171" y="22616"/>
                </a:lnTo>
                <a:close/>
                <a:moveTo>
                  <a:pt x="222283" y="104999"/>
                </a:moveTo>
                <a:lnTo>
                  <a:pt x="222283" y="166881"/>
                </a:lnTo>
                <a:lnTo>
                  <a:pt x="177038" y="166881"/>
                </a:lnTo>
                <a:lnTo>
                  <a:pt x="177038" y="123333"/>
                </a:lnTo>
                <a:cubicBezTo>
                  <a:pt x="177038" y="103922"/>
                  <a:pt x="170462" y="95623"/>
                  <a:pt x="150113" y="95623"/>
                </a:cubicBezTo>
                <a:cubicBezTo>
                  <a:pt x="136720" y="95623"/>
                  <a:pt x="122580" y="101476"/>
                  <a:pt x="113711" y="109953"/>
                </a:cubicBezTo>
                <a:lnTo>
                  <a:pt x="113711" y="166881"/>
                </a:lnTo>
                <a:lnTo>
                  <a:pt x="68478" y="166881"/>
                </a:lnTo>
                <a:lnTo>
                  <a:pt x="68478" y="57079"/>
                </a:lnTo>
                <a:lnTo>
                  <a:pt x="113711" y="57079"/>
                </a:lnTo>
                <a:lnTo>
                  <a:pt x="113711" y="73006"/>
                </a:lnTo>
                <a:cubicBezTo>
                  <a:pt x="127294" y="63567"/>
                  <a:pt x="144639" y="56028"/>
                  <a:pt x="168396" y="56028"/>
                </a:cubicBezTo>
                <a:cubicBezTo>
                  <a:pt x="193851" y="56028"/>
                  <a:pt x="222283" y="64086"/>
                  <a:pt x="222283" y="104999"/>
                </a:cubicBezTo>
              </a:path>
            </a:pathLst>
          </a:custGeom>
          <a:solidFill>
            <a:srgbClr val="232D4B"/>
          </a:solidFill>
          <a:ln w="12664" cap="flat">
            <a:noFill/>
            <a:prstDash val="solid"/>
            <a:round/>
          </a:ln>
        </p:spPr>
        <p:txBody>
          <a:bodyPr rtlCol="0" anchor="ctr"/>
          <a:lstStyle/>
          <a:p>
            <a:endParaRPr lang="fr-FR" sz="900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2D0950DE-AF9B-6011-C3F7-B6D3CD0ECAB6}"/>
              </a:ext>
            </a:extLst>
          </p:cNvPr>
          <p:cNvSpPr/>
          <p:nvPr userDrawn="1"/>
        </p:nvSpPr>
        <p:spPr>
          <a:xfrm>
            <a:off x="693519" y="6659478"/>
            <a:ext cx="67904" cy="67875"/>
          </a:xfrm>
          <a:custGeom>
            <a:avLst/>
            <a:gdLst>
              <a:gd name="connsiteX0" fmla="*/ 45299 w 135737"/>
              <a:gd name="connsiteY0" fmla="*/ 90495 h 135750"/>
              <a:gd name="connsiteX1" fmla="*/ 53 w 135737"/>
              <a:gd name="connsiteY1" fmla="*/ 90495 h 135750"/>
              <a:gd name="connsiteX2" fmla="*/ 53 w 135737"/>
              <a:gd name="connsiteY2" fmla="*/ 135740 h 135750"/>
              <a:gd name="connsiteX3" fmla="*/ 45299 w 135737"/>
              <a:gd name="connsiteY3" fmla="*/ 135740 h 135750"/>
              <a:gd name="connsiteX4" fmla="*/ 45299 w 135737"/>
              <a:gd name="connsiteY4" fmla="*/ 90495 h 135750"/>
              <a:gd name="connsiteX5" fmla="*/ 45299 w 135737"/>
              <a:gd name="connsiteY5" fmla="*/ -10 h 135750"/>
              <a:gd name="connsiteX6" fmla="*/ 45299 w 135737"/>
              <a:gd name="connsiteY6" fmla="*/ 45249 h 135750"/>
              <a:gd name="connsiteX7" fmla="*/ 90545 w 135737"/>
              <a:gd name="connsiteY7" fmla="*/ 45249 h 135750"/>
              <a:gd name="connsiteX8" fmla="*/ 90545 w 135737"/>
              <a:gd name="connsiteY8" fmla="*/ 90495 h 135750"/>
              <a:gd name="connsiteX9" fmla="*/ 135791 w 135737"/>
              <a:gd name="connsiteY9" fmla="*/ 90495 h 135750"/>
              <a:gd name="connsiteX10" fmla="*/ 135791 w 135737"/>
              <a:gd name="connsiteY10" fmla="*/ -10 h 135750"/>
              <a:gd name="connsiteX11" fmla="*/ 45299 w 135737"/>
              <a:gd name="connsiteY11" fmla="*/ -10 h 13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5737" h="135750">
                <a:moveTo>
                  <a:pt x="45299" y="90495"/>
                </a:moveTo>
                <a:lnTo>
                  <a:pt x="53" y="90495"/>
                </a:lnTo>
                <a:lnTo>
                  <a:pt x="53" y="135740"/>
                </a:lnTo>
                <a:lnTo>
                  <a:pt x="45299" y="135740"/>
                </a:lnTo>
                <a:lnTo>
                  <a:pt x="45299" y="90495"/>
                </a:lnTo>
                <a:close/>
                <a:moveTo>
                  <a:pt x="45299" y="-10"/>
                </a:moveTo>
                <a:lnTo>
                  <a:pt x="45299" y="45249"/>
                </a:lnTo>
                <a:lnTo>
                  <a:pt x="90545" y="45249"/>
                </a:lnTo>
                <a:lnTo>
                  <a:pt x="90545" y="90495"/>
                </a:lnTo>
                <a:lnTo>
                  <a:pt x="135791" y="90495"/>
                </a:lnTo>
                <a:lnTo>
                  <a:pt x="135791" y="-10"/>
                </a:lnTo>
                <a:lnTo>
                  <a:pt x="45299" y="-10"/>
                </a:lnTo>
                <a:close/>
              </a:path>
            </a:pathLst>
          </a:custGeom>
          <a:solidFill>
            <a:schemeClr val="accent3"/>
          </a:solidFill>
          <a:ln w="12664" cap="flat">
            <a:noFill/>
            <a:prstDash val="solid"/>
            <a:round/>
          </a:ln>
        </p:spPr>
        <p:txBody>
          <a:bodyPr rtlCol="0" anchor="ctr"/>
          <a:lstStyle/>
          <a:p>
            <a:endParaRPr lang="fr-FR" sz="900"/>
          </a:p>
        </p:txBody>
      </p:sp>
      <p:sp>
        <p:nvSpPr>
          <p:cNvPr id="18" name="Sous-titre 2">
            <a:extLst>
              <a:ext uri="{FF2B5EF4-FFF2-40B4-BE49-F238E27FC236}">
                <a16:creationId xmlns:a16="http://schemas.microsoft.com/office/drawing/2014/main" id="{EBD54F64-D899-415D-C793-F620BE2596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14413" y="1771181"/>
            <a:ext cx="8395217" cy="590931"/>
          </a:xfrm>
        </p:spPr>
        <p:txBody>
          <a:bodyPr anchor="b"/>
          <a:lstStyle>
            <a:lvl1pPr marL="0" indent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  <a:defRPr lang="fr-FR" sz="2000" b="0" kern="1200" smtClean="0">
                <a:ln w="21590">
                  <a:noFill/>
                </a:ln>
                <a:solidFill>
                  <a:srgbClr val="F5908D"/>
                </a:solidFill>
                <a:latin typeface="Poppins Light" panose="00000400000000000000" pitchFamily="2" charset="0"/>
                <a:ea typeface="+mj-ea"/>
                <a:cs typeface="Poppins Light" panose="00000400000000000000" pitchFamily="2" charset="0"/>
              </a:defRPr>
            </a:lvl1pPr>
            <a:lvl2pPr marL="0" indent="0" algn="l">
              <a:spcBef>
                <a:spcPts val="600"/>
              </a:spcBef>
              <a:spcAft>
                <a:spcPts val="0"/>
              </a:spcAft>
              <a:buNone/>
              <a:defRPr sz="120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defRPr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Sed dictum </a:t>
            </a:r>
            <a:r>
              <a:rPr lang="en-US" dirty="0" err="1"/>
              <a:t>consectetur</a:t>
            </a:r>
            <a:r>
              <a:rPr lang="en-US" dirty="0"/>
              <a:t> auctor. Sed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.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DCEA3BB4-8D82-F02E-870C-42066D6EF6C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92107" y="2080388"/>
            <a:ext cx="2449497" cy="279115"/>
          </a:xfrm>
        </p:spPr>
        <p:txBody>
          <a:bodyPr/>
          <a:lstStyle>
            <a:lvl1pPr algn="r">
              <a:defRPr lang="fr-FR" sz="1800" b="0" kern="1200" dirty="0">
                <a:ln w="21590">
                  <a:noFill/>
                </a:ln>
                <a:solidFill>
                  <a:srgbClr val="F5908D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  <a:lvl2pPr marL="0" indent="0">
              <a:lnSpc>
                <a:spcPct val="90000"/>
              </a:lnSpc>
              <a:buNone/>
              <a:defRPr lang="fr-FR"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fr-FR"/>
              <a:t>Date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88979B03-14F0-8C30-9FE2-AB39AC4269F3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392107" y="5239657"/>
            <a:ext cx="2449497" cy="695703"/>
          </a:xfrm>
        </p:spPr>
        <p:txBody>
          <a:bodyPr/>
          <a:lstStyle>
            <a:lvl1pPr>
              <a:defRPr lang="fr-FR" sz="10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buNone/>
              <a:defRPr lang="fr-FR"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</a:t>
            </a:r>
            <a:endParaRPr lang="fr-FR" dirty="0"/>
          </a:p>
          <a:p>
            <a:pPr lvl="0"/>
            <a:r>
              <a:rPr lang="fr-FR" dirty="0"/>
              <a:t>tuer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diam </a:t>
            </a:r>
            <a:r>
              <a:rPr lang="fr-FR" dirty="0" err="1"/>
              <a:t>nonum</a:t>
            </a:r>
            <a:r>
              <a:rPr lang="fr-FR" dirty="0"/>
              <a:t>-</a:t>
            </a:r>
          </a:p>
          <a:p>
            <a:pPr lvl="0"/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nibh</a:t>
            </a:r>
            <a:r>
              <a:rPr lang="fr-FR" dirty="0"/>
              <a:t> </a:t>
            </a:r>
            <a:r>
              <a:rPr lang="fr-FR" dirty="0" err="1"/>
              <a:t>euismod</a:t>
            </a:r>
            <a:r>
              <a:rPr lang="fr-FR" dirty="0"/>
              <a:t> </a:t>
            </a:r>
            <a:r>
              <a:rPr lang="fr-FR" dirty="0" err="1"/>
              <a:t>tincidunt</a:t>
            </a:r>
            <a:r>
              <a:rPr lang="fr-FR" dirty="0"/>
              <a:t> ut </a:t>
            </a:r>
            <a:r>
              <a:rPr lang="fr-FR" dirty="0" err="1"/>
              <a:t>laoreet</a:t>
            </a:r>
            <a:endParaRPr lang="fr-FR" dirty="0"/>
          </a:p>
          <a:p>
            <a:pPr lvl="0"/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aliquam</a:t>
            </a:r>
            <a:r>
              <a:rPr lang="fr-FR" dirty="0"/>
              <a:t> erat </a:t>
            </a:r>
            <a:r>
              <a:rPr lang="fr-FR" dirty="0" err="1"/>
              <a:t>volutpat</a:t>
            </a:r>
            <a:r>
              <a:rPr lang="fr-FR" dirty="0"/>
              <a:t>..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26281E53-D3FD-A0CD-31A3-BAC1F47A934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321661" y="5239657"/>
            <a:ext cx="2449497" cy="695703"/>
          </a:xfrm>
        </p:spPr>
        <p:txBody>
          <a:bodyPr/>
          <a:lstStyle>
            <a:lvl1pPr>
              <a:defRPr lang="fr-FR" sz="10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buNone/>
              <a:defRPr lang="fr-FR"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</a:t>
            </a:r>
            <a:endParaRPr lang="fr-FR" dirty="0"/>
          </a:p>
          <a:p>
            <a:pPr lvl="0"/>
            <a:r>
              <a:rPr lang="fr-FR" dirty="0"/>
              <a:t>tuer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diam </a:t>
            </a:r>
            <a:r>
              <a:rPr lang="fr-FR" dirty="0" err="1"/>
              <a:t>nonum</a:t>
            </a:r>
            <a:r>
              <a:rPr lang="fr-FR" dirty="0"/>
              <a:t>-</a:t>
            </a:r>
          </a:p>
          <a:p>
            <a:pPr lvl="0"/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nibh</a:t>
            </a:r>
            <a:r>
              <a:rPr lang="fr-FR" dirty="0"/>
              <a:t> </a:t>
            </a:r>
            <a:r>
              <a:rPr lang="fr-FR" dirty="0" err="1"/>
              <a:t>euismod</a:t>
            </a:r>
            <a:r>
              <a:rPr lang="fr-FR" dirty="0"/>
              <a:t> </a:t>
            </a:r>
            <a:r>
              <a:rPr lang="fr-FR" dirty="0" err="1"/>
              <a:t>tincidunt</a:t>
            </a:r>
            <a:r>
              <a:rPr lang="fr-FR" dirty="0"/>
              <a:t> ut </a:t>
            </a:r>
            <a:r>
              <a:rPr lang="fr-FR" dirty="0" err="1"/>
              <a:t>laoreet</a:t>
            </a:r>
            <a:endParaRPr lang="fr-FR" dirty="0"/>
          </a:p>
          <a:p>
            <a:pPr lvl="0"/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aliquam</a:t>
            </a:r>
            <a:r>
              <a:rPr lang="fr-FR" dirty="0"/>
              <a:t> erat </a:t>
            </a:r>
            <a:r>
              <a:rPr lang="fr-FR" dirty="0" err="1"/>
              <a:t>volutpat</a:t>
            </a:r>
            <a:r>
              <a:rPr lang="fr-FR" dirty="0"/>
              <a:t>..</a:t>
            </a:r>
          </a:p>
        </p:txBody>
      </p:sp>
      <p:sp>
        <p:nvSpPr>
          <p:cNvPr id="39" name="Espace réservé du texte 10">
            <a:extLst>
              <a:ext uri="{FF2B5EF4-FFF2-40B4-BE49-F238E27FC236}">
                <a16:creationId xmlns:a16="http://schemas.microsoft.com/office/drawing/2014/main" id="{8BEF1B81-FDBC-8052-D2AB-89BC95BAD58B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251215" y="5239657"/>
            <a:ext cx="2449497" cy="695703"/>
          </a:xfrm>
        </p:spPr>
        <p:txBody>
          <a:bodyPr/>
          <a:lstStyle>
            <a:lvl1pPr>
              <a:defRPr lang="fr-FR" sz="10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buNone/>
              <a:defRPr lang="fr-FR"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</a:t>
            </a:r>
            <a:endParaRPr lang="fr-FR" dirty="0"/>
          </a:p>
          <a:p>
            <a:pPr lvl="0"/>
            <a:r>
              <a:rPr lang="fr-FR" dirty="0"/>
              <a:t>tuer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diam </a:t>
            </a:r>
            <a:r>
              <a:rPr lang="fr-FR" dirty="0" err="1"/>
              <a:t>nonum</a:t>
            </a:r>
            <a:r>
              <a:rPr lang="fr-FR" dirty="0"/>
              <a:t>-</a:t>
            </a:r>
          </a:p>
          <a:p>
            <a:pPr lvl="0"/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nibh</a:t>
            </a:r>
            <a:r>
              <a:rPr lang="fr-FR" dirty="0"/>
              <a:t> </a:t>
            </a:r>
            <a:r>
              <a:rPr lang="fr-FR" dirty="0" err="1"/>
              <a:t>euismod</a:t>
            </a:r>
            <a:r>
              <a:rPr lang="fr-FR" dirty="0"/>
              <a:t> </a:t>
            </a:r>
            <a:r>
              <a:rPr lang="fr-FR" dirty="0" err="1"/>
              <a:t>tincidunt</a:t>
            </a:r>
            <a:r>
              <a:rPr lang="fr-FR" dirty="0"/>
              <a:t> ut </a:t>
            </a:r>
            <a:r>
              <a:rPr lang="fr-FR" dirty="0" err="1"/>
              <a:t>laoreet</a:t>
            </a:r>
            <a:endParaRPr lang="fr-FR" dirty="0"/>
          </a:p>
          <a:p>
            <a:pPr lvl="0"/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aliquam</a:t>
            </a:r>
            <a:r>
              <a:rPr lang="fr-FR" dirty="0"/>
              <a:t> erat </a:t>
            </a:r>
            <a:r>
              <a:rPr lang="fr-FR" dirty="0" err="1"/>
              <a:t>volutpat</a:t>
            </a:r>
            <a:r>
              <a:rPr lang="fr-FR" dirty="0"/>
              <a:t>..</a:t>
            </a:r>
          </a:p>
        </p:txBody>
      </p:sp>
      <p:sp>
        <p:nvSpPr>
          <p:cNvPr id="40" name="Espace réservé du texte 10">
            <a:extLst>
              <a:ext uri="{FF2B5EF4-FFF2-40B4-BE49-F238E27FC236}">
                <a16:creationId xmlns:a16="http://schemas.microsoft.com/office/drawing/2014/main" id="{CA90069F-8798-1C94-17CB-449167D106F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180769" y="5239657"/>
            <a:ext cx="2449497" cy="864083"/>
          </a:xfrm>
        </p:spPr>
        <p:txBody>
          <a:bodyPr/>
          <a:lstStyle>
            <a:lvl1pPr>
              <a:defRPr lang="fr-FR" sz="1000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0" indent="0">
              <a:lnSpc>
                <a:spcPct val="90000"/>
              </a:lnSpc>
              <a:buNone/>
              <a:defRPr lang="fr-FR"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</a:t>
            </a:r>
            <a:endParaRPr lang="fr-FR" dirty="0"/>
          </a:p>
          <a:p>
            <a:pPr lvl="0"/>
            <a:r>
              <a:rPr lang="fr-FR" dirty="0"/>
              <a:t>tuer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diam </a:t>
            </a:r>
            <a:r>
              <a:rPr lang="fr-FR" dirty="0" err="1"/>
              <a:t>nonum</a:t>
            </a:r>
            <a:r>
              <a:rPr lang="fr-FR" dirty="0"/>
              <a:t>-</a:t>
            </a:r>
          </a:p>
          <a:p>
            <a:pPr lvl="0"/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nibh</a:t>
            </a:r>
            <a:r>
              <a:rPr lang="fr-FR" dirty="0"/>
              <a:t> </a:t>
            </a:r>
            <a:r>
              <a:rPr lang="fr-FR" dirty="0" err="1"/>
              <a:t>euismod</a:t>
            </a:r>
            <a:r>
              <a:rPr lang="fr-FR" dirty="0"/>
              <a:t> </a:t>
            </a:r>
            <a:r>
              <a:rPr lang="fr-FR" dirty="0" err="1"/>
              <a:t>tincidunt</a:t>
            </a:r>
            <a:r>
              <a:rPr lang="fr-FR" dirty="0"/>
              <a:t> ut </a:t>
            </a:r>
            <a:r>
              <a:rPr lang="fr-FR" dirty="0" err="1"/>
              <a:t>laoreet</a:t>
            </a:r>
            <a:endParaRPr lang="fr-FR" dirty="0"/>
          </a:p>
          <a:p>
            <a:pPr lvl="0"/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aliquam</a:t>
            </a:r>
            <a:r>
              <a:rPr lang="fr-FR" dirty="0"/>
              <a:t> erat </a:t>
            </a:r>
            <a:r>
              <a:rPr lang="fr-FR" dirty="0" err="1"/>
              <a:t>volutpat</a:t>
            </a:r>
            <a:r>
              <a:rPr lang="fr-FR" dirty="0"/>
              <a:t>..</a:t>
            </a:r>
          </a:p>
          <a:p>
            <a:pPr lvl="1"/>
            <a:r>
              <a:rPr lang="fr-FR" dirty="0"/>
              <a:t>.</a:t>
            </a:r>
          </a:p>
        </p:txBody>
      </p:sp>
      <p:sp>
        <p:nvSpPr>
          <p:cNvPr id="41" name="Espace réservé pour une image  24">
            <a:extLst>
              <a:ext uri="{FF2B5EF4-FFF2-40B4-BE49-F238E27FC236}">
                <a16:creationId xmlns:a16="http://schemas.microsoft.com/office/drawing/2014/main" id="{6F8802A3-3A47-E186-5633-4D0434508A8A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392107" y="2656749"/>
            <a:ext cx="2460273" cy="2451074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2" name="Espace réservé du texte 63">
            <a:extLst>
              <a:ext uri="{FF2B5EF4-FFF2-40B4-BE49-F238E27FC236}">
                <a16:creationId xmlns:a16="http://schemas.microsoft.com/office/drawing/2014/main" id="{A1620640-F1DC-7BE9-ABB5-923A193C7085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007152" y="2656750"/>
            <a:ext cx="845228" cy="844680"/>
          </a:xfrm>
          <a:custGeom>
            <a:avLst/>
            <a:gdLst>
              <a:gd name="connsiteX0" fmla="*/ 838762 w 1689576"/>
              <a:gd name="connsiteY0" fmla="*/ 0 h 1689360"/>
              <a:gd name="connsiteX1" fmla="*/ 1689576 w 1689576"/>
              <a:gd name="connsiteY1" fmla="*/ 0 h 1689360"/>
              <a:gd name="connsiteX2" fmla="*/ 1689576 w 1689576"/>
              <a:gd name="connsiteY2" fmla="*/ 850801 h 1689360"/>
              <a:gd name="connsiteX3" fmla="*/ 1689044 w 1689576"/>
              <a:gd name="connsiteY3" fmla="*/ 850801 h 1689360"/>
              <a:gd name="connsiteX4" fmla="*/ 1689044 w 1689576"/>
              <a:gd name="connsiteY4" fmla="*/ 1689360 h 1689360"/>
              <a:gd name="connsiteX5" fmla="*/ 838228 w 1689576"/>
              <a:gd name="connsiteY5" fmla="*/ 1689360 h 1689360"/>
              <a:gd name="connsiteX6" fmla="*/ 838228 w 1689576"/>
              <a:gd name="connsiteY6" fmla="*/ 851132 h 1689360"/>
              <a:gd name="connsiteX7" fmla="*/ 0 w 1689576"/>
              <a:gd name="connsiteY7" fmla="*/ 851132 h 1689360"/>
              <a:gd name="connsiteX8" fmla="*/ 0 w 1689576"/>
              <a:gd name="connsiteY8" fmla="*/ 304 h 1689360"/>
              <a:gd name="connsiteX9" fmla="*/ 838762 w 1689576"/>
              <a:gd name="connsiteY9" fmla="*/ 304 h 168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9576" h="1689360">
                <a:moveTo>
                  <a:pt x="838762" y="0"/>
                </a:moveTo>
                <a:lnTo>
                  <a:pt x="1689576" y="0"/>
                </a:lnTo>
                <a:lnTo>
                  <a:pt x="1689576" y="850801"/>
                </a:lnTo>
                <a:lnTo>
                  <a:pt x="1689044" y="850801"/>
                </a:lnTo>
                <a:lnTo>
                  <a:pt x="1689044" y="1689360"/>
                </a:lnTo>
                <a:lnTo>
                  <a:pt x="838228" y="1689360"/>
                </a:lnTo>
                <a:lnTo>
                  <a:pt x="838228" y="851132"/>
                </a:lnTo>
                <a:lnTo>
                  <a:pt x="0" y="851132"/>
                </a:lnTo>
                <a:lnTo>
                  <a:pt x="0" y="304"/>
                </a:lnTo>
                <a:lnTo>
                  <a:pt x="838762" y="304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43" name="Espace réservé du texte 65">
            <a:extLst>
              <a:ext uri="{FF2B5EF4-FFF2-40B4-BE49-F238E27FC236}">
                <a16:creationId xmlns:a16="http://schemas.microsoft.com/office/drawing/2014/main" id="{88F0F9F2-6D58-7CCA-99B0-266C206BA7FC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392107" y="4682416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44" name="Espace réservé pour une image  24">
            <a:extLst>
              <a:ext uri="{FF2B5EF4-FFF2-40B4-BE49-F238E27FC236}">
                <a16:creationId xmlns:a16="http://schemas.microsoft.com/office/drawing/2014/main" id="{E18C3963-E2DF-A5C8-1B11-1185D863F78C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3321661" y="2656749"/>
            <a:ext cx="2460273" cy="2451074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5" name="Espace réservé du texte 63">
            <a:extLst>
              <a:ext uri="{FF2B5EF4-FFF2-40B4-BE49-F238E27FC236}">
                <a16:creationId xmlns:a16="http://schemas.microsoft.com/office/drawing/2014/main" id="{7D6597C0-FA8D-527C-3A1C-6FAA8210E3D4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4936706" y="2656750"/>
            <a:ext cx="845228" cy="844680"/>
          </a:xfrm>
          <a:custGeom>
            <a:avLst/>
            <a:gdLst>
              <a:gd name="connsiteX0" fmla="*/ 838762 w 1689576"/>
              <a:gd name="connsiteY0" fmla="*/ 0 h 1689360"/>
              <a:gd name="connsiteX1" fmla="*/ 1689576 w 1689576"/>
              <a:gd name="connsiteY1" fmla="*/ 0 h 1689360"/>
              <a:gd name="connsiteX2" fmla="*/ 1689576 w 1689576"/>
              <a:gd name="connsiteY2" fmla="*/ 850801 h 1689360"/>
              <a:gd name="connsiteX3" fmla="*/ 1689044 w 1689576"/>
              <a:gd name="connsiteY3" fmla="*/ 850801 h 1689360"/>
              <a:gd name="connsiteX4" fmla="*/ 1689044 w 1689576"/>
              <a:gd name="connsiteY4" fmla="*/ 1689360 h 1689360"/>
              <a:gd name="connsiteX5" fmla="*/ 838228 w 1689576"/>
              <a:gd name="connsiteY5" fmla="*/ 1689360 h 1689360"/>
              <a:gd name="connsiteX6" fmla="*/ 838228 w 1689576"/>
              <a:gd name="connsiteY6" fmla="*/ 851132 h 1689360"/>
              <a:gd name="connsiteX7" fmla="*/ 0 w 1689576"/>
              <a:gd name="connsiteY7" fmla="*/ 851132 h 1689360"/>
              <a:gd name="connsiteX8" fmla="*/ 0 w 1689576"/>
              <a:gd name="connsiteY8" fmla="*/ 304 h 1689360"/>
              <a:gd name="connsiteX9" fmla="*/ 838762 w 1689576"/>
              <a:gd name="connsiteY9" fmla="*/ 304 h 168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9576" h="1689360">
                <a:moveTo>
                  <a:pt x="838762" y="0"/>
                </a:moveTo>
                <a:lnTo>
                  <a:pt x="1689576" y="0"/>
                </a:lnTo>
                <a:lnTo>
                  <a:pt x="1689576" y="850801"/>
                </a:lnTo>
                <a:lnTo>
                  <a:pt x="1689044" y="850801"/>
                </a:lnTo>
                <a:lnTo>
                  <a:pt x="1689044" y="1689360"/>
                </a:lnTo>
                <a:lnTo>
                  <a:pt x="838228" y="1689360"/>
                </a:lnTo>
                <a:lnTo>
                  <a:pt x="838228" y="851132"/>
                </a:lnTo>
                <a:lnTo>
                  <a:pt x="0" y="851132"/>
                </a:lnTo>
                <a:lnTo>
                  <a:pt x="0" y="304"/>
                </a:lnTo>
                <a:lnTo>
                  <a:pt x="838762" y="304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46" name="Espace réservé du texte 65">
            <a:extLst>
              <a:ext uri="{FF2B5EF4-FFF2-40B4-BE49-F238E27FC236}">
                <a16:creationId xmlns:a16="http://schemas.microsoft.com/office/drawing/2014/main" id="{8DDB8386-09DC-1487-72F1-006A20163604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321661" y="4682416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47" name="Espace réservé pour une image  24">
            <a:extLst>
              <a:ext uri="{FF2B5EF4-FFF2-40B4-BE49-F238E27FC236}">
                <a16:creationId xmlns:a16="http://schemas.microsoft.com/office/drawing/2014/main" id="{FA36C483-9489-782C-7150-D1ADCF68B443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6251216" y="2656749"/>
            <a:ext cx="2460273" cy="2451074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8" name="Espace réservé du texte 63">
            <a:extLst>
              <a:ext uri="{FF2B5EF4-FFF2-40B4-BE49-F238E27FC236}">
                <a16:creationId xmlns:a16="http://schemas.microsoft.com/office/drawing/2014/main" id="{A9DBD845-A515-B98D-BC73-FCB1198A46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866261" y="2656750"/>
            <a:ext cx="845228" cy="844680"/>
          </a:xfrm>
          <a:custGeom>
            <a:avLst/>
            <a:gdLst>
              <a:gd name="connsiteX0" fmla="*/ 838762 w 1689576"/>
              <a:gd name="connsiteY0" fmla="*/ 0 h 1689360"/>
              <a:gd name="connsiteX1" fmla="*/ 1689576 w 1689576"/>
              <a:gd name="connsiteY1" fmla="*/ 0 h 1689360"/>
              <a:gd name="connsiteX2" fmla="*/ 1689576 w 1689576"/>
              <a:gd name="connsiteY2" fmla="*/ 850801 h 1689360"/>
              <a:gd name="connsiteX3" fmla="*/ 1689044 w 1689576"/>
              <a:gd name="connsiteY3" fmla="*/ 850801 h 1689360"/>
              <a:gd name="connsiteX4" fmla="*/ 1689044 w 1689576"/>
              <a:gd name="connsiteY4" fmla="*/ 1689360 h 1689360"/>
              <a:gd name="connsiteX5" fmla="*/ 838228 w 1689576"/>
              <a:gd name="connsiteY5" fmla="*/ 1689360 h 1689360"/>
              <a:gd name="connsiteX6" fmla="*/ 838228 w 1689576"/>
              <a:gd name="connsiteY6" fmla="*/ 851132 h 1689360"/>
              <a:gd name="connsiteX7" fmla="*/ 0 w 1689576"/>
              <a:gd name="connsiteY7" fmla="*/ 851132 h 1689360"/>
              <a:gd name="connsiteX8" fmla="*/ 0 w 1689576"/>
              <a:gd name="connsiteY8" fmla="*/ 304 h 1689360"/>
              <a:gd name="connsiteX9" fmla="*/ 838762 w 1689576"/>
              <a:gd name="connsiteY9" fmla="*/ 304 h 168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9576" h="1689360">
                <a:moveTo>
                  <a:pt x="838762" y="0"/>
                </a:moveTo>
                <a:lnTo>
                  <a:pt x="1689576" y="0"/>
                </a:lnTo>
                <a:lnTo>
                  <a:pt x="1689576" y="850801"/>
                </a:lnTo>
                <a:lnTo>
                  <a:pt x="1689044" y="850801"/>
                </a:lnTo>
                <a:lnTo>
                  <a:pt x="1689044" y="1689360"/>
                </a:lnTo>
                <a:lnTo>
                  <a:pt x="838228" y="1689360"/>
                </a:lnTo>
                <a:lnTo>
                  <a:pt x="838228" y="851132"/>
                </a:lnTo>
                <a:lnTo>
                  <a:pt x="0" y="851132"/>
                </a:lnTo>
                <a:lnTo>
                  <a:pt x="0" y="304"/>
                </a:lnTo>
                <a:lnTo>
                  <a:pt x="838762" y="304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49" name="Espace réservé du texte 65">
            <a:extLst>
              <a:ext uri="{FF2B5EF4-FFF2-40B4-BE49-F238E27FC236}">
                <a16:creationId xmlns:a16="http://schemas.microsoft.com/office/drawing/2014/main" id="{C785818C-B256-6C54-0DF4-60AA0753B3AF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6251215" y="4682416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50" name="Espace réservé pour une image  24">
            <a:extLst>
              <a:ext uri="{FF2B5EF4-FFF2-40B4-BE49-F238E27FC236}">
                <a16:creationId xmlns:a16="http://schemas.microsoft.com/office/drawing/2014/main" id="{B10716A4-32F4-7104-C4D7-55C9C15C3D82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9180770" y="2656749"/>
            <a:ext cx="2460273" cy="2451074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51" name="Espace réservé du texte 63">
            <a:extLst>
              <a:ext uri="{FF2B5EF4-FFF2-40B4-BE49-F238E27FC236}">
                <a16:creationId xmlns:a16="http://schemas.microsoft.com/office/drawing/2014/main" id="{185AF287-A4E4-468B-00C8-D6EDFA40A610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0795815" y="2656750"/>
            <a:ext cx="845228" cy="844680"/>
          </a:xfrm>
          <a:custGeom>
            <a:avLst/>
            <a:gdLst>
              <a:gd name="connsiteX0" fmla="*/ 838762 w 1689576"/>
              <a:gd name="connsiteY0" fmla="*/ 0 h 1689360"/>
              <a:gd name="connsiteX1" fmla="*/ 1689576 w 1689576"/>
              <a:gd name="connsiteY1" fmla="*/ 0 h 1689360"/>
              <a:gd name="connsiteX2" fmla="*/ 1689576 w 1689576"/>
              <a:gd name="connsiteY2" fmla="*/ 850801 h 1689360"/>
              <a:gd name="connsiteX3" fmla="*/ 1689044 w 1689576"/>
              <a:gd name="connsiteY3" fmla="*/ 850801 h 1689360"/>
              <a:gd name="connsiteX4" fmla="*/ 1689044 w 1689576"/>
              <a:gd name="connsiteY4" fmla="*/ 1689360 h 1689360"/>
              <a:gd name="connsiteX5" fmla="*/ 838228 w 1689576"/>
              <a:gd name="connsiteY5" fmla="*/ 1689360 h 1689360"/>
              <a:gd name="connsiteX6" fmla="*/ 838228 w 1689576"/>
              <a:gd name="connsiteY6" fmla="*/ 851132 h 1689360"/>
              <a:gd name="connsiteX7" fmla="*/ 0 w 1689576"/>
              <a:gd name="connsiteY7" fmla="*/ 851132 h 1689360"/>
              <a:gd name="connsiteX8" fmla="*/ 0 w 1689576"/>
              <a:gd name="connsiteY8" fmla="*/ 304 h 1689360"/>
              <a:gd name="connsiteX9" fmla="*/ 838762 w 1689576"/>
              <a:gd name="connsiteY9" fmla="*/ 304 h 168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9576" h="1689360">
                <a:moveTo>
                  <a:pt x="838762" y="0"/>
                </a:moveTo>
                <a:lnTo>
                  <a:pt x="1689576" y="0"/>
                </a:lnTo>
                <a:lnTo>
                  <a:pt x="1689576" y="850801"/>
                </a:lnTo>
                <a:lnTo>
                  <a:pt x="1689044" y="850801"/>
                </a:lnTo>
                <a:lnTo>
                  <a:pt x="1689044" y="1689360"/>
                </a:lnTo>
                <a:lnTo>
                  <a:pt x="838228" y="1689360"/>
                </a:lnTo>
                <a:lnTo>
                  <a:pt x="838228" y="851132"/>
                </a:lnTo>
                <a:lnTo>
                  <a:pt x="0" y="851132"/>
                </a:lnTo>
                <a:lnTo>
                  <a:pt x="0" y="304"/>
                </a:lnTo>
                <a:lnTo>
                  <a:pt x="838762" y="304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52" name="Espace réservé du texte 65">
            <a:extLst>
              <a:ext uri="{FF2B5EF4-FFF2-40B4-BE49-F238E27FC236}">
                <a16:creationId xmlns:a16="http://schemas.microsoft.com/office/drawing/2014/main" id="{35C5FB42-0EF5-B5ED-36C5-4209739882D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9180769" y="4682416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solidFill>
                  <a:schemeClr val="accent3"/>
                </a:solidFill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" name="Espace réservé du texte 10">
            <a:extLst>
              <a:ext uri="{FF2B5EF4-FFF2-40B4-BE49-F238E27FC236}">
                <a16:creationId xmlns:a16="http://schemas.microsoft.com/office/drawing/2014/main" id="{C35BAD9D-98F2-74B3-3575-50C7633A76D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330" y="380016"/>
            <a:ext cx="11658190" cy="579902"/>
          </a:xfrm>
        </p:spPr>
        <p:txBody>
          <a:bodyPr/>
          <a:lstStyle>
            <a:lvl1pPr>
              <a:defRPr lang="fr-FR" sz="1800" b="1" i="0" u="none" strike="noStrike" kern="1200" baseline="0" smtClean="0">
                <a:solidFill>
                  <a:srgbClr val="005573"/>
                </a:solidFill>
                <a:latin typeface="Poppins" panose="00000500000000000000" pitchFamily="2" charset="0"/>
                <a:ea typeface="+mn-ea"/>
                <a:cs typeface="Poppins" panose="00000500000000000000" pitchFamily="2" charset="0"/>
              </a:defRPr>
            </a:lvl1pPr>
            <a:lvl2pPr marL="0" indent="0">
              <a:buNone/>
              <a:defRPr lang="en-US" sz="1800" b="0" i="0" u="none" strike="noStrike" kern="1200" baseline="0" smtClean="0">
                <a:solidFill>
                  <a:srgbClr val="F5908D"/>
                </a:solidFill>
                <a:latin typeface="Poppins Light" panose="00000400000000000000" pitchFamily="2" charset="0"/>
                <a:ea typeface="+mn-ea"/>
                <a:cs typeface="Poppins Light" panose="00000400000000000000" pitchFamily="2" charset="0"/>
              </a:defRPr>
            </a:lvl2pPr>
          </a:lstStyle>
          <a:p>
            <a:pPr lvl="0"/>
            <a:r>
              <a:rPr lang="fr-FR" dirty="0"/>
              <a:t>Highlights in pictures</a:t>
            </a:r>
          </a:p>
          <a:p>
            <a:pPr lvl="1"/>
            <a:r>
              <a:rPr lang="fr-FR" dirty="0"/>
              <a:t>Subtitle</a:t>
            </a:r>
            <a:endParaRPr lang="en-US" dirty="0"/>
          </a:p>
        </p:txBody>
      </p:sp>
      <p:sp>
        <p:nvSpPr>
          <p:cNvPr id="4" name="Forme libre : forme 3">
            <a:extLst>
              <a:ext uri="{FF2B5EF4-FFF2-40B4-BE49-F238E27FC236}">
                <a16:creationId xmlns:a16="http://schemas.microsoft.com/office/drawing/2014/main" id="{2C298236-7708-2170-81FC-46CB638FED8A}"/>
              </a:ext>
            </a:extLst>
          </p:cNvPr>
          <p:cNvSpPr/>
          <p:nvPr userDrawn="1"/>
        </p:nvSpPr>
        <p:spPr>
          <a:xfrm rot="10800000" flipV="1">
            <a:off x="10488606" y="422466"/>
            <a:ext cx="425393" cy="425171"/>
          </a:xfrm>
          <a:custGeom>
            <a:avLst/>
            <a:gdLst>
              <a:gd name="connsiteX0" fmla="*/ 1685 w 850342"/>
              <a:gd name="connsiteY0" fmla="*/ -781 h 850342"/>
              <a:gd name="connsiteX1" fmla="*/ 852028 w 850342"/>
              <a:gd name="connsiteY1" fmla="*/ -781 h 850342"/>
              <a:gd name="connsiteX2" fmla="*/ 852028 w 850342"/>
              <a:gd name="connsiteY2" fmla="*/ 849562 h 850342"/>
              <a:gd name="connsiteX3" fmla="*/ 1685 w 850342"/>
              <a:gd name="connsiteY3" fmla="*/ 849562 h 85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342" h="850342">
                <a:moveTo>
                  <a:pt x="1685" y="-781"/>
                </a:moveTo>
                <a:lnTo>
                  <a:pt x="852028" y="-781"/>
                </a:lnTo>
                <a:lnTo>
                  <a:pt x="852028" y="849562"/>
                </a:lnTo>
                <a:lnTo>
                  <a:pt x="1685" y="849562"/>
                </a:lnTo>
                <a:close/>
              </a:path>
            </a:pathLst>
          </a:custGeom>
          <a:solidFill>
            <a:srgbClr val="C4F6EF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A2261BD3-C562-F562-F93F-FA4C65DD6B33}"/>
              </a:ext>
            </a:extLst>
          </p:cNvPr>
          <p:cNvSpPr/>
          <p:nvPr userDrawn="1"/>
        </p:nvSpPr>
        <p:spPr>
          <a:xfrm>
            <a:off x="11766613" y="5239657"/>
            <a:ext cx="425393" cy="425171"/>
          </a:xfrm>
          <a:custGeom>
            <a:avLst/>
            <a:gdLst>
              <a:gd name="connsiteX0" fmla="*/ 1887 w 850342"/>
              <a:gd name="connsiteY0" fmla="*/ 1452 h 850342"/>
              <a:gd name="connsiteX1" fmla="*/ 852229 w 850342"/>
              <a:gd name="connsiteY1" fmla="*/ 1452 h 850342"/>
              <a:gd name="connsiteX2" fmla="*/ 852229 w 850342"/>
              <a:gd name="connsiteY2" fmla="*/ 851795 h 850342"/>
              <a:gd name="connsiteX3" fmla="*/ 1887 w 850342"/>
              <a:gd name="connsiteY3" fmla="*/ 851795 h 850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342" h="850342">
                <a:moveTo>
                  <a:pt x="1887" y="1452"/>
                </a:moveTo>
                <a:lnTo>
                  <a:pt x="852229" y="1452"/>
                </a:lnTo>
                <a:lnTo>
                  <a:pt x="852229" y="851795"/>
                </a:lnTo>
                <a:lnTo>
                  <a:pt x="1887" y="851795"/>
                </a:lnTo>
                <a:close/>
              </a:path>
            </a:pathLst>
          </a:custGeom>
          <a:solidFill>
            <a:srgbClr val="FCDAD9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A581881D-059D-A222-BF6C-8EAC2BC63B01}"/>
              </a:ext>
            </a:extLst>
          </p:cNvPr>
          <p:cNvSpPr/>
          <p:nvPr userDrawn="1"/>
        </p:nvSpPr>
        <p:spPr>
          <a:xfrm>
            <a:off x="11347241" y="3571"/>
            <a:ext cx="844759" cy="844212"/>
          </a:xfrm>
          <a:custGeom>
            <a:avLst/>
            <a:gdLst>
              <a:gd name="connsiteX0" fmla="*/ 1692413 w 1688639"/>
              <a:gd name="connsiteY0" fmla="*/ 200 h 1688423"/>
              <a:gd name="connsiteX1" fmla="*/ 842070 w 1688639"/>
              <a:gd name="connsiteY1" fmla="*/ 200 h 1688423"/>
              <a:gd name="connsiteX2" fmla="*/ 842070 w 1688639"/>
              <a:gd name="connsiteY2" fmla="*/ 517 h 1688423"/>
              <a:gd name="connsiteX3" fmla="*/ 3773 w 1688639"/>
              <a:gd name="connsiteY3" fmla="*/ 517 h 1688423"/>
              <a:gd name="connsiteX4" fmla="*/ 3773 w 1688639"/>
              <a:gd name="connsiteY4" fmla="*/ 850860 h 1688423"/>
              <a:gd name="connsiteX5" fmla="*/ 841537 w 1688639"/>
              <a:gd name="connsiteY5" fmla="*/ 850860 h 1688423"/>
              <a:gd name="connsiteX6" fmla="*/ 841537 w 1688639"/>
              <a:gd name="connsiteY6" fmla="*/ 1688623 h 1688423"/>
              <a:gd name="connsiteX7" fmla="*/ 1691880 w 1688639"/>
              <a:gd name="connsiteY7" fmla="*/ 1688623 h 1688423"/>
              <a:gd name="connsiteX8" fmla="*/ 1691880 w 1688639"/>
              <a:gd name="connsiteY8" fmla="*/ 850542 h 1688423"/>
              <a:gd name="connsiteX9" fmla="*/ 1692413 w 1688639"/>
              <a:gd name="connsiteY9" fmla="*/ 850542 h 1688423"/>
              <a:gd name="connsiteX10" fmla="*/ 1692413 w 1688639"/>
              <a:gd name="connsiteY10" fmla="*/ 200 h 168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88639" h="1688423">
                <a:moveTo>
                  <a:pt x="1692413" y="200"/>
                </a:moveTo>
                <a:lnTo>
                  <a:pt x="842070" y="200"/>
                </a:lnTo>
                <a:lnTo>
                  <a:pt x="842070" y="517"/>
                </a:lnTo>
                <a:lnTo>
                  <a:pt x="3773" y="517"/>
                </a:lnTo>
                <a:lnTo>
                  <a:pt x="3773" y="850860"/>
                </a:lnTo>
                <a:lnTo>
                  <a:pt x="841537" y="850860"/>
                </a:lnTo>
                <a:lnTo>
                  <a:pt x="841537" y="1688623"/>
                </a:lnTo>
                <a:lnTo>
                  <a:pt x="1691880" y="1688623"/>
                </a:lnTo>
                <a:lnTo>
                  <a:pt x="1691880" y="850542"/>
                </a:lnTo>
                <a:lnTo>
                  <a:pt x="1692413" y="850542"/>
                </a:lnTo>
                <a:lnTo>
                  <a:pt x="1692413" y="200"/>
                </a:lnTo>
                <a:close/>
              </a:path>
            </a:pathLst>
          </a:custGeom>
          <a:solidFill>
            <a:srgbClr val="FCDAD9"/>
          </a:solidFill>
          <a:ln w="12690" cap="flat">
            <a:noFill/>
            <a:prstDash val="solid"/>
            <a:round/>
          </a:ln>
        </p:spPr>
        <p:txBody>
          <a:bodyPr rtlCol="0" anchor="ctr"/>
          <a:lstStyle/>
          <a:p>
            <a:endParaRPr lang="en-US" sz="90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2892898-7E26-EE9E-0EBF-654DA0D0F8D8}"/>
              </a:ext>
            </a:extLst>
          </p:cNvPr>
          <p:cNvSpPr>
            <a:spLocks noGrp="1"/>
          </p:cNvSpPr>
          <p:nvPr>
            <p:ph type="ftr" sz="quarter" idx="72"/>
          </p:nvPr>
        </p:nvSpPr>
        <p:spPr/>
        <p:txBody>
          <a:bodyPr/>
          <a:lstStyle/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  <p:sp>
        <p:nvSpPr>
          <p:cNvPr id="6" name="AutoShape 2" descr="freestar">
            <a:hlinkClick r:id="rId2"/>
            <a:extLst>
              <a:ext uri="{FF2B5EF4-FFF2-40B4-BE49-F238E27FC236}">
                <a16:creationId xmlns:a16="http://schemas.microsoft.com/office/drawing/2014/main" id="{22F708A4-A08F-9C2A-24F3-FA49552D7D4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-33338" y="-136525"/>
            <a:ext cx="133351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AutoShape 4" descr="freestar">
            <a:hlinkClick r:id="rId3"/>
            <a:extLst>
              <a:ext uri="{FF2B5EF4-FFF2-40B4-BE49-F238E27FC236}">
                <a16:creationId xmlns:a16="http://schemas.microsoft.com/office/drawing/2014/main" id="{ECC8C315-30F8-CEE4-7DC6-055ECE3DB63A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-33338" y="-152400"/>
            <a:ext cx="133351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51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que 18">
            <a:extLst>
              <a:ext uri="{FF2B5EF4-FFF2-40B4-BE49-F238E27FC236}">
                <a16:creationId xmlns:a16="http://schemas.microsoft.com/office/drawing/2014/main" id="{7D0D8FDA-61B3-CFE8-1BEB-1E942D756D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572"/>
            <a:ext cx="12192000" cy="6854428"/>
          </a:xfrm>
          <a:prstGeom prst="rect">
            <a:avLst/>
          </a:prstGeom>
        </p:spPr>
      </p:pic>
      <p:sp>
        <p:nvSpPr>
          <p:cNvPr id="6" name="Titre 5">
            <a:extLst>
              <a:ext uri="{FF2B5EF4-FFF2-40B4-BE49-F238E27FC236}">
                <a16:creationId xmlns:a16="http://schemas.microsoft.com/office/drawing/2014/main" id="{85927036-25CB-E76B-916A-738CAD2067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330" y="380016"/>
            <a:ext cx="10515600" cy="301044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Key figures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342390E6-1256-1F89-B632-F492E291C7F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6C1567E3-47C6-AEE0-A62E-8B6B71FB68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85131" y="1506456"/>
            <a:ext cx="10232912" cy="1003095"/>
          </a:xfrm>
        </p:spPr>
        <p:txBody>
          <a:bodyPr/>
          <a:lstStyle>
            <a:lvl1pPr marL="0" indent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None/>
              <a:defRPr lang="fr-FR" sz="3395" b="0" kern="1200" smtClean="0">
                <a:ln w="21590">
                  <a:noFill/>
                </a:ln>
                <a:solidFill>
                  <a:srgbClr val="F5908D"/>
                </a:solidFill>
                <a:latin typeface="Poppins Light" panose="00000400000000000000" pitchFamily="2" charset="0"/>
                <a:ea typeface="+mj-ea"/>
                <a:cs typeface="Poppins Light" panose="00000400000000000000" pitchFamily="2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 dirty="0"/>
              <a:t>Lorem ipsum dolor sit amet, </a:t>
            </a:r>
            <a:r>
              <a:rPr lang="en-US" dirty="0" err="1"/>
              <a:t>consectetuer</a:t>
            </a:r>
            <a:endParaRPr lang="en-US" dirty="0"/>
          </a:p>
          <a:p>
            <a:r>
              <a:rPr lang="en-US" dirty="0"/>
              <a:t>adipiscing elit sed ipsum</a:t>
            </a:r>
            <a:endParaRPr lang="fr-FR" dirty="0"/>
          </a:p>
        </p:txBody>
      </p:sp>
      <p:sp>
        <p:nvSpPr>
          <p:cNvPr id="13" name="Espace réservé du texte 26">
            <a:extLst>
              <a:ext uri="{FF2B5EF4-FFF2-40B4-BE49-F238E27FC236}">
                <a16:creationId xmlns:a16="http://schemas.microsoft.com/office/drawing/2014/main" id="{907A0D6A-418C-4956-CF8E-E17959746D2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475242" y="2720639"/>
            <a:ext cx="9235210" cy="3600"/>
          </a:xfrm>
          <a:solidFill>
            <a:srgbClr val="F5908D"/>
          </a:solidFill>
          <a:ln>
            <a:solidFill>
              <a:schemeClr val="tx2"/>
            </a:solidFill>
          </a:ln>
        </p:spPr>
        <p:txBody>
          <a:bodyPr>
            <a:noAutofit/>
          </a:bodyPr>
          <a:lstStyle>
            <a:lvl1pPr>
              <a:defRPr sz="100" i="0" cap="none" baseline="0">
                <a:noFill/>
                <a:latin typeface="+mn-lt"/>
                <a:cs typeface="Poppins Medium" panose="00000600000000000000" pitchFamily="2" charset="0"/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/>
              <a:t>Day 1</a:t>
            </a:r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9C33EECE-6BEE-C8C3-E903-1C03326AFE4F}"/>
              </a:ext>
            </a:extLst>
          </p:cNvPr>
          <p:cNvSpPr/>
          <p:nvPr/>
        </p:nvSpPr>
        <p:spPr>
          <a:xfrm>
            <a:off x="195364" y="6643880"/>
            <a:ext cx="475520" cy="84790"/>
          </a:xfrm>
          <a:custGeom>
            <a:avLst/>
            <a:gdLst>
              <a:gd name="connsiteX0" fmla="*/ 45265 w 950545"/>
              <a:gd name="connsiteY0" fmla="*/ -13 h 169580"/>
              <a:gd name="connsiteX1" fmla="*/ 7 w 950545"/>
              <a:gd name="connsiteY1" fmla="*/ -13 h 169580"/>
              <a:gd name="connsiteX2" fmla="*/ 7 w 950545"/>
              <a:gd name="connsiteY2" fmla="*/ 45233 h 169580"/>
              <a:gd name="connsiteX3" fmla="*/ 45265 w 950545"/>
              <a:gd name="connsiteY3" fmla="*/ 45233 h 169580"/>
              <a:gd name="connsiteX4" fmla="*/ 45265 w 950545"/>
              <a:gd name="connsiteY4" fmla="*/ -13 h 169580"/>
              <a:gd name="connsiteX5" fmla="*/ 7 w 950545"/>
              <a:gd name="connsiteY5" fmla="*/ 57079 h 169580"/>
              <a:gd name="connsiteX6" fmla="*/ 7 w 950545"/>
              <a:gd name="connsiteY6" fmla="*/ 166881 h 169580"/>
              <a:gd name="connsiteX7" fmla="*/ 45265 w 950545"/>
              <a:gd name="connsiteY7" fmla="*/ 166881 h 169580"/>
              <a:gd name="connsiteX8" fmla="*/ 45265 w 950545"/>
              <a:gd name="connsiteY8" fmla="*/ 57079 h 169580"/>
              <a:gd name="connsiteX9" fmla="*/ 7 w 950545"/>
              <a:gd name="connsiteY9" fmla="*/ 57079 h 169580"/>
              <a:gd name="connsiteX10" fmla="*/ 903837 w 950545"/>
              <a:gd name="connsiteY10" fmla="*/ 55344 h 169580"/>
              <a:gd name="connsiteX11" fmla="*/ 850279 w 950545"/>
              <a:gd name="connsiteY11" fmla="*/ 76490 h 169580"/>
              <a:gd name="connsiteX12" fmla="*/ 809125 w 950545"/>
              <a:gd name="connsiteY12" fmla="*/ 55344 h 169580"/>
              <a:gd name="connsiteX13" fmla="*/ 759749 w 950545"/>
              <a:gd name="connsiteY13" fmla="*/ 75451 h 169580"/>
              <a:gd name="connsiteX14" fmla="*/ 759749 w 950545"/>
              <a:gd name="connsiteY14" fmla="*/ 57079 h 169580"/>
              <a:gd name="connsiteX15" fmla="*/ 714503 w 950545"/>
              <a:gd name="connsiteY15" fmla="*/ 57079 h 169580"/>
              <a:gd name="connsiteX16" fmla="*/ 714503 w 950545"/>
              <a:gd name="connsiteY16" fmla="*/ 166868 h 169580"/>
              <a:gd name="connsiteX17" fmla="*/ 759749 w 950545"/>
              <a:gd name="connsiteY17" fmla="*/ 166881 h 169580"/>
              <a:gd name="connsiteX18" fmla="*/ 759749 w 950545"/>
              <a:gd name="connsiteY18" fmla="*/ 107634 h 169580"/>
              <a:gd name="connsiteX19" fmla="*/ 789550 w 950545"/>
              <a:gd name="connsiteY19" fmla="*/ 93735 h 169580"/>
              <a:gd name="connsiteX20" fmla="*/ 810582 w 950545"/>
              <a:gd name="connsiteY20" fmla="*/ 120621 h 169580"/>
              <a:gd name="connsiteX21" fmla="*/ 810582 w 950545"/>
              <a:gd name="connsiteY21" fmla="*/ 166881 h 169580"/>
              <a:gd name="connsiteX22" fmla="*/ 855828 w 950545"/>
              <a:gd name="connsiteY22" fmla="*/ 166881 h 169580"/>
              <a:gd name="connsiteX23" fmla="*/ 855765 w 950545"/>
              <a:gd name="connsiteY23" fmla="*/ 106481 h 169580"/>
              <a:gd name="connsiteX24" fmla="*/ 884273 w 950545"/>
              <a:gd name="connsiteY24" fmla="*/ 93735 h 169580"/>
              <a:gd name="connsiteX25" fmla="*/ 905306 w 950545"/>
              <a:gd name="connsiteY25" fmla="*/ 120621 h 169580"/>
              <a:gd name="connsiteX26" fmla="*/ 905306 w 950545"/>
              <a:gd name="connsiteY26" fmla="*/ 166881 h 169580"/>
              <a:gd name="connsiteX27" fmla="*/ 950552 w 950545"/>
              <a:gd name="connsiteY27" fmla="*/ 166881 h 169580"/>
              <a:gd name="connsiteX28" fmla="*/ 950552 w 950545"/>
              <a:gd name="connsiteY28" fmla="*/ 100868 h 169580"/>
              <a:gd name="connsiteX29" fmla="*/ 903837 w 950545"/>
              <a:gd name="connsiteY29" fmla="*/ 55344 h 169580"/>
              <a:gd name="connsiteX30" fmla="*/ 646045 w 950545"/>
              <a:gd name="connsiteY30" fmla="*/ 115705 h 169580"/>
              <a:gd name="connsiteX31" fmla="*/ 611125 w 950545"/>
              <a:gd name="connsiteY31" fmla="*/ 129453 h 169580"/>
              <a:gd name="connsiteX32" fmla="*/ 584897 w 950545"/>
              <a:gd name="connsiteY32" fmla="*/ 102857 h 169580"/>
              <a:gd name="connsiteX33" fmla="*/ 584897 w 950545"/>
              <a:gd name="connsiteY33" fmla="*/ 57079 h 169580"/>
              <a:gd name="connsiteX34" fmla="*/ 539652 w 950545"/>
              <a:gd name="connsiteY34" fmla="*/ 57079 h 169580"/>
              <a:gd name="connsiteX35" fmla="*/ 539652 w 950545"/>
              <a:gd name="connsiteY35" fmla="*/ 120583 h 169580"/>
              <a:gd name="connsiteX36" fmla="*/ 593577 w 950545"/>
              <a:gd name="connsiteY36" fmla="*/ 167438 h 169580"/>
              <a:gd name="connsiteX37" fmla="*/ 646045 w 950545"/>
              <a:gd name="connsiteY37" fmla="*/ 151157 h 169580"/>
              <a:gd name="connsiteX38" fmla="*/ 646045 w 950545"/>
              <a:gd name="connsiteY38" fmla="*/ 166881 h 169580"/>
              <a:gd name="connsiteX39" fmla="*/ 691291 w 950545"/>
              <a:gd name="connsiteY39" fmla="*/ 166881 h 169580"/>
              <a:gd name="connsiteX40" fmla="*/ 691291 w 950545"/>
              <a:gd name="connsiteY40" fmla="*/ 57079 h 169580"/>
              <a:gd name="connsiteX41" fmla="*/ 646045 w 950545"/>
              <a:gd name="connsiteY41" fmla="*/ 57079 h 169580"/>
              <a:gd name="connsiteX42" fmla="*/ 646045 w 950545"/>
              <a:gd name="connsiteY42" fmla="*/ 115705 h 169580"/>
              <a:gd name="connsiteX43" fmla="*/ 345022 w 950545"/>
              <a:gd name="connsiteY43" fmla="*/ 94508 h 169580"/>
              <a:gd name="connsiteX44" fmla="*/ 316703 w 950545"/>
              <a:gd name="connsiteY44" fmla="*/ 83636 h 169580"/>
              <a:gd name="connsiteX45" fmla="*/ 288917 w 950545"/>
              <a:gd name="connsiteY45" fmla="*/ 94508 h 169580"/>
              <a:gd name="connsiteX46" fmla="*/ 345022 w 950545"/>
              <a:gd name="connsiteY46" fmla="*/ 94508 h 169580"/>
              <a:gd name="connsiteX47" fmla="*/ 392371 w 950545"/>
              <a:gd name="connsiteY47" fmla="*/ 119418 h 169580"/>
              <a:gd name="connsiteX48" fmla="*/ 286674 w 950545"/>
              <a:gd name="connsiteY48" fmla="*/ 119418 h 169580"/>
              <a:gd name="connsiteX49" fmla="*/ 315094 w 950545"/>
              <a:gd name="connsiteY49" fmla="*/ 134280 h 169580"/>
              <a:gd name="connsiteX50" fmla="*/ 340258 w 950545"/>
              <a:gd name="connsiteY50" fmla="*/ 130327 h 169580"/>
              <a:gd name="connsiteX51" fmla="*/ 389482 w 950545"/>
              <a:gd name="connsiteY51" fmla="*/ 130327 h 169580"/>
              <a:gd name="connsiteX52" fmla="*/ 315094 w 950545"/>
              <a:gd name="connsiteY52" fmla="*/ 169567 h 169580"/>
              <a:gd name="connsiteX53" fmla="*/ 241150 w 950545"/>
              <a:gd name="connsiteY53" fmla="*/ 111980 h 169580"/>
              <a:gd name="connsiteX54" fmla="*/ 316957 w 950545"/>
              <a:gd name="connsiteY54" fmla="*/ 54381 h 169580"/>
              <a:gd name="connsiteX55" fmla="*/ 392371 w 950545"/>
              <a:gd name="connsiteY55" fmla="*/ 119418 h 169580"/>
              <a:gd name="connsiteX56" fmla="*/ 474171 w 950545"/>
              <a:gd name="connsiteY56" fmla="*/ 22616 h 169580"/>
              <a:gd name="connsiteX57" fmla="*/ 428925 w 950545"/>
              <a:gd name="connsiteY57" fmla="*/ 22616 h 169580"/>
              <a:gd name="connsiteX58" fmla="*/ 428925 w 950545"/>
              <a:gd name="connsiteY58" fmla="*/ 57079 h 169580"/>
              <a:gd name="connsiteX59" fmla="*/ 404636 w 950545"/>
              <a:gd name="connsiteY59" fmla="*/ 57079 h 169580"/>
              <a:gd name="connsiteX60" fmla="*/ 404636 w 950545"/>
              <a:gd name="connsiteY60" fmla="*/ 93760 h 169580"/>
              <a:gd name="connsiteX61" fmla="*/ 428925 w 950545"/>
              <a:gd name="connsiteY61" fmla="*/ 93760 h 169580"/>
              <a:gd name="connsiteX62" fmla="*/ 428925 w 950545"/>
              <a:gd name="connsiteY62" fmla="*/ 166881 h 169580"/>
              <a:gd name="connsiteX63" fmla="*/ 519417 w 950545"/>
              <a:gd name="connsiteY63" fmla="*/ 166881 h 169580"/>
              <a:gd name="connsiteX64" fmla="*/ 519417 w 950545"/>
              <a:gd name="connsiteY64" fmla="*/ 130073 h 169580"/>
              <a:gd name="connsiteX65" fmla="*/ 474171 w 950545"/>
              <a:gd name="connsiteY65" fmla="*/ 130073 h 169580"/>
              <a:gd name="connsiteX66" fmla="*/ 474171 w 950545"/>
              <a:gd name="connsiteY66" fmla="*/ 93760 h 169580"/>
              <a:gd name="connsiteX67" fmla="*/ 519417 w 950545"/>
              <a:gd name="connsiteY67" fmla="*/ 93760 h 169580"/>
              <a:gd name="connsiteX68" fmla="*/ 519417 w 950545"/>
              <a:gd name="connsiteY68" fmla="*/ 57079 h 169580"/>
              <a:gd name="connsiteX69" fmla="*/ 474171 w 950545"/>
              <a:gd name="connsiteY69" fmla="*/ 57079 h 169580"/>
              <a:gd name="connsiteX70" fmla="*/ 474171 w 950545"/>
              <a:gd name="connsiteY70" fmla="*/ 22616 h 169580"/>
              <a:gd name="connsiteX71" fmla="*/ 222283 w 950545"/>
              <a:gd name="connsiteY71" fmla="*/ 104999 h 169580"/>
              <a:gd name="connsiteX72" fmla="*/ 222283 w 950545"/>
              <a:gd name="connsiteY72" fmla="*/ 166881 h 169580"/>
              <a:gd name="connsiteX73" fmla="*/ 177038 w 950545"/>
              <a:gd name="connsiteY73" fmla="*/ 166881 h 169580"/>
              <a:gd name="connsiteX74" fmla="*/ 177038 w 950545"/>
              <a:gd name="connsiteY74" fmla="*/ 123333 h 169580"/>
              <a:gd name="connsiteX75" fmla="*/ 150113 w 950545"/>
              <a:gd name="connsiteY75" fmla="*/ 95623 h 169580"/>
              <a:gd name="connsiteX76" fmla="*/ 113711 w 950545"/>
              <a:gd name="connsiteY76" fmla="*/ 109953 h 169580"/>
              <a:gd name="connsiteX77" fmla="*/ 113711 w 950545"/>
              <a:gd name="connsiteY77" fmla="*/ 166881 h 169580"/>
              <a:gd name="connsiteX78" fmla="*/ 68478 w 950545"/>
              <a:gd name="connsiteY78" fmla="*/ 166881 h 169580"/>
              <a:gd name="connsiteX79" fmla="*/ 68478 w 950545"/>
              <a:gd name="connsiteY79" fmla="*/ 57079 h 169580"/>
              <a:gd name="connsiteX80" fmla="*/ 113711 w 950545"/>
              <a:gd name="connsiteY80" fmla="*/ 57079 h 169580"/>
              <a:gd name="connsiteX81" fmla="*/ 113711 w 950545"/>
              <a:gd name="connsiteY81" fmla="*/ 73006 h 169580"/>
              <a:gd name="connsiteX82" fmla="*/ 168396 w 950545"/>
              <a:gd name="connsiteY82" fmla="*/ 56028 h 169580"/>
              <a:gd name="connsiteX83" fmla="*/ 222283 w 950545"/>
              <a:gd name="connsiteY83" fmla="*/ 104999 h 16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950545" h="169580">
                <a:moveTo>
                  <a:pt x="45265" y="-13"/>
                </a:moveTo>
                <a:lnTo>
                  <a:pt x="7" y="-13"/>
                </a:lnTo>
                <a:lnTo>
                  <a:pt x="7" y="45233"/>
                </a:lnTo>
                <a:lnTo>
                  <a:pt x="45265" y="45233"/>
                </a:lnTo>
                <a:lnTo>
                  <a:pt x="45265" y="-13"/>
                </a:lnTo>
                <a:close/>
                <a:moveTo>
                  <a:pt x="7" y="57079"/>
                </a:moveTo>
                <a:lnTo>
                  <a:pt x="7" y="166881"/>
                </a:lnTo>
                <a:lnTo>
                  <a:pt x="45265" y="166881"/>
                </a:lnTo>
                <a:lnTo>
                  <a:pt x="45265" y="57079"/>
                </a:lnTo>
                <a:lnTo>
                  <a:pt x="7" y="57079"/>
                </a:lnTo>
                <a:close/>
                <a:moveTo>
                  <a:pt x="903837" y="55344"/>
                </a:moveTo>
                <a:cubicBezTo>
                  <a:pt x="877140" y="55344"/>
                  <a:pt x="861251" y="63744"/>
                  <a:pt x="850279" y="76490"/>
                </a:cubicBezTo>
                <a:cubicBezTo>
                  <a:pt x="841688" y="60386"/>
                  <a:pt x="822835" y="55344"/>
                  <a:pt x="809125" y="55344"/>
                </a:cubicBezTo>
                <a:cubicBezTo>
                  <a:pt x="782429" y="55344"/>
                  <a:pt x="769442" y="66303"/>
                  <a:pt x="759749" y="75451"/>
                </a:cubicBezTo>
                <a:lnTo>
                  <a:pt x="759749" y="57079"/>
                </a:lnTo>
                <a:lnTo>
                  <a:pt x="714503" y="57079"/>
                </a:lnTo>
                <a:lnTo>
                  <a:pt x="714503" y="166868"/>
                </a:lnTo>
                <a:lnTo>
                  <a:pt x="759749" y="166881"/>
                </a:lnTo>
                <a:lnTo>
                  <a:pt x="759749" y="107634"/>
                </a:lnTo>
                <a:cubicBezTo>
                  <a:pt x="769074" y="98499"/>
                  <a:pt x="778400" y="93735"/>
                  <a:pt x="789550" y="93735"/>
                </a:cubicBezTo>
                <a:cubicBezTo>
                  <a:pt x="805641" y="93735"/>
                  <a:pt x="810582" y="101780"/>
                  <a:pt x="810582" y="120621"/>
                </a:cubicBezTo>
                <a:lnTo>
                  <a:pt x="810582" y="166881"/>
                </a:lnTo>
                <a:lnTo>
                  <a:pt x="855828" y="166881"/>
                </a:lnTo>
                <a:lnTo>
                  <a:pt x="855765" y="106481"/>
                </a:lnTo>
                <a:cubicBezTo>
                  <a:pt x="865090" y="97346"/>
                  <a:pt x="873124" y="93735"/>
                  <a:pt x="884273" y="93735"/>
                </a:cubicBezTo>
                <a:cubicBezTo>
                  <a:pt x="900365" y="93735"/>
                  <a:pt x="905306" y="101780"/>
                  <a:pt x="905306" y="120621"/>
                </a:cubicBezTo>
                <a:lnTo>
                  <a:pt x="905306" y="166881"/>
                </a:lnTo>
                <a:lnTo>
                  <a:pt x="950552" y="166881"/>
                </a:lnTo>
                <a:lnTo>
                  <a:pt x="950552" y="100868"/>
                </a:lnTo>
                <a:cubicBezTo>
                  <a:pt x="950552" y="63022"/>
                  <a:pt x="923045" y="55344"/>
                  <a:pt x="903837" y="55344"/>
                </a:cubicBezTo>
                <a:moveTo>
                  <a:pt x="646045" y="115705"/>
                </a:moveTo>
                <a:cubicBezTo>
                  <a:pt x="637543" y="123840"/>
                  <a:pt x="623973" y="129453"/>
                  <a:pt x="611125" y="129453"/>
                </a:cubicBezTo>
                <a:cubicBezTo>
                  <a:pt x="591587" y="129453"/>
                  <a:pt x="584897" y="121496"/>
                  <a:pt x="584897" y="102857"/>
                </a:cubicBezTo>
                <a:lnTo>
                  <a:pt x="584897" y="57079"/>
                </a:lnTo>
                <a:lnTo>
                  <a:pt x="539652" y="57079"/>
                </a:lnTo>
                <a:lnTo>
                  <a:pt x="539652" y="120583"/>
                </a:lnTo>
                <a:cubicBezTo>
                  <a:pt x="539652" y="159849"/>
                  <a:pt x="569148" y="167438"/>
                  <a:pt x="593577" y="167438"/>
                </a:cubicBezTo>
                <a:cubicBezTo>
                  <a:pt x="616371" y="167438"/>
                  <a:pt x="633020" y="160204"/>
                  <a:pt x="646045" y="151157"/>
                </a:cubicBezTo>
                <a:lnTo>
                  <a:pt x="646045" y="166881"/>
                </a:lnTo>
                <a:lnTo>
                  <a:pt x="691291" y="166881"/>
                </a:lnTo>
                <a:lnTo>
                  <a:pt x="691291" y="57079"/>
                </a:lnTo>
                <a:lnTo>
                  <a:pt x="646045" y="57079"/>
                </a:lnTo>
                <a:lnTo>
                  <a:pt x="646045" y="115705"/>
                </a:lnTo>
                <a:close/>
                <a:moveTo>
                  <a:pt x="345022" y="94508"/>
                </a:moveTo>
                <a:cubicBezTo>
                  <a:pt x="339801" y="87083"/>
                  <a:pt x="328601" y="83636"/>
                  <a:pt x="316703" y="83636"/>
                </a:cubicBezTo>
                <a:cubicBezTo>
                  <a:pt x="304806" y="83636"/>
                  <a:pt x="293732" y="87083"/>
                  <a:pt x="288917" y="94508"/>
                </a:cubicBezTo>
                <a:lnTo>
                  <a:pt x="345022" y="94508"/>
                </a:lnTo>
                <a:close/>
                <a:moveTo>
                  <a:pt x="392371" y="119418"/>
                </a:moveTo>
                <a:lnTo>
                  <a:pt x="286674" y="119418"/>
                </a:lnTo>
                <a:cubicBezTo>
                  <a:pt x="290387" y="131302"/>
                  <a:pt x="302829" y="134280"/>
                  <a:pt x="315094" y="134280"/>
                </a:cubicBezTo>
                <a:cubicBezTo>
                  <a:pt x="327169" y="134280"/>
                  <a:pt x="333846" y="133659"/>
                  <a:pt x="340258" y="130327"/>
                </a:cubicBezTo>
                <a:lnTo>
                  <a:pt x="389482" y="130327"/>
                </a:lnTo>
                <a:cubicBezTo>
                  <a:pt x="382323" y="156681"/>
                  <a:pt x="358490" y="169567"/>
                  <a:pt x="315094" y="169567"/>
                </a:cubicBezTo>
                <a:cubicBezTo>
                  <a:pt x="271432" y="169567"/>
                  <a:pt x="241150" y="153222"/>
                  <a:pt x="241150" y="111980"/>
                </a:cubicBezTo>
                <a:cubicBezTo>
                  <a:pt x="241150" y="70738"/>
                  <a:pt x="271432" y="54381"/>
                  <a:pt x="316957" y="54381"/>
                </a:cubicBezTo>
                <a:cubicBezTo>
                  <a:pt x="362849" y="54381"/>
                  <a:pt x="392371" y="70738"/>
                  <a:pt x="392371" y="119418"/>
                </a:cubicBezTo>
                <a:moveTo>
                  <a:pt x="474171" y="22616"/>
                </a:moveTo>
                <a:lnTo>
                  <a:pt x="428925" y="22616"/>
                </a:lnTo>
                <a:lnTo>
                  <a:pt x="428925" y="57079"/>
                </a:lnTo>
                <a:lnTo>
                  <a:pt x="404636" y="57079"/>
                </a:lnTo>
                <a:lnTo>
                  <a:pt x="404636" y="93760"/>
                </a:lnTo>
                <a:lnTo>
                  <a:pt x="428925" y="93760"/>
                </a:lnTo>
                <a:lnTo>
                  <a:pt x="428925" y="166881"/>
                </a:lnTo>
                <a:lnTo>
                  <a:pt x="519417" y="166881"/>
                </a:lnTo>
                <a:lnTo>
                  <a:pt x="519417" y="130073"/>
                </a:lnTo>
                <a:lnTo>
                  <a:pt x="474171" y="130073"/>
                </a:lnTo>
                <a:lnTo>
                  <a:pt x="474171" y="93760"/>
                </a:lnTo>
                <a:lnTo>
                  <a:pt x="519417" y="93760"/>
                </a:lnTo>
                <a:lnTo>
                  <a:pt x="519417" y="57079"/>
                </a:lnTo>
                <a:lnTo>
                  <a:pt x="474171" y="57079"/>
                </a:lnTo>
                <a:lnTo>
                  <a:pt x="474171" y="22616"/>
                </a:lnTo>
                <a:close/>
                <a:moveTo>
                  <a:pt x="222283" y="104999"/>
                </a:moveTo>
                <a:lnTo>
                  <a:pt x="222283" y="166881"/>
                </a:lnTo>
                <a:lnTo>
                  <a:pt x="177038" y="166881"/>
                </a:lnTo>
                <a:lnTo>
                  <a:pt x="177038" y="123333"/>
                </a:lnTo>
                <a:cubicBezTo>
                  <a:pt x="177038" y="103922"/>
                  <a:pt x="170462" y="95623"/>
                  <a:pt x="150113" y="95623"/>
                </a:cubicBezTo>
                <a:cubicBezTo>
                  <a:pt x="136720" y="95623"/>
                  <a:pt x="122580" y="101476"/>
                  <a:pt x="113711" y="109953"/>
                </a:cubicBezTo>
                <a:lnTo>
                  <a:pt x="113711" y="166881"/>
                </a:lnTo>
                <a:lnTo>
                  <a:pt x="68478" y="166881"/>
                </a:lnTo>
                <a:lnTo>
                  <a:pt x="68478" y="57079"/>
                </a:lnTo>
                <a:lnTo>
                  <a:pt x="113711" y="57079"/>
                </a:lnTo>
                <a:lnTo>
                  <a:pt x="113711" y="73006"/>
                </a:lnTo>
                <a:cubicBezTo>
                  <a:pt x="127294" y="63567"/>
                  <a:pt x="144639" y="56028"/>
                  <a:pt x="168396" y="56028"/>
                </a:cubicBezTo>
                <a:cubicBezTo>
                  <a:pt x="193851" y="56028"/>
                  <a:pt x="222283" y="64086"/>
                  <a:pt x="222283" y="104999"/>
                </a:cubicBezTo>
              </a:path>
            </a:pathLst>
          </a:custGeom>
          <a:solidFill>
            <a:srgbClr val="232D4B"/>
          </a:solidFill>
          <a:ln w="12664" cap="flat">
            <a:noFill/>
            <a:prstDash val="solid"/>
            <a:round/>
          </a:ln>
        </p:spPr>
        <p:txBody>
          <a:bodyPr rtlCol="0" anchor="ctr"/>
          <a:lstStyle/>
          <a:p>
            <a:endParaRPr lang="fr-FR" sz="900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3951D344-ED04-7D24-72D8-23E84E6B95B6}"/>
              </a:ext>
            </a:extLst>
          </p:cNvPr>
          <p:cNvSpPr/>
          <p:nvPr userDrawn="1"/>
        </p:nvSpPr>
        <p:spPr>
          <a:xfrm>
            <a:off x="693519" y="6659478"/>
            <a:ext cx="67904" cy="67875"/>
          </a:xfrm>
          <a:custGeom>
            <a:avLst/>
            <a:gdLst>
              <a:gd name="connsiteX0" fmla="*/ 45299 w 135737"/>
              <a:gd name="connsiteY0" fmla="*/ 90495 h 135750"/>
              <a:gd name="connsiteX1" fmla="*/ 53 w 135737"/>
              <a:gd name="connsiteY1" fmla="*/ 90495 h 135750"/>
              <a:gd name="connsiteX2" fmla="*/ 53 w 135737"/>
              <a:gd name="connsiteY2" fmla="*/ 135740 h 135750"/>
              <a:gd name="connsiteX3" fmla="*/ 45299 w 135737"/>
              <a:gd name="connsiteY3" fmla="*/ 135740 h 135750"/>
              <a:gd name="connsiteX4" fmla="*/ 45299 w 135737"/>
              <a:gd name="connsiteY4" fmla="*/ 90495 h 135750"/>
              <a:gd name="connsiteX5" fmla="*/ 45299 w 135737"/>
              <a:gd name="connsiteY5" fmla="*/ -10 h 135750"/>
              <a:gd name="connsiteX6" fmla="*/ 45299 w 135737"/>
              <a:gd name="connsiteY6" fmla="*/ 45249 h 135750"/>
              <a:gd name="connsiteX7" fmla="*/ 90545 w 135737"/>
              <a:gd name="connsiteY7" fmla="*/ 45249 h 135750"/>
              <a:gd name="connsiteX8" fmla="*/ 90545 w 135737"/>
              <a:gd name="connsiteY8" fmla="*/ 90495 h 135750"/>
              <a:gd name="connsiteX9" fmla="*/ 135791 w 135737"/>
              <a:gd name="connsiteY9" fmla="*/ 90495 h 135750"/>
              <a:gd name="connsiteX10" fmla="*/ 135791 w 135737"/>
              <a:gd name="connsiteY10" fmla="*/ -10 h 135750"/>
              <a:gd name="connsiteX11" fmla="*/ 45299 w 135737"/>
              <a:gd name="connsiteY11" fmla="*/ -10 h 13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5737" h="135750">
                <a:moveTo>
                  <a:pt x="45299" y="90495"/>
                </a:moveTo>
                <a:lnTo>
                  <a:pt x="53" y="90495"/>
                </a:lnTo>
                <a:lnTo>
                  <a:pt x="53" y="135740"/>
                </a:lnTo>
                <a:lnTo>
                  <a:pt x="45299" y="135740"/>
                </a:lnTo>
                <a:lnTo>
                  <a:pt x="45299" y="90495"/>
                </a:lnTo>
                <a:close/>
                <a:moveTo>
                  <a:pt x="45299" y="-10"/>
                </a:moveTo>
                <a:lnTo>
                  <a:pt x="45299" y="45249"/>
                </a:lnTo>
                <a:lnTo>
                  <a:pt x="90545" y="45249"/>
                </a:lnTo>
                <a:lnTo>
                  <a:pt x="90545" y="90495"/>
                </a:lnTo>
                <a:lnTo>
                  <a:pt x="135791" y="90495"/>
                </a:lnTo>
                <a:lnTo>
                  <a:pt x="135791" y="-10"/>
                </a:lnTo>
                <a:lnTo>
                  <a:pt x="45299" y="-10"/>
                </a:lnTo>
                <a:close/>
              </a:path>
            </a:pathLst>
          </a:custGeom>
          <a:solidFill>
            <a:schemeClr val="accent3"/>
          </a:solidFill>
          <a:ln w="12664" cap="flat">
            <a:noFill/>
            <a:prstDash val="solid"/>
            <a:round/>
          </a:ln>
        </p:spPr>
        <p:txBody>
          <a:bodyPr rtlCol="0" anchor="ctr"/>
          <a:lstStyle/>
          <a:p>
            <a:endParaRPr lang="fr-FR" sz="900"/>
          </a:p>
        </p:txBody>
      </p:sp>
      <p:sp>
        <p:nvSpPr>
          <p:cNvPr id="20" name="Espace réservé du texte 26">
            <a:extLst>
              <a:ext uri="{FF2B5EF4-FFF2-40B4-BE49-F238E27FC236}">
                <a16:creationId xmlns:a16="http://schemas.microsoft.com/office/drawing/2014/main" id="{D52BD472-2ABB-1F8C-BE84-B81629AA098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475242" y="3876311"/>
            <a:ext cx="2515910" cy="3600"/>
          </a:xfrm>
          <a:solidFill>
            <a:srgbClr val="F5908D"/>
          </a:solidFill>
          <a:ln>
            <a:solidFill>
              <a:schemeClr val="tx2"/>
            </a:solidFill>
          </a:ln>
        </p:spPr>
        <p:txBody>
          <a:bodyPr>
            <a:noAutofit/>
          </a:bodyPr>
          <a:lstStyle>
            <a:lvl1pPr>
              <a:defRPr sz="100" i="0" cap="none" baseline="0">
                <a:noFill/>
                <a:latin typeface="+mn-lt"/>
                <a:cs typeface="Poppins Medium" panose="00000600000000000000" pitchFamily="2" charset="0"/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/>
              <a:t>Day 1</a:t>
            </a:r>
          </a:p>
        </p:txBody>
      </p:sp>
      <p:sp>
        <p:nvSpPr>
          <p:cNvPr id="21" name="Espace réservé du texte 26">
            <a:extLst>
              <a:ext uri="{FF2B5EF4-FFF2-40B4-BE49-F238E27FC236}">
                <a16:creationId xmlns:a16="http://schemas.microsoft.com/office/drawing/2014/main" id="{8776A4E3-FF27-DC76-3D8D-1E8F801FEF9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818017" y="3876311"/>
            <a:ext cx="2515910" cy="3600"/>
          </a:xfrm>
          <a:solidFill>
            <a:srgbClr val="F5908D"/>
          </a:solidFill>
          <a:ln>
            <a:solidFill>
              <a:schemeClr val="tx2"/>
            </a:solidFill>
          </a:ln>
        </p:spPr>
        <p:txBody>
          <a:bodyPr>
            <a:noAutofit/>
          </a:bodyPr>
          <a:lstStyle>
            <a:lvl1pPr>
              <a:defRPr sz="100" i="0" cap="none" baseline="0">
                <a:noFill/>
                <a:latin typeface="+mn-lt"/>
                <a:cs typeface="Poppins Medium" panose="00000600000000000000" pitchFamily="2" charset="0"/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/>
              <a:t>Day 1</a:t>
            </a:r>
          </a:p>
        </p:txBody>
      </p:sp>
      <p:sp>
        <p:nvSpPr>
          <p:cNvPr id="22" name="Espace réservé du texte 26">
            <a:extLst>
              <a:ext uri="{FF2B5EF4-FFF2-40B4-BE49-F238E27FC236}">
                <a16:creationId xmlns:a16="http://schemas.microsoft.com/office/drawing/2014/main" id="{98EB2C77-6FDD-910C-4D61-920166C4E88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194542" y="3876311"/>
            <a:ext cx="2515910" cy="3600"/>
          </a:xfrm>
          <a:solidFill>
            <a:srgbClr val="F5908D"/>
          </a:solidFill>
          <a:ln>
            <a:solidFill>
              <a:schemeClr val="tx2"/>
            </a:solidFill>
          </a:ln>
        </p:spPr>
        <p:txBody>
          <a:bodyPr>
            <a:noAutofit/>
          </a:bodyPr>
          <a:lstStyle>
            <a:lvl1pPr>
              <a:defRPr sz="100" i="0" cap="none" baseline="0">
                <a:noFill/>
                <a:latin typeface="+mn-lt"/>
                <a:cs typeface="Poppins Medium" panose="00000600000000000000" pitchFamily="2" charset="0"/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/>
              <a:t>Day 1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2224B261-E955-91B3-627B-5667292E2F8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475242" y="4201206"/>
            <a:ext cx="2515910" cy="1169551"/>
          </a:xfrm>
        </p:spPr>
        <p:txBody>
          <a:bodyPr/>
          <a:lstStyle>
            <a:lvl1pPr>
              <a:lnSpc>
                <a:spcPct val="80000"/>
              </a:lnSpc>
              <a:defRPr sz="1000">
                <a:solidFill>
                  <a:schemeClr val="accent2"/>
                </a:solidFill>
              </a:defRPr>
            </a:lvl1pPr>
            <a:lvl2pPr marL="0" indent="0">
              <a:lnSpc>
                <a:spcPct val="80000"/>
              </a:lnSpc>
              <a:buNone/>
              <a:defRPr lang="fr-FR"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</a:t>
            </a:r>
            <a:r>
              <a:rPr lang="fr-FR" dirty="0"/>
              <a:t>-</a:t>
            </a:r>
          </a:p>
          <a:p>
            <a:pPr lvl="0"/>
            <a:r>
              <a:rPr lang="fr-FR" dirty="0"/>
              <a:t>tuer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diam </a:t>
            </a:r>
            <a:r>
              <a:rPr lang="fr-FR" dirty="0" err="1"/>
              <a:t>nonum</a:t>
            </a:r>
            <a:r>
              <a:rPr lang="fr-FR" dirty="0"/>
              <a:t>-</a:t>
            </a:r>
          </a:p>
          <a:p>
            <a:pPr lvl="0"/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nibh</a:t>
            </a:r>
            <a:r>
              <a:rPr lang="fr-FR" dirty="0"/>
              <a:t> </a:t>
            </a:r>
            <a:r>
              <a:rPr lang="fr-FR" dirty="0" err="1"/>
              <a:t>euismod</a:t>
            </a:r>
            <a:r>
              <a:rPr lang="fr-FR" dirty="0"/>
              <a:t> </a:t>
            </a:r>
            <a:r>
              <a:rPr lang="fr-FR" dirty="0" err="1"/>
              <a:t>tincidunt</a:t>
            </a:r>
            <a:r>
              <a:rPr lang="fr-FR" dirty="0"/>
              <a:t> ut </a:t>
            </a:r>
            <a:r>
              <a:rPr lang="fr-FR" dirty="0" err="1"/>
              <a:t>laoreet</a:t>
            </a:r>
            <a:endParaRPr lang="fr-FR" dirty="0"/>
          </a:p>
          <a:p>
            <a:pPr lvl="0"/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aliquam</a:t>
            </a:r>
            <a:r>
              <a:rPr lang="fr-FR" dirty="0"/>
              <a:t> erat </a:t>
            </a:r>
            <a:r>
              <a:rPr lang="fr-FR" dirty="0" err="1"/>
              <a:t>volutpat</a:t>
            </a:r>
            <a:r>
              <a:rPr lang="fr-FR" dirty="0"/>
              <a:t>.</a:t>
            </a:r>
          </a:p>
          <a:p>
            <a:pPr lvl="0"/>
            <a:r>
              <a:rPr lang="fr-FR" dirty="0"/>
              <a:t>Ut </a:t>
            </a:r>
            <a:r>
              <a:rPr lang="fr-FR" dirty="0" err="1"/>
              <a:t>wisi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 ad </a:t>
            </a:r>
            <a:r>
              <a:rPr lang="fr-FR" dirty="0" err="1"/>
              <a:t>minim</a:t>
            </a:r>
            <a:r>
              <a:rPr lang="fr-FR" dirty="0"/>
              <a:t> </a:t>
            </a:r>
            <a:r>
              <a:rPr lang="fr-FR" dirty="0" err="1"/>
              <a:t>veniam</a:t>
            </a:r>
            <a:r>
              <a:rPr lang="fr-FR" dirty="0"/>
              <a:t>, </a:t>
            </a:r>
            <a:r>
              <a:rPr lang="fr-FR" dirty="0" err="1"/>
              <a:t>quis</a:t>
            </a:r>
            <a:endParaRPr lang="fr-FR" dirty="0"/>
          </a:p>
          <a:p>
            <a:pPr lvl="0"/>
            <a:r>
              <a:rPr lang="fr-FR" dirty="0" err="1"/>
              <a:t>nostrud</a:t>
            </a:r>
            <a:r>
              <a:rPr lang="fr-FR" dirty="0"/>
              <a:t> </a:t>
            </a:r>
            <a:r>
              <a:rPr lang="fr-FR" dirty="0" err="1"/>
              <a:t>exerci</a:t>
            </a:r>
            <a:r>
              <a:rPr lang="fr-FR" dirty="0"/>
              <a:t> </a:t>
            </a:r>
            <a:r>
              <a:rPr lang="fr-FR" dirty="0" err="1"/>
              <a:t>tation</a:t>
            </a:r>
            <a:r>
              <a:rPr lang="fr-FR" dirty="0"/>
              <a:t> </a:t>
            </a:r>
            <a:r>
              <a:rPr lang="fr-FR" dirty="0" err="1"/>
              <a:t>ullamcorper</a:t>
            </a:r>
            <a:r>
              <a:rPr lang="fr-FR" dirty="0"/>
              <a:t> sus-</a:t>
            </a:r>
          </a:p>
          <a:p>
            <a:pPr lvl="0"/>
            <a:r>
              <a:rPr lang="fr-FR" dirty="0" err="1"/>
              <a:t>cipit</a:t>
            </a:r>
            <a:r>
              <a:rPr lang="fr-FR" dirty="0"/>
              <a:t> </a:t>
            </a:r>
            <a:r>
              <a:rPr lang="fr-FR" dirty="0" err="1"/>
              <a:t>lobortis</a:t>
            </a:r>
            <a:r>
              <a:rPr lang="fr-FR" dirty="0"/>
              <a:t> </a:t>
            </a:r>
            <a:r>
              <a:rPr lang="fr-FR" dirty="0" err="1"/>
              <a:t>nisl</a:t>
            </a:r>
            <a:r>
              <a:rPr lang="fr-FR" dirty="0"/>
              <a:t> ut </a:t>
            </a:r>
            <a:r>
              <a:rPr lang="fr-FR" dirty="0" err="1"/>
              <a:t>aliquip</a:t>
            </a:r>
            <a:r>
              <a:rPr lang="fr-FR" dirty="0"/>
              <a:t> ex </a:t>
            </a:r>
            <a:r>
              <a:rPr lang="fr-FR" dirty="0" err="1"/>
              <a:t>ea</a:t>
            </a:r>
            <a:r>
              <a:rPr lang="fr-FR" dirty="0"/>
              <a:t> com-</a:t>
            </a:r>
          </a:p>
          <a:p>
            <a:pPr lvl="0"/>
            <a:r>
              <a:rPr lang="fr-FR" dirty="0"/>
              <a:t>modo </a:t>
            </a:r>
            <a:r>
              <a:rPr lang="fr-FR" dirty="0" err="1"/>
              <a:t>consequat</a:t>
            </a:r>
            <a:r>
              <a:rPr lang="fr-FR" dirty="0"/>
              <a:t>.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EFF96978-542F-DEC7-6EDF-7440E5D0D65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834891" y="4201206"/>
            <a:ext cx="2515910" cy="1169551"/>
          </a:xfrm>
        </p:spPr>
        <p:txBody>
          <a:bodyPr/>
          <a:lstStyle>
            <a:lvl1pPr>
              <a:lnSpc>
                <a:spcPct val="80000"/>
              </a:lnSpc>
              <a:defRPr sz="1000">
                <a:solidFill>
                  <a:schemeClr val="accent2"/>
                </a:solidFill>
              </a:defRPr>
            </a:lvl1pPr>
            <a:lvl2pPr marL="0" indent="0">
              <a:lnSpc>
                <a:spcPct val="80000"/>
              </a:lnSpc>
              <a:buNone/>
              <a:defRPr lang="fr-FR"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</a:t>
            </a:r>
            <a:r>
              <a:rPr lang="fr-FR" dirty="0"/>
              <a:t>-</a:t>
            </a:r>
          </a:p>
          <a:p>
            <a:pPr lvl="0"/>
            <a:r>
              <a:rPr lang="fr-FR" dirty="0"/>
              <a:t>tuer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diam </a:t>
            </a:r>
            <a:r>
              <a:rPr lang="fr-FR" dirty="0" err="1"/>
              <a:t>nonum</a:t>
            </a:r>
            <a:r>
              <a:rPr lang="fr-FR" dirty="0"/>
              <a:t>-</a:t>
            </a:r>
          </a:p>
          <a:p>
            <a:pPr lvl="0"/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nibh</a:t>
            </a:r>
            <a:r>
              <a:rPr lang="fr-FR" dirty="0"/>
              <a:t> </a:t>
            </a:r>
            <a:r>
              <a:rPr lang="fr-FR" dirty="0" err="1"/>
              <a:t>euismod</a:t>
            </a:r>
            <a:r>
              <a:rPr lang="fr-FR" dirty="0"/>
              <a:t> </a:t>
            </a:r>
            <a:r>
              <a:rPr lang="fr-FR" dirty="0" err="1"/>
              <a:t>tincidunt</a:t>
            </a:r>
            <a:r>
              <a:rPr lang="fr-FR" dirty="0"/>
              <a:t> ut </a:t>
            </a:r>
            <a:r>
              <a:rPr lang="fr-FR" dirty="0" err="1"/>
              <a:t>laoreet</a:t>
            </a:r>
            <a:endParaRPr lang="fr-FR" dirty="0"/>
          </a:p>
          <a:p>
            <a:pPr lvl="0"/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aliquam</a:t>
            </a:r>
            <a:r>
              <a:rPr lang="fr-FR" dirty="0"/>
              <a:t> erat </a:t>
            </a:r>
            <a:r>
              <a:rPr lang="fr-FR" dirty="0" err="1"/>
              <a:t>volutpat</a:t>
            </a:r>
            <a:r>
              <a:rPr lang="fr-FR" dirty="0"/>
              <a:t>.</a:t>
            </a:r>
          </a:p>
          <a:p>
            <a:pPr lvl="0"/>
            <a:r>
              <a:rPr lang="fr-FR" dirty="0"/>
              <a:t>Ut </a:t>
            </a:r>
            <a:r>
              <a:rPr lang="fr-FR" dirty="0" err="1"/>
              <a:t>wisi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 ad </a:t>
            </a:r>
            <a:r>
              <a:rPr lang="fr-FR" dirty="0" err="1"/>
              <a:t>minim</a:t>
            </a:r>
            <a:r>
              <a:rPr lang="fr-FR" dirty="0"/>
              <a:t> </a:t>
            </a:r>
            <a:r>
              <a:rPr lang="fr-FR" dirty="0" err="1"/>
              <a:t>veniam</a:t>
            </a:r>
            <a:r>
              <a:rPr lang="fr-FR" dirty="0"/>
              <a:t>, </a:t>
            </a:r>
            <a:r>
              <a:rPr lang="fr-FR" dirty="0" err="1"/>
              <a:t>quis</a:t>
            </a:r>
            <a:endParaRPr lang="fr-FR" dirty="0"/>
          </a:p>
          <a:p>
            <a:pPr lvl="0"/>
            <a:r>
              <a:rPr lang="fr-FR" dirty="0" err="1"/>
              <a:t>nostrud</a:t>
            </a:r>
            <a:r>
              <a:rPr lang="fr-FR" dirty="0"/>
              <a:t> </a:t>
            </a:r>
            <a:r>
              <a:rPr lang="fr-FR" dirty="0" err="1"/>
              <a:t>exerci</a:t>
            </a:r>
            <a:r>
              <a:rPr lang="fr-FR" dirty="0"/>
              <a:t> </a:t>
            </a:r>
            <a:r>
              <a:rPr lang="fr-FR" dirty="0" err="1"/>
              <a:t>tation</a:t>
            </a:r>
            <a:r>
              <a:rPr lang="fr-FR" dirty="0"/>
              <a:t> </a:t>
            </a:r>
            <a:r>
              <a:rPr lang="fr-FR" dirty="0" err="1"/>
              <a:t>ullamcorper</a:t>
            </a:r>
            <a:r>
              <a:rPr lang="fr-FR" dirty="0"/>
              <a:t> sus-</a:t>
            </a:r>
          </a:p>
          <a:p>
            <a:pPr lvl="0"/>
            <a:r>
              <a:rPr lang="fr-FR" dirty="0" err="1"/>
              <a:t>cipit</a:t>
            </a:r>
            <a:r>
              <a:rPr lang="fr-FR" dirty="0"/>
              <a:t> </a:t>
            </a:r>
            <a:r>
              <a:rPr lang="fr-FR" dirty="0" err="1"/>
              <a:t>lobortis</a:t>
            </a:r>
            <a:r>
              <a:rPr lang="fr-FR" dirty="0"/>
              <a:t> </a:t>
            </a:r>
            <a:r>
              <a:rPr lang="fr-FR" dirty="0" err="1"/>
              <a:t>nisl</a:t>
            </a:r>
            <a:r>
              <a:rPr lang="fr-FR" dirty="0"/>
              <a:t> ut </a:t>
            </a:r>
            <a:r>
              <a:rPr lang="fr-FR" dirty="0" err="1"/>
              <a:t>aliquip</a:t>
            </a:r>
            <a:r>
              <a:rPr lang="fr-FR" dirty="0"/>
              <a:t> ex </a:t>
            </a:r>
            <a:r>
              <a:rPr lang="fr-FR" dirty="0" err="1"/>
              <a:t>ea</a:t>
            </a:r>
            <a:r>
              <a:rPr lang="fr-FR" dirty="0"/>
              <a:t> com-</a:t>
            </a:r>
          </a:p>
          <a:p>
            <a:pPr lvl="0"/>
            <a:r>
              <a:rPr lang="fr-FR" dirty="0"/>
              <a:t>modo </a:t>
            </a:r>
            <a:r>
              <a:rPr lang="fr-FR" dirty="0" err="1"/>
              <a:t>consequat</a:t>
            </a:r>
            <a:r>
              <a:rPr lang="fr-FR" dirty="0"/>
              <a:t>.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989A4237-C665-2E60-5768-F0AD94EE9CE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194542" y="4201206"/>
            <a:ext cx="2515910" cy="1169551"/>
          </a:xfrm>
        </p:spPr>
        <p:txBody>
          <a:bodyPr/>
          <a:lstStyle>
            <a:lvl1pPr>
              <a:lnSpc>
                <a:spcPct val="80000"/>
              </a:lnSpc>
              <a:defRPr sz="1000">
                <a:solidFill>
                  <a:schemeClr val="accent2"/>
                </a:solidFill>
              </a:defRPr>
            </a:lvl1pPr>
            <a:lvl2pPr marL="0" indent="0">
              <a:lnSpc>
                <a:spcPct val="80000"/>
              </a:lnSpc>
              <a:buNone/>
              <a:defRPr lang="fr-FR" sz="1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</a:t>
            </a:r>
            <a:r>
              <a:rPr lang="fr-FR" dirty="0"/>
              <a:t>-</a:t>
            </a:r>
          </a:p>
          <a:p>
            <a:pPr lvl="0"/>
            <a:r>
              <a:rPr lang="fr-FR" dirty="0"/>
              <a:t>tuer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diam </a:t>
            </a:r>
            <a:r>
              <a:rPr lang="fr-FR" dirty="0" err="1"/>
              <a:t>nonum</a:t>
            </a:r>
            <a:r>
              <a:rPr lang="fr-FR" dirty="0"/>
              <a:t>-</a:t>
            </a:r>
          </a:p>
          <a:p>
            <a:pPr lvl="0"/>
            <a:r>
              <a:rPr lang="fr-FR" dirty="0" err="1"/>
              <a:t>my</a:t>
            </a:r>
            <a:r>
              <a:rPr lang="fr-FR" dirty="0"/>
              <a:t> </a:t>
            </a:r>
            <a:r>
              <a:rPr lang="fr-FR" dirty="0" err="1"/>
              <a:t>nibh</a:t>
            </a:r>
            <a:r>
              <a:rPr lang="fr-FR" dirty="0"/>
              <a:t> </a:t>
            </a:r>
            <a:r>
              <a:rPr lang="fr-FR" dirty="0" err="1"/>
              <a:t>euismod</a:t>
            </a:r>
            <a:r>
              <a:rPr lang="fr-FR" dirty="0"/>
              <a:t> </a:t>
            </a:r>
            <a:r>
              <a:rPr lang="fr-FR" dirty="0" err="1"/>
              <a:t>tincidunt</a:t>
            </a:r>
            <a:r>
              <a:rPr lang="fr-FR" dirty="0"/>
              <a:t> ut </a:t>
            </a:r>
            <a:r>
              <a:rPr lang="fr-FR" dirty="0" err="1"/>
              <a:t>laoreet</a:t>
            </a:r>
            <a:endParaRPr lang="fr-FR" dirty="0"/>
          </a:p>
          <a:p>
            <a:pPr lvl="0"/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aliquam</a:t>
            </a:r>
            <a:r>
              <a:rPr lang="fr-FR" dirty="0"/>
              <a:t> erat </a:t>
            </a:r>
            <a:r>
              <a:rPr lang="fr-FR" dirty="0" err="1"/>
              <a:t>volutpat</a:t>
            </a:r>
            <a:r>
              <a:rPr lang="fr-FR" dirty="0"/>
              <a:t>.</a:t>
            </a:r>
          </a:p>
          <a:p>
            <a:pPr lvl="0"/>
            <a:r>
              <a:rPr lang="fr-FR" dirty="0"/>
              <a:t>Ut </a:t>
            </a:r>
            <a:r>
              <a:rPr lang="fr-FR" dirty="0" err="1"/>
              <a:t>wisi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 ad </a:t>
            </a:r>
            <a:r>
              <a:rPr lang="fr-FR" dirty="0" err="1"/>
              <a:t>minim</a:t>
            </a:r>
            <a:r>
              <a:rPr lang="fr-FR" dirty="0"/>
              <a:t> </a:t>
            </a:r>
            <a:r>
              <a:rPr lang="fr-FR" dirty="0" err="1"/>
              <a:t>veniam</a:t>
            </a:r>
            <a:r>
              <a:rPr lang="fr-FR" dirty="0"/>
              <a:t>, </a:t>
            </a:r>
            <a:r>
              <a:rPr lang="fr-FR" dirty="0" err="1"/>
              <a:t>quis</a:t>
            </a:r>
            <a:endParaRPr lang="fr-FR" dirty="0"/>
          </a:p>
          <a:p>
            <a:pPr lvl="0"/>
            <a:r>
              <a:rPr lang="fr-FR" dirty="0" err="1"/>
              <a:t>nostrud</a:t>
            </a:r>
            <a:r>
              <a:rPr lang="fr-FR" dirty="0"/>
              <a:t> </a:t>
            </a:r>
            <a:r>
              <a:rPr lang="fr-FR" dirty="0" err="1"/>
              <a:t>exerci</a:t>
            </a:r>
            <a:r>
              <a:rPr lang="fr-FR" dirty="0"/>
              <a:t> </a:t>
            </a:r>
            <a:r>
              <a:rPr lang="fr-FR" dirty="0" err="1"/>
              <a:t>tation</a:t>
            </a:r>
            <a:r>
              <a:rPr lang="fr-FR" dirty="0"/>
              <a:t> </a:t>
            </a:r>
            <a:r>
              <a:rPr lang="fr-FR" dirty="0" err="1"/>
              <a:t>ullamcorper</a:t>
            </a:r>
            <a:r>
              <a:rPr lang="fr-FR" dirty="0"/>
              <a:t> sus-</a:t>
            </a:r>
          </a:p>
          <a:p>
            <a:pPr lvl="0"/>
            <a:r>
              <a:rPr lang="fr-FR" dirty="0" err="1"/>
              <a:t>cipit</a:t>
            </a:r>
            <a:r>
              <a:rPr lang="fr-FR" dirty="0"/>
              <a:t> </a:t>
            </a:r>
            <a:r>
              <a:rPr lang="fr-FR" dirty="0" err="1"/>
              <a:t>lobortis</a:t>
            </a:r>
            <a:r>
              <a:rPr lang="fr-FR" dirty="0"/>
              <a:t> </a:t>
            </a:r>
            <a:r>
              <a:rPr lang="fr-FR" dirty="0" err="1"/>
              <a:t>nisl</a:t>
            </a:r>
            <a:r>
              <a:rPr lang="fr-FR" dirty="0"/>
              <a:t> ut </a:t>
            </a:r>
            <a:r>
              <a:rPr lang="fr-FR" dirty="0" err="1"/>
              <a:t>aliquip</a:t>
            </a:r>
            <a:r>
              <a:rPr lang="fr-FR" dirty="0"/>
              <a:t> ex </a:t>
            </a:r>
            <a:r>
              <a:rPr lang="fr-FR" dirty="0" err="1"/>
              <a:t>ea</a:t>
            </a:r>
            <a:r>
              <a:rPr lang="fr-FR" dirty="0"/>
              <a:t> com-</a:t>
            </a:r>
          </a:p>
          <a:p>
            <a:pPr lvl="0"/>
            <a:r>
              <a:rPr lang="fr-FR" dirty="0"/>
              <a:t>modo </a:t>
            </a:r>
            <a:r>
              <a:rPr lang="fr-FR" dirty="0" err="1"/>
              <a:t>consequat</a:t>
            </a:r>
            <a:r>
              <a:rPr lang="fr-FR" dirty="0"/>
              <a:t>.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40159ECC-7CD9-B0D3-5C13-792108C0963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496829" y="2949113"/>
            <a:ext cx="2515910" cy="820994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fr-FR" sz="5500" b="0">
                <a:ln w="21590">
                  <a:noFill/>
                </a:ln>
                <a:solidFill>
                  <a:schemeClr val="accent3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</a:lstStyle>
          <a:p>
            <a:pPr lvl="0">
              <a:lnSpc>
                <a:spcPct val="96000"/>
              </a:lnSpc>
              <a:spcAft>
                <a:spcPts val="0"/>
              </a:spcAft>
            </a:pPr>
            <a:r>
              <a:rPr lang="fr-FR" dirty="0"/>
              <a:t>xx%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29B45D2B-210A-12D5-1124-8D87A853438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834891" y="2949113"/>
            <a:ext cx="2515910" cy="852734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fr-FR" sz="5500" b="0">
                <a:ln w="21590">
                  <a:noFill/>
                </a:ln>
                <a:solidFill>
                  <a:schemeClr val="accent3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</a:lstStyle>
          <a:p>
            <a:pPr lvl="0" algn="l"/>
            <a:r>
              <a:rPr lang="fr-FR" sz="5500" dirty="0" err="1">
                <a:solidFill>
                  <a:schemeClr val="accent3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xxM</a:t>
            </a:r>
            <a:r>
              <a:rPr lang="fr-FR" sz="5500" dirty="0">
                <a:solidFill>
                  <a:schemeClr val="accent3"/>
                </a:solidFill>
                <a:latin typeface="Poppins ExtraBold" panose="00000900000000000000" pitchFamily="2" charset="0"/>
                <a:cs typeface="Poppins ExtraBold" panose="00000900000000000000" pitchFamily="2" charset="0"/>
              </a:rPr>
              <a:t>€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1470B410-0366-AEFF-03F0-4D02E99E5A2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194542" y="2949113"/>
            <a:ext cx="2515910" cy="820994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fr-FR" sz="5500" b="0">
                <a:ln w="21590">
                  <a:noFill/>
                </a:ln>
                <a:solidFill>
                  <a:schemeClr val="accent3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</a:lstStyle>
          <a:p>
            <a:pPr lvl="0">
              <a:lnSpc>
                <a:spcPct val="96000"/>
              </a:lnSpc>
              <a:spcAft>
                <a:spcPts val="0"/>
              </a:spcAft>
            </a:pPr>
            <a:r>
              <a:rPr lang="fr-FR" dirty="0"/>
              <a:t>1/5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49F4722-8BEC-8799-7519-5F24F52389A8}"/>
              </a:ext>
            </a:extLst>
          </p:cNvPr>
          <p:cNvSpPr>
            <a:spLocks noGrp="1"/>
          </p:cNvSpPr>
          <p:nvPr>
            <p:ph type="ftr" sz="quarter" idx="56"/>
          </p:nvPr>
        </p:nvSpPr>
        <p:spPr/>
        <p:txBody>
          <a:bodyPr/>
          <a:lstStyle/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0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FEAB13E6-FB75-14C5-6D1F-E639BDA45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Title </a:t>
            </a:r>
            <a:endParaRPr lang="en-US" dirty="0"/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F7B4219B-1F8C-DEF1-AFCA-EC10A8B291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4214"/>
          </a:xfrm>
          <a:prstGeom prst="rect">
            <a:avLst/>
          </a:prstGeom>
        </p:spPr>
      </p:pic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2223CB67-8D8F-B3FB-3DB9-E9BC1FBA70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57103" y="1571483"/>
            <a:ext cx="2507362" cy="1647967"/>
          </a:xfrm>
          <a:ln w="25400">
            <a:solidFill>
              <a:srgbClr val="C4F6EF"/>
            </a:solidFill>
          </a:ln>
        </p:spPr>
        <p:txBody>
          <a:bodyPr anchor="ctr">
            <a:noAutofit/>
          </a:bodyPr>
          <a:lstStyle>
            <a:lvl1pPr algn="ctr">
              <a:lnSpc>
                <a:spcPct val="96000"/>
              </a:lnSpc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/>
              <a:t>Theme</a:t>
            </a:r>
            <a:r>
              <a:rPr lang="fr-FR" dirty="0"/>
              <a:t> 1</a:t>
            </a:r>
            <a:endParaRPr lang="en-US" dirty="0"/>
          </a:p>
        </p:txBody>
      </p:sp>
      <p:sp>
        <p:nvSpPr>
          <p:cNvPr id="15" name="Espace réservé du texte 13">
            <a:extLst>
              <a:ext uri="{FF2B5EF4-FFF2-40B4-BE49-F238E27FC236}">
                <a16:creationId xmlns:a16="http://schemas.microsoft.com/office/drawing/2014/main" id="{4C13EF28-D6F3-F8D7-81DE-A8E05E09CF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42319" y="1571483"/>
            <a:ext cx="2507362" cy="1647967"/>
          </a:xfrm>
          <a:ln w="25400">
            <a:solidFill>
              <a:srgbClr val="C4F6EF"/>
            </a:solidFill>
          </a:ln>
        </p:spPr>
        <p:txBody>
          <a:bodyPr anchor="ctr">
            <a:noAutofit/>
          </a:bodyPr>
          <a:lstStyle>
            <a:lvl1pPr algn="ctr">
              <a:lnSpc>
                <a:spcPct val="96000"/>
              </a:lnSpc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/>
              <a:t>Theme</a:t>
            </a:r>
            <a:r>
              <a:rPr lang="fr-FR" dirty="0"/>
              <a:t> 2</a:t>
            </a:r>
          </a:p>
        </p:txBody>
      </p:sp>
      <p:sp>
        <p:nvSpPr>
          <p:cNvPr id="16" name="Espace réservé du texte 13">
            <a:extLst>
              <a:ext uri="{FF2B5EF4-FFF2-40B4-BE49-F238E27FC236}">
                <a16:creationId xmlns:a16="http://schemas.microsoft.com/office/drawing/2014/main" id="{1139FFFD-69B0-17D4-2FC0-DFDC1B55CF4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7535" y="1571483"/>
            <a:ext cx="2507362" cy="1647967"/>
          </a:xfrm>
          <a:ln w="25400">
            <a:solidFill>
              <a:srgbClr val="C4F6EF"/>
            </a:solidFill>
          </a:ln>
        </p:spPr>
        <p:txBody>
          <a:bodyPr anchor="ctr">
            <a:noAutofit/>
          </a:bodyPr>
          <a:lstStyle>
            <a:lvl1pPr algn="ctr">
              <a:lnSpc>
                <a:spcPct val="96000"/>
              </a:lnSpc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/>
              <a:t>Theme</a:t>
            </a:r>
            <a:r>
              <a:rPr lang="fr-FR" dirty="0"/>
              <a:t> 3</a:t>
            </a:r>
          </a:p>
        </p:txBody>
      </p:sp>
      <p:sp>
        <p:nvSpPr>
          <p:cNvPr id="17" name="Espace réservé du texte 13">
            <a:extLst>
              <a:ext uri="{FF2B5EF4-FFF2-40B4-BE49-F238E27FC236}">
                <a16:creationId xmlns:a16="http://schemas.microsoft.com/office/drawing/2014/main" id="{31AA78A9-1F38-B59E-4A8F-FF5B1C05B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49711" y="3910200"/>
            <a:ext cx="2507362" cy="1647967"/>
          </a:xfrm>
          <a:ln w="25400">
            <a:solidFill>
              <a:srgbClr val="C4F6EF"/>
            </a:solidFill>
          </a:ln>
        </p:spPr>
        <p:txBody>
          <a:bodyPr anchor="ctr">
            <a:noAutofit/>
          </a:bodyPr>
          <a:lstStyle>
            <a:lvl1pPr algn="ctr">
              <a:lnSpc>
                <a:spcPct val="96000"/>
              </a:lnSpc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/>
              <a:t>Theme</a:t>
            </a:r>
            <a:r>
              <a:rPr lang="fr-FR" dirty="0"/>
              <a:t> 4</a:t>
            </a:r>
          </a:p>
        </p:txBody>
      </p:sp>
      <p:sp>
        <p:nvSpPr>
          <p:cNvPr id="18" name="Espace réservé du texte 13">
            <a:extLst>
              <a:ext uri="{FF2B5EF4-FFF2-40B4-BE49-F238E27FC236}">
                <a16:creationId xmlns:a16="http://schemas.microsoft.com/office/drawing/2014/main" id="{43A91EC0-8700-1A72-FA9F-45E9288B636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34927" y="3910200"/>
            <a:ext cx="2507362" cy="1647967"/>
          </a:xfrm>
          <a:ln w="25400">
            <a:solidFill>
              <a:srgbClr val="C4F6EF"/>
            </a:solidFill>
          </a:ln>
        </p:spPr>
        <p:txBody>
          <a:bodyPr anchor="ctr">
            <a:noAutofit/>
          </a:bodyPr>
          <a:lstStyle>
            <a:lvl1pPr algn="ctr">
              <a:lnSpc>
                <a:spcPct val="96000"/>
              </a:lnSpc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/>
              <a:t>Theme</a:t>
            </a:r>
            <a:r>
              <a:rPr lang="fr-FR" dirty="0"/>
              <a:t> 5</a:t>
            </a:r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25DB7F54-8A45-AE68-B29E-4CADC934338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3" name="Espace réservé du texte 32">
            <a:extLst>
              <a:ext uri="{FF2B5EF4-FFF2-40B4-BE49-F238E27FC236}">
                <a16:creationId xmlns:a16="http://schemas.microsoft.com/office/drawing/2014/main" id="{4F623B3A-AEBC-1328-214F-1142B7C9D81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95367" y="6643874"/>
            <a:ext cx="566083" cy="84790"/>
          </a:xfrm>
          <a:custGeom>
            <a:avLst/>
            <a:gdLst>
              <a:gd name="connsiteX0" fmla="*/ 995838 w 1131576"/>
              <a:gd name="connsiteY0" fmla="*/ 121703 h 169580"/>
              <a:gd name="connsiteX1" fmla="*/ 1041084 w 1131576"/>
              <a:gd name="connsiteY1" fmla="*/ 121703 h 169580"/>
              <a:gd name="connsiteX2" fmla="*/ 1041084 w 1131576"/>
              <a:gd name="connsiteY2" fmla="*/ 166948 h 169580"/>
              <a:gd name="connsiteX3" fmla="*/ 995838 w 1131576"/>
              <a:gd name="connsiteY3" fmla="*/ 166948 h 169580"/>
              <a:gd name="connsiteX4" fmla="*/ 316696 w 1131576"/>
              <a:gd name="connsiteY4" fmla="*/ 83649 h 169580"/>
              <a:gd name="connsiteX5" fmla="*/ 288910 w 1131576"/>
              <a:gd name="connsiteY5" fmla="*/ 94521 h 169580"/>
              <a:gd name="connsiteX6" fmla="*/ 345015 w 1131576"/>
              <a:gd name="connsiteY6" fmla="*/ 94521 h 169580"/>
              <a:gd name="connsiteX7" fmla="*/ 316696 w 1131576"/>
              <a:gd name="connsiteY7" fmla="*/ 83649 h 169580"/>
              <a:gd name="connsiteX8" fmla="*/ 539645 w 1131576"/>
              <a:gd name="connsiteY8" fmla="*/ 57092 h 169580"/>
              <a:gd name="connsiteX9" fmla="*/ 584890 w 1131576"/>
              <a:gd name="connsiteY9" fmla="*/ 57092 h 169580"/>
              <a:gd name="connsiteX10" fmla="*/ 584890 w 1131576"/>
              <a:gd name="connsiteY10" fmla="*/ 102870 h 169580"/>
              <a:gd name="connsiteX11" fmla="*/ 611118 w 1131576"/>
              <a:gd name="connsiteY11" fmla="*/ 129466 h 169580"/>
              <a:gd name="connsiteX12" fmla="*/ 646038 w 1131576"/>
              <a:gd name="connsiteY12" fmla="*/ 115718 h 169580"/>
              <a:gd name="connsiteX13" fmla="*/ 646038 w 1131576"/>
              <a:gd name="connsiteY13" fmla="*/ 57092 h 169580"/>
              <a:gd name="connsiteX14" fmla="*/ 691284 w 1131576"/>
              <a:gd name="connsiteY14" fmla="*/ 57092 h 169580"/>
              <a:gd name="connsiteX15" fmla="*/ 691284 w 1131576"/>
              <a:gd name="connsiteY15" fmla="*/ 166894 h 169580"/>
              <a:gd name="connsiteX16" fmla="*/ 646038 w 1131576"/>
              <a:gd name="connsiteY16" fmla="*/ 166894 h 169580"/>
              <a:gd name="connsiteX17" fmla="*/ 646038 w 1131576"/>
              <a:gd name="connsiteY17" fmla="*/ 151170 h 169580"/>
              <a:gd name="connsiteX18" fmla="*/ 593570 w 1131576"/>
              <a:gd name="connsiteY18" fmla="*/ 167451 h 169580"/>
              <a:gd name="connsiteX19" fmla="*/ 539645 w 1131576"/>
              <a:gd name="connsiteY19" fmla="*/ 120596 h 169580"/>
              <a:gd name="connsiteX20" fmla="*/ 0 w 1131576"/>
              <a:gd name="connsiteY20" fmla="*/ 57092 h 169580"/>
              <a:gd name="connsiteX21" fmla="*/ 45258 w 1131576"/>
              <a:gd name="connsiteY21" fmla="*/ 57092 h 169580"/>
              <a:gd name="connsiteX22" fmla="*/ 45258 w 1131576"/>
              <a:gd name="connsiteY22" fmla="*/ 166894 h 169580"/>
              <a:gd name="connsiteX23" fmla="*/ 0 w 1131576"/>
              <a:gd name="connsiteY23" fmla="*/ 166894 h 169580"/>
              <a:gd name="connsiteX24" fmla="*/ 168389 w 1131576"/>
              <a:gd name="connsiteY24" fmla="*/ 56041 h 169580"/>
              <a:gd name="connsiteX25" fmla="*/ 222276 w 1131576"/>
              <a:gd name="connsiteY25" fmla="*/ 105012 h 169580"/>
              <a:gd name="connsiteX26" fmla="*/ 222276 w 1131576"/>
              <a:gd name="connsiteY26" fmla="*/ 166894 h 169580"/>
              <a:gd name="connsiteX27" fmla="*/ 177031 w 1131576"/>
              <a:gd name="connsiteY27" fmla="*/ 166894 h 169580"/>
              <a:gd name="connsiteX28" fmla="*/ 177031 w 1131576"/>
              <a:gd name="connsiteY28" fmla="*/ 123346 h 169580"/>
              <a:gd name="connsiteX29" fmla="*/ 150106 w 1131576"/>
              <a:gd name="connsiteY29" fmla="*/ 95636 h 169580"/>
              <a:gd name="connsiteX30" fmla="*/ 113704 w 1131576"/>
              <a:gd name="connsiteY30" fmla="*/ 109966 h 169580"/>
              <a:gd name="connsiteX31" fmla="*/ 113704 w 1131576"/>
              <a:gd name="connsiteY31" fmla="*/ 166894 h 169580"/>
              <a:gd name="connsiteX32" fmla="*/ 68471 w 1131576"/>
              <a:gd name="connsiteY32" fmla="*/ 166894 h 169580"/>
              <a:gd name="connsiteX33" fmla="*/ 68471 w 1131576"/>
              <a:gd name="connsiteY33" fmla="*/ 57092 h 169580"/>
              <a:gd name="connsiteX34" fmla="*/ 113704 w 1131576"/>
              <a:gd name="connsiteY34" fmla="*/ 57092 h 169580"/>
              <a:gd name="connsiteX35" fmla="*/ 113704 w 1131576"/>
              <a:gd name="connsiteY35" fmla="*/ 73019 h 169580"/>
              <a:gd name="connsiteX36" fmla="*/ 168389 w 1131576"/>
              <a:gd name="connsiteY36" fmla="*/ 56041 h 169580"/>
              <a:gd name="connsiteX37" fmla="*/ 809118 w 1131576"/>
              <a:gd name="connsiteY37" fmla="*/ 55357 h 169580"/>
              <a:gd name="connsiteX38" fmla="*/ 850272 w 1131576"/>
              <a:gd name="connsiteY38" fmla="*/ 76503 h 169580"/>
              <a:gd name="connsiteX39" fmla="*/ 903830 w 1131576"/>
              <a:gd name="connsiteY39" fmla="*/ 55357 h 169580"/>
              <a:gd name="connsiteX40" fmla="*/ 950545 w 1131576"/>
              <a:gd name="connsiteY40" fmla="*/ 100881 h 169580"/>
              <a:gd name="connsiteX41" fmla="*/ 950545 w 1131576"/>
              <a:gd name="connsiteY41" fmla="*/ 166894 h 169580"/>
              <a:gd name="connsiteX42" fmla="*/ 905299 w 1131576"/>
              <a:gd name="connsiteY42" fmla="*/ 166894 h 169580"/>
              <a:gd name="connsiteX43" fmla="*/ 905299 w 1131576"/>
              <a:gd name="connsiteY43" fmla="*/ 120634 h 169580"/>
              <a:gd name="connsiteX44" fmla="*/ 884266 w 1131576"/>
              <a:gd name="connsiteY44" fmla="*/ 93748 h 169580"/>
              <a:gd name="connsiteX45" fmla="*/ 855758 w 1131576"/>
              <a:gd name="connsiteY45" fmla="*/ 106494 h 169580"/>
              <a:gd name="connsiteX46" fmla="*/ 855821 w 1131576"/>
              <a:gd name="connsiteY46" fmla="*/ 166894 h 169580"/>
              <a:gd name="connsiteX47" fmla="*/ 810575 w 1131576"/>
              <a:gd name="connsiteY47" fmla="*/ 166894 h 169580"/>
              <a:gd name="connsiteX48" fmla="*/ 810575 w 1131576"/>
              <a:gd name="connsiteY48" fmla="*/ 120634 h 169580"/>
              <a:gd name="connsiteX49" fmla="*/ 789543 w 1131576"/>
              <a:gd name="connsiteY49" fmla="*/ 93748 h 169580"/>
              <a:gd name="connsiteX50" fmla="*/ 759742 w 1131576"/>
              <a:gd name="connsiteY50" fmla="*/ 107647 h 169580"/>
              <a:gd name="connsiteX51" fmla="*/ 759742 w 1131576"/>
              <a:gd name="connsiteY51" fmla="*/ 166894 h 169580"/>
              <a:gd name="connsiteX52" fmla="*/ 714496 w 1131576"/>
              <a:gd name="connsiteY52" fmla="*/ 166881 h 169580"/>
              <a:gd name="connsiteX53" fmla="*/ 714496 w 1131576"/>
              <a:gd name="connsiteY53" fmla="*/ 57092 h 169580"/>
              <a:gd name="connsiteX54" fmla="*/ 759742 w 1131576"/>
              <a:gd name="connsiteY54" fmla="*/ 57092 h 169580"/>
              <a:gd name="connsiteX55" fmla="*/ 759742 w 1131576"/>
              <a:gd name="connsiteY55" fmla="*/ 75464 h 169580"/>
              <a:gd name="connsiteX56" fmla="*/ 809118 w 1131576"/>
              <a:gd name="connsiteY56" fmla="*/ 55357 h 169580"/>
              <a:gd name="connsiteX57" fmla="*/ 316950 w 1131576"/>
              <a:gd name="connsiteY57" fmla="*/ 54394 h 169580"/>
              <a:gd name="connsiteX58" fmla="*/ 392364 w 1131576"/>
              <a:gd name="connsiteY58" fmla="*/ 119431 h 169580"/>
              <a:gd name="connsiteX59" fmla="*/ 286667 w 1131576"/>
              <a:gd name="connsiteY59" fmla="*/ 119431 h 169580"/>
              <a:gd name="connsiteX60" fmla="*/ 315087 w 1131576"/>
              <a:gd name="connsiteY60" fmla="*/ 134293 h 169580"/>
              <a:gd name="connsiteX61" fmla="*/ 340251 w 1131576"/>
              <a:gd name="connsiteY61" fmla="*/ 130340 h 169580"/>
              <a:gd name="connsiteX62" fmla="*/ 389475 w 1131576"/>
              <a:gd name="connsiteY62" fmla="*/ 130340 h 169580"/>
              <a:gd name="connsiteX63" fmla="*/ 315087 w 1131576"/>
              <a:gd name="connsiteY63" fmla="*/ 169580 h 169580"/>
              <a:gd name="connsiteX64" fmla="*/ 241143 w 1131576"/>
              <a:gd name="connsiteY64" fmla="*/ 111993 h 169580"/>
              <a:gd name="connsiteX65" fmla="*/ 316950 w 1131576"/>
              <a:gd name="connsiteY65" fmla="*/ 54394 h 169580"/>
              <a:gd name="connsiteX66" fmla="*/ 1041084 w 1131576"/>
              <a:gd name="connsiteY66" fmla="*/ 31198 h 169580"/>
              <a:gd name="connsiteX67" fmla="*/ 1131576 w 1131576"/>
              <a:gd name="connsiteY67" fmla="*/ 31198 h 169580"/>
              <a:gd name="connsiteX68" fmla="*/ 1131576 w 1131576"/>
              <a:gd name="connsiteY68" fmla="*/ 121703 h 169580"/>
              <a:gd name="connsiteX69" fmla="*/ 1086330 w 1131576"/>
              <a:gd name="connsiteY69" fmla="*/ 121703 h 169580"/>
              <a:gd name="connsiteX70" fmla="*/ 1086330 w 1131576"/>
              <a:gd name="connsiteY70" fmla="*/ 76457 h 169580"/>
              <a:gd name="connsiteX71" fmla="*/ 1041084 w 1131576"/>
              <a:gd name="connsiteY71" fmla="*/ 76457 h 169580"/>
              <a:gd name="connsiteX72" fmla="*/ 428918 w 1131576"/>
              <a:gd name="connsiteY72" fmla="*/ 22629 h 169580"/>
              <a:gd name="connsiteX73" fmla="*/ 474164 w 1131576"/>
              <a:gd name="connsiteY73" fmla="*/ 22629 h 169580"/>
              <a:gd name="connsiteX74" fmla="*/ 474164 w 1131576"/>
              <a:gd name="connsiteY74" fmla="*/ 57092 h 169580"/>
              <a:gd name="connsiteX75" fmla="*/ 519410 w 1131576"/>
              <a:gd name="connsiteY75" fmla="*/ 57092 h 169580"/>
              <a:gd name="connsiteX76" fmla="*/ 519410 w 1131576"/>
              <a:gd name="connsiteY76" fmla="*/ 93773 h 169580"/>
              <a:gd name="connsiteX77" fmla="*/ 474164 w 1131576"/>
              <a:gd name="connsiteY77" fmla="*/ 93773 h 169580"/>
              <a:gd name="connsiteX78" fmla="*/ 474164 w 1131576"/>
              <a:gd name="connsiteY78" fmla="*/ 130086 h 169580"/>
              <a:gd name="connsiteX79" fmla="*/ 519410 w 1131576"/>
              <a:gd name="connsiteY79" fmla="*/ 130086 h 169580"/>
              <a:gd name="connsiteX80" fmla="*/ 519410 w 1131576"/>
              <a:gd name="connsiteY80" fmla="*/ 166894 h 169580"/>
              <a:gd name="connsiteX81" fmla="*/ 428918 w 1131576"/>
              <a:gd name="connsiteY81" fmla="*/ 166894 h 169580"/>
              <a:gd name="connsiteX82" fmla="*/ 428918 w 1131576"/>
              <a:gd name="connsiteY82" fmla="*/ 93773 h 169580"/>
              <a:gd name="connsiteX83" fmla="*/ 404629 w 1131576"/>
              <a:gd name="connsiteY83" fmla="*/ 93773 h 169580"/>
              <a:gd name="connsiteX84" fmla="*/ 404629 w 1131576"/>
              <a:gd name="connsiteY84" fmla="*/ 57092 h 169580"/>
              <a:gd name="connsiteX85" fmla="*/ 428918 w 1131576"/>
              <a:gd name="connsiteY85" fmla="*/ 57092 h 169580"/>
              <a:gd name="connsiteX86" fmla="*/ 0 w 1131576"/>
              <a:gd name="connsiteY86" fmla="*/ 0 h 169580"/>
              <a:gd name="connsiteX87" fmla="*/ 45258 w 1131576"/>
              <a:gd name="connsiteY87" fmla="*/ 0 h 169580"/>
              <a:gd name="connsiteX88" fmla="*/ 45258 w 1131576"/>
              <a:gd name="connsiteY88" fmla="*/ 45246 h 169580"/>
              <a:gd name="connsiteX89" fmla="*/ 0 w 1131576"/>
              <a:gd name="connsiteY89" fmla="*/ 45246 h 16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131576" h="169580">
                <a:moveTo>
                  <a:pt x="995838" y="121703"/>
                </a:moveTo>
                <a:lnTo>
                  <a:pt x="1041084" y="121703"/>
                </a:lnTo>
                <a:lnTo>
                  <a:pt x="1041084" y="166948"/>
                </a:lnTo>
                <a:lnTo>
                  <a:pt x="995838" y="166948"/>
                </a:lnTo>
                <a:close/>
                <a:moveTo>
                  <a:pt x="316696" y="83649"/>
                </a:moveTo>
                <a:cubicBezTo>
                  <a:pt x="304799" y="83649"/>
                  <a:pt x="293725" y="87096"/>
                  <a:pt x="288910" y="94521"/>
                </a:cubicBezTo>
                <a:lnTo>
                  <a:pt x="345015" y="94521"/>
                </a:lnTo>
                <a:cubicBezTo>
                  <a:pt x="339794" y="87096"/>
                  <a:pt x="328594" y="83649"/>
                  <a:pt x="316696" y="83649"/>
                </a:cubicBezTo>
                <a:close/>
                <a:moveTo>
                  <a:pt x="539645" y="57092"/>
                </a:moveTo>
                <a:lnTo>
                  <a:pt x="584890" y="57092"/>
                </a:lnTo>
                <a:lnTo>
                  <a:pt x="584890" y="102870"/>
                </a:lnTo>
                <a:cubicBezTo>
                  <a:pt x="584890" y="121509"/>
                  <a:pt x="591580" y="129466"/>
                  <a:pt x="611118" y="129466"/>
                </a:cubicBezTo>
                <a:cubicBezTo>
                  <a:pt x="623966" y="129466"/>
                  <a:pt x="637536" y="123853"/>
                  <a:pt x="646038" y="115718"/>
                </a:cubicBezTo>
                <a:lnTo>
                  <a:pt x="646038" y="57092"/>
                </a:lnTo>
                <a:lnTo>
                  <a:pt x="691284" y="57092"/>
                </a:lnTo>
                <a:lnTo>
                  <a:pt x="691284" y="166894"/>
                </a:lnTo>
                <a:lnTo>
                  <a:pt x="646038" y="166894"/>
                </a:lnTo>
                <a:lnTo>
                  <a:pt x="646038" y="151170"/>
                </a:lnTo>
                <a:cubicBezTo>
                  <a:pt x="633013" y="160217"/>
                  <a:pt x="616364" y="167451"/>
                  <a:pt x="593570" y="167451"/>
                </a:cubicBezTo>
                <a:cubicBezTo>
                  <a:pt x="569141" y="167451"/>
                  <a:pt x="539645" y="159862"/>
                  <a:pt x="539645" y="120596"/>
                </a:cubicBezTo>
                <a:close/>
                <a:moveTo>
                  <a:pt x="0" y="57092"/>
                </a:moveTo>
                <a:lnTo>
                  <a:pt x="45258" y="57092"/>
                </a:lnTo>
                <a:lnTo>
                  <a:pt x="45258" y="166894"/>
                </a:lnTo>
                <a:lnTo>
                  <a:pt x="0" y="166894"/>
                </a:lnTo>
                <a:close/>
                <a:moveTo>
                  <a:pt x="168389" y="56041"/>
                </a:moveTo>
                <a:cubicBezTo>
                  <a:pt x="193844" y="56041"/>
                  <a:pt x="222276" y="64099"/>
                  <a:pt x="222276" y="105012"/>
                </a:cubicBezTo>
                <a:lnTo>
                  <a:pt x="222276" y="166894"/>
                </a:lnTo>
                <a:lnTo>
                  <a:pt x="177031" y="166894"/>
                </a:lnTo>
                <a:lnTo>
                  <a:pt x="177031" y="123346"/>
                </a:lnTo>
                <a:cubicBezTo>
                  <a:pt x="177031" y="103935"/>
                  <a:pt x="170455" y="95636"/>
                  <a:pt x="150106" y="95636"/>
                </a:cubicBezTo>
                <a:cubicBezTo>
                  <a:pt x="136713" y="95636"/>
                  <a:pt x="122573" y="101489"/>
                  <a:pt x="113704" y="109966"/>
                </a:cubicBezTo>
                <a:lnTo>
                  <a:pt x="113704" y="166894"/>
                </a:lnTo>
                <a:lnTo>
                  <a:pt x="68471" y="166894"/>
                </a:lnTo>
                <a:lnTo>
                  <a:pt x="68471" y="57092"/>
                </a:lnTo>
                <a:lnTo>
                  <a:pt x="113704" y="57092"/>
                </a:lnTo>
                <a:lnTo>
                  <a:pt x="113704" y="73019"/>
                </a:lnTo>
                <a:cubicBezTo>
                  <a:pt x="127287" y="63580"/>
                  <a:pt x="144632" y="56041"/>
                  <a:pt x="168389" y="56041"/>
                </a:cubicBezTo>
                <a:close/>
                <a:moveTo>
                  <a:pt x="809118" y="55357"/>
                </a:moveTo>
                <a:cubicBezTo>
                  <a:pt x="822828" y="55357"/>
                  <a:pt x="841681" y="60399"/>
                  <a:pt x="850272" y="76503"/>
                </a:cubicBezTo>
                <a:cubicBezTo>
                  <a:pt x="861244" y="63757"/>
                  <a:pt x="877133" y="55357"/>
                  <a:pt x="903830" y="55357"/>
                </a:cubicBezTo>
                <a:cubicBezTo>
                  <a:pt x="923038" y="55357"/>
                  <a:pt x="950545" y="63035"/>
                  <a:pt x="950545" y="100881"/>
                </a:cubicBezTo>
                <a:lnTo>
                  <a:pt x="950545" y="166894"/>
                </a:lnTo>
                <a:lnTo>
                  <a:pt x="905299" y="166894"/>
                </a:lnTo>
                <a:lnTo>
                  <a:pt x="905299" y="120634"/>
                </a:lnTo>
                <a:cubicBezTo>
                  <a:pt x="905299" y="101793"/>
                  <a:pt x="900358" y="93748"/>
                  <a:pt x="884266" y="93748"/>
                </a:cubicBezTo>
                <a:cubicBezTo>
                  <a:pt x="873117" y="93748"/>
                  <a:pt x="865083" y="97359"/>
                  <a:pt x="855758" y="106494"/>
                </a:cubicBezTo>
                <a:lnTo>
                  <a:pt x="855821" y="166894"/>
                </a:lnTo>
                <a:lnTo>
                  <a:pt x="810575" y="166894"/>
                </a:lnTo>
                <a:lnTo>
                  <a:pt x="810575" y="120634"/>
                </a:lnTo>
                <a:cubicBezTo>
                  <a:pt x="810575" y="101793"/>
                  <a:pt x="805634" y="93748"/>
                  <a:pt x="789543" y="93748"/>
                </a:cubicBezTo>
                <a:cubicBezTo>
                  <a:pt x="778393" y="93748"/>
                  <a:pt x="769067" y="98512"/>
                  <a:pt x="759742" y="107647"/>
                </a:cubicBezTo>
                <a:lnTo>
                  <a:pt x="759742" y="166894"/>
                </a:lnTo>
                <a:lnTo>
                  <a:pt x="714496" y="166881"/>
                </a:lnTo>
                <a:lnTo>
                  <a:pt x="714496" y="57092"/>
                </a:lnTo>
                <a:lnTo>
                  <a:pt x="759742" y="57092"/>
                </a:lnTo>
                <a:lnTo>
                  <a:pt x="759742" y="75464"/>
                </a:lnTo>
                <a:cubicBezTo>
                  <a:pt x="769435" y="66316"/>
                  <a:pt x="782422" y="55357"/>
                  <a:pt x="809118" y="55357"/>
                </a:cubicBezTo>
                <a:close/>
                <a:moveTo>
                  <a:pt x="316950" y="54394"/>
                </a:moveTo>
                <a:cubicBezTo>
                  <a:pt x="362842" y="54394"/>
                  <a:pt x="392364" y="70751"/>
                  <a:pt x="392364" y="119431"/>
                </a:cubicBezTo>
                <a:lnTo>
                  <a:pt x="286667" y="119431"/>
                </a:lnTo>
                <a:cubicBezTo>
                  <a:pt x="290380" y="131315"/>
                  <a:pt x="302822" y="134293"/>
                  <a:pt x="315087" y="134293"/>
                </a:cubicBezTo>
                <a:cubicBezTo>
                  <a:pt x="327162" y="134293"/>
                  <a:pt x="333839" y="133672"/>
                  <a:pt x="340251" y="130340"/>
                </a:cubicBezTo>
                <a:lnTo>
                  <a:pt x="389475" y="130340"/>
                </a:lnTo>
                <a:cubicBezTo>
                  <a:pt x="382316" y="156694"/>
                  <a:pt x="358483" y="169580"/>
                  <a:pt x="315087" y="169580"/>
                </a:cubicBezTo>
                <a:cubicBezTo>
                  <a:pt x="271425" y="169580"/>
                  <a:pt x="241143" y="153235"/>
                  <a:pt x="241143" y="111993"/>
                </a:cubicBezTo>
                <a:cubicBezTo>
                  <a:pt x="241143" y="70751"/>
                  <a:pt x="271425" y="54394"/>
                  <a:pt x="316950" y="54394"/>
                </a:cubicBezTo>
                <a:close/>
                <a:moveTo>
                  <a:pt x="1041084" y="31198"/>
                </a:moveTo>
                <a:lnTo>
                  <a:pt x="1131576" y="31198"/>
                </a:lnTo>
                <a:lnTo>
                  <a:pt x="1131576" y="121703"/>
                </a:lnTo>
                <a:lnTo>
                  <a:pt x="1086330" y="121703"/>
                </a:lnTo>
                <a:lnTo>
                  <a:pt x="1086330" y="76457"/>
                </a:lnTo>
                <a:lnTo>
                  <a:pt x="1041084" y="76457"/>
                </a:lnTo>
                <a:close/>
                <a:moveTo>
                  <a:pt x="428918" y="22629"/>
                </a:moveTo>
                <a:lnTo>
                  <a:pt x="474164" y="22629"/>
                </a:lnTo>
                <a:lnTo>
                  <a:pt x="474164" y="57092"/>
                </a:lnTo>
                <a:lnTo>
                  <a:pt x="519410" y="57092"/>
                </a:lnTo>
                <a:lnTo>
                  <a:pt x="519410" y="93773"/>
                </a:lnTo>
                <a:lnTo>
                  <a:pt x="474164" y="93773"/>
                </a:lnTo>
                <a:lnTo>
                  <a:pt x="474164" y="130086"/>
                </a:lnTo>
                <a:lnTo>
                  <a:pt x="519410" y="130086"/>
                </a:lnTo>
                <a:lnTo>
                  <a:pt x="519410" y="166894"/>
                </a:lnTo>
                <a:lnTo>
                  <a:pt x="428918" y="166894"/>
                </a:lnTo>
                <a:lnTo>
                  <a:pt x="428918" y="93773"/>
                </a:lnTo>
                <a:lnTo>
                  <a:pt x="404629" y="93773"/>
                </a:lnTo>
                <a:lnTo>
                  <a:pt x="404629" y="57092"/>
                </a:lnTo>
                <a:lnTo>
                  <a:pt x="428918" y="57092"/>
                </a:lnTo>
                <a:close/>
                <a:moveTo>
                  <a:pt x="0" y="0"/>
                </a:moveTo>
                <a:lnTo>
                  <a:pt x="45258" y="0"/>
                </a:lnTo>
                <a:lnTo>
                  <a:pt x="45258" y="45246"/>
                </a:lnTo>
                <a:lnTo>
                  <a:pt x="0" y="4524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7D9CF5F-C223-5B20-8006-ED4F0E4B620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3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18">
            <a:extLst>
              <a:ext uri="{FF2B5EF4-FFF2-40B4-BE49-F238E27FC236}">
                <a16:creationId xmlns:a16="http://schemas.microsoft.com/office/drawing/2014/main" id="{C8D097F0-70D9-5DD3-606F-376F38243981}"/>
              </a:ext>
            </a:extLst>
          </p:cNvPr>
          <p:cNvSpPr txBox="1">
            <a:spLocks/>
          </p:cNvSpPr>
          <p:nvPr userDrawn="1"/>
        </p:nvSpPr>
        <p:spPr>
          <a:xfrm>
            <a:off x="11766371" y="6432591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rgbClr val="C4F6EF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234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ClrTx/>
              <a:buFont typeface="Wingdings" panose="05000000000000000000" pitchFamily="2" charset="2"/>
              <a:buChar char="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60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Poppins" panose="00000500000000000000" pitchFamily="2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lang="fr-FR" sz="1200" b="1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14300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FD9AAD8-B995-51BE-2600-C1B23F3294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330" y="380016"/>
            <a:ext cx="6778849" cy="3010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Contact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94BE0BE5-6760-DC4B-35AF-6C907A40C2E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364" y="6643893"/>
            <a:ext cx="567295" cy="85525"/>
          </a:xfrm>
          <a:prstGeom prst="rect">
            <a:avLst/>
          </a:prstGeom>
        </p:spPr>
      </p:pic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2BEE01FC-DAFF-17F4-C9D5-78192583F50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42B3B5-001A-49B4-9F0B-784570D91E5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2D3C446E-F737-82EB-6424-62FBE688BDE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20567" y="2822113"/>
            <a:ext cx="6265026" cy="750783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fr-FR" sz="5740" b="0" kern="1200" smtClean="0">
                <a:ln w="21590">
                  <a:noFill/>
                </a:ln>
                <a:solidFill>
                  <a:schemeClr val="bg1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fr-FR" dirty="0"/>
              <a:t>Contact Name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B5186CB3-8774-A149-A0C1-057AA9060A9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20567" y="3676660"/>
            <a:ext cx="6331735" cy="438005"/>
          </a:xfrm>
        </p:spPr>
        <p:txBody>
          <a:bodyPr/>
          <a:lstStyle>
            <a:lvl1pPr>
              <a:defRPr lang="fr-FR" sz="2825" b="0" kern="1200" smtClean="0">
                <a:ln w="21590">
                  <a:noFill/>
                </a:ln>
                <a:solidFill>
                  <a:schemeClr val="bg1"/>
                </a:solidFill>
                <a:latin typeface="Poppins Light" panose="00000400000000000000" pitchFamily="2" charset="0"/>
                <a:ea typeface="+mj-ea"/>
                <a:cs typeface="Poppins Light" panose="00000400000000000000" pitchFamily="2" charset="0"/>
              </a:defRPr>
            </a:lvl1pPr>
            <a:lvl2pPr marL="0" indent="0">
              <a:lnSpc>
                <a:spcPct val="80000"/>
              </a:lnSpc>
              <a:buNone/>
              <a:defRPr lang="fr-FR" sz="2825" b="0" kern="1200" smtClean="0">
                <a:ln w="21590">
                  <a:noFill/>
                </a:ln>
                <a:solidFill>
                  <a:schemeClr val="bg1"/>
                </a:solidFill>
                <a:latin typeface="Poppins Light" panose="00000400000000000000" pitchFamily="2" charset="0"/>
                <a:ea typeface="+mj-ea"/>
                <a:cs typeface="Poppins Light" panose="00000400000000000000" pitchFamily="2" charset="0"/>
              </a:defRPr>
            </a:lvl2pPr>
          </a:lstStyle>
          <a:p>
            <a:pPr lvl="0"/>
            <a:r>
              <a:rPr lang="fr-FR"/>
              <a:t>Job description</a:t>
            </a:r>
          </a:p>
        </p:txBody>
      </p:sp>
      <p:sp>
        <p:nvSpPr>
          <p:cNvPr id="17" name="Espace réservé pour une image  24">
            <a:extLst>
              <a:ext uri="{FF2B5EF4-FFF2-40B4-BE49-F238E27FC236}">
                <a16:creationId xmlns:a16="http://schemas.microsoft.com/office/drawing/2014/main" id="{4032F36A-BBAD-915E-C993-3CABDEF89D6A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7559896" y="469550"/>
            <a:ext cx="4199787" cy="5914800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8FA6DD9D-3FCA-357B-50B8-7A2D9E645F9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914561" y="465853"/>
            <a:ext cx="845228" cy="844680"/>
          </a:xfrm>
          <a:custGeom>
            <a:avLst/>
            <a:gdLst>
              <a:gd name="connsiteX0" fmla="*/ 838762 w 1689576"/>
              <a:gd name="connsiteY0" fmla="*/ 0 h 1689360"/>
              <a:gd name="connsiteX1" fmla="*/ 1689576 w 1689576"/>
              <a:gd name="connsiteY1" fmla="*/ 0 h 1689360"/>
              <a:gd name="connsiteX2" fmla="*/ 1689576 w 1689576"/>
              <a:gd name="connsiteY2" fmla="*/ 850801 h 1689360"/>
              <a:gd name="connsiteX3" fmla="*/ 1689044 w 1689576"/>
              <a:gd name="connsiteY3" fmla="*/ 850801 h 1689360"/>
              <a:gd name="connsiteX4" fmla="*/ 1689044 w 1689576"/>
              <a:gd name="connsiteY4" fmla="*/ 1689360 h 1689360"/>
              <a:gd name="connsiteX5" fmla="*/ 838228 w 1689576"/>
              <a:gd name="connsiteY5" fmla="*/ 1689360 h 1689360"/>
              <a:gd name="connsiteX6" fmla="*/ 838228 w 1689576"/>
              <a:gd name="connsiteY6" fmla="*/ 851132 h 1689360"/>
              <a:gd name="connsiteX7" fmla="*/ 0 w 1689576"/>
              <a:gd name="connsiteY7" fmla="*/ 851132 h 1689360"/>
              <a:gd name="connsiteX8" fmla="*/ 0 w 1689576"/>
              <a:gd name="connsiteY8" fmla="*/ 304 h 1689360"/>
              <a:gd name="connsiteX9" fmla="*/ 838762 w 1689576"/>
              <a:gd name="connsiteY9" fmla="*/ 304 h 168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9576" h="1689360">
                <a:moveTo>
                  <a:pt x="838762" y="0"/>
                </a:moveTo>
                <a:lnTo>
                  <a:pt x="1689576" y="0"/>
                </a:lnTo>
                <a:lnTo>
                  <a:pt x="1689576" y="850801"/>
                </a:lnTo>
                <a:lnTo>
                  <a:pt x="1689044" y="850801"/>
                </a:lnTo>
                <a:lnTo>
                  <a:pt x="1689044" y="1689360"/>
                </a:lnTo>
                <a:lnTo>
                  <a:pt x="838228" y="1689360"/>
                </a:lnTo>
                <a:lnTo>
                  <a:pt x="838228" y="851132"/>
                </a:lnTo>
                <a:lnTo>
                  <a:pt x="0" y="851132"/>
                </a:lnTo>
                <a:lnTo>
                  <a:pt x="0" y="304"/>
                </a:lnTo>
                <a:lnTo>
                  <a:pt x="838762" y="304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77A50922-7260-B60A-7AAA-E86D8345DF1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0914561" y="888823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rgbClr val="00AA9B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0" name="Espace réservé du texte 19">
            <a:extLst>
              <a:ext uri="{FF2B5EF4-FFF2-40B4-BE49-F238E27FC236}">
                <a16:creationId xmlns:a16="http://schemas.microsoft.com/office/drawing/2014/main" id="{0B93D991-3719-13BE-CAF4-92FAD1AE993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559895" y="900565"/>
            <a:ext cx="425629" cy="848273"/>
          </a:xfrm>
          <a:custGeom>
            <a:avLst/>
            <a:gdLst>
              <a:gd name="connsiteX0" fmla="*/ 0 w 850814"/>
              <a:gd name="connsiteY0" fmla="*/ 0 h 1696545"/>
              <a:gd name="connsiteX1" fmla="*/ 850814 w 850814"/>
              <a:gd name="connsiteY1" fmla="*/ 0 h 1696545"/>
              <a:gd name="connsiteX2" fmla="*/ 850814 w 850814"/>
              <a:gd name="connsiteY2" fmla="*/ 845730 h 1696545"/>
              <a:gd name="connsiteX3" fmla="*/ 850814 w 850814"/>
              <a:gd name="connsiteY3" fmla="*/ 850815 h 1696545"/>
              <a:gd name="connsiteX4" fmla="*/ 850814 w 850814"/>
              <a:gd name="connsiteY4" fmla="*/ 1696545 h 1696545"/>
              <a:gd name="connsiteX5" fmla="*/ 0 w 850814"/>
              <a:gd name="connsiteY5" fmla="*/ 1696545 h 1696545"/>
              <a:gd name="connsiteX6" fmla="*/ 0 w 850814"/>
              <a:gd name="connsiteY6" fmla="*/ 850815 h 1696545"/>
              <a:gd name="connsiteX7" fmla="*/ 0 w 850814"/>
              <a:gd name="connsiteY7" fmla="*/ 845730 h 1696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0814" h="1696545">
                <a:moveTo>
                  <a:pt x="0" y="0"/>
                </a:moveTo>
                <a:lnTo>
                  <a:pt x="850814" y="0"/>
                </a:lnTo>
                <a:lnTo>
                  <a:pt x="850814" y="845730"/>
                </a:lnTo>
                <a:lnTo>
                  <a:pt x="850814" y="850815"/>
                </a:lnTo>
                <a:lnTo>
                  <a:pt x="850814" y="1696545"/>
                </a:lnTo>
                <a:lnTo>
                  <a:pt x="0" y="1696545"/>
                </a:lnTo>
                <a:lnTo>
                  <a:pt x="0" y="850815"/>
                </a:lnTo>
                <a:lnTo>
                  <a:pt x="0" y="84573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3BC7876D-E248-A2A6-8340-C2CFAB6904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411699" y="1325048"/>
            <a:ext cx="425630" cy="425408"/>
          </a:xfrm>
          <a:custGeom>
            <a:avLst/>
            <a:gdLst>
              <a:gd name="connsiteX0" fmla="*/ 0 w 850816"/>
              <a:gd name="connsiteY0" fmla="*/ 0 h 850815"/>
              <a:gd name="connsiteX1" fmla="*/ 850816 w 850816"/>
              <a:gd name="connsiteY1" fmla="*/ 0 h 850815"/>
              <a:gd name="connsiteX2" fmla="*/ 850816 w 850816"/>
              <a:gd name="connsiteY2" fmla="*/ 850815 h 850815"/>
              <a:gd name="connsiteX3" fmla="*/ 0 w 850816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6" h="850815">
                <a:moveTo>
                  <a:pt x="0" y="0"/>
                </a:moveTo>
                <a:lnTo>
                  <a:pt x="850816" y="0"/>
                </a:lnTo>
                <a:lnTo>
                  <a:pt x="850816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63079D3F-9B34-1D5F-D83D-2AE61764694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986071" y="1749046"/>
            <a:ext cx="425628" cy="425408"/>
          </a:xfrm>
          <a:custGeom>
            <a:avLst/>
            <a:gdLst>
              <a:gd name="connsiteX0" fmla="*/ 0 w 850813"/>
              <a:gd name="connsiteY0" fmla="*/ 0 h 850815"/>
              <a:gd name="connsiteX1" fmla="*/ 850813 w 850813"/>
              <a:gd name="connsiteY1" fmla="*/ 0 h 850815"/>
              <a:gd name="connsiteX2" fmla="*/ 850813 w 850813"/>
              <a:gd name="connsiteY2" fmla="*/ 850815 h 850815"/>
              <a:gd name="connsiteX3" fmla="*/ 0 w 850813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3" h="850815">
                <a:moveTo>
                  <a:pt x="0" y="0"/>
                </a:moveTo>
                <a:lnTo>
                  <a:pt x="850813" y="0"/>
                </a:lnTo>
                <a:lnTo>
                  <a:pt x="850813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3" name="Espace réservé du texte 22">
            <a:extLst>
              <a:ext uri="{FF2B5EF4-FFF2-40B4-BE49-F238E27FC236}">
                <a16:creationId xmlns:a16="http://schemas.microsoft.com/office/drawing/2014/main" id="{CC52E421-15B9-4D6C-FD9D-942E7CFA175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560442" y="2172682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56C0F402-7513-A420-5A74-B5798016B7B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992419" y="3003532"/>
            <a:ext cx="425629" cy="848273"/>
          </a:xfrm>
          <a:custGeom>
            <a:avLst/>
            <a:gdLst>
              <a:gd name="connsiteX0" fmla="*/ 0 w 850814"/>
              <a:gd name="connsiteY0" fmla="*/ 0 h 1696545"/>
              <a:gd name="connsiteX1" fmla="*/ 850814 w 850814"/>
              <a:gd name="connsiteY1" fmla="*/ 0 h 1696545"/>
              <a:gd name="connsiteX2" fmla="*/ 850814 w 850814"/>
              <a:gd name="connsiteY2" fmla="*/ 845730 h 1696545"/>
              <a:gd name="connsiteX3" fmla="*/ 850814 w 850814"/>
              <a:gd name="connsiteY3" fmla="*/ 850815 h 1696545"/>
              <a:gd name="connsiteX4" fmla="*/ 850814 w 850814"/>
              <a:gd name="connsiteY4" fmla="*/ 1696545 h 1696545"/>
              <a:gd name="connsiteX5" fmla="*/ 0 w 850814"/>
              <a:gd name="connsiteY5" fmla="*/ 1696545 h 1696545"/>
              <a:gd name="connsiteX6" fmla="*/ 0 w 850814"/>
              <a:gd name="connsiteY6" fmla="*/ 850815 h 1696545"/>
              <a:gd name="connsiteX7" fmla="*/ 0 w 850814"/>
              <a:gd name="connsiteY7" fmla="*/ 845730 h 1696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0814" h="1696545">
                <a:moveTo>
                  <a:pt x="0" y="0"/>
                </a:moveTo>
                <a:lnTo>
                  <a:pt x="850814" y="0"/>
                </a:lnTo>
                <a:lnTo>
                  <a:pt x="850814" y="845730"/>
                </a:lnTo>
                <a:lnTo>
                  <a:pt x="850814" y="850815"/>
                </a:lnTo>
                <a:lnTo>
                  <a:pt x="850814" y="1696545"/>
                </a:lnTo>
                <a:lnTo>
                  <a:pt x="0" y="1696545"/>
                </a:lnTo>
                <a:lnTo>
                  <a:pt x="0" y="850815"/>
                </a:lnTo>
                <a:lnTo>
                  <a:pt x="0" y="84573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203299ED-DF31-76C7-CD26-7B532B9AD23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560443" y="3849832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A9BDDCD4-5CD3-022B-9315-85F396AB9AB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992966" y="4275240"/>
            <a:ext cx="425629" cy="425408"/>
          </a:xfrm>
          <a:custGeom>
            <a:avLst/>
            <a:gdLst>
              <a:gd name="connsiteX0" fmla="*/ 0 w 850815"/>
              <a:gd name="connsiteY0" fmla="*/ 0 h 850815"/>
              <a:gd name="connsiteX1" fmla="*/ 850815 w 850815"/>
              <a:gd name="connsiteY1" fmla="*/ 0 h 850815"/>
              <a:gd name="connsiteX2" fmla="*/ 850815 w 850815"/>
              <a:gd name="connsiteY2" fmla="*/ 850815 h 850815"/>
              <a:gd name="connsiteX3" fmla="*/ 0 w 850815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5" h="850815">
                <a:moveTo>
                  <a:pt x="0" y="0"/>
                </a:moveTo>
                <a:lnTo>
                  <a:pt x="850815" y="0"/>
                </a:lnTo>
                <a:lnTo>
                  <a:pt x="850815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BC6E4972-3BE3-A929-FE86-D75D21E2D2C7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8825204" y="4700647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31888827-916D-B336-6AF8-A49708354AF2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560443" y="5109611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762155A6-246A-2D7C-C109-5A7D31FD948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7560443" y="5545603"/>
            <a:ext cx="851251" cy="849118"/>
          </a:xfrm>
          <a:custGeom>
            <a:avLst/>
            <a:gdLst>
              <a:gd name="connsiteX0" fmla="*/ 850802 w 1701616"/>
              <a:gd name="connsiteY0" fmla="*/ 0 h 1698235"/>
              <a:gd name="connsiteX1" fmla="*/ 1701616 w 1701616"/>
              <a:gd name="connsiteY1" fmla="*/ 0 h 1698235"/>
              <a:gd name="connsiteX2" fmla="*/ 1701616 w 1701616"/>
              <a:gd name="connsiteY2" fmla="*/ 845730 h 1698235"/>
              <a:gd name="connsiteX3" fmla="*/ 1701616 w 1701616"/>
              <a:gd name="connsiteY3" fmla="*/ 850815 h 1698235"/>
              <a:gd name="connsiteX4" fmla="*/ 1701616 w 1701616"/>
              <a:gd name="connsiteY4" fmla="*/ 1696545 h 1698235"/>
              <a:gd name="connsiteX5" fmla="*/ 850814 w 1701616"/>
              <a:gd name="connsiteY5" fmla="*/ 1696545 h 1698235"/>
              <a:gd name="connsiteX6" fmla="*/ 850814 w 1701616"/>
              <a:gd name="connsiteY6" fmla="*/ 1698235 h 1698235"/>
              <a:gd name="connsiteX7" fmla="*/ 0 w 1701616"/>
              <a:gd name="connsiteY7" fmla="*/ 1698235 h 1698235"/>
              <a:gd name="connsiteX8" fmla="*/ 0 w 1701616"/>
              <a:gd name="connsiteY8" fmla="*/ 847420 h 1698235"/>
              <a:gd name="connsiteX9" fmla="*/ 850802 w 1701616"/>
              <a:gd name="connsiteY9" fmla="*/ 847420 h 1698235"/>
              <a:gd name="connsiteX10" fmla="*/ 850802 w 1701616"/>
              <a:gd name="connsiteY10" fmla="*/ 845730 h 169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01616" h="1698235">
                <a:moveTo>
                  <a:pt x="850802" y="0"/>
                </a:moveTo>
                <a:lnTo>
                  <a:pt x="1701616" y="0"/>
                </a:lnTo>
                <a:lnTo>
                  <a:pt x="1701616" y="845730"/>
                </a:lnTo>
                <a:lnTo>
                  <a:pt x="1701616" y="850815"/>
                </a:lnTo>
                <a:lnTo>
                  <a:pt x="1701616" y="1696545"/>
                </a:lnTo>
                <a:lnTo>
                  <a:pt x="850814" y="1696545"/>
                </a:lnTo>
                <a:lnTo>
                  <a:pt x="850814" y="1698235"/>
                </a:lnTo>
                <a:lnTo>
                  <a:pt x="0" y="1698235"/>
                </a:lnTo>
                <a:lnTo>
                  <a:pt x="0" y="847420"/>
                </a:lnTo>
                <a:lnTo>
                  <a:pt x="850802" y="847420"/>
                </a:lnTo>
                <a:lnTo>
                  <a:pt x="850802" y="84573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1F08AB26-EB28-F7BA-CD27-0D0296986319}"/>
              </a:ext>
            </a:extLst>
          </p:cNvPr>
          <p:cNvSpPr>
            <a:spLocks noGrp="1"/>
          </p:cNvSpPr>
          <p:nvPr>
            <p:ph type="ftr" sz="quarter" idx="6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7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85185E-6 L -0.31042 0.74051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21" y="3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4" presetClass="entr" presetSubtype="5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25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1.48148E-6 L -0.31041 0.74051 " pathEditMode="relative" rAng="0" ptsTypes="AA">
                                      <p:cBhvr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21" y="37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1" animBg="1">
        <p:tmplLst>
          <p:tmpl>
            <p:tnLst>
              <p:par>
                <p:cTn presetID="42" presetClass="path" presetSubtype="0" accel="50000" decel="50000" fill="hold" nodeType="afterEffect">
                  <p:stCondLst>
                    <p:cond delay="0"/>
                  </p:stCondLst>
                  <p:childTnLst>
                    <p:animMotion origin="layout" path="M -2.08333E-7 1.85185E-6 L -0.31042 0.74051 " pathEditMode="relative" rAng="0" ptsTypes="AA">
                      <p:cBhvr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5521" y="37014"/>
                    </p:animMotion>
                  </p:childTnLst>
                </p:cTn>
              </p:par>
            </p:tnLst>
          </p:tmpl>
        </p:tmplLst>
      </p:bldP>
      <p:bldP spid="17" grpId="0"/>
      <p:bldP spid="1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1" animBg="1">
        <p:tmplLst>
          <p:tmpl>
            <p:tnLst>
              <p:par>
                <p:cTn presetID="42" presetClass="path" presetSubtype="0" accel="50000" decel="50000" fill="hold" nodeType="afterEffect">
                  <p:stCondLst>
                    <p:cond delay="0"/>
                  </p:stCondLst>
                  <p:childTnLst>
                    <p:animMotion origin="layout" path="M -2.08333E-7 1.85185E-6 L -0.31042 0.74051 " pathEditMode="relative" rAng="0" ptsTypes="AA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5521" y="37014"/>
                    </p:animMotion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18">
            <a:extLst>
              <a:ext uri="{FF2B5EF4-FFF2-40B4-BE49-F238E27FC236}">
                <a16:creationId xmlns:a16="http://schemas.microsoft.com/office/drawing/2014/main" id="{8245BC07-A95B-64F6-6B3D-1764DBF32AFD}"/>
              </a:ext>
            </a:extLst>
          </p:cNvPr>
          <p:cNvSpPr txBox="1">
            <a:spLocks/>
          </p:cNvSpPr>
          <p:nvPr userDrawn="1"/>
        </p:nvSpPr>
        <p:spPr>
          <a:xfrm>
            <a:off x="11766371" y="6432591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rgbClr val="C4F6EF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234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ClrTx/>
              <a:buFont typeface="Wingdings" panose="05000000000000000000" pitchFamily="2" charset="2"/>
              <a:buChar char="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60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Poppins" panose="00000500000000000000" pitchFamily="2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lang="fr-FR" sz="1200" b="1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14300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FD9AAD8-B995-51BE-2600-C1B23F3294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330" y="380016"/>
            <a:ext cx="6778849" cy="3010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2 contacts</a:t>
            </a:r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94BE0BE5-6760-DC4B-35AF-6C907A40C2E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364" y="6643893"/>
            <a:ext cx="567295" cy="85525"/>
          </a:xfrm>
          <a:prstGeom prst="rect">
            <a:avLst/>
          </a:prstGeom>
        </p:spPr>
      </p:pic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2BEE01FC-DAFF-17F4-C9D5-78192583F50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42B3B5-001A-49B4-9F0B-784570D91E5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Sous-titre 2">
            <a:extLst>
              <a:ext uri="{FF2B5EF4-FFF2-40B4-BE49-F238E27FC236}">
                <a16:creationId xmlns:a16="http://schemas.microsoft.com/office/drawing/2014/main" id="{2D3C446E-F737-82EB-6424-62FBE688BDE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37063" y="4755144"/>
            <a:ext cx="4608049" cy="802528"/>
          </a:xfrm>
        </p:spPr>
        <p:txBody>
          <a:bodyPr/>
          <a:lstStyle>
            <a:lvl1pPr marL="0" indent="0" algn="l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None/>
              <a:defRPr lang="fr-FR" sz="3000" b="0" kern="1200" smtClean="0">
                <a:ln w="21590">
                  <a:noFill/>
                </a:ln>
                <a:solidFill>
                  <a:schemeClr val="accent3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fr-FR" dirty="0"/>
              <a:t>Contact Name</a:t>
            </a:r>
          </a:p>
          <a:p>
            <a:r>
              <a:rPr lang="fr-FR" dirty="0"/>
              <a:t>on 2 </a:t>
            </a:r>
            <a:r>
              <a:rPr lang="fr-FR" dirty="0" err="1"/>
              <a:t>lines</a:t>
            </a:r>
            <a:endParaRPr lang="fr-FR" dirty="0"/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B5186CB3-8774-A149-A0C1-057AA9060A9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737062" y="5653786"/>
            <a:ext cx="4608050" cy="341119"/>
          </a:xfrm>
        </p:spPr>
        <p:txBody>
          <a:bodyPr/>
          <a:lstStyle>
            <a:lvl1pPr>
              <a:defRPr lang="fr-FR" sz="2200" b="0" kern="1200" smtClean="0">
                <a:ln w="21590">
                  <a:noFill/>
                </a:ln>
                <a:solidFill>
                  <a:schemeClr val="bg1"/>
                </a:solidFill>
                <a:latin typeface="Poppins Light" panose="00000400000000000000" pitchFamily="2" charset="0"/>
                <a:ea typeface="+mj-ea"/>
                <a:cs typeface="Poppins Light" panose="00000400000000000000" pitchFamily="2" charset="0"/>
              </a:defRPr>
            </a:lvl1pPr>
            <a:lvl2pPr marL="0" indent="0">
              <a:lnSpc>
                <a:spcPct val="80000"/>
              </a:lnSpc>
              <a:buNone/>
              <a:defRPr lang="fr-FR" sz="2825" b="0" kern="1200" smtClean="0">
                <a:ln w="21590">
                  <a:noFill/>
                </a:ln>
                <a:solidFill>
                  <a:schemeClr val="bg1"/>
                </a:solidFill>
                <a:latin typeface="Poppins Light" panose="00000400000000000000" pitchFamily="2" charset="0"/>
                <a:ea typeface="+mj-ea"/>
                <a:cs typeface="Poppins Light" panose="00000400000000000000" pitchFamily="2" charset="0"/>
              </a:defRPr>
            </a:lvl2pPr>
          </a:lstStyle>
          <a:p>
            <a:pPr lvl="0"/>
            <a:r>
              <a:rPr lang="fr-FR" dirty="0"/>
              <a:t>Job description</a:t>
            </a:r>
          </a:p>
        </p:txBody>
      </p:sp>
      <p:sp>
        <p:nvSpPr>
          <p:cNvPr id="17" name="Espace réservé pour une image  24">
            <a:extLst>
              <a:ext uri="{FF2B5EF4-FFF2-40B4-BE49-F238E27FC236}">
                <a16:creationId xmlns:a16="http://schemas.microsoft.com/office/drawing/2014/main" id="{4032F36A-BBAD-915E-C993-3CABDEF89D6A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37063" y="1310533"/>
            <a:ext cx="2326673" cy="3276787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8FA6DD9D-3FCA-357B-50B8-7A2D9E645F9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365200" y="1310533"/>
            <a:ext cx="698536" cy="698083"/>
          </a:xfrm>
          <a:custGeom>
            <a:avLst/>
            <a:gdLst>
              <a:gd name="connsiteX0" fmla="*/ 838762 w 1689576"/>
              <a:gd name="connsiteY0" fmla="*/ 0 h 1689360"/>
              <a:gd name="connsiteX1" fmla="*/ 1689576 w 1689576"/>
              <a:gd name="connsiteY1" fmla="*/ 0 h 1689360"/>
              <a:gd name="connsiteX2" fmla="*/ 1689576 w 1689576"/>
              <a:gd name="connsiteY2" fmla="*/ 850801 h 1689360"/>
              <a:gd name="connsiteX3" fmla="*/ 1689044 w 1689576"/>
              <a:gd name="connsiteY3" fmla="*/ 850801 h 1689360"/>
              <a:gd name="connsiteX4" fmla="*/ 1689044 w 1689576"/>
              <a:gd name="connsiteY4" fmla="*/ 1689360 h 1689360"/>
              <a:gd name="connsiteX5" fmla="*/ 838228 w 1689576"/>
              <a:gd name="connsiteY5" fmla="*/ 1689360 h 1689360"/>
              <a:gd name="connsiteX6" fmla="*/ 838228 w 1689576"/>
              <a:gd name="connsiteY6" fmla="*/ 851132 h 1689360"/>
              <a:gd name="connsiteX7" fmla="*/ 0 w 1689576"/>
              <a:gd name="connsiteY7" fmla="*/ 851132 h 1689360"/>
              <a:gd name="connsiteX8" fmla="*/ 0 w 1689576"/>
              <a:gd name="connsiteY8" fmla="*/ 304 h 1689360"/>
              <a:gd name="connsiteX9" fmla="*/ 838762 w 1689576"/>
              <a:gd name="connsiteY9" fmla="*/ 304 h 168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9576" h="1689360">
                <a:moveTo>
                  <a:pt x="838762" y="0"/>
                </a:moveTo>
                <a:lnTo>
                  <a:pt x="1689576" y="0"/>
                </a:lnTo>
                <a:lnTo>
                  <a:pt x="1689576" y="850801"/>
                </a:lnTo>
                <a:lnTo>
                  <a:pt x="1689044" y="850801"/>
                </a:lnTo>
                <a:lnTo>
                  <a:pt x="1689044" y="1689360"/>
                </a:lnTo>
                <a:lnTo>
                  <a:pt x="838228" y="1689360"/>
                </a:lnTo>
                <a:lnTo>
                  <a:pt x="838228" y="851132"/>
                </a:lnTo>
                <a:lnTo>
                  <a:pt x="0" y="851132"/>
                </a:lnTo>
                <a:lnTo>
                  <a:pt x="0" y="304"/>
                </a:lnTo>
                <a:lnTo>
                  <a:pt x="838762" y="304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77A50922-7260-B60A-7AAA-E86D8345DF13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366404" y="1664778"/>
            <a:ext cx="351759" cy="351577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3BC7876D-E248-A2A6-8340-C2CFAB6904A1}"/>
              </a:ext>
            </a:extLst>
          </p:cNvPr>
          <p:cNvSpPr>
            <a:spLocks noGrp="1" noChangeAspect="1"/>
          </p:cNvSpPr>
          <p:nvPr>
            <p:ph type="body" sz="quarter" idx="55" hasCustomPrompt="1"/>
          </p:nvPr>
        </p:nvSpPr>
        <p:spPr>
          <a:xfrm>
            <a:off x="3014017" y="3974895"/>
            <a:ext cx="351183" cy="319091"/>
          </a:xfrm>
          <a:custGeom>
            <a:avLst/>
            <a:gdLst>
              <a:gd name="connsiteX0" fmla="*/ 0 w 850816"/>
              <a:gd name="connsiteY0" fmla="*/ 0 h 850815"/>
              <a:gd name="connsiteX1" fmla="*/ 850816 w 850816"/>
              <a:gd name="connsiteY1" fmla="*/ 0 h 850815"/>
              <a:gd name="connsiteX2" fmla="*/ 850816 w 850816"/>
              <a:gd name="connsiteY2" fmla="*/ 850815 h 850815"/>
              <a:gd name="connsiteX3" fmla="*/ 0 w 850816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6" h="850815">
                <a:moveTo>
                  <a:pt x="0" y="0"/>
                </a:moveTo>
                <a:lnTo>
                  <a:pt x="850816" y="0"/>
                </a:lnTo>
                <a:lnTo>
                  <a:pt x="850816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2" name="Espace réservé du texte 21">
            <a:extLst>
              <a:ext uri="{FF2B5EF4-FFF2-40B4-BE49-F238E27FC236}">
                <a16:creationId xmlns:a16="http://schemas.microsoft.com/office/drawing/2014/main" id="{63079D3F-9B34-1D5F-D83D-2AE61764694D}"/>
              </a:ext>
            </a:extLst>
          </p:cNvPr>
          <p:cNvSpPr>
            <a:spLocks noGrp="1" noChangeAspect="1"/>
          </p:cNvSpPr>
          <p:nvPr>
            <p:ph type="body" sz="quarter" idx="56" hasCustomPrompt="1"/>
          </p:nvPr>
        </p:nvSpPr>
        <p:spPr>
          <a:xfrm>
            <a:off x="3718163" y="3340692"/>
            <a:ext cx="351183" cy="319092"/>
          </a:xfrm>
          <a:custGeom>
            <a:avLst/>
            <a:gdLst>
              <a:gd name="connsiteX0" fmla="*/ 0 w 850813"/>
              <a:gd name="connsiteY0" fmla="*/ 0 h 850815"/>
              <a:gd name="connsiteX1" fmla="*/ 850813 w 850813"/>
              <a:gd name="connsiteY1" fmla="*/ 0 h 850815"/>
              <a:gd name="connsiteX2" fmla="*/ 850813 w 850813"/>
              <a:gd name="connsiteY2" fmla="*/ 850815 h 850815"/>
              <a:gd name="connsiteX3" fmla="*/ 0 w 850813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3" h="850815">
                <a:moveTo>
                  <a:pt x="0" y="0"/>
                </a:moveTo>
                <a:lnTo>
                  <a:pt x="850813" y="0"/>
                </a:lnTo>
                <a:lnTo>
                  <a:pt x="850813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56C0F402-7513-A420-5A74-B5798016B7B6}"/>
              </a:ext>
            </a:extLst>
          </p:cNvPr>
          <p:cNvSpPr>
            <a:spLocks noGrp="1" noChangeAspect="1"/>
          </p:cNvSpPr>
          <p:nvPr>
            <p:ph type="body" sz="quarter" idx="58" hasCustomPrompt="1"/>
          </p:nvPr>
        </p:nvSpPr>
        <p:spPr>
          <a:xfrm>
            <a:off x="1737062" y="1310533"/>
            <a:ext cx="351183" cy="636276"/>
          </a:xfrm>
          <a:custGeom>
            <a:avLst/>
            <a:gdLst>
              <a:gd name="connsiteX0" fmla="*/ 0 w 850814"/>
              <a:gd name="connsiteY0" fmla="*/ 0 h 1696545"/>
              <a:gd name="connsiteX1" fmla="*/ 850814 w 850814"/>
              <a:gd name="connsiteY1" fmla="*/ 0 h 1696545"/>
              <a:gd name="connsiteX2" fmla="*/ 850814 w 850814"/>
              <a:gd name="connsiteY2" fmla="*/ 845730 h 1696545"/>
              <a:gd name="connsiteX3" fmla="*/ 850814 w 850814"/>
              <a:gd name="connsiteY3" fmla="*/ 850815 h 1696545"/>
              <a:gd name="connsiteX4" fmla="*/ 850814 w 850814"/>
              <a:gd name="connsiteY4" fmla="*/ 1696545 h 1696545"/>
              <a:gd name="connsiteX5" fmla="*/ 0 w 850814"/>
              <a:gd name="connsiteY5" fmla="*/ 1696545 h 1696545"/>
              <a:gd name="connsiteX6" fmla="*/ 0 w 850814"/>
              <a:gd name="connsiteY6" fmla="*/ 850815 h 1696545"/>
              <a:gd name="connsiteX7" fmla="*/ 0 w 850814"/>
              <a:gd name="connsiteY7" fmla="*/ 845730 h 1696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0814" h="1696545">
                <a:moveTo>
                  <a:pt x="0" y="0"/>
                </a:moveTo>
                <a:lnTo>
                  <a:pt x="850814" y="0"/>
                </a:lnTo>
                <a:lnTo>
                  <a:pt x="850814" y="845730"/>
                </a:lnTo>
                <a:lnTo>
                  <a:pt x="850814" y="850815"/>
                </a:lnTo>
                <a:lnTo>
                  <a:pt x="850814" y="1696545"/>
                </a:lnTo>
                <a:lnTo>
                  <a:pt x="0" y="1696545"/>
                </a:lnTo>
                <a:lnTo>
                  <a:pt x="0" y="850815"/>
                </a:lnTo>
                <a:lnTo>
                  <a:pt x="0" y="84573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BC6E4972-3BE3-A929-FE86-D75D21E2D2C7}"/>
              </a:ext>
            </a:extLst>
          </p:cNvPr>
          <p:cNvSpPr>
            <a:spLocks noGrp="1" noChangeAspect="1"/>
          </p:cNvSpPr>
          <p:nvPr>
            <p:ph type="body" sz="quarter" idx="61" hasCustomPrompt="1"/>
          </p:nvPr>
        </p:nvSpPr>
        <p:spPr>
          <a:xfrm>
            <a:off x="3712553" y="4268229"/>
            <a:ext cx="351183" cy="319091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31888827-916D-B336-6AF8-A49708354AF2}"/>
              </a:ext>
            </a:extLst>
          </p:cNvPr>
          <p:cNvSpPr>
            <a:spLocks noGrp="1" noChangeAspect="1"/>
          </p:cNvSpPr>
          <p:nvPr>
            <p:ph type="body" sz="quarter" idx="62" hasCustomPrompt="1"/>
          </p:nvPr>
        </p:nvSpPr>
        <p:spPr>
          <a:xfrm>
            <a:off x="1737062" y="3655804"/>
            <a:ext cx="351183" cy="319091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4" name="Espace réservé du texte 10">
            <a:extLst>
              <a:ext uri="{FF2B5EF4-FFF2-40B4-BE49-F238E27FC236}">
                <a16:creationId xmlns:a16="http://schemas.microsoft.com/office/drawing/2014/main" id="{F47A8A8C-3E66-CD07-2B30-AFD723B58A92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783639" y="5653786"/>
            <a:ext cx="4608050" cy="341119"/>
          </a:xfrm>
        </p:spPr>
        <p:txBody>
          <a:bodyPr/>
          <a:lstStyle>
            <a:lvl1pPr>
              <a:defRPr lang="fr-FR" sz="2200" b="0" kern="1200" smtClean="0">
                <a:ln w="21590">
                  <a:noFill/>
                </a:ln>
                <a:solidFill>
                  <a:schemeClr val="bg1"/>
                </a:solidFill>
                <a:latin typeface="Poppins Light" panose="00000400000000000000" pitchFamily="2" charset="0"/>
                <a:ea typeface="+mj-ea"/>
                <a:cs typeface="Poppins Light" panose="00000400000000000000" pitchFamily="2" charset="0"/>
              </a:defRPr>
            </a:lvl1pPr>
            <a:lvl2pPr marL="0" indent="0">
              <a:lnSpc>
                <a:spcPct val="80000"/>
              </a:lnSpc>
              <a:buNone/>
              <a:defRPr lang="fr-FR" sz="2825" b="0" kern="1200" smtClean="0">
                <a:ln w="21590">
                  <a:noFill/>
                </a:ln>
                <a:solidFill>
                  <a:schemeClr val="bg1"/>
                </a:solidFill>
                <a:latin typeface="Poppins Light" panose="00000400000000000000" pitchFamily="2" charset="0"/>
                <a:ea typeface="+mj-ea"/>
                <a:cs typeface="Poppins Light" panose="00000400000000000000" pitchFamily="2" charset="0"/>
              </a:defRPr>
            </a:lvl2pPr>
          </a:lstStyle>
          <a:p>
            <a:pPr lvl="0"/>
            <a:r>
              <a:rPr lang="fr-FR"/>
              <a:t>Job description</a:t>
            </a:r>
          </a:p>
        </p:txBody>
      </p:sp>
      <p:sp>
        <p:nvSpPr>
          <p:cNvPr id="5" name="Espace réservé pour une image  24">
            <a:extLst>
              <a:ext uri="{FF2B5EF4-FFF2-40B4-BE49-F238E27FC236}">
                <a16:creationId xmlns:a16="http://schemas.microsoft.com/office/drawing/2014/main" id="{49CB2BC8-BEF1-40A6-6F60-A44CC9F668CB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6783640" y="1310533"/>
            <a:ext cx="2326673" cy="3276787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6" name="Espace réservé du texte 17">
            <a:extLst>
              <a:ext uri="{FF2B5EF4-FFF2-40B4-BE49-F238E27FC236}">
                <a16:creationId xmlns:a16="http://schemas.microsoft.com/office/drawing/2014/main" id="{253C7E5B-7FB6-871D-A9A2-A97E7033F5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411777" y="1310533"/>
            <a:ext cx="698536" cy="698083"/>
          </a:xfrm>
          <a:custGeom>
            <a:avLst/>
            <a:gdLst>
              <a:gd name="connsiteX0" fmla="*/ 838762 w 1689576"/>
              <a:gd name="connsiteY0" fmla="*/ 0 h 1689360"/>
              <a:gd name="connsiteX1" fmla="*/ 1689576 w 1689576"/>
              <a:gd name="connsiteY1" fmla="*/ 0 h 1689360"/>
              <a:gd name="connsiteX2" fmla="*/ 1689576 w 1689576"/>
              <a:gd name="connsiteY2" fmla="*/ 850801 h 1689360"/>
              <a:gd name="connsiteX3" fmla="*/ 1689044 w 1689576"/>
              <a:gd name="connsiteY3" fmla="*/ 850801 h 1689360"/>
              <a:gd name="connsiteX4" fmla="*/ 1689044 w 1689576"/>
              <a:gd name="connsiteY4" fmla="*/ 1689360 h 1689360"/>
              <a:gd name="connsiteX5" fmla="*/ 838228 w 1689576"/>
              <a:gd name="connsiteY5" fmla="*/ 1689360 h 1689360"/>
              <a:gd name="connsiteX6" fmla="*/ 838228 w 1689576"/>
              <a:gd name="connsiteY6" fmla="*/ 851132 h 1689360"/>
              <a:gd name="connsiteX7" fmla="*/ 0 w 1689576"/>
              <a:gd name="connsiteY7" fmla="*/ 851132 h 1689360"/>
              <a:gd name="connsiteX8" fmla="*/ 0 w 1689576"/>
              <a:gd name="connsiteY8" fmla="*/ 304 h 1689360"/>
              <a:gd name="connsiteX9" fmla="*/ 838762 w 1689576"/>
              <a:gd name="connsiteY9" fmla="*/ 304 h 168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9576" h="1689360">
                <a:moveTo>
                  <a:pt x="838762" y="0"/>
                </a:moveTo>
                <a:lnTo>
                  <a:pt x="1689576" y="0"/>
                </a:lnTo>
                <a:lnTo>
                  <a:pt x="1689576" y="850801"/>
                </a:lnTo>
                <a:lnTo>
                  <a:pt x="1689044" y="850801"/>
                </a:lnTo>
                <a:lnTo>
                  <a:pt x="1689044" y="1689360"/>
                </a:lnTo>
                <a:lnTo>
                  <a:pt x="838228" y="1689360"/>
                </a:lnTo>
                <a:lnTo>
                  <a:pt x="838228" y="851132"/>
                </a:lnTo>
                <a:lnTo>
                  <a:pt x="0" y="851132"/>
                </a:lnTo>
                <a:lnTo>
                  <a:pt x="0" y="304"/>
                </a:lnTo>
                <a:lnTo>
                  <a:pt x="838762" y="304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7" name="Espace réservé du texte 18">
            <a:extLst>
              <a:ext uri="{FF2B5EF4-FFF2-40B4-BE49-F238E27FC236}">
                <a16:creationId xmlns:a16="http://schemas.microsoft.com/office/drawing/2014/main" id="{43B1A94F-D7BF-1A03-F693-22F8F06E790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413202" y="1658428"/>
            <a:ext cx="351759" cy="351577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31" name="Espace réservé du texte 24">
            <a:extLst>
              <a:ext uri="{FF2B5EF4-FFF2-40B4-BE49-F238E27FC236}">
                <a16:creationId xmlns:a16="http://schemas.microsoft.com/office/drawing/2014/main" id="{6B0E6980-B2E5-160B-6EC6-5D48889104D6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6885919" y="1056477"/>
            <a:ext cx="425629" cy="386734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32" name="Espace réservé du texte 25">
            <a:extLst>
              <a:ext uri="{FF2B5EF4-FFF2-40B4-BE49-F238E27FC236}">
                <a16:creationId xmlns:a16="http://schemas.microsoft.com/office/drawing/2014/main" id="{D12C968E-0F87-049E-ABF0-249D1D7C23F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6783639" y="2762185"/>
            <a:ext cx="425629" cy="386734"/>
          </a:xfrm>
          <a:custGeom>
            <a:avLst/>
            <a:gdLst>
              <a:gd name="connsiteX0" fmla="*/ 0 w 850815"/>
              <a:gd name="connsiteY0" fmla="*/ 0 h 850815"/>
              <a:gd name="connsiteX1" fmla="*/ 850815 w 850815"/>
              <a:gd name="connsiteY1" fmla="*/ 0 h 850815"/>
              <a:gd name="connsiteX2" fmla="*/ 850815 w 850815"/>
              <a:gd name="connsiteY2" fmla="*/ 850815 h 850815"/>
              <a:gd name="connsiteX3" fmla="*/ 0 w 850815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5" h="850815">
                <a:moveTo>
                  <a:pt x="0" y="0"/>
                </a:moveTo>
                <a:lnTo>
                  <a:pt x="850815" y="0"/>
                </a:lnTo>
                <a:lnTo>
                  <a:pt x="850815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33" name="Espace réservé du texte 26">
            <a:extLst>
              <a:ext uri="{FF2B5EF4-FFF2-40B4-BE49-F238E27FC236}">
                <a16:creationId xmlns:a16="http://schemas.microsoft.com/office/drawing/2014/main" id="{700C303D-A4C0-A67B-DE44-F3B2653DB95D}"/>
              </a:ext>
            </a:extLst>
          </p:cNvPr>
          <p:cNvSpPr>
            <a:spLocks noGrp="1" noChangeAspect="1"/>
          </p:cNvSpPr>
          <p:nvPr>
            <p:ph type="body" sz="quarter" idx="75" hasCustomPrompt="1"/>
          </p:nvPr>
        </p:nvSpPr>
        <p:spPr>
          <a:xfrm>
            <a:off x="8759130" y="3614004"/>
            <a:ext cx="351183" cy="319091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34" name="Espace réservé du texte 27">
            <a:extLst>
              <a:ext uri="{FF2B5EF4-FFF2-40B4-BE49-F238E27FC236}">
                <a16:creationId xmlns:a16="http://schemas.microsoft.com/office/drawing/2014/main" id="{FB5A565B-D7A3-EAD2-B0D1-AECE38A104AD}"/>
              </a:ext>
            </a:extLst>
          </p:cNvPr>
          <p:cNvSpPr>
            <a:spLocks noGrp="1" noChangeAspect="1"/>
          </p:cNvSpPr>
          <p:nvPr>
            <p:ph type="body" sz="quarter" idx="76" hasCustomPrompt="1"/>
          </p:nvPr>
        </p:nvSpPr>
        <p:spPr>
          <a:xfrm>
            <a:off x="7419922" y="4268229"/>
            <a:ext cx="351183" cy="319091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36" name="Espace réservé du texte 10">
            <a:extLst>
              <a:ext uri="{FF2B5EF4-FFF2-40B4-BE49-F238E27FC236}">
                <a16:creationId xmlns:a16="http://schemas.microsoft.com/office/drawing/2014/main" id="{6E0C684A-688F-CA19-65D9-0E9BAB78D340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6783640" y="4755144"/>
            <a:ext cx="4608050" cy="957057"/>
          </a:xfrm>
        </p:spPr>
        <p:txBody>
          <a:bodyPr/>
          <a:lstStyle>
            <a:lvl1pPr>
              <a:defRPr lang="fr-FR" sz="3000" b="0" kern="1200">
                <a:ln w="21590">
                  <a:noFill/>
                </a:ln>
                <a:solidFill>
                  <a:schemeClr val="accent3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  <a:lvl2pPr marL="0" indent="0">
              <a:lnSpc>
                <a:spcPct val="80000"/>
              </a:lnSpc>
              <a:buNone/>
              <a:defRPr lang="fr-FR" sz="2825" b="0" kern="1200" smtClean="0">
                <a:ln w="21590">
                  <a:noFill/>
                </a:ln>
                <a:solidFill>
                  <a:schemeClr val="bg1"/>
                </a:solidFill>
                <a:latin typeface="Poppins Light" panose="00000400000000000000" pitchFamily="2" charset="0"/>
                <a:ea typeface="+mj-ea"/>
                <a:cs typeface="Poppins Light" panose="00000400000000000000" pitchFamily="2" charset="0"/>
              </a:defRPr>
            </a:lvl2pPr>
          </a:lstStyle>
          <a:p>
            <a:r>
              <a:rPr lang="fr-FR" dirty="0"/>
              <a:t>Contact Name</a:t>
            </a:r>
          </a:p>
          <a:p>
            <a:r>
              <a:rPr lang="fr-FR" dirty="0"/>
              <a:t>on 2 </a:t>
            </a:r>
            <a:r>
              <a:rPr lang="fr-FR" dirty="0" err="1"/>
              <a:t>lines</a:t>
            </a:r>
            <a:endParaRPr lang="fr-FR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71A54A94-84A1-63B4-0B53-58D1C7571FC7}"/>
              </a:ext>
            </a:extLst>
          </p:cNvPr>
          <p:cNvSpPr>
            <a:spLocks noGrp="1"/>
          </p:cNvSpPr>
          <p:nvPr>
            <p:ph type="ftr" sz="quarter" idx="7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635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0631E-6 2.96296E-6 L -0.13367 0.37569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83" y="187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750"/>
                            </p:stCondLst>
                            <p:childTnLst>
                              <p:par>
                                <p:cTn id="15" presetID="14" presetClass="entr" presetSubtype="5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684E-6 -1.11111E-6 L -0.13445 0.37639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22" y="1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4" presetClass="entr" presetSubtype="5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2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1" animBg="1">
        <p:tmplLst>
          <p:tmpl>
            <p:tnLst>
              <p:par>
                <p:cTn presetID="42" presetClass="path" presetSubtype="0" accel="50000" decel="50000" fill="hold" nodeType="afterEffect">
                  <p:stCondLst>
                    <p:cond delay="0"/>
                  </p:stCondLst>
                  <p:childTnLst>
                    <p:animMotion origin="layout" path="M 4.10631E-6 2.96296E-6 L -0.13367 0.37569 " pathEditMode="relative" rAng="0" ptsTypes="AA">
                      <p:cBhvr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6683" y="18785"/>
                    </p:animMotion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  <p:bldP spid="6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 animBg="1">
        <p:tmplLst>
          <p:tmpl>
            <p:tnLst>
              <p:par>
                <p:cTn presetID="42" presetClass="path" presetSubtype="0" accel="50000" decel="50000" fill="hold" nodeType="afterEffect">
                  <p:stCondLst>
                    <p:cond delay="0"/>
                  </p:stCondLst>
                  <p:childTnLst>
                    <p:animMotion origin="layout" path="M 1.52684E-6 -1.11111E-6 L -0.13445 0.37639 " pathEditMode="relative" rAng="0" ptsTypes="AA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6722" y="18819"/>
                    </p:animMotion>
                  </p:childTnLst>
                </p:cTn>
              </p:par>
            </p:tnLst>
          </p:tmpl>
        </p:tmplLst>
      </p:bldP>
      <p:bldP spid="3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s">
    <p:bg>
      <p:bgPr>
        <a:solidFill>
          <a:srgbClr val="5A70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18">
            <a:extLst>
              <a:ext uri="{FF2B5EF4-FFF2-40B4-BE49-F238E27FC236}">
                <a16:creationId xmlns:a16="http://schemas.microsoft.com/office/drawing/2014/main" id="{6146BE17-3FBB-9F8F-929A-219848752822}"/>
              </a:ext>
            </a:extLst>
          </p:cNvPr>
          <p:cNvSpPr txBox="1">
            <a:spLocks/>
          </p:cNvSpPr>
          <p:nvPr userDrawn="1"/>
        </p:nvSpPr>
        <p:spPr>
          <a:xfrm>
            <a:off x="11766371" y="6432591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234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ClrTx/>
              <a:buFont typeface="Wingdings" panose="05000000000000000000" pitchFamily="2" charset="2"/>
              <a:buChar char="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60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Poppins" panose="00000500000000000000" pitchFamily="2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lang="fr-FR" sz="1200" b="1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14300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.</a:t>
            </a:r>
          </a:p>
        </p:txBody>
      </p:sp>
      <p:sp>
        <p:nvSpPr>
          <p:cNvPr id="7" name="Sous-titre 2">
            <a:extLst>
              <a:ext uri="{FF2B5EF4-FFF2-40B4-BE49-F238E27FC236}">
                <a16:creationId xmlns:a16="http://schemas.microsoft.com/office/drawing/2014/main" id="{509386FD-4C82-7CCF-6257-7C09D874A4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1937" y="2224293"/>
            <a:ext cx="5644993" cy="435376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fr-FR" sz="3395" b="0" kern="1200" smtClean="0">
                <a:ln w="21590">
                  <a:noFill/>
                </a:ln>
                <a:solidFill>
                  <a:schemeClr val="bg1"/>
                </a:solidFill>
                <a:latin typeface="Poppins Light" panose="00000400000000000000" pitchFamily="2" charset="0"/>
                <a:ea typeface="+mj-ea"/>
                <a:cs typeface="Poppins Light" panose="00000400000000000000" pitchFamily="2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fr-FR" dirty="0"/>
              <a:t>Insert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ici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023D05F1-80AB-8B6F-8CFB-541F96B1F3B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251937" y="4051487"/>
            <a:ext cx="5644993" cy="6030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0" indent="0">
              <a:buNone/>
              <a:defRPr sz="2455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2pPr>
          </a:lstStyle>
          <a:p>
            <a:pPr lvl="1"/>
            <a:r>
              <a:rPr lang="fr-FR" dirty="0"/>
              <a:t>Text</a:t>
            </a:r>
          </a:p>
          <a:p>
            <a:pPr lvl="0"/>
            <a:r>
              <a:rPr lang="fr-FR" dirty="0"/>
              <a:t>Text</a:t>
            </a:r>
          </a:p>
        </p:txBody>
      </p:sp>
      <p:pic>
        <p:nvPicPr>
          <p:cNvPr id="20" name="Graphique 19">
            <a:extLst>
              <a:ext uri="{FF2B5EF4-FFF2-40B4-BE49-F238E27FC236}">
                <a16:creationId xmlns:a16="http://schemas.microsoft.com/office/drawing/2014/main" id="{38A9CB3B-4071-DF76-6E20-9C9596F55C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364" y="6643893"/>
            <a:ext cx="567295" cy="85525"/>
          </a:xfrm>
          <a:prstGeom prst="rect">
            <a:avLst/>
          </a:prstGeom>
        </p:spPr>
      </p:pic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82F6E6AF-74DC-F73F-792F-1F169783C6A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42B3B5-001A-49B4-9F0B-784570D91E5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6" name="Espace réservé pour une image  24">
            <a:extLst>
              <a:ext uri="{FF2B5EF4-FFF2-40B4-BE49-F238E27FC236}">
                <a16:creationId xmlns:a16="http://schemas.microsoft.com/office/drawing/2014/main" id="{03B37187-8CCF-3512-A955-7530F114EEE7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1485131" y="1702623"/>
            <a:ext cx="3465712" cy="3452754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7" name="Espace réservé du texte 63">
            <a:extLst>
              <a:ext uri="{FF2B5EF4-FFF2-40B4-BE49-F238E27FC236}">
                <a16:creationId xmlns:a16="http://schemas.microsoft.com/office/drawing/2014/main" id="{E15D8034-CD0B-2BE3-9743-28CE83D3899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60196" y="1702622"/>
            <a:ext cx="1190647" cy="1189875"/>
          </a:xfrm>
          <a:custGeom>
            <a:avLst/>
            <a:gdLst>
              <a:gd name="connsiteX0" fmla="*/ 838762 w 1689576"/>
              <a:gd name="connsiteY0" fmla="*/ 0 h 1689360"/>
              <a:gd name="connsiteX1" fmla="*/ 1689576 w 1689576"/>
              <a:gd name="connsiteY1" fmla="*/ 0 h 1689360"/>
              <a:gd name="connsiteX2" fmla="*/ 1689576 w 1689576"/>
              <a:gd name="connsiteY2" fmla="*/ 850801 h 1689360"/>
              <a:gd name="connsiteX3" fmla="*/ 1689044 w 1689576"/>
              <a:gd name="connsiteY3" fmla="*/ 850801 h 1689360"/>
              <a:gd name="connsiteX4" fmla="*/ 1689044 w 1689576"/>
              <a:gd name="connsiteY4" fmla="*/ 1689360 h 1689360"/>
              <a:gd name="connsiteX5" fmla="*/ 838228 w 1689576"/>
              <a:gd name="connsiteY5" fmla="*/ 1689360 h 1689360"/>
              <a:gd name="connsiteX6" fmla="*/ 838228 w 1689576"/>
              <a:gd name="connsiteY6" fmla="*/ 851132 h 1689360"/>
              <a:gd name="connsiteX7" fmla="*/ 0 w 1689576"/>
              <a:gd name="connsiteY7" fmla="*/ 851132 h 1689360"/>
              <a:gd name="connsiteX8" fmla="*/ 0 w 1689576"/>
              <a:gd name="connsiteY8" fmla="*/ 304 h 1689360"/>
              <a:gd name="connsiteX9" fmla="*/ 838762 w 1689576"/>
              <a:gd name="connsiteY9" fmla="*/ 304 h 168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9576" h="1689360">
                <a:moveTo>
                  <a:pt x="838762" y="0"/>
                </a:moveTo>
                <a:lnTo>
                  <a:pt x="1689576" y="0"/>
                </a:lnTo>
                <a:lnTo>
                  <a:pt x="1689576" y="850801"/>
                </a:lnTo>
                <a:lnTo>
                  <a:pt x="1689044" y="850801"/>
                </a:lnTo>
                <a:lnTo>
                  <a:pt x="1689044" y="1689360"/>
                </a:lnTo>
                <a:lnTo>
                  <a:pt x="838228" y="1689360"/>
                </a:lnTo>
                <a:lnTo>
                  <a:pt x="838228" y="851132"/>
                </a:lnTo>
                <a:lnTo>
                  <a:pt x="0" y="851132"/>
                </a:lnTo>
                <a:lnTo>
                  <a:pt x="0" y="304"/>
                </a:lnTo>
                <a:lnTo>
                  <a:pt x="838762" y="304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8" name="Espace réservé du texte 65">
            <a:extLst>
              <a:ext uri="{FF2B5EF4-FFF2-40B4-BE49-F238E27FC236}">
                <a16:creationId xmlns:a16="http://schemas.microsoft.com/office/drawing/2014/main" id="{77DD3C01-4C56-1E30-B177-0E26D418219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750258" y="2297559"/>
            <a:ext cx="599570" cy="599259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BA35FF1-48B3-AF94-2FB9-B2CDB3FAC36D}"/>
              </a:ext>
            </a:extLst>
          </p:cNvPr>
          <p:cNvSpPr>
            <a:spLocks noGrp="1"/>
          </p:cNvSpPr>
          <p:nvPr>
            <p:ph type="ftr" sz="quarter" idx="4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54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2" presetClass="path" presetSubtype="0" accel="50000" decel="5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45833E-6 -3.7037E-6 L -0.18672 0.33149 " pathEditMode="relative" rAng="0" ptsTypes="AA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336" y="16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4" presetClass="entr" presetSubtype="5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8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2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build="p">
            <p:tmplLst>
              <p:tmpl lvl="1">
                <p:tnLst>
                  <p:par>
                    <p:cTn presetID="22" presetClass="entr" presetSubtype="8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wipe(left)">
                          <p:cBhvr>
                            <p:cTn dur="500"/>
                            <p:tgtEl>
                              <p:spTgt spid="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3" grpId="0">
            <p:tmplLst>
              <p:tmpl>
                <p:tnLst>
                  <p:par>
                    <p:cTn presetID="2" presetClass="entr" presetSubtype="2" fill="hold" nodeType="afterEffect" p14:presetBounceEnd="40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40000">
                          <p:cBhvr additive="base">
                            <p:cTn dur="500" fill="hold"/>
                            <p:tgtEl>
                              <p:spTgt spid="1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1+#ppt_w/2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40000">
                          <p:cBhvr additive="base">
                            <p:cTn dur="500" fill="hold"/>
                            <p:tgtEl>
                              <p:spTgt spid="1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6" grpId="0"/>
          <p:bldP spid="27" grpId="0" animBg="1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2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28" grpId="0" animBg="1">
            <p:tmplLst>
              <p:tmpl>
                <p:tnLst>
                  <p:par>
                    <p:cTn presetID="10" presetClass="entr" presetSubtype="0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28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28" grpId="1" animBg="1">
            <p:tmplLst>
              <p:tmpl>
                <p:tnLst>
                  <p:par>
                    <p:cTn presetID="42" presetClass="path" presetSubtype="0" accel="50000" decel="50000" fill="hold" nodeType="afterEffect">
                      <p:stCondLst>
                        <p:cond delay="0"/>
                      </p:stCondLst>
                      <p:childTnLst>
                        <p:animMotion origin="layout" path="M -1.45833E-6 -3.7037E-6 L -0.18672 0.33149 " pathEditMode="relative" rAng="0" ptsTypes="AA">
                          <p:cBhvr>
                            <p:cTn dur="500" fill="hold"/>
                            <p:tgtEl>
                              <p:spTgt spid="28"/>
                            </p:tgtEl>
                            <p:attrNameLst>
                              <p:attrName>ppt_x</p:attrName>
                              <p:attrName>ppt_y</p:attrName>
                            </p:attrNameLst>
                          </p:cBhvr>
                          <p:rCtr x="-9336" y="16574"/>
                        </p:animMotion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42" presetClass="path" presetSubtype="0" accel="50000" decel="50000" fill="hold" grpId="1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-1.45833E-6 -3.7037E-6 L -0.18672 0.33149 " pathEditMode="relative" rAng="0" ptsTypes="AA">
                                          <p:cBhvr>
                                            <p:cTn id="1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9336" y="16574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18" presetID="14" presetClass="entr" presetSubtype="5" fill="hold" grpId="0" nodeType="withEffect" nodePh="1">
                                      <p:stCondLst>
                                        <p:cond delay="0"/>
                                      </p:stCondLst>
                                      <p:endCondLst>
                                        <p:cond evt="begin" delay="0">
                                          <p:tn val="18"/>
                                        </p:cond>
                                      </p:end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vertical)">
                                          <p:cBhvr>
                                            <p:cTn id="2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2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 build="p">
            <p:tmplLst>
              <p:tmpl lvl="1">
                <p:tnLst>
                  <p:par>
                    <p:cTn presetID="22" presetClass="entr" presetSubtype="8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wipe(left)">
                          <p:cBhvr>
                            <p:cTn dur="500"/>
                            <p:tgtEl>
                              <p:spTgt spid="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13" grpId="0">
            <p:tmplLst>
              <p:tmpl>
                <p:tnLst>
                  <p:par>
                    <p:cTn presetID="2" presetClass="entr" presetSubtype="2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500" fill="hold"/>
                            <p:tgtEl>
                              <p:spTgt spid="1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1+#ppt_w/2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500" fill="hold"/>
                            <p:tgtEl>
                              <p:spTgt spid="1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#ppt_y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6" grpId="0"/>
          <p:bldP spid="27" grpId="0" animBg="1">
            <p:tmplLst>
              <p:tmpl>
                <p:tnLst>
                  <p:par>
                    <p:cTn presetID="10" presetClass="entr" presetSubtype="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27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28" grpId="0" animBg="1">
            <p:tmplLst>
              <p:tmpl>
                <p:tnLst>
                  <p:par>
                    <p:cTn presetID="10" presetClass="entr" presetSubtype="0" fill="hold" nodeType="after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Effect transition="in" filter="fade">
                          <p:cBhvr>
                            <p:cTn dur="500"/>
                            <p:tgtEl>
                              <p:spTgt spid="28"/>
                            </p:tgtEl>
                          </p:cBhvr>
                        </p:animEffect>
                      </p:childTnLst>
                    </p:cTn>
                  </p:par>
                </p:tnLst>
              </p:tmpl>
            </p:tmplLst>
          </p:bldP>
          <p:bldP spid="28" grpId="1" animBg="1">
            <p:tmplLst>
              <p:tmpl>
                <p:tnLst>
                  <p:par>
                    <p:cTn presetID="42" presetClass="path" presetSubtype="0" accel="50000" decel="50000" fill="hold" nodeType="afterEffect">
                      <p:stCondLst>
                        <p:cond delay="0"/>
                      </p:stCondLst>
                      <p:childTnLst>
                        <p:animMotion origin="layout" path="M -1.45833E-6 -3.7037E-6 L -0.18672 0.33149 " pathEditMode="relative" rAng="0" ptsTypes="AA">
                          <p:cBhvr>
                            <p:cTn dur="500" fill="hold"/>
                            <p:tgtEl>
                              <p:spTgt spid="28"/>
                            </p:tgtEl>
                            <p:attrNameLst>
                              <p:attrName>ppt_x</p:attrName>
                              <p:attrName>ppt_y</p:attrName>
                            </p:attrNameLst>
                          </p:cBhvr>
                          <p:rCtr x="-9336" y="16574"/>
                        </p:animMotion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bat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29">
            <a:extLst>
              <a:ext uri="{FF2B5EF4-FFF2-40B4-BE49-F238E27FC236}">
                <a16:creationId xmlns:a16="http://schemas.microsoft.com/office/drawing/2014/main" id="{78D47694-EB3E-B72C-126A-81923270E1A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23156" y="1983994"/>
            <a:ext cx="10872779" cy="4875930"/>
          </a:xfrm>
          <a:custGeom>
            <a:avLst/>
            <a:gdLst>
              <a:gd name="connsiteX0" fmla="*/ 20883917 w 21734233"/>
              <a:gd name="connsiteY0" fmla="*/ 8901531 h 9751860"/>
              <a:gd name="connsiteX1" fmla="*/ 21734233 w 21734233"/>
              <a:gd name="connsiteY1" fmla="*/ 8901531 h 9751860"/>
              <a:gd name="connsiteX2" fmla="*/ 21734233 w 21734233"/>
              <a:gd name="connsiteY2" fmla="*/ 9751860 h 9751860"/>
              <a:gd name="connsiteX3" fmla="*/ 20883917 w 21734233"/>
              <a:gd name="connsiteY3" fmla="*/ 9751860 h 9751860"/>
              <a:gd name="connsiteX4" fmla="*/ 20017351 w 21734233"/>
              <a:gd name="connsiteY4" fmla="*/ 7185656 h 9751860"/>
              <a:gd name="connsiteX5" fmla="*/ 20867667 w 21734233"/>
              <a:gd name="connsiteY5" fmla="*/ 7185656 h 9751860"/>
              <a:gd name="connsiteX6" fmla="*/ 20867667 w 21734233"/>
              <a:gd name="connsiteY6" fmla="*/ 8035960 h 9751860"/>
              <a:gd name="connsiteX7" fmla="*/ 20017351 w 21734233"/>
              <a:gd name="connsiteY7" fmla="*/ 8035960 h 9751860"/>
              <a:gd name="connsiteX8" fmla="*/ 0 w 21734233"/>
              <a:gd name="connsiteY8" fmla="*/ 4411756 h 9751860"/>
              <a:gd name="connsiteX9" fmla="*/ 850316 w 21734233"/>
              <a:gd name="connsiteY9" fmla="*/ 4411756 h 9751860"/>
              <a:gd name="connsiteX10" fmla="*/ 850316 w 21734233"/>
              <a:gd name="connsiteY10" fmla="*/ 5262073 h 9751860"/>
              <a:gd name="connsiteX11" fmla="*/ 0 w 21734233"/>
              <a:gd name="connsiteY11" fmla="*/ 5262073 h 9751860"/>
              <a:gd name="connsiteX12" fmla="*/ 17416365 w 21734233"/>
              <a:gd name="connsiteY12" fmla="*/ 0 h 9751860"/>
              <a:gd name="connsiteX13" fmla="*/ 18264587 w 21734233"/>
              <a:gd name="connsiteY13" fmla="*/ 0 h 9751860"/>
              <a:gd name="connsiteX14" fmla="*/ 18264587 w 21734233"/>
              <a:gd name="connsiteY14" fmla="*/ 848209 h 9751860"/>
              <a:gd name="connsiteX15" fmla="*/ 18264053 w 21734233"/>
              <a:gd name="connsiteY15" fmla="*/ 848209 h 9751860"/>
              <a:gd name="connsiteX16" fmla="*/ 18264053 w 21734233"/>
              <a:gd name="connsiteY16" fmla="*/ 1684196 h 9751860"/>
              <a:gd name="connsiteX17" fmla="*/ 17415845 w 21734233"/>
              <a:gd name="connsiteY17" fmla="*/ 1684196 h 9751860"/>
              <a:gd name="connsiteX18" fmla="*/ 17415845 w 21734233"/>
              <a:gd name="connsiteY18" fmla="*/ 848539 h 9751860"/>
              <a:gd name="connsiteX19" fmla="*/ 16580163 w 21734233"/>
              <a:gd name="connsiteY19" fmla="*/ 848539 h 9751860"/>
              <a:gd name="connsiteX20" fmla="*/ 16580163 w 21734233"/>
              <a:gd name="connsiteY20" fmla="*/ 317 h 9751860"/>
              <a:gd name="connsiteX21" fmla="*/ 17416365 w 21734233"/>
              <a:gd name="connsiteY21" fmla="*/ 317 h 975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734233" h="9751860">
                <a:moveTo>
                  <a:pt x="20883917" y="8901531"/>
                </a:moveTo>
                <a:lnTo>
                  <a:pt x="21734233" y="8901531"/>
                </a:lnTo>
                <a:lnTo>
                  <a:pt x="21734233" y="9751860"/>
                </a:lnTo>
                <a:lnTo>
                  <a:pt x="20883917" y="9751860"/>
                </a:lnTo>
                <a:close/>
                <a:moveTo>
                  <a:pt x="20017351" y="7185656"/>
                </a:moveTo>
                <a:lnTo>
                  <a:pt x="20867667" y="7185656"/>
                </a:lnTo>
                <a:lnTo>
                  <a:pt x="20867667" y="8035960"/>
                </a:lnTo>
                <a:lnTo>
                  <a:pt x="20017351" y="8035960"/>
                </a:lnTo>
                <a:close/>
                <a:moveTo>
                  <a:pt x="0" y="4411756"/>
                </a:moveTo>
                <a:lnTo>
                  <a:pt x="850316" y="4411756"/>
                </a:lnTo>
                <a:lnTo>
                  <a:pt x="850316" y="5262073"/>
                </a:lnTo>
                <a:lnTo>
                  <a:pt x="0" y="5262073"/>
                </a:lnTo>
                <a:close/>
                <a:moveTo>
                  <a:pt x="17416365" y="0"/>
                </a:moveTo>
                <a:lnTo>
                  <a:pt x="18264587" y="0"/>
                </a:lnTo>
                <a:lnTo>
                  <a:pt x="18264587" y="848209"/>
                </a:lnTo>
                <a:lnTo>
                  <a:pt x="18264053" y="848209"/>
                </a:lnTo>
                <a:lnTo>
                  <a:pt x="18264053" y="1684196"/>
                </a:lnTo>
                <a:lnTo>
                  <a:pt x="17415845" y="1684196"/>
                </a:lnTo>
                <a:lnTo>
                  <a:pt x="17415845" y="848539"/>
                </a:lnTo>
                <a:lnTo>
                  <a:pt x="16580163" y="848539"/>
                </a:lnTo>
                <a:lnTo>
                  <a:pt x="16580163" y="317"/>
                </a:lnTo>
                <a:lnTo>
                  <a:pt x="17416365" y="317"/>
                </a:lnTo>
                <a:close/>
              </a:path>
            </a:pathLst>
          </a:custGeom>
          <a:solidFill>
            <a:srgbClr val="F0464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B7CF3988-FE86-0424-9A22-AB64D2D66B7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" y="4706398"/>
            <a:ext cx="12192933" cy="867044"/>
          </a:xfrm>
          <a:custGeom>
            <a:avLst/>
            <a:gdLst>
              <a:gd name="connsiteX0" fmla="*/ 23522822 w 24373166"/>
              <a:gd name="connsiteY0" fmla="*/ 883745 h 1734088"/>
              <a:gd name="connsiteX1" fmla="*/ 24373166 w 24373166"/>
              <a:gd name="connsiteY1" fmla="*/ 883745 h 1734088"/>
              <a:gd name="connsiteX2" fmla="*/ 24373166 w 24373166"/>
              <a:gd name="connsiteY2" fmla="*/ 1734088 h 1734088"/>
              <a:gd name="connsiteX3" fmla="*/ 23522822 w 24373166"/>
              <a:gd name="connsiteY3" fmla="*/ 1734088 h 1734088"/>
              <a:gd name="connsiteX4" fmla="*/ 0 w 24373166"/>
              <a:gd name="connsiteY4" fmla="*/ 0 h 1734088"/>
              <a:gd name="connsiteX5" fmla="*/ 850342 w 24373166"/>
              <a:gd name="connsiteY5" fmla="*/ 0 h 1734088"/>
              <a:gd name="connsiteX6" fmla="*/ 850342 w 24373166"/>
              <a:gd name="connsiteY6" fmla="*/ 850343 h 1734088"/>
              <a:gd name="connsiteX7" fmla="*/ 0 w 24373166"/>
              <a:gd name="connsiteY7" fmla="*/ 850343 h 17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73166" h="1734088">
                <a:moveTo>
                  <a:pt x="23522822" y="883745"/>
                </a:moveTo>
                <a:lnTo>
                  <a:pt x="24373166" y="883745"/>
                </a:lnTo>
                <a:lnTo>
                  <a:pt x="24373166" y="1734088"/>
                </a:lnTo>
                <a:lnTo>
                  <a:pt x="23522822" y="1734088"/>
                </a:lnTo>
                <a:close/>
                <a:moveTo>
                  <a:pt x="0" y="0"/>
                </a:moveTo>
                <a:lnTo>
                  <a:pt x="850342" y="0"/>
                </a:lnTo>
                <a:lnTo>
                  <a:pt x="850342" y="850343"/>
                </a:lnTo>
                <a:lnTo>
                  <a:pt x="0" y="850343"/>
                </a:lnTo>
                <a:close/>
              </a:path>
            </a:pathLst>
          </a:custGeom>
          <a:solidFill>
            <a:srgbClr val="93CDDD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5F6E359C-4298-321E-26A2-8336B5C71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023" y="2838571"/>
            <a:ext cx="8271877" cy="996427"/>
          </a:xfrm>
        </p:spPr>
        <p:txBody>
          <a:bodyPr anchor="ctr"/>
          <a:lstStyle>
            <a:lvl1pPr>
              <a:lnSpc>
                <a:spcPct val="84000"/>
              </a:lnSpc>
              <a:defRPr sz="750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2" name="Espace réservé pour une image  24">
            <a:extLst>
              <a:ext uri="{FF2B5EF4-FFF2-40B4-BE49-F238E27FC236}">
                <a16:creationId xmlns:a16="http://schemas.microsoft.com/office/drawing/2014/main" id="{4FB1D79B-8928-BF38-B0F6-31552839578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2000" cy="6856214"/>
          </a:xfrm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68F20A7-AEFF-E87E-7CEC-8BE0B2689BF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42B3B5-001A-49B4-9F0B-784570D91E5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97227C-8161-42CE-103C-23A3D7DB0C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  <p:sp>
        <p:nvSpPr>
          <p:cNvPr id="21" name="Espace réservé du texte 20">
            <a:extLst>
              <a:ext uri="{FF2B5EF4-FFF2-40B4-BE49-F238E27FC236}">
                <a16:creationId xmlns:a16="http://schemas.microsoft.com/office/drawing/2014/main" id="{516B92E4-264A-9D33-1961-B6F073EE2EB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40815" y="421472"/>
            <a:ext cx="7769013" cy="1031315"/>
          </a:xfrm>
          <a:custGeom>
            <a:avLst/>
            <a:gdLst>
              <a:gd name="connsiteX0" fmla="*/ 0 w 7769013"/>
              <a:gd name="connsiteY0" fmla="*/ 606157 h 1031315"/>
              <a:gd name="connsiteX1" fmla="*/ 425381 w 7769013"/>
              <a:gd name="connsiteY1" fmla="*/ 606157 h 1031315"/>
              <a:gd name="connsiteX2" fmla="*/ 425381 w 7769013"/>
              <a:gd name="connsiteY2" fmla="*/ 1031315 h 1031315"/>
              <a:gd name="connsiteX3" fmla="*/ 0 w 7769013"/>
              <a:gd name="connsiteY3" fmla="*/ 1031315 h 1031315"/>
              <a:gd name="connsiteX4" fmla="*/ 7343633 w 7769013"/>
              <a:gd name="connsiteY4" fmla="*/ 0 h 1031315"/>
              <a:gd name="connsiteX5" fmla="*/ 7769013 w 7769013"/>
              <a:gd name="connsiteY5" fmla="*/ 0 h 1031315"/>
              <a:gd name="connsiteX6" fmla="*/ 7769013 w 7769013"/>
              <a:gd name="connsiteY6" fmla="*/ 425159 h 1031315"/>
              <a:gd name="connsiteX7" fmla="*/ 7343633 w 7769013"/>
              <a:gd name="connsiteY7" fmla="*/ 425159 h 1031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9013" h="1031315">
                <a:moveTo>
                  <a:pt x="0" y="606157"/>
                </a:moveTo>
                <a:lnTo>
                  <a:pt x="425381" y="606157"/>
                </a:lnTo>
                <a:lnTo>
                  <a:pt x="425381" y="1031315"/>
                </a:lnTo>
                <a:lnTo>
                  <a:pt x="0" y="1031315"/>
                </a:lnTo>
                <a:close/>
                <a:moveTo>
                  <a:pt x="7343633" y="0"/>
                </a:moveTo>
                <a:lnTo>
                  <a:pt x="7769013" y="0"/>
                </a:lnTo>
                <a:lnTo>
                  <a:pt x="7769013" y="425159"/>
                </a:lnTo>
                <a:lnTo>
                  <a:pt x="7343633" y="425159"/>
                </a:lnTo>
                <a:close/>
              </a:path>
            </a:pathLst>
          </a:custGeom>
          <a:solidFill>
            <a:srgbClr val="93CDDD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26914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>
            <a:extLst>
              <a:ext uri="{FF2B5EF4-FFF2-40B4-BE49-F238E27FC236}">
                <a16:creationId xmlns:a16="http://schemas.microsoft.com/office/drawing/2014/main" id="{A029A09C-2F47-5C7F-086E-B6E90DC6FF1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22453"/>
            <a:ext cx="12192000" cy="6435547"/>
          </a:xfrm>
          <a:prstGeom prst="rect">
            <a:avLst/>
          </a:prstGeom>
        </p:spPr>
      </p:pic>
      <p:sp>
        <p:nvSpPr>
          <p:cNvPr id="2" name="Espace réservé du numéro de diapositive 9">
            <a:extLst>
              <a:ext uri="{FF2B5EF4-FFF2-40B4-BE49-F238E27FC236}">
                <a16:creationId xmlns:a16="http://schemas.microsoft.com/office/drawing/2014/main" id="{FF0A34AC-B0B5-A67B-4D80-6E56C411BC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93330" y="6655402"/>
            <a:ext cx="248573" cy="96180"/>
          </a:xfrm>
        </p:spPr>
        <p:txBody>
          <a:bodyPr/>
          <a:lstStyle/>
          <a:p>
            <a:fld id="{D742B3B5-001A-49B4-9F0B-784570D91E5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B7949C-C6D6-FA5F-E4C3-B4682B9E51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A342947-4666-37F0-EE45-25245E0523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12929" y="2396359"/>
            <a:ext cx="7072140" cy="1891859"/>
          </a:xfrm>
        </p:spPr>
        <p:txBody>
          <a:bodyPr anchor="b"/>
          <a:lstStyle>
            <a:lvl1pPr>
              <a:defRPr sz="7500">
                <a:solidFill>
                  <a:srgbClr val="005573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</a:lstStyle>
          <a:p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9924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Verbatim generic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que 5">
            <a:extLst>
              <a:ext uri="{FF2B5EF4-FFF2-40B4-BE49-F238E27FC236}">
                <a16:creationId xmlns:a16="http://schemas.microsoft.com/office/drawing/2014/main" id="{C17F2625-C213-4203-F7DD-D1B54387CB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421893"/>
            <a:ext cx="12192000" cy="6436107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FED8689-B31D-A372-899F-B5AE850CC5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42B3B5-001A-49B4-9F0B-784570D91E55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8F80D7E5-624F-023C-BDFD-8DCEE6614FF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5364" y="6643893"/>
            <a:ext cx="567295" cy="85525"/>
          </a:xfrm>
          <a:prstGeom prst="rect">
            <a:avLst/>
          </a:prstGeom>
        </p:spPr>
      </p:pic>
      <p:sp>
        <p:nvSpPr>
          <p:cNvPr id="8" name="Titre 7">
            <a:extLst>
              <a:ext uri="{FF2B5EF4-FFF2-40B4-BE49-F238E27FC236}">
                <a16:creationId xmlns:a16="http://schemas.microsoft.com/office/drawing/2014/main" id="{5F6E359C-4298-321E-26A2-8336B5C718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2023" y="2838571"/>
            <a:ext cx="8271877" cy="996427"/>
          </a:xfrm>
        </p:spPr>
        <p:txBody>
          <a:bodyPr anchor="ctr"/>
          <a:lstStyle>
            <a:lvl1pPr>
              <a:lnSpc>
                <a:spcPct val="84000"/>
              </a:lnSpc>
              <a:defRPr sz="750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</a:lstStyle>
          <a:p>
            <a:r>
              <a:rPr lang="fr-FR" dirty="0"/>
              <a:t>Verbatim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7230F12A-5F81-8A48-E45A-B0808C4DADD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7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aphique 23">
            <a:extLst>
              <a:ext uri="{FF2B5EF4-FFF2-40B4-BE49-F238E27FC236}">
                <a16:creationId xmlns:a16="http://schemas.microsoft.com/office/drawing/2014/main" id="{97BFD222-124C-FAB7-2BC7-B8D841443986}"/>
              </a:ext>
            </a:extLst>
          </p:cNvPr>
          <p:cNvGrpSpPr/>
          <p:nvPr/>
        </p:nvGrpSpPr>
        <p:grpSpPr>
          <a:xfrm>
            <a:off x="47663" y="449157"/>
            <a:ext cx="12141410" cy="6408836"/>
            <a:chOff x="47663" y="449157"/>
            <a:chExt cx="12141410" cy="6408836"/>
          </a:xfrm>
        </p:grpSpPr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604BD02D-1C60-0142-28DB-08E67432739C}"/>
                </a:ext>
              </a:extLst>
            </p:cNvPr>
            <p:cNvSpPr/>
            <p:nvPr/>
          </p:nvSpPr>
          <p:spPr>
            <a:xfrm rot="10800000" flipV="1">
              <a:off x="47663" y="4714760"/>
              <a:ext cx="423627" cy="423407"/>
            </a:xfrm>
            <a:custGeom>
              <a:avLst/>
              <a:gdLst>
                <a:gd name="connsiteX0" fmla="*/ 49 w 423627"/>
                <a:gd name="connsiteY0" fmla="*/ 1111 h 423407"/>
                <a:gd name="connsiteX1" fmla="*/ 423676 w 423627"/>
                <a:gd name="connsiteY1" fmla="*/ 1111 h 423407"/>
                <a:gd name="connsiteX2" fmla="*/ 423676 w 423627"/>
                <a:gd name="connsiteY2" fmla="*/ 424518 h 423407"/>
                <a:gd name="connsiteX3" fmla="*/ 49 w 423627"/>
                <a:gd name="connsiteY3" fmla="*/ 424518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49" y="1111"/>
                  </a:moveTo>
                  <a:lnTo>
                    <a:pt x="423676" y="1111"/>
                  </a:lnTo>
                  <a:lnTo>
                    <a:pt x="423676" y="424518"/>
                  </a:lnTo>
                  <a:lnTo>
                    <a:pt x="49" y="424518"/>
                  </a:lnTo>
                  <a:close/>
                </a:path>
              </a:pathLst>
            </a:custGeom>
            <a:noFill/>
            <a:ln w="94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42539AE5-952E-3DF6-55B2-7A361E7F325E}"/>
                </a:ext>
              </a:extLst>
            </p:cNvPr>
            <p:cNvSpPr/>
            <p:nvPr/>
          </p:nvSpPr>
          <p:spPr>
            <a:xfrm rot="10800000" flipV="1">
              <a:off x="901299" y="3804755"/>
              <a:ext cx="423627" cy="423407"/>
            </a:xfrm>
            <a:custGeom>
              <a:avLst/>
              <a:gdLst>
                <a:gd name="connsiteX0" fmla="*/ 184 w 423627"/>
                <a:gd name="connsiteY0" fmla="*/ 679 h 423407"/>
                <a:gd name="connsiteX1" fmla="*/ 423811 w 423627"/>
                <a:gd name="connsiteY1" fmla="*/ 679 h 423407"/>
                <a:gd name="connsiteX2" fmla="*/ 423811 w 423627"/>
                <a:gd name="connsiteY2" fmla="*/ 424086 h 423407"/>
                <a:gd name="connsiteX3" fmla="*/ 184 w 423627"/>
                <a:gd name="connsiteY3" fmla="*/ 424086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84" y="679"/>
                  </a:moveTo>
                  <a:lnTo>
                    <a:pt x="423811" y="679"/>
                  </a:lnTo>
                  <a:lnTo>
                    <a:pt x="423811" y="424086"/>
                  </a:lnTo>
                  <a:lnTo>
                    <a:pt x="184" y="424086"/>
                  </a:lnTo>
                  <a:close/>
                </a:path>
              </a:pathLst>
            </a:custGeom>
            <a:solidFill>
              <a:srgbClr val="C4F6EF"/>
            </a:solidFill>
            <a:ln w="63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800B791B-F537-CB65-F388-7BF50DC124BF}"/>
                </a:ext>
              </a:extLst>
            </p:cNvPr>
            <p:cNvSpPr/>
            <p:nvPr/>
          </p:nvSpPr>
          <p:spPr>
            <a:xfrm rot="10800000" flipV="1">
              <a:off x="10492748" y="449157"/>
              <a:ext cx="423627" cy="423407"/>
            </a:xfrm>
            <a:custGeom>
              <a:avLst/>
              <a:gdLst>
                <a:gd name="connsiteX0" fmla="*/ 1700 w 423627"/>
                <a:gd name="connsiteY0" fmla="*/ -913 h 423407"/>
                <a:gd name="connsiteX1" fmla="*/ 425328 w 423627"/>
                <a:gd name="connsiteY1" fmla="*/ -913 h 423407"/>
                <a:gd name="connsiteX2" fmla="*/ 425328 w 423627"/>
                <a:gd name="connsiteY2" fmla="*/ 422494 h 423407"/>
                <a:gd name="connsiteX3" fmla="*/ 1700 w 423627"/>
                <a:gd name="connsiteY3" fmla="*/ 422494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700" y="-913"/>
                  </a:moveTo>
                  <a:lnTo>
                    <a:pt x="425328" y="-913"/>
                  </a:lnTo>
                  <a:lnTo>
                    <a:pt x="425328" y="422494"/>
                  </a:lnTo>
                  <a:lnTo>
                    <a:pt x="1700" y="422494"/>
                  </a:lnTo>
                  <a:close/>
                </a:path>
              </a:pathLst>
            </a:custGeom>
            <a:solidFill>
              <a:srgbClr val="C4F6EF"/>
            </a:solidFill>
            <a:ln w="63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90B25987-3B64-3D76-39D7-D65250F9ECAF}"/>
                </a:ext>
              </a:extLst>
            </p:cNvPr>
            <p:cNvSpPr/>
            <p:nvPr/>
          </p:nvSpPr>
          <p:spPr>
            <a:xfrm rot="10800000" flipV="1">
              <a:off x="11342141" y="5580617"/>
              <a:ext cx="423627" cy="423407"/>
            </a:xfrm>
            <a:custGeom>
              <a:avLst/>
              <a:gdLst>
                <a:gd name="connsiteX0" fmla="*/ 1834 w 423627"/>
                <a:gd name="connsiteY0" fmla="*/ 1522 h 423407"/>
                <a:gd name="connsiteX1" fmla="*/ 425462 w 423627"/>
                <a:gd name="connsiteY1" fmla="*/ 1522 h 423407"/>
                <a:gd name="connsiteX2" fmla="*/ 425462 w 423627"/>
                <a:gd name="connsiteY2" fmla="*/ 424929 h 423407"/>
                <a:gd name="connsiteX3" fmla="*/ 1834 w 423627"/>
                <a:gd name="connsiteY3" fmla="*/ 424929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834" y="1522"/>
                  </a:moveTo>
                  <a:lnTo>
                    <a:pt x="425462" y="1522"/>
                  </a:lnTo>
                  <a:lnTo>
                    <a:pt x="425462" y="424929"/>
                  </a:lnTo>
                  <a:lnTo>
                    <a:pt x="1834" y="424929"/>
                  </a:lnTo>
                  <a:close/>
                </a:path>
              </a:pathLst>
            </a:custGeom>
            <a:noFill/>
            <a:ln w="94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93D88D03-9F74-E12C-74E6-6725BA21C87C}"/>
                </a:ext>
              </a:extLst>
            </p:cNvPr>
            <p:cNvSpPr/>
            <p:nvPr/>
          </p:nvSpPr>
          <p:spPr>
            <a:xfrm rot="10800000" flipV="1">
              <a:off x="11765446" y="6434586"/>
              <a:ext cx="423627" cy="423407"/>
            </a:xfrm>
            <a:custGeom>
              <a:avLst/>
              <a:gdLst>
                <a:gd name="connsiteX0" fmla="*/ 1902 w 423627"/>
                <a:gd name="connsiteY0" fmla="*/ 1928 h 423407"/>
                <a:gd name="connsiteX1" fmla="*/ 425529 w 423627"/>
                <a:gd name="connsiteY1" fmla="*/ 1928 h 423407"/>
                <a:gd name="connsiteX2" fmla="*/ 425529 w 423627"/>
                <a:gd name="connsiteY2" fmla="*/ 425335 h 423407"/>
                <a:gd name="connsiteX3" fmla="*/ 1902 w 423627"/>
                <a:gd name="connsiteY3" fmla="*/ 425335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902" y="1928"/>
                  </a:moveTo>
                  <a:lnTo>
                    <a:pt x="425529" y="1928"/>
                  </a:lnTo>
                  <a:lnTo>
                    <a:pt x="425529" y="425335"/>
                  </a:lnTo>
                  <a:lnTo>
                    <a:pt x="1902" y="425335"/>
                  </a:lnTo>
                  <a:close/>
                </a:path>
              </a:pathLst>
            </a:custGeom>
            <a:solidFill>
              <a:srgbClr val="C4F6EF"/>
            </a:solidFill>
            <a:ln w="63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534DD545-6CB0-5142-F692-CE4A45ECC255}"/>
                </a:ext>
              </a:extLst>
            </p:cNvPr>
            <p:cNvSpPr/>
            <p:nvPr/>
          </p:nvSpPr>
          <p:spPr>
            <a:xfrm rot="10800000" flipV="1">
              <a:off x="11765446" y="5154701"/>
              <a:ext cx="423627" cy="423407"/>
            </a:xfrm>
            <a:custGeom>
              <a:avLst/>
              <a:gdLst>
                <a:gd name="connsiteX0" fmla="*/ 1902 w 423627"/>
                <a:gd name="connsiteY0" fmla="*/ 1320 h 423407"/>
                <a:gd name="connsiteX1" fmla="*/ 425529 w 423627"/>
                <a:gd name="connsiteY1" fmla="*/ 1320 h 423407"/>
                <a:gd name="connsiteX2" fmla="*/ 425529 w 423627"/>
                <a:gd name="connsiteY2" fmla="*/ 424727 h 423407"/>
                <a:gd name="connsiteX3" fmla="*/ 1902 w 423627"/>
                <a:gd name="connsiteY3" fmla="*/ 424727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902" y="1320"/>
                  </a:moveTo>
                  <a:lnTo>
                    <a:pt x="425529" y="1320"/>
                  </a:lnTo>
                  <a:lnTo>
                    <a:pt x="425529" y="424727"/>
                  </a:lnTo>
                  <a:lnTo>
                    <a:pt x="1902" y="424727"/>
                  </a:lnTo>
                  <a:close/>
                </a:path>
              </a:pathLst>
            </a:custGeom>
            <a:solidFill>
              <a:srgbClr val="C4F6EF"/>
            </a:solidFill>
            <a:ln w="63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8001BD5B-2B9C-DE02-B49A-2F3B948A0A6B}"/>
                </a:ext>
              </a:extLst>
            </p:cNvPr>
            <p:cNvSpPr/>
            <p:nvPr userDrawn="1"/>
          </p:nvSpPr>
          <p:spPr>
            <a:xfrm rot="10800000" flipV="1">
              <a:off x="9644560" y="2151445"/>
              <a:ext cx="423627" cy="423407"/>
            </a:xfrm>
            <a:custGeom>
              <a:avLst/>
              <a:gdLst>
                <a:gd name="connsiteX0" fmla="*/ 1499 w 423627"/>
                <a:gd name="connsiteY0" fmla="*/ 301 h 423407"/>
                <a:gd name="connsiteX1" fmla="*/ 425127 w 423627"/>
                <a:gd name="connsiteY1" fmla="*/ 301 h 423407"/>
                <a:gd name="connsiteX2" fmla="*/ 425127 w 423627"/>
                <a:gd name="connsiteY2" fmla="*/ 423709 h 423407"/>
                <a:gd name="connsiteX3" fmla="*/ 1499 w 423627"/>
                <a:gd name="connsiteY3" fmla="*/ 423709 h 423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3627" h="423407">
                  <a:moveTo>
                    <a:pt x="1499" y="301"/>
                  </a:moveTo>
                  <a:lnTo>
                    <a:pt x="425127" y="301"/>
                  </a:lnTo>
                  <a:lnTo>
                    <a:pt x="425127" y="423709"/>
                  </a:lnTo>
                  <a:lnTo>
                    <a:pt x="1499" y="423709"/>
                  </a:lnTo>
                  <a:close/>
                </a:path>
              </a:pathLst>
            </a:custGeom>
            <a:noFill/>
            <a:ln w="9486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8" name="Groupe 7">
            <a:extLst>
              <a:ext uri="{FF2B5EF4-FFF2-40B4-BE49-F238E27FC236}">
                <a16:creationId xmlns:a16="http://schemas.microsoft.com/office/drawing/2014/main" id="{C26C69CD-3A72-B8EC-ECB7-949681791213}"/>
              </a:ext>
            </a:extLst>
          </p:cNvPr>
          <p:cNvGrpSpPr/>
          <p:nvPr userDrawn="1"/>
        </p:nvGrpSpPr>
        <p:grpSpPr>
          <a:xfrm>
            <a:off x="2721269" y="2062842"/>
            <a:ext cx="422797" cy="4801809"/>
            <a:chOff x="5889011" y="3523014"/>
            <a:chExt cx="423365" cy="4810766"/>
          </a:xfrm>
        </p:grpSpPr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1712B014-7B07-8CA4-8E0B-7479AB9CD6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71255" y="3523014"/>
              <a:ext cx="0" cy="481076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78D55CF3-5B48-A673-6822-C94B2C7222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30133" y="3899272"/>
              <a:ext cx="0" cy="4427844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652758B3-2A55-1A5C-748B-3DAD0B8138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12376" y="4187941"/>
              <a:ext cx="0" cy="414325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792FE343-9A13-58AD-738E-ED339A9060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89011" y="4181521"/>
              <a:ext cx="0" cy="4149679"/>
            </a:xfrm>
            <a:prstGeom prst="line">
              <a:avLst/>
            </a:prstGeom>
            <a:ln w="76200">
              <a:solidFill>
                <a:srgbClr val="58DA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7EEF448-CF12-526C-700A-E474BF79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2EDAB6E4-6E5D-6ADC-DCF0-45291A4ED33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  <p:sp>
        <p:nvSpPr>
          <p:cNvPr id="24" name="object 13">
            <a:extLst>
              <a:ext uri="{FF2B5EF4-FFF2-40B4-BE49-F238E27FC236}">
                <a16:creationId xmlns:a16="http://schemas.microsoft.com/office/drawing/2014/main" id="{169218D9-6C0E-FEF4-BA7C-020FDFBDB6B4}"/>
              </a:ext>
            </a:extLst>
          </p:cNvPr>
          <p:cNvSpPr txBox="1"/>
          <p:nvPr userDrawn="1"/>
        </p:nvSpPr>
        <p:spPr>
          <a:xfrm>
            <a:off x="9805279" y="5374894"/>
            <a:ext cx="1533525" cy="26353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 algn="l">
              <a:lnSpc>
                <a:spcPct val="100000"/>
              </a:lnSpc>
              <a:spcBef>
                <a:spcPts val="75"/>
              </a:spcBef>
            </a:pPr>
            <a:r>
              <a:rPr sz="1650" b="1" dirty="0">
                <a:solidFill>
                  <a:srgbClr val="EF4641"/>
                </a:solidFill>
                <a:latin typeface="Verdana" panose="020B0604030504040204" pitchFamily="34" charset="0"/>
                <a:cs typeface="Poppins ExtraBold"/>
              </a:rPr>
              <a:t>inetum.</a:t>
            </a:r>
            <a:r>
              <a:rPr lang="fr-FR" sz="1650" b="1" dirty="0">
                <a:solidFill>
                  <a:srgbClr val="EF4641"/>
                </a:solidFill>
                <a:latin typeface="Verdana" panose="020B0604030504040204" pitchFamily="34" charset="0"/>
                <a:cs typeface="Poppins ExtraBold"/>
              </a:rPr>
              <a:t>com</a:t>
            </a:r>
            <a:endParaRPr sz="1650" dirty="0">
              <a:latin typeface="Verdana" panose="020B0604030504040204" pitchFamily="34" charset="0"/>
              <a:cs typeface="Poppins ExtraBold"/>
            </a:endParaRPr>
          </a:p>
        </p:txBody>
      </p:sp>
      <p:grpSp>
        <p:nvGrpSpPr>
          <p:cNvPr id="28" name="Graphique 9">
            <a:extLst>
              <a:ext uri="{FF2B5EF4-FFF2-40B4-BE49-F238E27FC236}">
                <a16:creationId xmlns:a16="http://schemas.microsoft.com/office/drawing/2014/main" id="{65C8F566-C5C1-E279-7855-8DA17A9CD9D4}"/>
              </a:ext>
            </a:extLst>
          </p:cNvPr>
          <p:cNvGrpSpPr/>
          <p:nvPr userDrawn="1"/>
        </p:nvGrpSpPr>
        <p:grpSpPr>
          <a:xfrm>
            <a:off x="3629832" y="4001036"/>
            <a:ext cx="2733910" cy="409023"/>
            <a:chOff x="13512800" y="647260"/>
            <a:chExt cx="1824936" cy="273031"/>
          </a:xfrm>
        </p:grpSpPr>
        <p:sp>
          <p:nvSpPr>
            <p:cNvPr id="29" name="Forme libre : forme 28">
              <a:extLst>
                <a:ext uri="{FF2B5EF4-FFF2-40B4-BE49-F238E27FC236}">
                  <a16:creationId xmlns:a16="http://schemas.microsoft.com/office/drawing/2014/main" id="{2AE7BDAE-9C05-F845-B2C3-DCAC4B0659EF}"/>
                </a:ext>
              </a:extLst>
            </p:cNvPr>
            <p:cNvSpPr/>
            <p:nvPr/>
          </p:nvSpPr>
          <p:spPr>
            <a:xfrm>
              <a:off x="13512800" y="647260"/>
              <a:ext cx="1533229" cy="273031"/>
            </a:xfrm>
            <a:custGeom>
              <a:avLst/>
              <a:gdLst>
                <a:gd name="connsiteX0" fmla="*/ 358677 w 1533229"/>
                <a:gd name="connsiteY0" fmla="*/ 169357 h 273031"/>
                <a:gd name="connsiteX1" fmla="*/ 358677 w 1533229"/>
                <a:gd name="connsiteY1" fmla="*/ 269168 h 273031"/>
                <a:gd name="connsiteX2" fmla="*/ 285267 w 1533229"/>
                <a:gd name="connsiteY2" fmla="*/ 269168 h 273031"/>
                <a:gd name="connsiteX3" fmla="*/ 285267 w 1533229"/>
                <a:gd name="connsiteY3" fmla="*/ 198978 h 273031"/>
                <a:gd name="connsiteX4" fmla="*/ 242123 w 1533229"/>
                <a:gd name="connsiteY4" fmla="*/ 154546 h 273031"/>
                <a:gd name="connsiteX5" fmla="*/ 183524 w 1533229"/>
                <a:gd name="connsiteY5" fmla="*/ 177728 h 273031"/>
                <a:gd name="connsiteX6" fmla="*/ 183524 w 1533229"/>
                <a:gd name="connsiteY6" fmla="*/ 269812 h 273031"/>
                <a:gd name="connsiteX7" fmla="*/ 110758 w 1533229"/>
                <a:gd name="connsiteY7" fmla="*/ 269812 h 273031"/>
                <a:gd name="connsiteX8" fmla="*/ 110758 w 1533229"/>
                <a:gd name="connsiteY8" fmla="*/ 92084 h 273031"/>
                <a:gd name="connsiteX9" fmla="*/ 183524 w 1533229"/>
                <a:gd name="connsiteY9" fmla="*/ 92084 h 273031"/>
                <a:gd name="connsiteX10" fmla="*/ 183524 w 1533229"/>
                <a:gd name="connsiteY10" fmla="*/ 117842 h 273031"/>
                <a:gd name="connsiteX11" fmla="*/ 271744 w 1533229"/>
                <a:gd name="connsiteY11" fmla="*/ 90152 h 273031"/>
                <a:gd name="connsiteX12" fmla="*/ 358677 w 1533229"/>
                <a:gd name="connsiteY12" fmla="*/ 169357 h 273031"/>
                <a:gd name="connsiteX13" fmla="*/ 765005 w 1533229"/>
                <a:gd name="connsiteY13" fmla="*/ 36705 h 273031"/>
                <a:gd name="connsiteX14" fmla="*/ 692239 w 1533229"/>
                <a:gd name="connsiteY14" fmla="*/ 36705 h 273031"/>
                <a:gd name="connsiteX15" fmla="*/ 692239 w 1533229"/>
                <a:gd name="connsiteY15" fmla="*/ 92084 h 273031"/>
                <a:gd name="connsiteX16" fmla="*/ 652959 w 1533229"/>
                <a:gd name="connsiteY16" fmla="*/ 92084 h 273031"/>
                <a:gd name="connsiteX17" fmla="*/ 652959 w 1533229"/>
                <a:gd name="connsiteY17" fmla="*/ 151327 h 273031"/>
                <a:gd name="connsiteX18" fmla="*/ 692239 w 1533229"/>
                <a:gd name="connsiteY18" fmla="*/ 151327 h 273031"/>
                <a:gd name="connsiteX19" fmla="*/ 692239 w 1533229"/>
                <a:gd name="connsiteY19" fmla="*/ 269168 h 273031"/>
                <a:gd name="connsiteX20" fmla="*/ 838415 w 1533229"/>
                <a:gd name="connsiteY20" fmla="*/ 269168 h 273031"/>
                <a:gd name="connsiteX21" fmla="*/ 838415 w 1533229"/>
                <a:gd name="connsiteY21" fmla="*/ 209926 h 273031"/>
                <a:gd name="connsiteX22" fmla="*/ 765649 w 1533229"/>
                <a:gd name="connsiteY22" fmla="*/ 209926 h 273031"/>
                <a:gd name="connsiteX23" fmla="*/ 765649 w 1533229"/>
                <a:gd name="connsiteY23" fmla="*/ 151327 h 273031"/>
                <a:gd name="connsiteX24" fmla="*/ 838415 w 1533229"/>
                <a:gd name="connsiteY24" fmla="*/ 151327 h 273031"/>
                <a:gd name="connsiteX25" fmla="*/ 838415 w 1533229"/>
                <a:gd name="connsiteY25" fmla="*/ 92084 h 273031"/>
                <a:gd name="connsiteX26" fmla="*/ 765649 w 1533229"/>
                <a:gd name="connsiteY26" fmla="*/ 92084 h 273031"/>
                <a:gd name="connsiteX27" fmla="*/ 765649 w 1533229"/>
                <a:gd name="connsiteY27" fmla="*/ 36705 h 273031"/>
                <a:gd name="connsiteX28" fmla="*/ 632997 w 1533229"/>
                <a:gd name="connsiteY28" fmla="*/ 192539 h 273031"/>
                <a:gd name="connsiteX29" fmla="*/ 462352 w 1533229"/>
                <a:gd name="connsiteY29" fmla="*/ 192539 h 273031"/>
                <a:gd name="connsiteX30" fmla="*/ 508072 w 1533229"/>
                <a:gd name="connsiteY30" fmla="*/ 216365 h 273031"/>
                <a:gd name="connsiteX31" fmla="*/ 548640 w 1533229"/>
                <a:gd name="connsiteY31" fmla="*/ 209926 h 273031"/>
                <a:gd name="connsiteX32" fmla="*/ 627845 w 1533229"/>
                <a:gd name="connsiteY32" fmla="*/ 209926 h 273031"/>
                <a:gd name="connsiteX33" fmla="*/ 508072 w 1533229"/>
                <a:gd name="connsiteY33" fmla="*/ 273032 h 273031"/>
                <a:gd name="connsiteX34" fmla="*/ 388942 w 1533229"/>
                <a:gd name="connsiteY34" fmla="*/ 180304 h 273031"/>
                <a:gd name="connsiteX35" fmla="*/ 511291 w 1533229"/>
                <a:gd name="connsiteY35" fmla="*/ 87576 h 273031"/>
                <a:gd name="connsiteX36" fmla="*/ 632997 w 1533229"/>
                <a:gd name="connsiteY36" fmla="*/ 192539 h 273031"/>
                <a:gd name="connsiteX37" fmla="*/ 556367 w 1533229"/>
                <a:gd name="connsiteY37" fmla="*/ 152615 h 273031"/>
                <a:gd name="connsiteX38" fmla="*/ 510647 w 1533229"/>
                <a:gd name="connsiteY38" fmla="*/ 135228 h 273031"/>
                <a:gd name="connsiteX39" fmla="*/ 465571 w 1533229"/>
                <a:gd name="connsiteY39" fmla="*/ 152615 h 273031"/>
                <a:gd name="connsiteX40" fmla="*/ 556367 w 1533229"/>
                <a:gd name="connsiteY40" fmla="*/ 152615 h 273031"/>
                <a:gd name="connsiteX41" fmla="*/ 1041901 w 1533229"/>
                <a:gd name="connsiteY41" fmla="*/ 186744 h 273031"/>
                <a:gd name="connsiteX42" fmla="*/ 985878 w 1533229"/>
                <a:gd name="connsiteY42" fmla="*/ 208638 h 273031"/>
                <a:gd name="connsiteX43" fmla="*/ 943377 w 1533229"/>
                <a:gd name="connsiteY43" fmla="*/ 165493 h 273031"/>
                <a:gd name="connsiteX44" fmla="*/ 943377 w 1533229"/>
                <a:gd name="connsiteY44" fmla="*/ 92084 h 273031"/>
                <a:gd name="connsiteX45" fmla="*/ 870612 w 1533229"/>
                <a:gd name="connsiteY45" fmla="*/ 92084 h 273031"/>
                <a:gd name="connsiteX46" fmla="*/ 870612 w 1533229"/>
                <a:gd name="connsiteY46" fmla="*/ 194471 h 273031"/>
                <a:gd name="connsiteX47" fmla="*/ 957544 w 1533229"/>
                <a:gd name="connsiteY47" fmla="*/ 269812 h 273031"/>
                <a:gd name="connsiteX48" fmla="*/ 1041901 w 1533229"/>
                <a:gd name="connsiteY48" fmla="*/ 243411 h 273031"/>
                <a:gd name="connsiteX49" fmla="*/ 1041901 w 1533229"/>
                <a:gd name="connsiteY49" fmla="*/ 268524 h 273031"/>
                <a:gd name="connsiteX50" fmla="*/ 1114667 w 1533229"/>
                <a:gd name="connsiteY50" fmla="*/ 268524 h 273031"/>
                <a:gd name="connsiteX51" fmla="*/ 1114667 w 1533229"/>
                <a:gd name="connsiteY51" fmla="*/ 91440 h 273031"/>
                <a:gd name="connsiteX52" fmla="*/ 1041901 w 1533229"/>
                <a:gd name="connsiteY52" fmla="*/ 91440 h 273031"/>
                <a:gd name="connsiteX53" fmla="*/ 1041901 w 1533229"/>
                <a:gd name="connsiteY53" fmla="*/ 186744 h 273031"/>
                <a:gd name="connsiteX54" fmla="*/ 1457888 w 1533229"/>
                <a:gd name="connsiteY54" fmla="*/ 89508 h 273031"/>
                <a:gd name="connsiteX55" fmla="*/ 1371600 w 1533229"/>
                <a:gd name="connsiteY55" fmla="*/ 123637 h 273031"/>
                <a:gd name="connsiteX56" fmla="*/ 1305274 w 1533229"/>
                <a:gd name="connsiteY56" fmla="*/ 89508 h 273031"/>
                <a:gd name="connsiteX57" fmla="*/ 1225425 w 1533229"/>
                <a:gd name="connsiteY57" fmla="*/ 121705 h 273031"/>
                <a:gd name="connsiteX58" fmla="*/ 1225425 w 1533229"/>
                <a:gd name="connsiteY58" fmla="*/ 92084 h 273031"/>
                <a:gd name="connsiteX59" fmla="*/ 1152659 w 1533229"/>
                <a:gd name="connsiteY59" fmla="*/ 92084 h 273031"/>
                <a:gd name="connsiteX60" fmla="*/ 1152659 w 1533229"/>
                <a:gd name="connsiteY60" fmla="*/ 269168 h 273031"/>
                <a:gd name="connsiteX61" fmla="*/ 1225425 w 1533229"/>
                <a:gd name="connsiteY61" fmla="*/ 269168 h 273031"/>
                <a:gd name="connsiteX62" fmla="*/ 1225425 w 1533229"/>
                <a:gd name="connsiteY62" fmla="*/ 173865 h 273031"/>
                <a:gd name="connsiteX63" fmla="*/ 1273721 w 1533229"/>
                <a:gd name="connsiteY63" fmla="*/ 151327 h 273031"/>
                <a:gd name="connsiteX64" fmla="*/ 1307850 w 1533229"/>
                <a:gd name="connsiteY64" fmla="*/ 194471 h 273031"/>
                <a:gd name="connsiteX65" fmla="*/ 1307850 w 1533229"/>
                <a:gd name="connsiteY65" fmla="*/ 269168 h 273031"/>
                <a:gd name="connsiteX66" fmla="*/ 1380615 w 1533229"/>
                <a:gd name="connsiteY66" fmla="*/ 269168 h 273031"/>
                <a:gd name="connsiteX67" fmla="*/ 1380615 w 1533229"/>
                <a:gd name="connsiteY67" fmla="*/ 171933 h 273031"/>
                <a:gd name="connsiteX68" fmla="*/ 1426335 w 1533229"/>
                <a:gd name="connsiteY68" fmla="*/ 151327 h 273031"/>
                <a:gd name="connsiteX69" fmla="*/ 1460464 w 1533229"/>
                <a:gd name="connsiteY69" fmla="*/ 194471 h 273031"/>
                <a:gd name="connsiteX70" fmla="*/ 1460464 w 1533229"/>
                <a:gd name="connsiteY70" fmla="*/ 269168 h 273031"/>
                <a:gd name="connsiteX71" fmla="*/ 1533230 w 1533229"/>
                <a:gd name="connsiteY71" fmla="*/ 269168 h 273031"/>
                <a:gd name="connsiteX72" fmla="*/ 1533230 w 1533229"/>
                <a:gd name="connsiteY72" fmla="*/ 162918 h 273031"/>
                <a:gd name="connsiteX73" fmla="*/ 1457888 w 1533229"/>
                <a:gd name="connsiteY73" fmla="*/ 89508 h 273031"/>
                <a:gd name="connsiteX74" fmla="*/ 0 w 1533229"/>
                <a:gd name="connsiteY74" fmla="*/ 92084 h 273031"/>
                <a:gd name="connsiteX75" fmla="*/ 0 w 1533229"/>
                <a:gd name="connsiteY75" fmla="*/ 269168 h 273031"/>
                <a:gd name="connsiteX76" fmla="*/ 72766 w 1533229"/>
                <a:gd name="connsiteY76" fmla="*/ 269168 h 273031"/>
                <a:gd name="connsiteX77" fmla="*/ 72766 w 1533229"/>
                <a:gd name="connsiteY77" fmla="*/ 92084 h 273031"/>
                <a:gd name="connsiteX78" fmla="*/ 0 w 1533229"/>
                <a:gd name="connsiteY78" fmla="*/ 92084 h 273031"/>
                <a:gd name="connsiteX79" fmla="*/ 72766 w 1533229"/>
                <a:gd name="connsiteY79" fmla="*/ 0 h 273031"/>
                <a:gd name="connsiteX80" fmla="*/ 0 w 1533229"/>
                <a:gd name="connsiteY80" fmla="*/ 0 h 273031"/>
                <a:gd name="connsiteX81" fmla="*/ 0 w 1533229"/>
                <a:gd name="connsiteY81" fmla="*/ 72766 h 273031"/>
                <a:gd name="connsiteX82" fmla="*/ 72766 w 1533229"/>
                <a:gd name="connsiteY82" fmla="*/ 72766 h 273031"/>
                <a:gd name="connsiteX83" fmla="*/ 72766 w 1533229"/>
                <a:gd name="connsiteY83" fmla="*/ 0 h 27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533229" h="273031">
                  <a:moveTo>
                    <a:pt x="358677" y="169357"/>
                  </a:moveTo>
                  <a:lnTo>
                    <a:pt x="358677" y="269168"/>
                  </a:lnTo>
                  <a:lnTo>
                    <a:pt x="285267" y="269168"/>
                  </a:lnTo>
                  <a:lnTo>
                    <a:pt x="285267" y="198978"/>
                  </a:lnTo>
                  <a:cubicBezTo>
                    <a:pt x="285267" y="167425"/>
                    <a:pt x="274964" y="154546"/>
                    <a:pt x="242123" y="154546"/>
                  </a:cubicBezTo>
                  <a:cubicBezTo>
                    <a:pt x="220229" y="154546"/>
                    <a:pt x="197691" y="164206"/>
                    <a:pt x="183524" y="177728"/>
                  </a:cubicBezTo>
                  <a:lnTo>
                    <a:pt x="183524" y="269812"/>
                  </a:lnTo>
                  <a:lnTo>
                    <a:pt x="110758" y="269812"/>
                  </a:lnTo>
                  <a:lnTo>
                    <a:pt x="110758" y="92084"/>
                  </a:lnTo>
                  <a:lnTo>
                    <a:pt x="183524" y="92084"/>
                  </a:lnTo>
                  <a:lnTo>
                    <a:pt x="183524" y="117842"/>
                  </a:lnTo>
                  <a:cubicBezTo>
                    <a:pt x="205418" y="102387"/>
                    <a:pt x="233108" y="90152"/>
                    <a:pt x="271744" y="90152"/>
                  </a:cubicBezTo>
                  <a:cubicBezTo>
                    <a:pt x="312957" y="90152"/>
                    <a:pt x="358677" y="103675"/>
                    <a:pt x="358677" y="169357"/>
                  </a:cubicBezTo>
                  <a:close/>
                  <a:moveTo>
                    <a:pt x="765005" y="36705"/>
                  </a:moveTo>
                  <a:lnTo>
                    <a:pt x="692239" y="36705"/>
                  </a:lnTo>
                  <a:lnTo>
                    <a:pt x="692239" y="92084"/>
                  </a:lnTo>
                  <a:lnTo>
                    <a:pt x="652959" y="92084"/>
                  </a:lnTo>
                  <a:lnTo>
                    <a:pt x="652959" y="151327"/>
                  </a:lnTo>
                  <a:lnTo>
                    <a:pt x="692239" y="151327"/>
                  </a:lnTo>
                  <a:lnTo>
                    <a:pt x="692239" y="269168"/>
                  </a:lnTo>
                  <a:lnTo>
                    <a:pt x="838415" y="269168"/>
                  </a:lnTo>
                  <a:lnTo>
                    <a:pt x="838415" y="209926"/>
                  </a:lnTo>
                  <a:lnTo>
                    <a:pt x="765649" y="209926"/>
                  </a:lnTo>
                  <a:lnTo>
                    <a:pt x="765649" y="151327"/>
                  </a:lnTo>
                  <a:lnTo>
                    <a:pt x="838415" y="151327"/>
                  </a:lnTo>
                  <a:lnTo>
                    <a:pt x="838415" y="92084"/>
                  </a:lnTo>
                  <a:lnTo>
                    <a:pt x="765649" y="92084"/>
                  </a:lnTo>
                  <a:lnTo>
                    <a:pt x="765649" y="36705"/>
                  </a:lnTo>
                  <a:close/>
                  <a:moveTo>
                    <a:pt x="632997" y="192539"/>
                  </a:moveTo>
                  <a:lnTo>
                    <a:pt x="462352" y="192539"/>
                  </a:lnTo>
                  <a:cubicBezTo>
                    <a:pt x="468147" y="211857"/>
                    <a:pt x="488109" y="216365"/>
                    <a:pt x="508072" y="216365"/>
                  </a:cubicBezTo>
                  <a:cubicBezTo>
                    <a:pt x="527390" y="216365"/>
                    <a:pt x="538337" y="215077"/>
                    <a:pt x="548640" y="209926"/>
                  </a:cubicBezTo>
                  <a:lnTo>
                    <a:pt x="627845" y="209926"/>
                  </a:lnTo>
                  <a:cubicBezTo>
                    <a:pt x="616254" y="252426"/>
                    <a:pt x="577617" y="273032"/>
                    <a:pt x="508072" y="273032"/>
                  </a:cubicBezTo>
                  <a:cubicBezTo>
                    <a:pt x="437882" y="273032"/>
                    <a:pt x="388942" y="246630"/>
                    <a:pt x="388942" y="180304"/>
                  </a:cubicBezTo>
                  <a:cubicBezTo>
                    <a:pt x="388942" y="113978"/>
                    <a:pt x="437882" y="87576"/>
                    <a:pt x="511291" y="87576"/>
                  </a:cubicBezTo>
                  <a:cubicBezTo>
                    <a:pt x="585345" y="87576"/>
                    <a:pt x="632997" y="113978"/>
                    <a:pt x="632997" y="192539"/>
                  </a:cubicBezTo>
                  <a:close/>
                  <a:moveTo>
                    <a:pt x="556367" y="152615"/>
                  </a:moveTo>
                  <a:cubicBezTo>
                    <a:pt x="547996" y="140380"/>
                    <a:pt x="529966" y="135228"/>
                    <a:pt x="510647" y="135228"/>
                  </a:cubicBezTo>
                  <a:cubicBezTo>
                    <a:pt x="491329" y="135228"/>
                    <a:pt x="473299" y="141024"/>
                    <a:pt x="465571" y="152615"/>
                  </a:cubicBezTo>
                  <a:lnTo>
                    <a:pt x="556367" y="152615"/>
                  </a:lnTo>
                  <a:close/>
                  <a:moveTo>
                    <a:pt x="1041901" y="186744"/>
                  </a:moveTo>
                  <a:cubicBezTo>
                    <a:pt x="1028378" y="199622"/>
                    <a:pt x="1006484" y="208638"/>
                    <a:pt x="985878" y="208638"/>
                  </a:cubicBezTo>
                  <a:cubicBezTo>
                    <a:pt x="954325" y="208638"/>
                    <a:pt x="943377" y="195759"/>
                    <a:pt x="943377" y="165493"/>
                  </a:cubicBezTo>
                  <a:lnTo>
                    <a:pt x="943377" y="92084"/>
                  </a:lnTo>
                  <a:lnTo>
                    <a:pt x="870612" y="92084"/>
                  </a:lnTo>
                  <a:lnTo>
                    <a:pt x="870612" y="194471"/>
                  </a:lnTo>
                  <a:cubicBezTo>
                    <a:pt x="870612" y="257577"/>
                    <a:pt x="918264" y="269812"/>
                    <a:pt x="957544" y="269812"/>
                  </a:cubicBezTo>
                  <a:cubicBezTo>
                    <a:pt x="994249" y="269812"/>
                    <a:pt x="1021295" y="258221"/>
                    <a:pt x="1041901" y="243411"/>
                  </a:cubicBezTo>
                  <a:lnTo>
                    <a:pt x="1041901" y="268524"/>
                  </a:lnTo>
                  <a:lnTo>
                    <a:pt x="1114667" y="268524"/>
                  </a:lnTo>
                  <a:lnTo>
                    <a:pt x="1114667" y="91440"/>
                  </a:lnTo>
                  <a:lnTo>
                    <a:pt x="1041901" y="91440"/>
                  </a:lnTo>
                  <a:lnTo>
                    <a:pt x="1041901" y="186744"/>
                  </a:lnTo>
                  <a:close/>
                  <a:moveTo>
                    <a:pt x="1457888" y="89508"/>
                  </a:moveTo>
                  <a:cubicBezTo>
                    <a:pt x="1414744" y="89508"/>
                    <a:pt x="1388987" y="103031"/>
                    <a:pt x="1371600" y="123637"/>
                  </a:cubicBezTo>
                  <a:cubicBezTo>
                    <a:pt x="1357433" y="97879"/>
                    <a:pt x="1327168" y="89508"/>
                    <a:pt x="1305274" y="89508"/>
                  </a:cubicBezTo>
                  <a:cubicBezTo>
                    <a:pt x="1262130" y="89508"/>
                    <a:pt x="1241523" y="106895"/>
                    <a:pt x="1225425" y="121705"/>
                  </a:cubicBezTo>
                  <a:lnTo>
                    <a:pt x="1225425" y="92084"/>
                  </a:lnTo>
                  <a:lnTo>
                    <a:pt x="1152659" y="92084"/>
                  </a:lnTo>
                  <a:lnTo>
                    <a:pt x="1152659" y="269168"/>
                  </a:lnTo>
                  <a:lnTo>
                    <a:pt x="1225425" y="269168"/>
                  </a:lnTo>
                  <a:lnTo>
                    <a:pt x="1225425" y="173865"/>
                  </a:lnTo>
                  <a:cubicBezTo>
                    <a:pt x="1240236" y="159054"/>
                    <a:pt x="1255690" y="151327"/>
                    <a:pt x="1273721" y="151327"/>
                  </a:cubicBezTo>
                  <a:cubicBezTo>
                    <a:pt x="1299478" y="151327"/>
                    <a:pt x="1307850" y="164206"/>
                    <a:pt x="1307850" y="194471"/>
                  </a:cubicBezTo>
                  <a:lnTo>
                    <a:pt x="1307850" y="269168"/>
                  </a:lnTo>
                  <a:lnTo>
                    <a:pt x="1380615" y="269168"/>
                  </a:lnTo>
                  <a:lnTo>
                    <a:pt x="1380615" y="171933"/>
                  </a:lnTo>
                  <a:cubicBezTo>
                    <a:pt x="1395426" y="157122"/>
                    <a:pt x="1408305" y="151327"/>
                    <a:pt x="1426335" y="151327"/>
                  </a:cubicBezTo>
                  <a:cubicBezTo>
                    <a:pt x="1452093" y="151327"/>
                    <a:pt x="1460464" y="164206"/>
                    <a:pt x="1460464" y="194471"/>
                  </a:cubicBezTo>
                  <a:lnTo>
                    <a:pt x="1460464" y="269168"/>
                  </a:lnTo>
                  <a:lnTo>
                    <a:pt x="1533230" y="269168"/>
                  </a:lnTo>
                  <a:lnTo>
                    <a:pt x="1533230" y="162918"/>
                  </a:lnTo>
                  <a:cubicBezTo>
                    <a:pt x="1533230" y="101743"/>
                    <a:pt x="1488798" y="89508"/>
                    <a:pt x="1457888" y="89508"/>
                  </a:cubicBezTo>
                  <a:close/>
                  <a:moveTo>
                    <a:pt x="0" y="92084"/>
                  </a:moveTo>
                  <a:lnTo>
                    <a:pt x="0" y="269168"/>
                  </a:lnTo>
                  <a:lnTo>
                    <a:pt x="72766" y="269168"/>
                  </a:lnTo>
                  <a:lnTo>
                    <a:pt x="72766" y="92084"/>
                  </a:lnTo>
                  <a:lnTo>
                    <a:pt x="0" y="92084"/>
                  </a:lnTo>
                  <a:close/>
                  <a:moveTo>
                    <a:pt x="72766" y="0"/>
                  </a:moveTo>
                  <a:lnTo>
                    <a:pt x="0" y="0"/>
                  </a:lnTo>
                  <a:lnTo>
                    <a:pt x="0" y="72766"/>
                  </a:lnTo>
                  <a:lnTo>
                    <a:pt x="72766" y="72766"/>
                  </a:lnTo>
                  <a:lnTo>
                    <a:pt x="72766" y="0"/>
                  </a:lnTo>
                  <a:close/>
                </a:path>
              </a:pathLst>
            </a:custGeom>
            <a:solidFill>
              <a:schemeClr val="bg1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 dirty="0"/>
            </a:p>
          </p:txBody>
        </p:sp>
        <p:sp>
          <p:nvSpPr>
            <p:cNvPr id="30" name="Forme libre : forme 29">
              <a:extLst>
                <a:ext uri="{FF2B5EF4-FFF2-40B4-BE49-F238E27FC236}">
                  <a16:creationId xmlns:a16="http://schemas.microsoft.com/office/drawing/2014/main" id="{B4DD0C6B-67A9-701A-8924-151C83323BAE}"/>
                </a:ext>
              </a:extLst>
            </p:cNvPr>
            <p:cNvSpPr/>
            <p:nvPr/>
          </p:nvSpPr>
          <p:spPr>
            <a:xfrm>
              <a:off x="15119439" y="697487"/>
              <a:ext cx="218296" cy="218940"/>
            </a:xfrm>
            <a:custGeom>
              <a:avLst/>
              <a:gdLst>
                <a:gd name="connsiteX0" fmla="*/ 72766 w 218296"/>
                <a:gd name="connsiteY0" fmla="*/ 0 h 218940"/>
                <a:gd name="connsiteX1" fmla="*/ 72766 w 218296"/>
                <a:gd name="connsiteY1" fmla="*/ 72766 h 218940"/>
                <a:gd name="connsiteX2" fmla="*/ 145531 w 218296"/>
                <a:gd name="connsiteY2" fmla="*/ 72766 h 218940"/>
                <a:gd name="connsiteX3" fmla="*/ 145531 w 218296"/>
                <a:gd name="connsiteY3" fmla="*/ 145531 h 218940"/>
                <a:gd name="connsiteX4" fmla="*/ 218297 w 218296"/>
                <a:gd name="connsiteY4" fmla="*/ 145531 h 218940"/>
                <a:gd name="connsiteX5" fmla="*/ 218297 w 218296"/>
                <a:gd name="connsiteY5" fmla="*/ 0 h 218940"/>
                <a:gd name="connsiteX6" fmla="*/ 72766 w 218296"/>
                <a:gd name="connsiteY6" fmla="*/ 0 h 218940"/>
                <a:gd name="connsiteX7" fmla="*/ 72766 w 218296"/>
                <a:gd name="connsiteY7" fmla="*/ 146175 h 218940"/>
                <a:gd name="connsiteX8" fmla="*/ 0 w 218296"/>
                <a:gd name="connsiteY8" fmla="*/ 146175 h 218940"/>
                <a:gd name="connsiteX9" fmla="*/ 0 w 218296"/>
                <a:gd name="connsiteY9" fmla="*/ 218941 h 218940"/>
                <a:gd name="connsiteX10" fmla="*/ 72766 w 218296"/>
                <a:gd name="connsiteY10" fmla="*/ 218941 h 218940"/>
                <a:gd name="connsiteX11" fmla="*/ 72766 w 218296"/>
                <a:gd name="connsiteY11" fmla="*/ 146175 h 218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8296" h="218940">
                  <a:moveTo>
                    <a:pt x="72766" y="0"/>
                  </a:moveTo>
                  <a:lnTo>
                    <a:pt x="72766" y="72766"/>
                  </a:lnTo>
                  <a:lnTo>
                    <a:pt x="145531" y="72766"/>
                  </a:lnTo>
                  <a:lnTo>
                    <a:pt x="145531" y="145531"/>
                  </a:lnTo>
                  <a:lnTo>
                    <a:pt x="218297" y="145531"/>
                  </a:lnTo>
                  <a:lnTo>
                    <a:pt x="218297" y="0"/>
                  </a:lnTo>
                  <a:lnTo>
                    <a:pt x="72766" y="0"/>
                  </a:lnTo>
                  <a:close/>
                  <a:moveTo>
                    <a:pt x="72766" y="146175"/>
                  </a:moveTo>
                  <a:lnTo>
                    <a:pt x="0" y="146175"/>
                  </a:lnTo>
                  <a:lnTo>
                    <a:pt x="0" y="218941"/>
                  </a:lnTo>
                  <a:lnTo>
                    <a:pt x="72766" y="218941"/>
                  </a:lnTo>
                  <a:lnTo>
                    <a:pt x="72766" y="146175"/>
                  </a:lnTo>
                  <a:close/>
                </a:path>
              </a:pathLst>
            </a:custGeom>
            <a:solidFill>
              <a:srgbClr val="00AA9B"/>
            </a:solidFill>
            <a:ln w="64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noProof="0"/>
            </a:p>
          </p:txBody>
        </p:sp>
      </p:grpSp>
    </p:spTree>
    <p:extLst>
      <p:ext uri="{BB962C8B-B14F-4D97-AF65-F5344CB8AC3E}">
        <p14:creationId xmlns:p14="http://schemas.microsoft.com/office/powerpoint/2010/main" val="233199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18">
            <a:extLst>
              <a:ext uri="{FF2B5EF4-FFF2-40B4-BE49-F238E27FC236}">
                <a16:creationId xmlns:a16="http://schemas.microsoft.com/office/drawing/2014/main" id="{4039AE59-7FD6-47D9-0FD0-0850C4E431C3}"/>
              </a:ext>
            </a:extLst>
          </p:cNvPr>
          <p:cNvSpPr txBox="1">
            <a:spLocks/>
          </p:cNvSpPr>
          <p:nvPr userDrawn="1"/>
        </p:nvSpPr>
        <p:spPr>
          <a:xfrm>
            <a:off x="11766371" y="6432591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rgbClr val="C4F6EF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234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ClrTx/>
              <a:buFont typeface="Wingdings" panose="05000000000000000000" pitchFamily="2" charset="2"/>
              <a:buChar char="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60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Poppins" panose="00000500000000000000" pitchFamily="2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lang="fr-FR" sz="1200" b="1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14300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.</a:t>
            </a:r>
          </a:p>
        </p:txBody>
      </p:sp>
      <p:sp>
        <p:nvSpPr>
          <p:cNvPr id="5" name="Espace réservé de l'élément multimédia 4">
            <a:extLst>
              <a:ext uri="{FF2B5EF4-FFF2-40B4-BE49-F238E27FC236}">
                <a16:creationId xmlns:a16="http://schemas.microsoft.com/office/drawing/2014/main" id="{4F137CF3-49E6-F043-8F58-FC8EC18563FD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>
            <a:lvl1pPr>
              <a:defRPr>
                <a:noFill/>
              </a:defRPr>
            </a:lvl1pPr>
          </a:lstStyle>
          <a:p>
            <a:r>
              <a:rPr lang="fr-FR"/>
              <a:t>Cliquez sur l'icône pour ajouter l'élément multimédia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49D2CFE-75BF-A016-4330-9404A3FA84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27F8BE7-5782-BF62-C7A6-1562ADD0845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3138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que 16">
            <a:extLst>
              <a:ext uri="{FF2B5EF4-FFF2-40B4-BE49-F238E27FC236}">
                <a16:creationId xmlns:a16="http://schemas.microsoft.com/office/drawing/2014/main" id="{C3DF434A-1958-42A9-71F2-8CF4422E52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0736" y="0"/>
            <a:ext cx="7611264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D63D579-EA13-2FB6-2E6F-4BFD73BA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330" y="380015"/>
            <a:ext cx="10515600" cy="295658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AF3208A2-AE73-F805-299D-68050537C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texte 26">
            <a:extLst>
              <a:ext uri="{FF2B5EF4-FFF2-40B4-BE49-F238E27FC236}">
                <a16:creationId xmlns:a16="http://schemas.microsoft.com/office/drawing/2014/main" id="{BC89086F-3499-4D42-0852-038A0FAE18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-5400000">
            <a:off x="-581184" y="2697907"/>
            <a:ext cx="3374322" cy="1472904"/>
          </a:xfrm>
        </p:spPr>
        <p:txBody>
          <a:bodyPr wrap="none"/>
          <a:lstStyle>
            <a:lvl1pPr>
              <a:defRPr sz="9500" i="0" cap="all" baseline="0">
                <a:solidFill>
                  <a:srgbClr val="C4F6EF"/>
                </a:solidFill>
                <a:latin typeface="Poppins ExtraBold" panose="00000900000000000000" pitchFamily="2" charset="0"/>
                <a:cs typeface="Poppins Medium" panose="00000600000000000000" pitchFamily="2" charset="0"/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 dirty="0"/>
              <a:t>Day 1</a:t>
            </a:r>
          </a:p>
        </p:txBody>
      </p:sp>
      <p:sp>
        <p:nvSpPr>
          <p:cNvPr id="12" name="Espace réservé du texte 26">
            <a:extLst>
              <a:ext uri="{FF2B5EF4-FFF2-40B4-BE49-F238E27FC236}">
                <a16:creationId xmlns:a16="http://schemas.microsoft.com/office/drawing/2014/main" id="{75A7BF82-AE66-E793-EA60-EBFBC980F9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-5400000">
            <a:off x="3224467" y="2808915"/>
            <a:ext cx="3595536" cy="1472904"/>
          </a:xfrm>
        </p:spPr>
        <p:txBody>
          <a:bodyPr wrap="none"/>
          <a:lstStyle>
            <a:lvl1pPr>
              <a:defRPr sz="9500" i="0" cap="all" baseline="0">
                <a:solidFill>
                  <a:srgbClr val="C4F6EF"/>
                </a:solidFill>
                <a:latin typeface="Poppins ExtraBold" panose="00000900000000000000" pitchFamily="2" charset="0"/>
                <a:cs typeface="Poppins Medium" panose="00000600000000000000" pitchFamily="2" charset="0"/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 dirty="0"/>
              <a:t>Day 2</a:t>
            </a:r>
          </a:p>
        </p:txBody>
      </p:sp>
      <p:sp>
        <p:nvSpPr>
          <p:cNvPr id="13" name="Espace réservé du texte 26">
            <a:extLst>
              <a:ext uri="{FF2B5EF4-FFF2-40B4-BE49-F238E27FC236}">
                <a16:creationId xmlns:a16="http://schemas.microsoft.com/office/drawing/2014/main" id="{20347C3E-B0B0-B3F1-80EE-328BC40E56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-5400000">
            <a:off x="7083800" y="2833761"/>
            <a:ext cx="3646832" cy="1472904"/>
          </a:xfrm>
        </p:spPr>
        <p:txBody>
          <a:bodyPr wrap="none"/>
          <a:lstStyle>
            <a:lvl1pPr>
              <a:defRPr sz="9500" i="0" cap="all" baseline="0">
                <a:solidFill>
                  <a:srgbClr val="C4F6EF"/>
                </a:solidFill>
                <a:latin typeface="Poppins ExtraBold" panose="00000900000000000000" pitchFamily="2" charset="0"/>
                <a:cs typeface="Poppins Medium" panose="00000600000000000000" pitchFamily="2" charset="0"/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/>
              <a:t>Day 3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84D5778C-F8AE-BD12-4D7F-BD485A5A8B0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27446" y="1852713"/>
            <a:ext cx="2132707" cy="87396"/>
          </a:xfrm>
        </p:spPr>
        <p:txBody>
          <a:bodyPr/>
          <a:lstStyle>
            <a:lvl1pPr marL="0">
              <a:lnSpc>
                <a:spcPct val="101000"/>
              </a:lnSpc>
              <a:spcAft>
                <a:spcPts val="0"/>
              </a:spcAft>
              <a:defRPr sz="625">
                <a:solidFill>
                  <a:schemeClr val="accent2"/>
                </a:solidFill>
              </a:defRPr>
            </a:lvl1pPr>
            <a:lvl2pPr marL="0" indent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  <a:defRPr sz="1295" b="1">
                <a:solidFill>
                  <a:schemeClr val="accent2"/>
                </a:solidFill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3pPr>
            <a:lvl4pPr marL="0">
              <a:lnSpc>
                <a:spcPct val="90000"/>
              </a:lnSpc>
              <a:spcAft>
                <a:spcPts val="100"/>
              </a:spcAft>
              <a:defRPr sz="625" b="0" i="1">
                <a:solidFill>
                  <a:schemeClr val="accent4"/>
                </a:solidFill>
              </a:defRPr>
            </a:lvl4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u texte 18">
            <a:extLst>
              <a:ext uri="{FF2B5EF4-FFF2-40B4-BE49-F238E27FC236}">
                <a16:creationId xmlns:a16="http://schemas.microsoft.com/office/drawing/2014/main" id="{C1E766DA-FF96-5224-4D84-CA060D42DFA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11802" y="1852713"/>
            <a:ext cx="2132707" cy="87396"/>
          </a:xfrm>
        </p:spPr>
        <p:txBody>
          <a:bodyPr/>
          <a:lstStyle>
            <a:lvl1pPr marL="0">
              <a:lnSpc>
                <a:spcPct val="101000"/>
              </a:lnSpc>
              <a:spcAft>
                <a:spcPts val="0"/>
              </a:spcAft>
              <a:defRPr sz="625">
                <a:solidFill>
                  <a:schemeClr val="accent2"/>
                </a:solidFill>
              </a:defRPr>
            </a:lvl1pPr>
            <a:lvl2pPr marL="0" indent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  <a:defRPr sz="1295" b="1">
                <a:solidFill>
                  <a:schemeClr val="accent2"/>
                </a:solidFill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3pPr>
            <a:lvl4pPr marL="0">
              <a:lnSpc>
                <a:spcPct val="90000"/>
              </a:lnSpc>
              <a:spcAft>
                <a:spcPts val="100"/>
              </a:spcAft>
              <a:defRPr sz="625" b="0" i="1">
                <a:solidFill>
                  <a:schemeClr val="accent4"/>
                </a:solidFill>
              </a:defRPr>
            </a:lvl4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texte 18">
            <a:extLst>
              <a:ext uri="{FF2B5EF4-FFF2-40B4-BE49-F238E27FC236}">
                <a16:creationId xmlns:a16="http://schemas.microsoft.com/office/drawing/2014/main" id="{8D956506-6F01-53DB-E5CF-0D85EBB120F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96157" y="1852713"/>
            <a:ext cx="2132707" cy="87396"/>
          </a:xfrm>
        </p:spPr>
        <p:txBody>
          <a:bodyPr/>
          <a:lstStyle>
            <a:lvl1pPr marL="0">
              <a:lnSpc>
                <a:spcPct val="101000"/>
              </a:lnSpc>
              <a:spcAft>
                <a:spcPts val="0"/>
              </a:spcAft>
              <a:defRPr sz="625">
                <a:solidFill>
                  <a:schemeClr val="accent2"/>
                </a:solidFill>
              </a:defRPr>
            </a:lvl1pPr>
            <a:lvl2pPr marL="0" indent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  <a:defRPr sz="1295" b="1">
                <a:solidFill>
                  <a:schemeClr val="accent2"/>
                </a:solidFill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3pPr>
            <a:lvl4pPr marL="0">
              <a:lnSpc>
                <a:spcPct val="90000"/>
              </a:lnSpc>
              <a:spcAft>
                <a:spcPts val="100"/>
              </a:spcAft>
              <a:defRPr sz="625" b="0" i="1">
                <a:solidFill>
                  <a:schemeClr val="accent4"/>
                </a:solidFill>
              </a:defRPr>
            </a:lvl4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7D5C6EF-6874-FCF1-9E8A-534B195013F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44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pour une image  25">
            <a:extLst>
              <a:ext uri="{FF2B5EF4-FFF2-40B4-BE49-F238E27FC236}">
                <a16:creationId xmlns:a16="http://schemas.microsoft.com/office/drawing/2014/main" id="{5D4AB09D-F964-E381-6F4E-65790F0B3F8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3901102" cy="6858772"/>
          </a:xfrm>
          <a:custGeom>
            <a:avLst/>
            <a:gdLst>
              <a:gd name="connsiteX0" fmla="*/ 6947354 w 7798140"/>
              <a:gd name="connsiteY0" fmla="*/ 12866746 h 13717544"/>
              <a:gd name="connsiteX1" fmla="*/ 7798140 w 7798140"/>
              <a:gd name="connsiteY1" fmla="*/ 12866746 h 13717544"/>
              <a:gd name="connsiteX2" fmla="*/ 7798140 w 7798140"/>
              <a:gd name="connsiteY2" fmla="*/ 13717544 h 13717544"/>
              <a:gd name="connsiteX3" fmla="*/ 6947354 w 7798140"/>
              <a:gd name="connsiteY3" fmla="*/ 13717544 h 13717544"/>
              <a:gd name="connsiteX4" fmla="*/ 6096184 w 7798140"/>
              <a:gd name="connsiteY4" fmla="*/ 11124986 h 13717544"/>
              <a:gd name="connsiteX5" fmla="*/ 6946970 w 7798140"/>
              <a:gd name="connsiteY5" fmla="*/ 11124986 h 13717544"/>
              <a:gd name="connsiteX6" fmla="*/ 6946970 w 7798140"/>
              <a:gd name="connsiteY6" fmla="*/ 11975772 h 13717544"/>
              <a:gd name="connsiteX7" fmla="*/ 6096184 w 7798140"/>
              <a:gd name="connsiteY7" fmla="*/ 11975772 h 13717544"/>
              <a:gd name="connsiteX8" fmla="*/ 6946206 w 7798140"/>
              <a:gd name="connsiteY8" fmla="*/ 10268956 h 13717544"/>
              <a:gd name="connsiteX9" fmla="*/ 7796992 w 7798140"/>
              <a:gd name="connsiteY9" fmla="*/ 10268956 h 13717544"/>
              <a:gd name="connsiteX10" fmla="*/ 7796992 w 7798140"/>
              <a:gd name="connsiteY10" fmla="*/ 11119742 h 13717544"/>
              <a:gd name="connsiteX11" fmla="*/ 6946206 w 7798140"/>
              <a:gd name="connsiteY11" fmla="*/ 11119742 h 13717544"/>
              <a:gd name="connsiteX12" fmla="*/ 6931957 w 7798140"/>
              <a:gd name="connsiteY12" fmla="*/ 849352 h 13717544"/>
              <a:gd name="connsiteX13" fmla="*/ 7782743 w 7798140"/>
              <a:gd name="connsiteY13" fmla="*/ 849352 h 13717544"/>
              <a:gd name="connsiteX14" fmla="*/ 7782743 w 7798140"/>
              <a:gd name="connsiteY14" fmla="*/ 1700138 h 13717544"/>
              <a:gd name="connsiteX15" fmla="*/ 6931957 w 7798140"/>
              <a:gd name="connsiteY15" fmla="*/ 1700138 h 13717544"/>
              <a:gd name="connsiteX16" fmla="*/ 0 w 7798140"/>
              <a:gd name="connsiteY16" fmla="*/ 0 h 13717544"/>
              <a:gd name="connsiteX17" fmla="*/ 6096000 w 7798140"/>
              <a:gd name="connsiteY17" fmla="*/ 0 h 13717544"/>
              <a:gd name="connsiteX18" fmla="*/ 6096000 w 7798140"/>
              <a:gd name="connsiteY18" fmla="*/ 1700453 h 13717544"/>
              <a:gd name="connsiteX19" fmla="*/ 6936468 w 7798140"/>
              <a:gd name="connsiteY19" fmla="*/ 1700453 h 13717544"/>
              <a:gd name="connsiteX20" fmla="*/ 6936468 w 7798140"/>
              <a:gd name="connsiteY20" fmla="*/ 2551239 h 13717544"/>
              <a:gd name="connsiteX21" fmla="*/ 6096000 w 7798140"/>
              <a:gd name="connsiteY21" fmla="*/ 2551239 h 13717544"/>
              <a:gd name="connsiteX22" fmla="*/ 6096000 w 7798140"/>
              <a:gd name="connsiteY22" fmla="*/ 7695481 h 13717544"/>
              <a:gd name="connsiteX23" fmla="*/ 6919325 w 7798140"/>
              <a:gd name="connsiteY23" fmla="*/ 7695481 h 13717544"/>
              <a:gd name="connsiteX24" fmla="*/ 6919325 w 7798140"/>
              <a:gd name="connsiteY24" fmla="*/ 8546267 h 13717544"/>
              <a:gd name="connsiteX25" fmla="*/ 6096000 w 7798140"/>
              <a:gd name="connsiteY25" fmla="*/ 8546267 h 13717544"/>
              <a:gd name="connsiteX26" fmla="*/ 6096000 w 7798140"/>
              <a:gd name="connsiteY26" fmla="*/ 8546340 h 13717544"/>
              <a:gd name="connsiteX27" fmla="*/ 6919211 w 7798140"/>
              <a:gd name="connsiteY27" fmla="*/ 8546340 h 13717544"/>
              <a:gd name="connsiteX28" fmla="*/ 6919210 w 7798140"/>
              <a:gd name="connsiteY28" fmla="*/ 9397126 h 13717544"/>
              <a:gd name="connsiteX29" fmla="*/ 6096000 w 7798140"/>
              <a:gd name="connsiteY29" fmla="*/ 9397126 h 13717544"/>
              <a:gd name="connsiteX30" fmla="*/ 6096000 w 7798140"/>
              <a:gd name="connsiteY30" fmla="*/ 13715999 h 13717544"/>
              <a:gd name="connsiteX31" fmla="*/ 0 w 7798140"/>
              <a:gd name="connsiteY31" fmla="*/ 13715999 h 13717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798140" h="13717544">
                <a:moveTo>
                  <a:pt x="6947354" y="12866746"/>
                </a:moveTo>
                <a:lnTo>
                  <a:pt x="7798140" y="12866746"/>
                </a:lnTo>
                <a:lnTo>
                  <a:pt x="7798140" y="13717544"/>
                </a:lnTo>
                <a:lnTo>
                  <a:pt x="6947354" y="13717544"/>
                </a:lnTo>
                <a:close/>
                <a:moveTo>
                  <a:pt x="6096184" y="11124986"/>
                </a:moveTo>
                <a:lnTo>
                  <a:pt x="6946970" y="11124986"/>
                </a:lnTo>
                <a:lnTo>
                  <a:pt x="6946970" y="11975772"/>
                </a:lnTo>
                <a:lnTo>
                  <a:pt x="6096184" y="11975772"/>
                </a:lnTo>
                <a:close/>
                <a:moveTo>
                  <a:pt x="6946206" y="10268956"/>
                </a:moveTo>
                <a:lnTo>
                  <a:pt x="7796992" y="10268956"/>
                </a:lnTo>
                <a:lnTo>
                  <a:pt x="7796992" y="11119742"/>
                </a:lnTo>
                <a:lnTo>
                  <a:pt x="6946206" y="11119742"/>
                </a:lnTo>
                <a:close/>
                <a:moveTo>
                  <a:pt x="6931957" y="849352"/>
                </a:moveTo>
                <a:lnTo>
                  <a:pt x="7782743" y="849352"/>
                </a:lnTo>
                <a:lnTo>
                  <a:pt x="7782743" y="1700138"/>
                </a:lnTo>
                <a:lnTo>
                  <a:pt x="6931957" y="1700138"/>
                </a:ln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1700453"/>
                </a:lnTo>
                <a:lnTo>
                  <a:pt x="6936468" y="1700453"/>
                </a:lnTo>
                <a:lnTo>
                  <a:pt x="6936468" y="2551239"/>
                </a:lnTo>
                <a:lnTo>
                  <a:pt x="6096000" y="2551239"/>
                </a:lnTo>
                <a:lnTo>
                  <a:pt x="6096000" y="7695481"/>
                </a:lnTo>
                <a:lnTo>
                  <a:pt x="6919325" y="7695481"/>
                </a:lnTo>
                <a:lnTo>
                  <a:pt x="6919325" y="8546267"/>
                </a:lnTo>
                <a:lnTo>
                  <a:pt x="6096000" y="8546267"/>
                </a:lnTo>
                <a:lnTo>
                  <a:pt x="6096000" y="8546340"/>
                </a:lnTo>
                <a:lnTo>
                  <a:pt x="6919211" y="8546340"/>
                </a:lnTo>
                <a:lnTo>
                  <a:pt x="6919210" y="9397126"/>
                </a:lnTo>
                <a:lnTo>
                  <a:pt x="6096000" y="9397126"/>
                </a:lnTo>
                <a:lnTo>
                  <a:pt x="6096000" y="13715999"/>
                </a:lnTo>
                <a:lnTo>
                  <a:pt x="0" y="13715999"/>
                </a:lnTo>
                <a:close/>
              </a:path>
            </a:pathLst>
          </a:custGeom>
          <a:solidFill>
            <a:srgbClr val="FCDAD9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63D579-EA13-2FB6-2E6F-4BFD73BA7B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330" y="380016"/>
            <a:ext cx="10515600" cy="301044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fr-FR" dirty="0"/>
              <a:t>Table of 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AF3208A2-AE73-F805-299D-68050537C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82A51F25-4B0A-93BA-EC15-3E9A0CCBCF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5367" y="6643874"/>
            <a:ext cx="566083" cy="84790"/>
          </a:xfrm>
          <a:custGeom>
            <a:avLst/>
            <a:gdLst>
              <a:gd name="connsiteX0" fmla="*/ 995838 w 1131576"/>
              <a:gd name="connsiteY0" fmla="*/ 121703 h 169580"/>
              <a:gd name="connsiteX1" fmla="*/ 1041084 w 1131576"/>
              <a:gd name="connsiteY1" fmla="*/ 121703 h 169580"/>
              <a:gd name="connsiteX2" fmla="*/ 1041084 w 1131576"/>
              <a:gd name="connsiteY2" fmla="*/ 166948 h 169580"/>
              <a:gd name="connsiteX3" fmla="*/ 995838 w 1131576"/>
              <a:gd name="connsiteY3" fmla="*/ 166948 h 169580"/>
              <a:gd name="connsiteX4" fmla="*/ 316696 w 1131576"/>
              <a:gd name="connsiteY4" fmla="*/ 83649 h 169580"/>
              <a:gd name="connsiteX5" fmla="*/ 288910 w 1131576"/>
              <a:gd name="connsiteY5" fmla="*/ 94521 h 169580"/>
              <a:gd name="connsiteX6" fmla="*/ 345015 w 1131576"/>
              <a:gd name="connsiteY6" fmla="*/ 94521 h 169580"/>
              <a:gd name="connsiteX7" fmla="*/ 316696 w 1131576"/>
              <a:gd name="connsiteY7" fmla="*/ 83649 h 169580"/>
              <a:gd name="connsiteX8" fmla="*/ 539645 w 1131576"/>
              <a:gd name="connsiteY8" fmla="*/ 57092 h 169580"/>
              <a:gd name="connsiteX9" fmla="*/ 584890 w 1131576"/>
              <a:gd name="connsiteY9" fmla="*/ 57092 h 169580"/>
              <a:gd name="connsiteX10" fmla="*/ 584890 w 1131576"/>
              <a:gd name="connsiteY10" fmla="*/ 102870 h 169580"/>
              <a:gd name="connsiteX11" fmla="*/ 611118 w 1131576"/>
              <a:gd name="connsiteY11" fmla="*/ 129466 h 169580"/>
              <a:gd name="connsiteX12" fmla="*/ 646038 w 1131576"/>
              <a:gd name="connsiteY12" fmla="*/ 115718 h 169580"/>
              <a:gd name="connsiteX13" fmla="*/ 646038 w 1131576"/>
              <a:gd name="connsiteY13" fmla="*/ 57092 h 169580"/>
              <a:gd name="connsiteX14" fmla="*/ 691284 w 1131576"/>
              <a:gd name="connsiteY14" fmla="*/ 57092 h 169580"/>
              <a:gd name="connsiteX15" fmla="*/ 691284 w 1131576"/>
              <a:gd name="connsiteY15" fmla="*/ 166894 h 169580"/>
              <a:gd name="connsiteX16" fmla="*/ 646038 w 1131576"/>
              <a:gd name="connsiteY16" fmla="*/ 166894 h 169580"/>
              <a:gd name="connsiteX17" fmla="*/ 646038 w 1131576"/>
              <a:gd name="connsiteY17" fmla="*/ 151170 h 169580"/>
              <a:gd name="connsiteX18" fmla="*/ 593570 w 1131576"/>
              <a:gd name="connsiteY18" fmla="*/ 167451 h 169580"/>
              <a:gd name="connsiteX19" fmla="*/ 539645 w 1131576"/>
              <a:gd name="connsiteY19" fmla="*/ 120596 h 169580"/>
              <a:gd name="connsiteX20" fmla="*/ 0 w 1131576"/>
              <a:gd name="connsiteY20" fmla="*/ 57092 h 169580"/>
              <a:gd name="connsiteX21" fmla="*/ 45258 w 1131576"/>
              <a:gd name="connsiteY21" fmla="*/ 57092 h 169580"/>
              <a:gd name="connsiteX22" fmla="*/ 45258 w 1131576"/>
              <a:gd name="connsiteY22" fmla="*/ 166894 h 169580"/>
              <a:gd name="connsiteX23" fmla="*/ 0 w 1131576"/>
              <a:gd name="connsiteY23" fmla="*/ 166894 h 169580"/>
              <a:gd name="connsiteX24" fmla="*/ 168389 w 1131576"/>
              <a:gd name="connsiteY24" fmla="*/ 56041 h 169580"/>
              <a:gd name="connsiteX25" fmla="*/ 222276 w 1131576"/>
              <a:gd name="connsiteY25" fmla="*/ 105012 h 169580"/>
              <a:gd name="connsiteX26" fmla="*/ 222276 w 1131576"/>
              <a:gd name="connsiteY26" fmla="*/ 166894 h 169580"/>
              <a:gd name="connsiteX27" fmla="*/ 177031 w 1131576"/>
              <a:gd name="connsiteY27" fmla="*/ 166894 h 169580"/>
              <a:gd name="connsiteX28" fmla="*/ 177031 w 1131576"/>
              <a:gd name="connsiteY28" fmla="*/ 123346 h 169580"/>
              <a:gd name="connsiteX29" fmla="*/ 150106 w 1131576"/>
              <a:gd name="connsiteY29" fmla="*/ 95636 h 169580"/>
              <a:gd name="connsiteX30" fmla="*/ 113704 w 1131576"/>
              <a:gd name="connsiteY30" fmla="*/ 109966 h 169580"/>
              <a:gd name="connsiteX31" fmla="*/ 113704 w 1131576"/>
              <a:gd name="connsiteY31" fmla="*/ 166894 h 169580"/>
              <a:gd name="connsiteX32" fmla="*/ 68471 w 1131576"/>
              <a:gd name="connsiteY32" fmla="*/ 166894 h 169580"/>
              <a:gd name="connsiteX33" fmla="*/ 68471 w 1131576"/>
              <a:gd name="connsiteY33" fmla="*/ 57092 h 169580"/>
              <a:gd name="connsiteX34" fmla="*/ 113704 w 1131576"/>
              <a:gd name="connsiteY34" fmla="*/ 57092 h 169580"/>
              <a:gd name="connsiteX35" fmla="*/ 113704 w 1131576"/>
              <a:gd name="connsiteY35" fmla="*/ 73019 h 169580"/>
              <a:gd name="connsiteX36" fmla="*/ 168389 w 1131576"/>
              <a:gd name="connsiteY36" fmla="*/ 56041 h 169580"/>
              <a:gd name="connsiteX37" fmla="*/ 809118 w 1131576"/>
              <a:gd name="connsiteY37" fmla="*/ 55357 h 169580"/>
              <a:gd name="connsiteX38" fmla="*/ 850272 w 1131576"/>
              <a:gd name="connsiteY38" fmla="*/ 76503 h 169580"/>
              <a:gd name="connsiteX39" fmla="*/ 903830 w 1131576"/>
              <a:gd name="connsiteY39" fmla="*/ 55357 h 169580"/>
              <a:gd name="connsiteX40" fmla="*/ 950545 w 1131576"/>
              <a:gd name="connsiteY40" fmla="*/ 100881 h 169580"/>
              <a:gd name="connsiteX41" fmla="*/ 950545 w 1131576"/>
              <a:gd name="connsiteY41" fmla="*/ 166894 h 169580"/>
              <a:gd name="connsiteX42" fmla="*/ 905299 w 1131576"/>
              <a:gd name="connsiteY42" fmla="*/ 166894 h 169580"/>
              <a:gd name="connsiteX43" fmla="*/ 905299 w 1131576"/>
              <a:gd name="connsiteY43" fmla="*/ 120634 h 169580"/>
              <a:gd name="connsiteX44" fmla="*/ 884266 w 1131576"/>
              <a:gd name="connsiteY44" fmla="*/ 93748 h 169580"/>
              <a:gd name="connsiteX45" fmla="*/ 855758 w 1131576"/>
              <a:gd name="connsiteY45" fmla="*/ 106494 h 169580"/>
              <a:gd name="connsiteX46" fmla="*/ 855821 w 1131576"/>
              <a:gd name="connsiteY46" fmla="*/ 166894 h 169580"/>
              <a:gd name="connsiteX47" fmla="*/ 810575 w 1131576"/>
              <a:gd name="connsiteY47" fmla="*/ 166894 h 169580"/>
              <a:gd name="connsiteX48" fmla="*/ 810575 w 1131576"/>
              <a:gd name="connsiteY48" fmla="*/ 120634 h 169580"/>
              <a:gd name="connsiteX49" fmla="*/ 789543 w 1131576"/>
              <a:gd name="connsiteY49" fmla="*/ 93748 h 169580"/>
              <a:gd name="connsiteX50" fmla="*/ 759742 w 1131576"/>
              <a:gd name="connsiteY50" fmla="*/ 107647 h 169580"/>
              <a:gd name="connsiteX51" fmla="*/ 759742 w 1131576"/>
              <a:gd name="connsiteY51" fmla="*/ 166894 h 169580"/>
              <a:gd name="connsiteX52" fmla="*/ 714496 w 1131576"/>
              <a:gd name="connsiteY52" fmla="*/ 166881 h 169580"/>
              <a:gd name="connsiteX53" fmla="*/ 714496 w 1131576"/>
              <a:gd name="connsiteY53" fmla="*/ 57092 h 169580"/>
              <a:gd name="connsiteX54" fmla="*/ 759742 w 1131576"/>
              <a:gd name="connsiteY54" fmla="*/ 57092 h 169580"/>
              <a:gd name="connsiteX55" fmla="*/ 759742 w 1131576"/>
              <a:gd name="connsiteY55" fmla="*/ 75464 h 169580"/>
              <a:gd name="connsiteX56" fmla="*/ 809118 w 1131576"/>
              <a:gd name="connsiteY56" fmla="*/ 55357 h 169580"/>
              <a:gd name="connsiteX57" fmla="*/ 316950 w 1131576"/>
              <a:gd name="connsiteY57" fmla="*/ 54394 h 169580"/>
              <a:gd name="connsiteX58" fmla="*/ 392364 w 1131576"/>
              <a:gd name="connsiteY58" fmla="*/ 119431 h 169580"/>
              <a:gd name="connsiteX59" fmla="*/ 286667 w 1131576"/>
              <a:gd name="connsiteY59" fmla="*/ 119431 h 169580"/>
              <a:gd name="connsiteX60" fmla="*/ 315087 w 1131576"/>
              <a:gd name="connsiteY60" fmla="*/ 134293 h 169580"/>
              <a:gd name="connsiteX61" fmla="*/ 340251 w 1131576"/>
              <a:gd name="connsiteY61" fmla="*/ 130340 h 169580"/>
              <a:gd name="connsiteX62" fmla="*/ 389475 w 1131576"/>
              <a:gd name="connsiteY62" fmla="*/ 130340 h 169580"/>
              <a:gd name="connsiteX63" fmla="*/ 315087 w 1131576"/>
              <a:gd name="connsiteY63" fmla="*/ 169580 h 169580"/>
              <a:gd name="connsiteX64" fmla="*/ 241143 w 1131576"/>
              <a:gd name="connsiteY64" fmla="*/ 111993 h 169580"/>
              <a:gd name="connsiteX65" fmla="*/ 316950 w 1131576"/>
              <a:gd name="connsiteY65" fmla="*/ 54394 h 169580"/>
              <a:gd name="connsiteX66" fmla="*/ 1041084 w 1131576"/>
              <a:gd name="connsiteY66" fmla="*/ 31198 h 169580"/>
              <a:gd name="connsiteX67" fmla="*/ 1131576 w 1131576"/>
              <a:gd name="connsiteY67" fmla="*/ 31198 h 169580"/>
              <a:gd name="connsiteX68" fmla="*/ 1131576 w 1131576"/>
              <a:gd name="connsiteY68" fmla="*/ 121703 h 169580"/>
              <a:gd name="connsiteX69" fmla="*/ 1086330 w 1131576"/>
              <a:gd name="connsiteY69" fmla="*/ 121703 h 169580"/>
              <a:gd name="connsiteX70" fmla="*/ 1086330 w 1131576"/>
              <a:gd name="connsiteY70" fmla="*/ 76457 h 169580"/>
              <a:gd name="connsiteX71" fmla="*/ 1041084 w 1131576"/>
              <a:gd name="connsiteY71" fmla="*/ 76457 h 169580"/>
              <a:gd name="connsiteX72" fmla="*/ 428918 w 1131576"/>
              <a:gd name="connsiteY72" fmla="*/ 22629 h 169580"/>
              <a:gd name="connsiteX73" fmla="*/ 474164 w 1131576"/>
              <a:gd name="connsiteY73" fmla="*/ 22629 h 169580"/>
              <a:gd name="connsiteX74" fmla="*/ 474164 w 1131576"/>
              <a:gd name="connsiteY74" fmla="*/ 57092 h 169580"/>
              <a:gd name="connsiteX75" fmla="*/ 519410 w 1131576"/>
              <a:gd name="connsiteY75" fmla="*/ 57092 h 169580"/>
              <a:gd name="connsiteX76" fmla="*/ 519410 w 1131576"/>
              <a:gd name="connsiteY76" fmla="*/ 93773 h 169580"/>
              <a:gd name="connsiteX77" fmla="*/ 474164 w 1131576"/>
              <a:gd name="connsiteY77" fmla="*/ 93773 h 169580"/>
              <a:gd name="connsiteX78" fmla="*/ 474164 w 1131576"/>
              <a:gd name="connsiteY78" fmla="*/ 130086 h 169580"/>
              <a:gd name="connsiteX79" fmla="*/ 519410 w 1131576"/>
              <a:gd name="connsiteY79" fmla="*/ 130086 h 169580"/>
              <a:gd name="connsiteX80" fmla="*/ 519410 w 1131576"/>
              <a:gd name="connsiteY80" fmla="*/ 166894 h 169580"/>
              <a:gd name="connsiteX81" fmla="*/ 428918 w 1131576"/>
              <a:gd name="connsiteY81" fmla="*/ 166894 h 169580"/>
              <a:gd name="connsiteX82" fmla="*/ 428918 w 1131576"/>
              <a:gd name="connsiteY82" fmla="*/ 93773 h 169580"/>
              <a:gd name="connsiteX83" fmla="*/ 404629 w 1131576"/>
              <a:gd name="connsiteY83" fmla="*/ 93773 h 169580"/>
              <a:gd name="connsiteX84" fmla="*/ 404629 w 1131576"/>
              <a:gd name="connsiteY84" fmla="*/ 57092 h 169580"/>
              <a:gd name="connsiteX85" fmla="*/ 428918 w 1131576"/>
              <a:gd name="connsiteY85" fmla="*/ 57092 h 169580"/>
              <a:gd name="connsiteX86" fmla="*/ 0 w 1131576"/>
              <a:gd name="connsiteY86" fmla="*/ 0 h 169580"/>
              <a:gd name="connsiteX87" fmla="*/ 45258 w 1131576"/>
              <a:gd name="connsiteY87" fmla="*/ 0 h 169580"/>
              <a:gd name="connsiteX88" fmla="*/ 45258 w 1131576"/>
              <a:gd name="connsiteY88" fmla="*/ 45246 h 169580"/>
              <a:gd name="connsiteX89" fmla="*/ 0 w 1131576"/>
              <a:gd name="connsiteY89" fmla="*/ 45246 h 16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131576" h="169580">
                <a:moveTo>
                  <a:pt x="995838" y="121703"/>
                </a:moveTo>
                <a:lnTo>
                  <a:pt x="1041084" y="121703"/>
                </a:lnTo>
                <a:lnTo>
                  <a:pt x="1041084" y="166948"/>
                </a:lnTo>
                <a:lnTo>
                  <a:pt x="995838" y="166948"/>
                </a:lnTo>
                <a:close/>
                <a:moveTo>
                  <a:pt x="316696" y="83649"/>
                </a:moveTo>
                <a:cubicBezTo>
                  <a:pt x="304799" y="83649"/>
                  <a:pt x="293725" y="87096"/>
                  <a:pt x="288910" y="94521"/>
                </a:cubicBezTo>
                <a:lnTo>
                  <a:pt x="345015" y="94521"/>
                </a:lnTo>
                <a:cubicBezTo>
                  <a:pt x="339794" y="87096"/>
                  <a:pt x="328594" y="83649"/>
                  <a:pt x="316696" y="83649"/>
                </a:cubicBezTo>
                <a:close/>
                <a:moveTo>
                  <a:pt x="539645" y="57092"/>
                </a:moveTo>
                <a:lnTo>
                  <a:pt x="584890" y="57092"/>
                </a:lnTo>
                <a:lnTo>
                  <a:pt x="584890" y="102870"/>
                </a:lnTo>
                <a:cubicBezTo>
                  <a:pt x="584890" y="121509"/>
                  <a:pt x="591580" y="129466"/>
                  <a:pt x="611118" y="129466"/>
                </a:cubicBezTo>
                <a:cubicBezTo>
                  <a:pt x="623966" y="129466"/>
                  <a:pt x="637536" y="123853"/>
                  <a:pt x="646038" y="115718"/>
                </a:cubicBezTo>
                <a:lnTo>
                  <a:pt x="646038" y="57092"/>
                </a:lnTo>
                <a:lnTo>
                  <a:pt x="691284" y="57092"/>
                </a:lnTo>
                <a:lnTo>
                  <a:pt x="691284" y="166894"/>
                </a:lnTo>
                <a:lnTo>
                  <a:pt x="646038" y="166894"/>
                </a:lnTo>
                <a:lnTo>
                  <a:pt x="646038" y="151170"/>
                </a:lnTo>
                <a:cubicBezTo>
                  <a:pt x="633013" y="160217"/>
                  <a:pt x="616364" y="167451"/>
                  <a:pt x="593570" y="167451"/>
                </a:cubicBezTo>
                <a:cubicBezTo>
                  <a:pt x="569141" y="167451"/>
                  <a:pt x="539645" y="159862"/>
                  <a:pt x="539645" y="120596"/>
                </a:cubicBezTo>
                <a:close/>
                <a:moveTo>
                  <a:pt x="0" y="57092"/>
                </a:moveTo>
                <a:lnTo>
                  <a:pt x="45258" y="57092"/>
                </a:lnTo>
                <a:lnTo>
                  <a:pt x="45258" y="166894"/>
                </a:lnTo>
                <a:lnTo>
                  <a:pt x="0" y="166894"/>
                </a:lnTo>
                <a:close/>
                <a:moveTo>
                  <a:pt x="168389" y="56041"/>
                </a:moveTo>
                <a:cubicBezTo>
                  <a:pt x="193844" y="56041"/>
                  <a:pt x="222276" y="64099"/>
                  <a:pt x="222276" y="105012"/>
                </a:cubicBezTo>
                <a:lnTo>
                  <a:pt x="222276" y="166894"/>
                </a:lnTo>
                <a:lnTo>
                  <a:pt x="177031" y="166894"/>
                </a:lnTo>
                <a:lnTo>
                  <a:pt x="177031" y="123346"/>
                </a:lnTo>
                <a:cubicBezTo>
                  <a:pt x="177031" y="103935"/>
                  <a:pt x="170455" y="95636"/>
                  <a:pt x="150106" y="95636"/>
                </a:cubicBezTo>
                <a:cubicBezTo>
                  <a:pt x="136713" y="95636"/>
                  <a:pt x="122573" y="101489"/>
                  <a:pt x="113704" y="109966"/>
                </a:cubicBezTo>
                <a:lnTo>
                  <a:pt x="113704" y="166894"/>
                </a:lnTo>
                <a:lnTo>
                  <a:pt x="68471" y="166894"/>
                </a:lnTo>
                <a:lnTo>
                  <a:pt x="68471" y="57092"/>
                </a:lnTo>
                <a:lnTo>
                  <a:pt x="113704" y="57092"/>
                </a:lnTo>
                <a:lnTo>
                  <a:pt x="113704" y="73019"/>
                </a:lnTo>
                <a:cubicBezTo>
                  <a:pt x="127287" y="63580"/>
                  <a:pt x="144632" y="56041"/>
                  <a:pt x="168389" y="56041"/>
                </a:cubicBezTo>
                <a:close/>
                <a:moveTo>
                  <a:pt x="809118" y="55357"/>
                </a:moveTo>
                <a:cubicBezTo>
                  <a:pt x="822828" y="55357"/>
                  <a:pt x="841681" y="60399"/>
                  <a:pt x="850272" y="76503"/>
                </a:cubicBezTo>
                <a:cubicBezTo>
                  <a:pt x="861244" y="63757"/>
                  <a:pt x="877133" y="55357"/>
                  <a:pt x="903830" y="55357"/>
                </a:cubicBezTo>
                <a:cubicBezTo>
                  <a:pt x="923038" y="55357"/>
                  <a:pt x="950545" y="63035"/>
                  <a:pt x="950545" y="100881"/>
                </a:cubicBezTo>
                <a:lnTo>
                  <a:pt x="950545" y="166894"/>
                </a:lnTo>
                <a:lnTo>
                  <a:pt x="905299" y="166894"/>
                </a:lnTo>
                <a:lnTo>
                  <a:pt x="905299" y="120634"/>
                </a:lnTo>
                <a:cubicBezTo>
                  <a:pt x="905299" y="101793"/>
                  <a:pt x="900358" y="93748"/>
                  <a:pt x="884266" y="93748"/>
                </a:cubicBezTo>
                <a:cubicBezTo>
                  <a:pt x="873117" y="93748"/>
                  <a:pt x="865083" y="97359"/>
                  <a:pt x="855758" y="106494"/>
                </a:cubicBezTo>
                <a:lnTo>
                  <a:pt x="855821" y="166894"/>
                </a:lnTo>
                <a:lnTo>
                  <a:pt x="810575" y="166894"/>
                </a:lnTo>
                <a:lnTo>
                  <a:pt x="810575" y="120634"/>
                </a:lnTo>
                <a:cubicBezTo>
                  <a:pt x="810575" y="101793"/>
                  <a:pt x="805634" y="93748"/>
                  <a:pt x="789543" y="93748"/>
                </a:cubicBezTo>
                <a:cubicBezTo>
                  <a:pt x="778393" y="93748"/>
                  <a:pt x="769067" y="98512"/>
                  <a:pt x="759742" y="107647"/>
                </a:cubicBezTo>
                <a:lnTo>
                  <a:pt x="759742" y="166894"/>
                </a:lnTo>
                <a:lnTo>
                  <a:pt x="714496" y="166881"/>
                </a:lnTo>
                <a:lnTo>
                  <a:pt x="714496" y="57092"/>
                </a:lnTo>
                <a:lnTo>
                  <a:pt x="759742" y="57092"/>
                </a:lnTo>
                <a:lnTo>
                  <a:pt x="759742" y="75464"/>
                </a:lnTo>
                <a:cubicBezTo>
                  <a:pt x="769435" y="66316"/>
                  <a:pt x="782422" y="55357"/>
                  <a:pt x="809118" y="55357"/>
                </a:cubicBezTo>
                <a:close/>
                <a:moveTo>
                  <a:pt x="316950" y="54394"/>
                </a:moveTo>
                <a:cubicBezTo>
                  <a:pt x="362842" y="54394"/>
                  <a:pt x="392364" y="70751"/>
                  <a:pt x="392364" y="119431"/>
                </a:cubicBezTo>
                <a:lnTo>
                  <a:pt x="286667" y="119431"/>
                </a:lnTo>
                <a:cubicBezTo>
                  <a:pt x="290380" y="131315"/>
                  <a:pt x="302822" y="134293"/>
                  <a:pt x="315087" y="134293"/>
                </a:cubicBezTo>
                <a:cubicBezTo>
                  <a:pt x="327162" y="134293"/>
                  <a:pt x="333839" y="133672"/>
                  <a:pt x="340251" y="130340"/>
                </a:cubicBezTo>
                <a:lnTo>
                  <a:pt x="389475" y="130340"/>
                </a:lnTo>
                <a:cubicBezTo>
                  <a:pt x="382316" y="156694"/>
                  <a:pt x="358483" y="169580"/>
                  <a:pt x="315087" y="169580"/>
                </a:cubicBezTo>
                <a:cubicBezTo>
                  <a:pt x="271425" y="169580"/>
                  <a:pt x="241143" y="153235"/>
                  <a:pt x="241143" y="111993"/>
                </a:cubicBezTo>
                <a:cubicBezTo>
                  <a:pt x="241143" y="70751"/>
                  <a:pt x="271425" y="54394"/>
                  <a:pt x="316950" y="54394"/>
                </a:cubicBezTo>
                <a:close/>
                <a:moveTo>
                  <a:pt x="1041084" y="31198"/>
                </a:moveTo>
                <a:lnTo>
                  <a:pt x="1131576" y="31198"/>
                </a:lnTo>
                <a:lnTo>
                  <a:pt x="1131576" y="121703"/>
                </a:lnTo>
                <a:lnTo>
                  <a:pt x="1086330" y="121703"/>
                </a:lnTo>
                <a:lnTo>
                  <a:pt x="1086330" y="76457"/>
                </a:lnTo>
                <a:lnTo>
                  <a:pt x="1041084" y="76457"/>
                </a:lnTo>
                <a:close/>
                <a:moveTo>
                  <a:pt x="428918" y="22629"/>
                </a:moveTo>
                <a:lnTo>
                  <a:pt x="474164" y="22629"/>
                </a:lnTo>
                <a:lnTo>
                  <a:pt x="474164" y="57092"/>
                </a:lnTo>
                <a:lnTo>
                  <a:pt x="519410" y="57092"/>
                </a:lnTo>
                <a:lnTo>
                  <a:pt x="519410" y="93773"/>
                </a:lnTo>
                <a:lnTo>
                  <a:pt x="474164" y="93773"/>
                </a:lnTo>
                <a:lnTo>
                  <a:pt x="474164" y="130086"/>
                </a:lnTo>
                <a:lnTo>
                  <a:pt x="519410" y="130086"/>
                </a:lnTo>
                <a:lnTo>
                  <a:pt x="519410" y="166894"/>
                </a:lnTo>
                <a:lnTo>
                  <a:pt x="428918" y="166894"/>
                </a:lnTo>
                <a:lnTo>
                  <a:pt x="428918" y="93773"/>
                </a:lnTo>
                <a:lnTo>
                  <a:pt x="404629" y="93773"/>
                </a:lnTo>
                <a:lnTo>
                  <a:pt x="404629" y="57092"/>
                </a:lnTo>
                <a:lnTo>
                  <a:pt x="428918" y="57092"/>
                </a:lnTo>
                <a:close/>
                <a:moveTo>
                  <a:pt x="0" y="0"/>
                </a:moveTo>
                <a:lnTo>
                  <a:pt x="45258" y="0"/>
                </a:lnTo>
                <a:lnTo>
                  <a:pt x="45258" y="45246"/>
                </a:lnTo>
                <a:lnTo>
                  <a:pt x="0" y="4524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34" name="Espace réservé du texte 26">
            <a:extLst>
              <a:ext uri="{FF2B5EF4-FFF2-40B4-BE49-F238E27FC236}">
                <a16:creationId xmlns:a16="http://schemas.microsoft.com/office/drawing/2014/main" id="{620C561E-6C27-C2DA-73EE-EAFF9202FEB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-5400000">
            <a:off x="-1225097" y="3112777"/>
            <a:ext cx="5596084" cy="1219821"/>
          </a:xfrm>
        </p:spPr>
        <p:txBody>
          <a:bodyPr wrap="none" anchor="ctr"/>
          <a:lstStyle>
            <a:lvl1pPr>
              <a:defRPr sz="8000" i="0" cap="all" baseline="0">
                <a:solidFill>
                  <a:schemeClr val="accent2"/>
                </a:solidFill>
                <a:latin typeface="Poppins ExtraBold" panose="00000900000000000000" pitchFamily="2" charset="0"/>
                <a:cs typeface="Poppins Medium" panose="00000600000000000000" pitchFamily="2" charset="0"/>
              </a:defRPr>
            </a:lvl1pPr>
            <a:lvl2pPr marL="108000" indent="0">
              <a:buNone/>
              <a:defRPr/>
            </a:lvl2pPr>
          </a:lstStyle>
          <a:p>
            <a:pPr lvl="0"/>
            <a:r>
              <a:rPr lang="fr-FR" dirty="0"/>
              <a:t>Contents</a:t>
            </a:r>
          </a:p>
        </p:txBody>
      </p:sp>
      <p:sp>
        <p:nvSpPr>
          <p:cNvPr id="41" name="Espace réservé du texte 40">
            <a:extLst>
              <a:ext uri="{FF2B5EF4-FFF2-40B4-BE49-F238E27FC236}">
                <a16:creationId xmlns:a16="http://schemas.microsoft.com/office/drawing/2014/main" id="{ED602719-6EA6-30B9-081A-531E47135D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347568" y="100"/>
            <a:ext cx="841684" cy="841139"/>
          </a:xfrm>
          <a:custGeom>
            <a:avLst/>
            <a:gdLst>
              <a:gd name="connsiteX0" fmla="*/ 835244 w 1682492"/>
              <a:gd name="connsiteY0" fmla="*/ 0 h 1682278"/>
              <a:gd name="connsiteX1" fmla="*/ 1682492 w 1682492"/>
              <a:gd name="connsiteY1" fmla="*/ 0 h 1682278"/>
              <a:gd name="connsiteX2" fmla="*/ 1682492 w 1682492"/>
              <a:gd name="connsiteY2" fmla="*/ 847248 h 1682278"/>
              <a:gd name="connsiteX3" fmla="*/ 1681960 w 1682492"/>
              <a:gd name="connsiteY3" fmla="*/ 847248 h 1682278"/>
              <a:gd name="connsiteX4" fmla="*/ 1681960 w 1682492"/>
              <a:gd name="connsiteY4" fmla="*/ 1682278 h 1682278"/>
              <a:gd name="connsiteX5" fmla="*/ 834712 w 1682492"/>
              <a:gd name="connsiteY5" fmla="*/ 1682278 h 1682278"/>
              <a:gd name="connsiteX6" fmla="*/ 834712 w 1682492"/>
              <a:gd name="connsiteY6" fmla="*/ 847564 h 1682278"/>
              <a:gd name="connsiteX7" fmla="*/ 0 w 1682492"/>
              <a:gd name="connsiteY7" fmla="*/ 847564 h 1682278"/>
              <a:gd name="connsiteX8" fmla="*/ 0 w 1682492"/>
              <a:gd name="connsiteY8" fmla="*/ 316 h 1682278"/>
              <a:gd name="connsiteX9" fmla="*/ 835244 w 1682492"/>
              <a:gd name="connsiteY9" fmla="*/ 316 h 168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82492" h="1682278">
                <a:moveTo>
                  <a:pt x="835244" y="0"/>
                </a:moveTo>
                <a:lnTo>
                  <a:pt x="1682492" y="0"/>
                </a:lnTo>
                <a:lnTo>
                  <a:pt x="1682492" y="847248"/>
                </a:lnTo>
                <a:lnTo>
                  <a:pt x="1681960" y="847248"/>
                </a:lnTo>
                <a:lnTo>
                  <a:pt x="1681960" y="1682278"/>
                </a:lnTo>
                <a:lnTo>
                  <a:pt x="834712" y="1682278"/>
                </a:lnTo>
                <a:lnTo>
                  <a:pt x="834712" y="847564"/>
                </a:lnTo>
                <a:lnTo>
                  <a:pt x="0" y="847564"/>
                </a:lnTo>
                <a:lnTo>
                  <a:pt x="0" y="316"/>
                </a:lnTo>
                <a:lnTo>
                  <a:pt x="835244" y="316"/>
                </a:lnTo>
                <a:close/>
              </a:path>
            </a:pathLst>
          </a:custGeom>
          <a:solidFill>
            <a:srgbClr val="FCDAD9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42" name="Espace réservé du texte 18">
            <a:extLst>
              <a:ext uri="{FF2B5EF4-FFF2-40B4-BE49-F238E27FC236}">
                <a16:creationId xmlns:a16="http://schemas.microsoft.com/office/drawing/2014/main" id="{85C3A055-8F22-B8CD-F34E-656E79B6699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95410" y="2118303"/>
            <a:ext cx="2132707" cy="1354025"/>
          </a:xfrm>
          <a:noFill/>
        </p:spPr>
        <p:txBody>
          <a:bodyPr/>
          <a:lstStyle>
            <a:lvl1pPr marL="0">
              <a:lnSpc>
                <a:spcPct val="101000"/>
              </a:lnSpc>
              <a:spcAft>
                <a:spcPts val="0"/>
              </a:spcAft>
              <a:defRPr sz="800" i="1">
                <a:solidFill>
                  <a:schemeClr val="accent4"/>
                </a:solidFill>
              </a:defRPr>
            </a:lvl1pPr>
            <a:lvl2pPr marL="0" indent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  <a:defRPr sz="1295" b="1">
                <a:solidFill>
                  <a:schemeClr val="accent3"/>
                </a:solidFill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3pPr>
            <a:lvl4pPr marL="0">
              <a:lnSpc>
                <a:spcPct val="90000"/>
              </a:lnSpc>
              <a:spcAft>
                <a:spcPts val="100"/>
              </a:spcAft>
              <a:defRPr sz="1295" b="1" i="0">
                <a:solidFill>
                  <a:schemeClr val="accent2"/>
                </a:solidFill>
              </a:defRPr>
            </a:lvl4pPr>
            <a:lvl5pPr marL="0">
              <a:lnSpc>
                <a:spcPct val="96000"/>
              </a:lnSpc>
              <a:spcAft>
                <a:spcPts val="0"/>
              </a:spcAft>
              <a:defRPr sz="625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Page X</a:t>
            </a:r>
          </a:p>
          <a:p>
            <a:pPr lvl="1"/>
            <a:r>
              <a:rPr lang="en-US" dirty="0"/>
              <a:t>Title 1</a:t>
            </a:r>
          </a:p>
          <a:p>
            <a:pPr lvl="2"/>
            <a:r>
              <a:rPr lang="fr-FR" dirty="0" err="1"/>
              <a:t>Text</a:t>
            </a:r>
            <a:endParaRPr lang="fr-FR" dirty="0"/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Page X</a:t>
            </a:r>
          </a:p>
          <a:p>
            <a:pPr lvl="3"/>
            <a:r>
              <a:rPr lang="en-US" dirty="0"/>
              <a:t>Title 2</a:t>
            </a:r>
          </a:p>
          <a:p>
            <a:pPr lvl="2"/>
            <a:r>
              <a:rPr lang="en-US" dirty="0"/>
              <a:t>Text</a:t>
            </a:r>
          </a:p>
          <a:p>
            <a:pPr lvl="4"/>
            <a:endParaRPr lang="fr-FR" dirty="0"/>
          </a:p>
          <a:p>
            <a:pPr lvl="4"/>
            <a:r>
              <a:rPr lang="fr-FR" dirty="0" err="1"/>
              <a:t>Subtext</a:t>
            </a:r>
            <a:endParaRPr lang="fr-FR" dirty="0"/>
          </a:p>
        </p:txBody>
      </p:sp>
      <p:sp>
        <p:nvSpPr>
          <p:cNvPr id="43" name="Espace réservé du texte 18">
            <a:extLst>
              <a:ext uri="{FF2B5EF4-FFF2-40B4-BE49-F238E27FC236}">
                <a16:creationId xmlns:a16="http://schemas.microsoft.com/office/drawing/2014/main" id="{DCD867D1-B104-9E3B-B9F3-08FAD455014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595410" y="1674640"/>
            <a:ext cx="2930640" cy="310085"/>
          </a:xfrm>
          <a:noFill/>
        </p:spPr>
        <p:txBody>
          <a:bodyPr/>
          <a:lstStyle>
            <a:lvl1pPr marL="0">
              <a:lnSpc>
                <a:spcPct val="101000"/>
              </a:lnSpc>
              <a:spcAft>
                <a:spcPts val="0"/>
              </a:spcAft>
              <a:defRPr sz="2000">
                <a:solidFill>
                  <a:schemeClr val="accent4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  <a:lvl2pPr marL="0" indent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  <a:defRPr sz="1295" b="1">
                <a:solidFill>
                  <a:schemeClr val="accent2"/>
                </a:solidFill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3pPr>
            <a:lvl4pPr marL="0">
              <a:lnSpc>
                <a:spcPct val="90000"/>
              </a:lnSpc>
              <a:spcAft>
                <a:spcPts val="100"/>
              </a:spcAft>
              <a:defRPr sz="625" b="0" i="1">
                <a:solidFill>
                  <a:schemeClr val="accent4"/>
                </a:solidFill>
              </a:defRPr>
            </a:lvl4pPr>
          </a:lstStyle>
          <a:p>
            <a:pPr lvl="0"/>
            <a:r>
              <a:rPr lang="fr-FR" dirty="0" err="1"/>
              <a:t>Heading</a:t>
            </a:r>
            <a:endParaRPr lang="fr-FR" dirty="0"/>
          </a:p>
        </p:txBody>
      </p:sp>
      <p:sp>
        <p:nvSpPr>
          <p:cNvPr id="44" name="Espace réservé du texte 18">
            <a:extLst>
              <a:ext uri="{FF2B5EF4-FFF2-40B4-BE49-F238E27FC236}">
                <a16:creationId xmlns:a16="http://schemas.microsoft.com/office/drawing/2014/main" id="{9725A80B-C583-8AE5-CBC7-91FC603091A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547625" y="1674640"/>
            <a:ext cx="2930640" cy="310085"/>
          </a:xfrm>
          <a:noFill/>
        </p:spPr>
        <p:txBody>
          <a:bodyPr/>
          <a:lstStyle>
            <a:lvl1pPr marL="0">
              <a:lnSpc>
                <a:spcPct val="101000"/>
              </a:lnSpc>
              <a:spcAft>
                <a:spcPts val="0"/>
              </a:spcAft>
              <a:defRPr sz="2000">
                <a:solidFill>
                  <a:schemeClr val="accent4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  <a:lvl2pPr marL="0" indent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  <a:defRPr sz="1295" b="1">
                <a:solidFill>
                  <a:schemeClr val="accent2"/>
                </a:solidFill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3pPr>
            <a:lvl4pPr marL="0">
              <a:lnSpc>
                <a:spcPct val="90000"/>
              </a:lnSpc>
              <a:spcAft>
                <a:spcPts val="100"/>
              </a:spcAft>
              <a:defRPr sz="625" b="0" i="1">
                <a:solidFill>
                  <a:schemeClr val="accent4"/>
                </a:solidFill>
              </a:defRPr>
            </a:lvl4pPr>
          </a:lstStyle>
          <a:p>
            <a:pPr lvl="0"/>
            <a:r>
              <a:rPr lang="fr-FR" dirty="0" err="1"/>
              <a:t>Heading</a:t>
            </a:r>
            <a:endParaRPr lang="fr-FR" dirty="0"/>
          </a:p>
        </p:txBody>
      </p:sp>
      <p:sp>
        <p:nvSpPr>
          <p:cNvPr id="46" name="Espace réservé du texte 18">
            <a:extLst>
              <a:ext uri="{FF2B5EF4-FFF2-40B4-BE49-F238E27FC236}">
                <a16:creationId xmlns:a16="http://schemas.microsoft.com/office/drawing/2014/main" id="{1244140F-ECEF-F472-0827-E64B552591D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547625" y="2118303"/>
            <a:ext cx="2132707" cy="1476045"/>
          </a:xfrm>
          <a:noFill/>
        </p:spPr>
        <p:txBody>
          <a:bodyPr/>
          <a:lstStyle>
            <a:lvl1pPr marL="0">
              <a:lnSpc>
                <a:spcPct val="101000"/>
              </a:lnSpc>
              <a:spcAft>
                <a:spcPts val="0"/>
              </a:spcAft>
              <a:defRPr sz="800" i="1">
                <a:solidFill>
                  <a:schemeClr val="accent4"/>
                </a:solidFill>
              </a:defRPr>
            </a:lvl1pPr>
            <a:lvl2pPr marL="0" indent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  <a:defRPr sz="1295" b="1">
                <a:solidFill>
                  <a:schemeClr val="accent3"/>
                </a:solidFill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3pPr>
            <a:lvl4pPr marL="0">
              <a:lnSpc>
                <a:spcPct val="90000"/>
              </a:lnSpc>
              <a:spcAft>
                <a:spcPts val="100"/>
              </a:spcAft>
              <a:defRPr sz="1295" b="1" i="0">
                <a:solidFill>
                  <a:schemeClr val="accent2"/>
                </a:solidFill>
              </a:defRPr>
            </a:lvl4pPr>
            <a:lvl5pPr marL="0">
              <a:lnSpc>
                <a:spcPct val="96000"/>
              </a:lnSpc>
              <a:spcAft>
                <a:spcPts val="0"/>
              </a:spcAft>
              <a:defRPr sz="625"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Page X</a:t>
            </a:r>
          </a:p>
          <a:p>
            <a:pPr lvl="1"/>
            <a:r>
              <a:rPr lang="en-US" dirty="0"/>
              <a:t>Title 1</a:t>
            </a:r>
          </a:p>
          <a:p>
            <a:pPr lvl="2"/>
            <a:r>
              <a:rPr lang="fr-FR" dirty="0" err="1"/>
              <a:t>Text</a:t>
            </a:r>
            <a:endParaRPr lang="fr-FR" dirty="0"/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Page X</a:t>
            </a:r>
          </a:p>
          <a:p>
            <a:pPr lvl="3"/>
            <a:r>
              <a:rPr lang="en-US" dirty="0"/>
              <a:t>Title 2</a:t>
            </a:r>
          </a:p>
          <a:p>
            <a:pPr lvl="2"/>
            <a:r>
              <a:rPr lang="en-US" dirty="0"/>
              <a:t>Text</a:t>
            </a:r>
          </a:p>
          <a:p>
            <a:pPr lvl="4"/>
            <a:endParaRPr lang="fr-FR" dirty="0"/>
          </a:p>
          <a:p>
            <a:pPr lvl="4"/>
            <a:r>
              <a:rPr lang="fr-FR" dirty="0" err="1"/>
              <a:t>Subtext</a:t>
            </a:r>
            <a:endParaRPr lang="fr-FR" dirty="0"/>
          </a:p>
          <a:p>
            <a:pPr lvl="0"/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DA8A95C-571A-5153-469B-9094CAD542F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6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que 15">
            <a:extLst>
              <a:ext uri="{FF2B5EF4-FFF2-40B4-BE49-F238E27FC236}">
                <a16:creationId xmlns:a16="http://schemas.microsoft.com/office/drawing/2014/main" id="{86DC8875-A4D3-A508-9041-474C7BC1AB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786"/>
            <a:ext cx="12192000" cy="6854428"/>
          </a:xfrm>
          <a:prstGeom prst="rect">
            <a:avLst/>
          </a:prstGeom>
        </p:spPr>
      </p:pic>
      <p:sp>
        <p:nvSpPr>
          <p:cNvPr id="7" name="Sous-titre 2">
            <a:extLst>
              <a:ext uri="{FF2B5EF4-FFF2-40B4-BE49-F238E27FC236}">
                <a16:creationId xmlns:a16="http://schemas.microsoft.com/office/drawing/2014/main" id="{2D3F638A-C778-60CE-8976-428669F5B0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85265" y="2596860"/>
            <a:ext cx="9319285" cy="1872307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fr-FR" sz="14600" b="0" kern="1200" smtClean="0">
                <a:ln w="21590">
                  <a:noFill/>
                </a:ln>
                <a:solidFill>
                  <a:schemeClr val="accent3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fr-FR" dirty="0" err="1"/>
              <a:t>Chapter</a:t>
            </a:r>
            <a:endParaRPr lang="fr-FR" dirty="0"/>
          </a:p>
        </p:txBody>
      </p:sp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2D697BD6-8D95-379B-E4B6-B566C234EF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8379" y="1264094"/>
            <a:ext cx="5159092" cy="1041952"/>
          </a:xfrm>
          <a:noFill/>
        </p:spPr>
        <p:txBody>
          <a:bodyPr/>
          <a:lstStyle>
            <a:lvl1pPr marL="0">
              <a:lnSpc>
                <a:spcPct val="88000"/>
              </a:lnSpc>
              <a:spcAft>
                <a:spcPts val="0"/>
              </a:spcAft>
              <a:defRPr sz="2500">
                <a:solidFill>
                  <a:srgbClr val="F5908D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  <a:lvl2pPr marL="0" indent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  <a:defRPr sz="1295" b="1">
                <a:solidFill>
                  <a:schemeClr val="accent2"/>
                </a:solidFill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3pPr>
            <a:lvl4pPr marL="0">
              <a:lnSpc>
                <a:spcPct val="90000"/>
              </a:lnSpc>
              <a:spcAft>
                <a:spcPts val="100"/>
              </a:spcAft>
              <a:defRPr sz="625" b="0" i="1">
                <a:solidFill>
                  <a:schemeClr val="accent4"/>
                </a:solidFill>
              </a:defRPr>
            </a:lvl4pPr>
          </a:lstStyle>
          <a:p>
            <a:pPr lvl="0"/>
            <a:r>
              <a:rPr lang="fr-FR" dirty="0" err="1"/>
              <a:t>subtitle</a:t>
            </a:r>
            <a:r>
              <a:rPr lang="fr-FR" dirty="0"/>
              <a:t>. </a:t>
            </a:r>
            <a:r>
              <a:rPr lang="fr-FR" dirty="0" err="1"/>
              <a:t>lorem</a:t>
            </a:r>
            <a:r>
              <a:rPr lang="fr-FR" dirty="0"/>
              <a:t> ipsum</a:t>
            </a:r>
          </a:p>
          <a:p>
            <a:pPr lvl="0"/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 </a:t>
            </a:r>
            <a:r>
              <a:rPr lang="fr-FR" dirty="0" err="1"/>
              <a:t>consectetuer</a:t>
            </a:r>
            <a:endParaRPr lang="fr-FR" dirty="0"/>
          </a:p>
          <a:p>
            <a:pPr lvl="0"/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 </a:t>
            </a:r>
            <a:r>
              <a:rPr lang="fr-FR" dirty="0" err="1"/>
              <a:t>sed</a:t>
            </a:r>
            <a:r>
              <a:rPr lang="fr-FR" dirty="0"/>
              <a:t> diam</a:t>
            </a:r>
          </a:p>
        </p:txBody>
      </p:sp>
      <p:sp>
        <p:nvSpPr>
          <p:cNvPr id="20" name="Espace réservé du texte 18">
            <a:extLst>
              <a:ext uri="{FF2B5EF4-FFF2-40B4-BE49-F238E27FC236}">
                <a16:creationId xmlns:a16="http://schemas.microsoft.com/office/drawing/2014/main" id="{5F80266B-85E9-2E42-F6E5-96F0F41C7D9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2503" y="3981460"/>
            <a:ext cx="3146695" cy="3073918"/>
          </a:xfrm>
        </p:spPr>
        <p:txBody>
          <a:bodyPr vert="horz" wrap="none" lIns="0" tIns="0" rIns="0" bIns="0" rtlCol="0">
            <a:spAutoFit/>
          </a:bodyPr>
          <a:lstStyle>
            <a:lvl1pPr>
              <a:defRPr lang="fr-FR" sz="23500" b="0">
                <a:ln w="25400">
                  <a:solidFill>
                    <a:srgbClr val="F5908D"/>
                  </a:solidFill>
                </a:ln>
                <a:noFill/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</a:lstStyle>
          <a:p>
            <a:pPr lvl="0" algn="r">
              <a:lnSpc>
                <a:spcPct val="80000"/>
              </a:lnSpc>
              <a:spcAft>
                <a:spcPts val="0"/>
              </a:spcAft>
            </a:pPr>
            <a:r>
              <a:rPr lang="fr-FR"/>
              <a:t>01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7D7C083-0216-D56F-CC5E-BBF1163C6A57}"/>
              </a:ext>
            </a:extLst>
          </p:cNvPr>
          <p:cNvGrpSpPr/>
          <p:nvPr userDrawn="1"/>
        </p:nvGrpSpPr>
        <p:grpSpPr>
          <a:xfrm>
            <a:off x="2968379" y="5127423"/>
            <a:ext cx="422797" cy="1735792"/>
            <a:chOff x="5889011" y="4181521"/>
            <a:chExt cx="423365" cy="3349809"/>
          </a:xfrm>
        </p:grpSpPr>
        <p:cxnSp>
          <p:nvCxnSpPr>
            <p:cNvPr id="3" name="Connecteur droit 2">
              <a:extLst>
                <a:ext uri="{FF2B5EF4-FFF2-40B4-BE49-F238E27FC236}">
                  <a16:creationId xmlns:a16="http://schemas.microsoft.com/office/drawing/2014/main" id="{4E0F42CB-A287-EBE4-5E0E-CD734EDA394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71255" y="4543833"/>
              <a:ext cx="0" cy="2987497"/>
            </a:xfrm>
            <a:prstGeom prst="line">
              <a:avLst/>
            </a:prstGeom>
            <a:ln w="76200">
              <a:solidFill>
                <a:srgbClr val="58DA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7F367953-7559-6DD1-65E6-E0998AE6B55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30133" y="4878892"/>
              <a:ext cx="0" cy="2652437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001A79EA-0945-41AA-9F1F-5F16F76B467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12376" y="4181521"/>
              <a:ext cx="0" cy="3349809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AA620926-08C7-09E4-36A7-95A461DE77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89011" y="5501096"/>
              <a:ext cx="0" cy="2030234"/>
            </a:xfrm>
            <a:prstGeom prst="line">
              <a:avLst/>
            </a:prstGeom>
            <a:ln w="76200">
              <a:solidFill>
                <a:srgbClr val="58DA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7255653-A3A2-E5FA-05B8-E76E60F3294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986D0B96-5F20-A3DD-7ECA-854DD173CC53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8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que 15">
            <a:extLst>
              <a:ext uri="{FF2B5EF4-FFF2-40B4-BE49-F238E27FC236}">
                <a16:creationId xmlns:a16="http://schemas.microsoft.com/office/drawing/2014/main" id="{86DC8875-A4D3-A508-9041-474C7BC1AB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786"/>
            <a:ext cx="12192000" cy="6854428"/>
          </a:xfrm>
          <a:prstGeom prst="rect">
            <a:avLst/>
          </a:prstGeom>
        </p:spPr>
      </p:pic>
      <p:sp>
        <p:nvSpPr>
          <p:cNvPr id="7" name="Sous-titre 2">
            <a:extLst>
              <a:ext uri="{FF2B5EF4-FFF2-40B4-BE49-F238E27FC236}">
                <a16:creationId xmlns:a16="http://schemas.microsoft.com/office/drawing/2014/main" id="{2D3F638A-C778-60CE-8976-428669F5B0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82744" y="2594441"/>
            <a:ext cx="9447757" cy="1872307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fr-FR" sz="14600" b="0" kern="1200" smtClean="0">
                <a:ln w="21590">
                  <a:noFill/>
                </a:ln>
                <a:solidFill>
                  <a:srgbClr val="F5908D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fr-FR" dirty="0" err="1"/>
              <a:t>Chapter</a:t>
            </a:r>
            <a:endParaRPr lang="fr-FR" dirty="0"/>
          </a:p>
        </p:txBody>
      </p:sp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2D697BD6-8D95-379B-E4B6-B566C234EF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8379" y="1264094"/>
            <a:ext cx="5159092" cy="1041952"/>
          </a:xfrm>
          <a:noFill/>
        </p:spPr>
        <p:txBody>
          <a:bodyPr/>
          <a:lstStyle>
            <a:lvl1pPr marL="0">
              <a:lnSpc>
                <a:spcPct val="88000"/>
              </a:lnSpc>
              <a:spcAft>
                <a:spcPts val="0"/>
              </a:spcAft>
              <a:defRPr sz="2500">
                <a:solidFill>
                  <a:srgbClr val="91A0CC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  <a:lvl2pPr marL="0" indent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  <a:defRPr sz="1295" b="1">
                <a:solidFill>
                  <a:schemeClr val="accent2"/>
                </a:solidFill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3pPr>
            <a:lvl4pPr marL="0">
              <a:lnSpc>
                <a:spcPct val="90000"/>
              </a:lnSpc>
              <a:spcAft>
                <a:spcPts val="100"/>
              </a:spcAft>
              <a:defRPr sz="625" b="0" i="1">
                <a:solidFill>
                  <a:schemeClr val="accent4"/>
                </a:solidFill>
              </a:defRPr>
            </a:lvl4pPr>
          </a:lstStyle>
          <a:p>
            <a:pPr lvl="0"/>
            <a:r>
              <a:rPr lang="fr-FR"/>
              <a:t>subtitle. lorem ipsum</a:t>
            </a:r>
          </a:p>
          <a:p>
            <a:pPr lvl="0"/>
            <a:r>
              <a:rPr lang="fr-FR"/>
              <a:t>sit amet consectetuer</a:t>
            </a:r>
          </a:p>
          <a:p>
            <a:pPr lvl="0"/>
            <a:r>
              <a:rPr lang="fr-FR"/>
              <a:t>adipiscing elit sed diam</a:t>
            </a:r>
          </a:p>
        </p:txBody>
      </p:sp>
      <p:sp>
        <p:nvSpPr>
          <p:cNvPr id="2" name="Espace réservé du texte 18">
            <a:extLst>
              <a:ext uri="{FF2B5EF4-FFF2-40B4-BE49-F238E27FC236}">
                <a16:creationId xmlns:a16="http://schemas.microsoft.com/office/drawing/2014/main" id="{287EF89D-4BE9-E9D3-3AA1-6FF8B5C374F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44276" y="3981460"/>
            <a:ext cx="3694922" cy="3073918"/>
          </a:xfrm>
        </p:spPr>
        <p:txBody>
          <a:bodyPr vert="horz" wrap="none" lIns="0" tIns="0" rIns="0" bIns="0" rtlCol="0">
            <a:spAutoFit/>
          </a:bodyPr>
          <a:lstStyle>
            <a:lvl1pPr>
              <a:defRPr lang="fr-FR" sz="23500" b="0">
                <a:ln w="25400">
                  <a:solidFill>
                    <a:srgbClr val="5A70B3"/>
                  </a:solidFill>
                </a:ln>
                <a:noFill/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</a:lstStyle>
          <a:p>
            <a:pPr lvl="0" algn="r">
              <a:lnSpc>
                <a:spcPct val="80000"/>
              </a:lnSpc>
              <a:spcAft>
                <a:spcPts val="0"/>
              </a:spcAft>
            </a:pPr>
            <a:r>
              <a:rPr lang="fr-FR"/>
              <a:t>02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6B0F801-A844-A009-1B16-1E78E2F9A313}"/>
              </a:ext>
            </a:extLst>
          </p:cNvPr>
          <p:cNvGrpSpPr/>
          <p:nvPr userDrawn="1"/>
        </p:nvGrpSpPr>
        <p:grpSpPr>
          <a:xfrm>
            <a:off x="2968379" y="5127423"/>
            <a:ext cx="422797" cy="1739685"/>
            <a:chOff x="5889011" y="4181521"/>
            <a:chExt cx="423365" cy="3436620"/>
          </a:xfrm>
        </p:grpSpPr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C7AB969A-6C06-3546-8218-1EC08FD8B5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71255" y="4543833"/>
              <a:ext cx="0" cy="3074308"/>
            </a:xfrm>
            <a:prstGeom prst="line">
              <a:avLst/>
            </a:prstGeom>
            <a:ln w="76200">
              <a:solidFill>
                <a:srgbClr val="58DA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C7EE4E2E-1243-A40E-FC32-BEBECC601E2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30133" y="4878892"/>
              <a:ext cx="0" cy="2732383"/>
            </a:xfrm>
            <a:prstGeom prst="line">
              <a:avLst/>
            </a:prstGeom>
            <a:ln w="76200">
              <a:solidFill>
                <a:srgbClr val="F590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267AE04D-D6B7-9C30-A04C-5515E248634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12376" y="4181521"/>
              <a:ext cx="0" cy="3436620"/>
            </a:xfrm>
            <a:prstGeom prst="line">
              <a:avLst/>
            </a:prstGeom>
            <a:ln w="76200">
              <a:solidFill>
                <a:srgbClr val="F590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37D9A37A-2415-8216-EDE8-CDD7C3697A6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89011" y="5501096"/>
              <a:ext cx="0" cy="2110179"/>
            </a:xfrm>
            <a:prstGeom prst="line">
              <a:avLst/>
            </a:prstGeom>
            <a:ln w="76200">
              <a:solidFill>
                <a:srgbClr val="58DA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93B4A3F-B236-761D-E64B-1DDB9DFF420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8E30A2CB-AFE8-9710-B55E-B62A99A46A3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5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phique 15">
            <a:extLst>
              <a:ext uri="{FF2B5EF4-FFF2-40B4-BE49-F238E27FC236}">
                <a16:creationId xmlns:a16="http://schemas.microsoft.com/office/drawing/2014/main" id="{86DC8875-A4D3-A508-9041-474C7BC1AB7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786"/>
            <a:ext cx="12192000" cy="6854428"/>
          </a:xfrm>
          <a:prstGeom prst="rect">
            <a:avLst/>
          </a:prstGeom>
        </p:spPr>
      </p:pic>
      <p:sp>
        <p:nvSpPr>
          <p:cNvPr id="7" name="Sous-titre 2">
            <a:extLst>
              <a:ext uri="{FF2B5EF4-FFF2-40B4-BE49-F238E27FC236}">
                <a16:creationId xmlns:a16="http://schemas.microsoft.com/office/drawing/2014/main" id="{2D3F638A-C778-60CE-8976-428669F5B0F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81485" y="2596860"/>
            <a:ext cx="9364630" cy="1872307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lang="fr-FR" sz="14600" b="0" kern="1200" smtClean="0">
                <a:ln w="21590">
                  <a:noFill/>
                </a:ln>
                <a:solidFill>
                  <a:srgbClr val="91A0CC"/>
                </a:solidFill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fr-FR" dirty="0" err="1"/>
              <a:t>Chapter</a:t>
            </a:r>
            <a:endParaRPr lang="fr-FR" dirty="0"/>
          </a:p>
        </p:txBody>
      </p:sp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2D697BD6-8D95-379B-E4B6-B566C234EF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68379" y="1264094"/>
            <a:ext cx="5159092" cy="1041952"/>
          </a:xfrm>
          <a:noFill/>
        </p:spPr>
        <p:txBody>
          <a:bodyPr/>
          <a:lstStyle>
            <a:lvl1pPr marL="0">
              <a:lnSpc>
                <a:spcPct val="88000"/>
              </a:lnSpc>
              <a:spcAft>
                <a:spcPts val="0"/>
              </a:spcAft>
              <a:defRPr sz="2500">
                <a:solidFill>
                  <a:srgbClr val="58DAC7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  <a:lvl2pPr marL="0" indent="0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None/>
              <a:defRPr sz="1295" b="1">
                <a:solidFill>
                  <a:schemeClr val="accent2"/>
                </a:solidFill>
              </a:defRPr>
            </a:lvl2pPr>
            <a:lvl3pPr marL="0" indent="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000">
                <a:solidFill>
                  <a:schemeClr val="accent2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3pPr>
            <a:lvl4pPr marL="0">
              <a:lnSpc>
                <a:spcPct val="90000"/>
              </a:lnSpc>
              <a:spcAft>
                <a:spcPts val="100"/>
              </a:spcAft>
              <a:defRPr sz="625" b="0" i="1">
                <a:solidFill>
                  <a:schemeClr val="accent4"/>
                </a:solidFill>
              </a:defRPr>
            </a:lvl4pPr>
          </a:lstStyle>
          <a:p>
            <a:pPr lvl="0"/>
            <a:r>
              <a:rPr lang="fr-FR"/>
              <a:t>subtitle. lorem ipsum</a:t>
            </a:r>
          </a:p>
          <a:p>
            <a:pPr lvl="0"/>
            <a:r>
              <a:rPr lang="fr-FR"/>
              <a:t>sit amet consectetuer</a:t>
            </a:r>
          </a:p>
          <a:p>
            <a:pPr lvl="0"/>
            <a:r>
              <a:rPr lang="fr-FR"/>
              <a:t>adipiscing elit sed diam</a:t>
            </a:r>
          </a:p>
        </p:txBody>
      </p:sp>
      <p:sp>
        <p:nvSpPr>
          <p:cNvPr id="2" name="Espace réservé du texte 18">
            <a:extLst>
              <a:ext uri="{FF2B5EF4-FFF2-40B4-BE49-F238E27FC236}">
                <a16:creationId xmlns:a16="http://schemas.microsoft.com/office/drawing/2014/main" id="{78282717-3B0E-36A1-41C3-82E429CD82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41420" y="3981460"/>
            <a:ext cx="3818354" cy="3073918"/>
          </a:xfrm>
        </p:spPr>
        <p:txBody>
          <a:bodyPr vert="horz" wrap="none" lIns="0" tIns="0" rIns="0" bIns="0" rtlCol="0">
            <a:spAutoFit/>
          </a:bodyPr>
          <a:lstStyle>
            <a:lvl1pPr>
              <a:defRPr lang="fr-FR" sz="23500" b="0">
                <a:ln w="25400">
                  <a:solidFill>
                    <a:srgbClr val="58DAC7"/>
                  </a:solidFill>
                </a:ln>
                <a:noFill/>
                <a:latin typeface="Poppins ExtraBold" panose="00000900000000000000" pitchFamily="2" charset="0"/>
                <a:ea typeface="+mj-ea"/>
                <a:cs typeface="Poppins ExtraBold" panose="00000900000000000000" pitchFamily="2" charset="0"/>
              </a:defRPr>
            </a:lvl1pPr>
          </a:lstStyle>
          <a:p>
            <a:pPr lvl="0" algn="r">
              <a:lnSpc>
                <a:spcPct val="80000"/>
              </a:lnSpc>
              <a:spcAft>
                <a:spcPts val="0"/>
              </a:spcAft>
            </a:pPr>
            <a:r>
              <a:rPr lang="fr-FR" dirty="0"/>
              <a:t>03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73AF3A9-6E53-5593-88F1-5F1F9AE4BBE7}"/>
              </a:ext>
            </a:extLst>
          </p:cNvPr>
          <p:cNvGrpSpPr/>
          <p:nvPr userDrawn="1"/>
        </p:nvGrpSpPr>
        <p:grpSpPr>
          <a:xfrm>
            <a:off x="2968379" y="5127423"/>
            <a:ext cx="422797" cy="1752270"/>
            <a:chOff x="5889011" y="4181521"/>
            <a:chExt cx="423365" cy="3445044"/>
          </a:xfrm>
        </p:grpSpPr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FC2A1BF4-7DF3-AA51-6245-CEF7322B7C2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71255" y="4543833"/>
              <a:ext cx="0" cy="3074753"/>
            </a:xfrm>
            <a:prstGeom prst="line">
              <a:avLst/>
            </a:prstGeom>
            <a:ln w="76200">
              <a:solidFill>
                <a:srgbClr val="58DA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E65AB0C0-E831-1531-239E-DCD3C844CC5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30133" y="4878892"/>
              <a:ext cx="0" cy="2731715"/>
            </a:xfrm>
            <a:prstGeom prst="line">
              <a:avLst/>
            </a:prstGeom>
            <a:ln w="76200">
              <a:solidFill>
                <a:srgbClr val="91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E5505957-06CA-E586-98BC-022B52A8AC9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12376" y="4181521"/>
              <a:ext cx="0" cy="3427364"/>
            </a:xfrm>
            <a:prstGeom prst="line">
              <a:avLst/>
            </a:prstGeom>
            <a:ln w="76200">
              <a:solidFill>
                <a:srgbClr val="91A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23A1CCE5-6FEE-BEFB-BEFA-1B3402126F5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89011" y="5501096"/>
              <a:ext cx="0" cy="2125469"/>
            </a:xfrm>
            <a:prstGeom prst="line">
              <a:avLst/>
            </a:prstGeom>
            <a:ln w="76200">
              <a:solidFill>
                <a:srgbClr val="58DAC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9E09EB9-54FB-7907-402B-3198940856E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23CBB5AF-0D30-0810-F25E-4B76C72D550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58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bchapter with full image 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24">
            <a:extLst>
              <a:ext uri="{FF2B5EF4-FFF2-40B4-BE49-F238E27FC236}">
                <a16:creationId xmlns:a16="http://schemas.microsoft.com/office/drawing/2014/main" id="{C07B8CF5-7731-3665-FCFD-CD5DB0C1B1B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6214"/>
          </a:xfrm>
          <a:solidFill>
            <a:srgbClr val="E8E8E8"/>
          </a:solidFill>
        </p:spPr>
        <p:txBody>
          <a:bodyPr>
            <a:noAutofit/>
          </a:bodyPr>
          <a:lstStyle>
            <a:lvl1pPr>
              <a:defRPr sz="100">
                <a:noFill/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A8C99867-1A73-05D2-FA48-E1F67B6292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95812" y="2343150"/>
            <a:ext cx="7842040" cy="1965923"/>
          </a:xfrm>
        </p:spPr>
        <p:txBody>
          <a:bodyPr/>
          <a:lstStyle>
            <a:lvl1pPr>
              <a:lnSpc>
                <a:spcPct val="84000"/>
              </a:lnSpc>
              <a:defRPr sz="750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</a:lstStyle>
          <a:p>
            <a:r>
              <a:rPr lang="fr-FR" dirty="0" err="1"/>
              <a:t>Subchapter</a:t>
            </a:r>
            <a:br>
              <a:rPr lang="fr-FR" dirty="0"/>
            </a:br>
            <a:r>
              <a:rPr lang="fr-FR" dirty="0" err="1"/>
              <a:t>title</a:t>
            </a:r>
            <a:endParaRPr lang="fr-FR" dirty="0"/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6E0FE4C3-58C6-DD55-CA87-D90ABA64D0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23156" y="1983994"/>
            <a:ext cx="10872779" cy="4875930"/>
          </a:xfrm>
          <a:custGeom>
            <a:avLst/>
            <a:gdLst>
              <a:gd name="connsiteX0" fmla="*/ 20883917 w 21734233"/>
              <a:gd name="connsiteY0" fmla="*/ 8901531 h 9751860"/>
              <a:gd name="connsiteX1" fmla="*/ 21734233 w 21734233"/>
              <a:gd name="connsiteY1" fmla="*/ 8901531 h 9751860"/>
              <a:gd name="connsiteX2" fmla="*/ 21734233 w 21734233"/>
              <a:gd name="connsiteY2" fmla="*/ 9751860 h 9751860"/>
              <a:gd name="connsiteX3" fmla="*/ 20883917 w 21734233"/>
              <a:gd name="connsiteY3" fmla="*/ 9751860 h 9751860"/>
              <a:gd name="connsiteX4" fmla="*/ 20017351 w 21734233"/>
              <a:gd name="connsiteY4" fmla="*/ 7185656 h 9751860"/>
              <a:gd name="connsiteX5" fmla="*/ 20867667 w 21734233"/>
              <a:gd name="connsiteY5" fmla="*/ 7185656 h 9751860"/>
              <a:gd name="connsiteX6" fmla="*/ 20867667 w 21734233"/>
              <a:gd name="connsiteY6" fmla="*/ 8035960 h 9751860"/>
              <a:gd name="connsiteX7" fmla="*/ 20017351 w 21734233"/>
              <a:gd name="connsiteY7" fmla="*/ 8035960 h 9751860"/>
              <a:gd name="connsiteX8" fmla="*/ 0 w 21734233"/>
              <a:gd name="connsiteY8" fmla="*/ 4411756 h 9751860"/>
              <a:gd name="connsiteX9" fmla="*/ 850316 w 21734233"/>
              <a:gd name="connsiteY9" fmla="*/ 4411756 h 9751860"/>
              <a:gd name="connsiteX10" fmla="*/ 850316 w 21734233"/>
              <a:gd name="connsiteY10" fmla="*/ 5262073 h 9751860"/>
              <a:gd name="connsiteX11" fmla="*/ 0 w 21734233"/>
              <a:gd name="connsiteY11" fmla="*/ 5262073 h 9751860"/>
              <a:gd name="connsiteX12" fmla="*/ 17416365 w 21734233"/>
              <a:gd name="connsiteY12" fmla="*/ 0 h 9751860"/>
              <a:gd name="connsiteX13" fmla="*/ 18264587 w 21734233"/>
              <a:gd name="connsiteY13" fmla="*/ 0 h 9751860"/>
              <a:gd name="connsiteX14" fmla="*/ 18264587 w 21734233"/>
              <a:gd name="connsiteY14" fmla="*/ 848209 h 9751860"/>
              <a:gd name="connsiteX15" fmla="*/ 18264053 w 21734233"/>
              <a:gd name="connsiteY15" fmla="*/ 848209 h 9751860"/>
              <a:gd name="connsiteX16" fmla="*/ 18264053 w 21734233"/>
              <a:gd name="connsiteY16" fmla="*/ 1684196 h 9751860"/>
              <a:gd name="connsiteX17" fmla="*/ 17415845 w 21734233"/>
              <a:gd name="connsiteY17" fmla="*/ 1684196 h 9751860"/>
              <a:gd name="connsiteX18" fmla="*/ 17415845 w 21734233"/>
              <a:gd name="connsiteY18" fmla="*/ 848539 h 9751860"/>
              <a:gd name="connsiteX19" fmla="*/ 16580163 w 21734233"/>
              <a:gd name="connsiteY19" fmla="*/ 848539 h 9751860"/>
              <a:gd name="connsiteX20" fmla="*/ 16580163 w 21734233"/>
              <a:gd name="connsiteY20" fmla="*/ 317 h 9751860"/>
              <a:gd name="connsiteX21" fmla="*/ 17416365 w 21734233"/>
              <a:gd name="connsiteY21" fmla="*/ 317 h 9751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734233" h="9751860">
                <a:moveTo>
                  <a:pt x="20883917" y="8901531"/>
                </a:moveTo>
                <a:lnTo>
                  <a:pt x="21734233" y="8901531"/>
                </a:lnTo>
                <a:lnTo>
                  <a:pt x="21734233" y="9751860"/>
                </a:lnTo>
                <a:lnTo>
                  <a:pt x="20883917" y="9751860"/>
                </a:lnTo>
                <a:close/>
                <a:moveTo>
                  <a:pt x="20017351" y="7185656"/>
                </a:moveTo>
                <a:lnTo>
                  <a:pt x="20867667" y="7185656"/>
                </a:lnTo>
                <a:lnTo>
                  <a:pt x="20867667" y="8035960"/>
                </a:lnTo>
                <a:lnTo>
                  <a:pt x="20017351" y="8035960"/>
                </a:lnTo>
                <a:close/>
                <a:moveTo>
                  <a:pt x="0" y="4411756"/>
                </a:moveTo>
                <a:lnTo>
                  <a:pt x="850316" y="4411756"/>
                </a:lnTo>
                <a:lnTo>
                  <a:pt x="850316" y="5262073"/>
                </a:lnTo>
                <a:lnTo>
                  <a:pt x="0" y="5262073"/>
                </a:lnTo>
                <a:close/>
                <a:moveTo>
                  <a:pt x="17416365" y="0"/>
                </a:moveTo>
                <a:lnTo>
                  <a:pt x="18264587" y="0"/>
                </a:lnTo>
                <a:lnTo>
                  <a:pt x="18264587" y="848209"/>
                </a:lnTo>
                <a:lnTo>
                  <a:pt x="18264053" y="848209"/>
                </a:lnTo>
                <a:lnTo>
                  <a:pt x="18264053" y="1684196"/>
                </a:lnTo>
                <a:lnTo>
                  <a:pt x="17415845" y="1684196"/>
                </a:lnTo>
                <a:lnTo>
                  <a:pt x="17415845" y="848539"/>
                </a:lnTo>
                <a:lnTo>
                  <a:pt x="16580163" y="848539"/>
                </a:lnTo>
                <a:lnTo>
                  <a:pt x="16580163" y="317"/>
                </a:lnTo>
                <a:lnTo>
                  <a:pt x="17416365" y="317"/>
                </a:lnTo>
                <a:close/>
              </a:path>
            </a:pathLst>
          </a:custGeom>
          <a:solidFill>
            <a:srgbClr val="C4F6EF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7" name="Espace réservé du numéro de diapositive 26">
            <a:extLst>
              <a:ext uri="{FF2B5EF4-FFF2-40B4-BE49-F238E27FC236}">
                <a16:creationId xmlns:a16="http://schemas.microsoft.com/office/drawing/2014/main" id="{8ED41DCB-67BA-E049-472E-227D8B8165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42B3B5-001A-49B4-9F0B-784570D91E55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Espace réservé du texte 32">
            <a:extLst>
              <a:ext uri="{FF2B5EF4-FFF2-40B4-BE49-F238E27FC236}">
                <a16:creationId xmlns:a16="http://schemas.microsoft.com/office/drawing/2014/main" id="{EF8CDEC1-FAC1-B17D-30DA-3AC2868CC8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5367" y="6643874"/>
            <a:ext cx="566083" cy="84790"/>
          </a:xfrm>
          <a:custGeom>
            <a:avLst/>
            <a:gdLst>
              <a:gd name="connsiteX0" fmla="*/ 995838 w 1131576"/>
              <a:gd name="connsiteY0" fmla="*/ 121703 h 169580"/>
              <a:gd name="connsiteX1" fmla="*/ 1041084 w 1131576"/>
              <a:gd name="connsiteY1" fmla="*/ 121703 h 169580"/>
              <a:gd name="connsiteX2" fmla="*/ 1041084 w 1131576"/>
              <a:gd name="connsiteY2" fmla="*/ 166948 h 169580"/>
              <a:gd name="connsiteX3" fmla="*/ 995838 w 1131576"/>
              <a:gd name="connsiteY3" fmla="*/ 166948 h 169580"/>
              <a:gd name="connsiteX4" fmla="*/ 316696 w 1131576"/>
              <a:gd name="connsiteY4" fmla="*/ 83649 h 169580"/>
              <a:gd name="connsiteX5" fmla="*/ 288910 w 1131576"/>
              <a:gd name="connsiteY5" fmla="*/ 94521 h 169580"/>
              <a:gd name="connsiteX6" fmla="*/ 345015 w 1131576"/>
              <a:gd name="connsiteY6" fmla="*/ 94521 h 169580"/>
              <a:gd name="connsiteX7" fmla="*/ 316696 w 1131576"/>
              <a:gd name="connsiteY7" fmla="*/ 83649 h 169580"/>
              <a:gd name="connsiteX8" fmla="*/ 539645 w 1131576"/>
              <a:gd name="connsiteY8" fmla="*/ 57092 h 169580"/>
              <a:gd name="connsiteX9" fmla="*/ 584890 w 1131576"/>
              <a:gd name="connsiteY9" fmla="*/ 57092 h 169580"/>
              <a:gd name="connsiteX10" fmla="*/ 584890 w 1131576"/>
              <a:gd name="connsiteY10" fmla="*/ 102870 h 169580"/>
              <a:gd name="connsiteX11" fmla="*/ 611118 w 1131576"/>
              <a:gd name="connsiteY11" fmla="*/ 129466 h 169580"/>
              <a:gd name="connsiteX12" fmla="*/ 646038 w 1131576"/>
              <a:gd name="connsiteY12" fmla="*/ 115718 h 169580"/>
              <a:gd name="connsiteX13" fmla="*/ 646038 w 1131576"/>
              <a:gd name="connsiteY13" fmla="*/ 57092 h 169580"/>
              <a:gd name="connsiteX14" fmla="*/ 691284 w 1131576"/>
              <a:gd name="connsiteY14" fmla="*/ 57092 h 169580"/>
              <a:gd name="connsiteX15" fmla="*/ 691284 w 1131576"/>
              <a:gd name="connsiteY15" fmla="*/ 166894 h 169580"/>
              <a:gd name="connsiteX16" fmla="*/ 646038 w 1131576"/>
              <a:gd name="connsiteY16" fmla="*/ 166894 h 169580"/>
              <a:gd name="connsiteX17" fmla="*/ 646038 w 1131576"/>
              <a:gd name="connsiteY17" fmla="*/ 151170 h 169580"/>
              <a:gd name="connsiteX18" fmla="*/ 593570 w 1131576"/>
              <a:gd name="connsiteY18" fmla="*/ 167451 h 169580"/>
              <a:gd name="connsiteX19" fmla="*/ 539645 w 1131576"/>
              <a:gd name="connsiteY19" fmla="*/ 120596 h 169580"/>
              <a:gd name="connsiteX20" fmla="*/ 0 w 1131576"/>
              <a:gd name="connsiteY20" fmla="*/ 57092 h 169580"/>
              <a:gd name="connsiteX21" fmla="*/ 45258 w 1131576"/>
              <a:gd name="connsiteY21" fmla="*/ 57092 h 169580"/>
              <a:gd name="connsiteX22" fmla="*/ 45258 w 1131576"/>
              <a:gd name="connsiteY22" fmla="*/ 166894 h 169580"/>
              <a:gd name="connsiteX23" fmla="*/ 0 w 1131576"/>
              <a:gd name="connsiteY23" fmla="*/ 166894 h 169580"/>
              <a:gd name="connsiteX24" fmla="*/ 168389 w 1131576"/>
              <a:gd name="connsiteY24" fmla="*/ 56041 h 169580"/>
              <a:gd name="connsiteX25" fmla="*/ 222276 w 1131576"/>
              <a:gd name="connsiteY25" fmla="*/ 105012 h 169580"/>
              <a:gd name="connsiteX26" fmla="*/ 222276 w 1131576"/>
              <a:gd name="connsiteY26" fmla="*/ 166894 h 169580"/>
              <a:gd name="connsiteX27" fmla="*/ 177031 w 1131576"/>
              <a:gd name="connsiteY27" fmla="*/ 166894 h 169580"/>
              <a:gd name="connsiteX28" fmla="*/ 177031 w 1131576"/>
              <a:gd name="connsiteY28" fmla="*/ 123346 h 169580"/>
              <a:gd name="connsiteX29" fmla="*/ 150106 w 1131576"/>
              <a:gd name="connsiteY29" fmla="*/ 95636 h 169580"/>
              <a:gd name="connsiteX30" fmla="*/ 113704 w 1131576"/>
              <a:gd name="connsiteY30" fmla="*/ 109966 h 169580"/>
              <a:gd name="connsiteX31" fmla="*/ 113704 w 1131576"/>
              <a:gd name="connsiteY31" fmla="*/ 166894 h 169580"/>
              <a:gd name="connsiteX32" fmla="*/ 68471 w 1131576"/>
              <a:gd name="connsiteY32" fmla="*/ 166894 h 169580"/>
              <a:gd name="connsiteX33" fmla="*/ 68471 w 1131576"/>
              <a:gd name="connsiteY33" fmla="*/ 57092 h 169580"/>
              <a:gd name="connsiteX34" fmla="*/ 113704 w 1131576"/>
              <a:gd name="connsiteY34" fmla="*/ 57092 h 169580"/>
              <a:gd name="connsiteX35" fmla="*/ 113704 w 1131576"/>
              <a:gd name="connsiteY35" fmla="*/ 73019 h 169580"/>
              <a:gd name="connsiteX36" fmla="*/ 168389 w 1131576"/>
              <a:gd name="connsiteY36" fmla="*/ 56041 h 169580"/>
              <a:gd name="connsiteX37" fmla="*/ 809118 w 1131576"/>
              <a:gd name="connsiteY37" fmla="*/ 55357 h 169580"/>
              <a:gd name="connsiteX38" fmla="*/ 850272 w 1131576"/>
              <a:gd name="connsiteY38" fmla="*/ 76503 h 169580"/>
              <a:gd name="connsiteX39" fmla="*/ 903830 w 1131576"/>
              <a:gd name="connsiteY39" fmla="*/ 55357 h 169580"/>
              <a:gd name="connsiteX40" fmla="*/ 950545 w 1131576"/>
              <a:gd name="connsiteY40" fmla="*/ 100881 h 169580"/>
              <a:gd name="connsiteX41" fmla="*/ 950545 w 1131576"/>
              <a:gd name="connsiteY41" fmla="*/ 166894 h 169580"/>
              <a:gd name="connsiteX42" fmla="*/ 905299 w 1131576"/>
              <a:gd name="connsiteY42" fmla="*/ 166894 h 169580"/>
              <a:gd name="connsiteX43" fmla="*/ 905299 w 1131576"/>
              <a:gd name="connsiteY43" fmla="*/ 120634 h 169580"/>
              <a:gd name="connsiteX44" fmla="*/ 884266 w 1131576"/>
              <a:gd name="connsiteY44" fmla="*/ 93748 h 169580"/>
              <a:gd name="connsiteX45" fmla="*/ 855758 w 1131576"/>
              <a:gd name="connsiteY45" fmla="*/ 106494 h 169580"/>
              <a:gd name="connsiteX46" fmla="*/ 855821 w 1131576"/>
              <a:gd name="connsiteY46" fmla="*/ 166894 h 169580"/>
              <a:gd name="connsiteX47" fmla="*/ 810575 w 1131576"/>
              <a:gd name="connsiteY47" fmla="*/ 166894 h 169580"/>
              <a:gd name="connsiteX48" fmla="*/ 810575 w 1131576"/>
              <a:gd name="connsiteY48" fmla="*/ 120634 h 169580"/>
              <a:gd name="connsiteX49" fmla="*/ 789543 w 1131576"/>
              <a:gd name="connsiteY49" fmla="*/ 93748 h 169580"/>
              <a:gd name="connsiteX50" fmla="*/ 759742 w 1131576"/>
              <a:gd name="connsiteY50" fmla="*/ 107647 h 169580"/>
              <a:gd name="connsiteX51" fmla="*/ 759742 w 1131576"/>
              <a:gd name="connsiteY51" fmla="*/ 166894 h 169580"/>
              <a:gd name="connsiteX52" fmla="*/ 714496 w 1131576"/>
              <a:gd name="connsiteY52" fmla="*/ 166881 h 169580"/>
              <a:gd name="connsiteX53" fmla="*/ 714496 w 1131576"/>
              <a:gd name="connsiteY53" fmla="*/ 57092 h 169580"/>
              <a:gd name="connsiteX54" fmla="*/ 759742 w 1131576"/>
              <a:gd name="connsiteY54" fmla="*/ 57092 h 169580"/>
              <a:gd name="connsiteX55" fmla="*/ 759742 w 1131576"/>
              <a:gd name="connsiteY55" fmla="*/ 75464 h 169580"/>
              <a:gd name="connsiteX56" fmla="*/ 809118 w 1131576"/>
              <a:gd name="connsiteY56" fmla="*/ 55357 h 169580"/>
              <a:gd name="connsiteX57" fmla="*/ 316950 w 1131576"/>
              <a:gd name="connsiteY57" fmla="*/ 54394 h 169580"/>
              <a:gd name="connsiteX58" fmla="*/ 392364 w 1131576"/>
              <a:gd name="connsiteY58" fmla="*/ 119431 h 169580"/>
              <a:gd name="connsiteX59" fmla="*/ 286667 w 1131576"/>
              <a:gd name="connsiteY59" fmla="*/ 119431 h 169580"/>
              <a:gd name="connsiteX60" fmla="*/ 315087 w 1131576"/>
              <a:gd name="connsiteY60" fmla="*/ 134293 h 169580"/>
              <a:gd name="connsiteX61" fmla="*/ 340251 w 1131576"/>
              <a:gd name="connsiteY61" fmla="*/ 130340 h 169580"/>
              <a:gd name="connsiteX62" fmla="*/ 389475 w 1131576"/>
              <a:gd name="connsiteY62" fmla="*/ 130340 h 169580"/>
              <a:gd name="connsiteX63" fmla="*/ 315087 w 1131576"/>
              <a:gd name="connsiteY63" fmla="*/ 169580 h 169580"/>
              <a:gd name="connsiteX64" fmla="*/ 241143 w 1131576"/>
              <a:gd name="connsiteY64" fmla="*/ 111993 h 169580"/>
              <a:gd name="connsiteX65" fmla="*/ 316950 w 1131576"/>
              <a:gd name="connsiteY65" fmla="*/ 54394 h 169580"/>
              <a:gd name="connsiteX66" fmla="*/ 1041084 w 1131576"/>
              <a:gd name="connsiteY66" fmla="*/ 31198 h 169580"/>
              <a:gd name="connsiteX67" fmla="*/ 1131576 w 1131576"/>
              <a:gd name="connsiteY67" fmla="*/ 31198 h 169580"/>
              <a:gd name="connsiteX68" fmla="*/ 1131576 w 1131576"/>
              <a:gd name="connsiteY68" fmla="*/ 121703 h 169580"/>
              <a:gd name="connsiteX69" fmla="*/ 1086330 w 1131576"/>
              <a:gd name="connsiteY69" fmla="*/ 121703 h 169580"/>
              <a:gd name="connsiteX70" fmla="*/ 1086330 w 1131576"/>
              <a:gd name="connsiteY70" fmla="*/ 76457 h 169580"/>
              <a:gd name="connsiteX71" fmla="*/ 1041084 w 1131576"/>
              <a:gd name="connsiteY71" fmla="*/ 76457 h 169580"/>
              <a:gd name="connsiteX72" fmla="*/ 428918 w 1131576"/>
              <a:gd name="connsiteY72" fmla="*/ 22629 h 169580"/>
              <a:gd name="connsiteX73" fmla="*/ 474164 w 1131576"/>
              <a:gd name="connsiteY73" fmla="*/ 22629 h 169580"/>
              <a:gd name="connsiteX74" fmla="*/ 474164 w 1131576"/>
              <a:gd name="connsiteY74" fmla="*/ 57092 h 169580"/>
              <a:gd name="connsiteX75" fmla="*/ 519410 w 1131576"/>
              <a:gd name="connsiteY75" fmla="*/ 57092 h 169580"/>
              <a:gd name="connsiteX76" fmla="*/ 519410 w 1131576"/>
              <a:gd name="connsiteY76" fmla="*/ 93773 h 169580"/>
              <a:gd name="connsiteX77" fmla="*/ 474164 w 1131576"/>
              <a:gd name="connsiteY77" fmla="*/ 93773 h 169580"/>
              <a:gd name="connsiteX78" fmla="*/ 474164 w 1131576"/>
              <a:gd name="connsiteY78" fmla="*/ 130086 h 169580"/>
              <a:gd name="connsiteX79" fmla="*/ 519410 w 1131576"/>
              <a:gd name="connsiteY79" fmla="*/ 130086 h 169580"/>
              <a:gd name="connsiteX80" fmla="*/ 519410 w 1131576"/>
              <a:gd name="connsiteY80" fmla="*/ 166894 h 169580"/>
              <a:gd name="connsiteX81" fmla="*/ 428918 w 1131576"/>
              <a:gd name="connsiteY81" fmla="*/ 166894 h 169580"/>
              <a:gd name="connsiteX82" fmla="*/ 428918 w 1131576"/>
              <a:gd name="connsiteY82" fmla="*/ 93773 h 169580"/>
              <a:gd name="connsiteX83" fmla="*/ 404629 w 1131576"/>
              <a:gd name="connsiteY83" fmla="*/ 93773 h 169580"/>
              <a:gd name="connsiteX84" fmla="*/ 404629 w 1131576"/>
              <a:gd name="connsiteY84" fmla="*/ 57092 h 169580"/>
              <a:gd name="connsiteX85" fmla="*/ 428918 w 1131576"/>
              <a:gd name="connsiteY85" fmla="*/ 57092 h 169580"/>
              <a:gd name="connsiteX86" fmla="*/ 0 w 1131576"/>
              <a:gd name="connsiteY86" fmla="*/ 0 h 169580"/>
              <a:gd name="connsiteX87" fmla="*/ 45258 w 1131576"/>
              <a:gd name="connsiteY87" fmla="*/ 0 h 169580"/>
              <a:gd name="connsiteX88" fmla="*/ 45258 w 1131576"/>
              <a:gd name="connsiteY88" fmla="*/ 45246 h 169580"/>
              <a:gd name="connsiteX89" fmla="*/ 0 w 1131576"/>
              <a:gd name="connsiteY89" fmla="*/ 45246 h 16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131576" h="169580">
                <a:moveTo>
                  <a:pt x="995838" y="121703"/>
                </a:moveTo>
                <a:lnTo>
                  <a:pt x="1041084" y="121703"/>
                </a:lnTo>
                <a:lnTo>
                  <a:pt x="1041084" y="166948"/>
                </a:lnTo>
                <a:lnTo>
                  <a:pt x="995838" y="166948"/>
                </a:lnTo>
                <a:close/>
                <a:moveTo>
                  <a:pt x="316696" y="83649"/>
                </a:moveTo>
                <a:cubicBezTo>
                  <a:pt x="304799" y="83649"/>
                  <a:pt x="293725" y="87096"/>
                  <a:pt x="288910" y="94521"/>
                </a:cubicBezTo>
                <a:lnTo>
                  <a:pt x="345015" y="94521"/>
                </a:lnTo>
                <a:cubicBezTo>
                  <a:pt x="339794" y="87096"/>
                  <a:pt x="328594" y="83649"/>
                  <a:pt x="316696" y="83649"/>
                </a:cubicBezTo>
                <a:close/>
                <a:moveTo>
                  <a:pt x="539645" y="57092"/>
                </a:moveTo>
                <a:lnTo>
                  <a:pt x="584890" y="57092"/>
                </a:lnTo>
                <a:lnTo>
                  <a:pt x="584890" y="102870"/>
                </a:lnTo>
                <a:cubicBezTo>
                  <a:pt x="584890" y="121509"/>
                  <a:pt x="591580" y="129466"/>
                  <a:pt x="611118" y="129466"/>
                </a:cubicBezTo>
                <a:cubicBezTo>
                  <a:pt x="623966" y="129466"/>
                  <a:pt x="637536" y="123853"/>
                  <a:pt x="646038" y="115718"/>
                </a:cubicBezTo>
                <a:lnTo>
                  <a:pt x="646038" y="57092"/>
                </a:lnTo>
                <a:lnTo>
                  <a:pt x="691284" y="57092"/>
                </a:lnTo>
                <a:lnTo>
                  <a:pt x="691284" y="166894"/>
                </a:lnTo>
                <a:lnTo>
                  <a:pt x="646038" y="166894"/>
                </a:lnTo>
                <a:lnTo>
                  <a:pt x="646038" y="151170"/>
                </a:lnTo>
                <a:cubicBezTo>
                  <a:pt x="633013" y="160217"/>
                  <a:pt x="616364" y="167451"/>
                  <a:pt x="593570" y="167451"/>
                </a:cubicBezTo>
                <a:cubicBezTo>
                  <a:pt x="569141" y="167451"/>
                  <a:pt x="539645" y="159862"/>
                  <a:pt x="539645" y="120596"/>
                </a:cubicBezTo>
                <a:close/>
                <a:moveTo>
                  <a:pt x="0" y="57092"/>
                </a:moveTo>
                <a:lnTo>
                  <a:pt x="45258" y="57092"/>
                </a:lnTo>
                <a:lnTo>
                  <a:pt x="45258" y="166894"/>
                </a:lnTo>
                <a:lnTo>
                  <a:pt x="0" y="166894"/>
                </a:lnTo>
                <a:close/>
                <a:moveTo>
                  <a:pt x="168389" y="56041"/>
                </a:moveTo>
                <a:cubicBezTo>
                  <a:pt x="193844" y="56041"/>
                  <a:pt x="222276" y="64099"/>
                  <a:pt x="222276" y="105012"/>
                </a:cubicBezTo>
                <a:lnTo>
                  <a:pt x="222276" y="166894"/>
                </a:lnTo>
                <a:lnTo>
                  <a:pt x="177031" y="166894"/>
                </a:lnTo>
                <a:lnTo>
                  <a:pt x="177031" y="123346"/>
                </a:lnTo>
                <a:cubicBezTo>
                  <a:pt x="177031" y="103935"/>
                  <a:pt x="170455" y="95636"/>
                  <a:pt x="150106" y="95636"/>
                </a:cubicBezTo>
                <a:cubicBezTo>
                  <a:pt x="136713" y="95636"/>
                  <a:pt x="122573" y="101489"/>
                  <a:pt x="113704" y="109966"/>
                </a:cubicBezTo>
                <a:lnTo>
                  <a:pt x="113704" y="166894"/>
                </a:lnTo>
                <a:lnTo>
                  <a:pt x="68471" y="166894"/>
                </a:lnTo>
                <a:lnTo>
                  <a:pt x="68471" y="57092"/>
                </a:lnTo>
                <a:lnTo>
                  <a:pt x="113704" y="57092"/>
                </a:lnTo>
                <a:lnTo>
                  <a:pt x="113704" y="73019"/>
                </a:lnTo>
                <a:cubicBezTo>
                  <a:pt x="127287" y="63580"/>
                  <a:pt x="144632" y="56041"/>
                  <a:pt x="168389" y="56041"/>
                </a:cubicBezTo>
                <a:close/>
                <a:moveTo>
                  <a:pt x="809118" y="55357"/>
                </a:moveTo>
                <a:cubicBezTo>
                  <a:pt x="822828" y="55357"/>
                  <a:pt x="841681" y="60399"/>
                  <a:pt x="850272" y="76503"/>
                </a:cubicBezTo>
                <a:cubicBezTo>
                  <a:pt x="861244" y="63757"/>
                  <a:pt x="877133" y="55357"/>
                  <a:pt x="903830" y="55357"/>
                </a:cubicBezTo>
                <a:cubicBezTo>
                  <a:pt x="923038" y="55357"/>
                  <a:pt x="950545" y="63035"/>
                  <a:pt x="950545" y="100881"/>
                </a:cubicBezTo>
                <a:lnTo>
                  <a:pt x="950545" y="166894"/>
                </a:lnTo>
                <a:lnTo>
                  <a:pt x="905299" y="166894"/>
                </a:lnTo>
                <a:lnTo>
                  <a:pt x="905299" y="120634"/>
                </a:lnTo>
                <a:cubicBezTo>
                  <a:pt x="905299" y="101793"/>
                  <a:pt x="900358" y="93748"/>
                  <a:pt x="884266" y="93748"/>
                </a:cubicBezTo>
                <a:cubicBezTo>
                  <a:pt x="873117" y="93748"/>
                  <a:pt x="865083" y="97359"/>
                  <a:pt x="855758" y="106494"/>
                </a:cubicBezTo>
                <a:lnTo>
                  <a:pt x="855821" y="166894"/>
                </a:lnTo>
                <a:lnTo>
                  <a:pt x="810575" y="166894"/>
                </a:lnTo>
                <a:lnTo>
                  <a:pt x="810575" y="120634"/>
                </a:lnTo>
                <a:cubicBezTo>
                  <a:pt x="810575" y="101793"/>
                  <a:pt x="805634" y="93748"/>
                  <a:pt x="789543" y="93748"/>
                </a:cubicBezTo>
                <a:cubicBezTo>
                  <a:pt x="778393" y="93748"/>
                  <a:pt x="769067" y="98512"/>
                  <a:pt x="759742" y="107647"/>
                </a:cubicBezTo>
                <a:lnTo>
                  <a:pt x="759742" y="166894"/>
                </a:lnTo>
                <a:lnTo>
                  <a:pt x="714496" y="166881"/>
                </a:lnTo>
                <a:lnTo>
                  <a:pt x="714496" y="57092"/>
                </a:lnTo>
                <a:lnTo>
                  <a:pt x="759742" y="57092"/>
                </a:lnTo>
                <a:lnTo>
                  <a:pt x="759742" y="75464"/>
                </a:lnTo>
                <a:cubicBezTo>
                  <a:pt x="769435" y="66316"/>
                  <a:pt x="782422" y="55357"/>
                  <a:pt x="809118" y="55357"/>
                </a:cubicBezTo>
                <a:close/>
                <a:moveTo>
                  <a:pt x="316950" y="54394"/>
                </a:moveTo>
                <a:cubicBezTo>
                  <a:pt x="362842" y="54394"/>
                  <a:pt x="392364" y="70751"/>
                  <a:pt x="392364" y="119431"/>
                </a:cubicBezTo>
                <a:lnTo>
                  <a:pt x="286667" y="119431"/>
                </a:lnTo>
                <a:cubicBezTo>
                  <a:pt x="290380" y="131315"/>
                  <a:pt x="302822" y="134293"/>
                  <a:pt x="315087" y="134293"/>
                </a:cubicBezTo>
                <a:cubicBezTo>
                  <a:pt x="327162" y="134293"/>
                  <a:pt x="333839" y="133672"/>
                  <a:pt x="340251" y="130340"/>
                </a:cubicBezTo>
                <a:lnTo>
                  <a:pt x="389475" y="130340"/>
                </a:lnTo>
                <a:cubicBezTo>
                  <a:pt x="382316" y="156694"/>
                  <a:pt x="358483" y="169580"/>
                  <a:pt x="315087" y="169580"/>
                </a:cubicBezTo>
                <a:cubicBezTo>
                  <a:pt x="271425" y="169580"/>
                  <a:pt x="241143" y="153235"/>
                  <a:pt x="241143" y="111993"/>
                </a:cubicBezTo>
                <a:cubicBezTo>
                  <a:pt x="241143" y="70751"/>
                  <a:pt x="271425" y="54394"/>
                  <a:pt x="316950" y="54394"/>
                </a:cubicBezTo>
                <a:close/>
                <a:moveTo>
                  <a:pt x="1041084" y="31198"/>
                </a:moveTo>
                <a:lnTo>
                  <a:pt x="1131576" y="31198"/>
                </a:lnTo>
                <a:lnTo>
                  <a:pt x="1131576" y="121703"/>
                </a:lnTo>
                <a:lnTo>
                  <a:pt x="1086330" y="121703"/>
                </a:lnTo>
                <a:lnTo>
                  <a:pt x="1086330" y="76457"/>
                </a:lnTo>
                <a:lnTo>
                  <a:pt x="1041084" y="76457"/>
                </a:lnTo>
                <a:close/>
                <a:moveTo>
                  <a:pt x="428918" y="22629"/>
                </a:moveTo>
                <a:lnTo>
                  <a:pt x="474164" y="22629"/>
                </a:lnTo>
                <a:lnTo>
                  <a:pt x="474164" y="57092"/>
                </a:lnTo>
                <a:lnTo>
                  <a:pt x="519410" y="57092"/>
                </a:lnTo>
                <a:lnTo>
                  <a:pt x="519410" y="93773"/>
                </a:lnTo>
                <a:lnTo>
                  <a:pt x="474164" y="93773"/>
                </a:lnTo>
                <a:lnTo>
                  <a:pt x="474164" y="130086"/>
                </a:lnTo>
                <a:lnTo>
                  <a:pt x="519410" y="130086"/>
                </a:lnTo>
                <a:lnTo>
                  <a:pt x="519410" y="166894"/>
                </a:lnTo>
                <a:lnTo>
                  <a:pt x="428918" y="166894"/>
                </a:lnTo>
                <a:lnTo>
                  <a:pt x="428918" y="93773"/>
                </a:lnTo>
                <a:lnTo>
                  <a:pt x="404629" y="93773"/>
                </a:lnTo>
                <a:lnTo>
                  <a:pt x="404629" y="57092"/>
                </a:lnTo>
                <a:lnTo>
                  <a:pt x="428918" y="57092"/>
                </a:lnTo>
                <a:close/>
                <a:moveTo>
                  <a:pt x="0" y="0"/>
                </a:moveTo>
                <a:lnTo>
                  <a:pt x="45258" y="0"/>
                </a:lnTo>
                <a:lnTo>
                  <a:pt x="45258" y="45246"/>
                </a:lnTo>
                <a:lnTo>
                  <a:pt x="0" y="45246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/>
              <a:t>.</a:t>
            </a:r>
          </a:p>
        </p:txBody>
      </p:sp>
      <p:sp>
        <p:nvSpPr>
          <p:cNvPr id="24" name="Espace réservé du texte 23">
            <a:extLst>
              <a:ext uri="{FF2B5EF4-FFF2-40B4-BE49-F238E27FC236}">
                <a16:creationId xmlns:a16="http://schemas.microsoft.com/office/drawing/2014/main" id="{A321E9F9-47E8-C037-1622-7A3188F239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" y="421471"/>
            <a:ext cx="12195857" cy="5152600"/>
          </a:xfrm>
          <a:custGeom>
            <a:avLst/>
            <a:gdLst>
              <a:gd name="connsiteX0" fmla="*/ 23528693 w 24379009"/>
              <a:gd name="connsiteY0" fmla="*/ 9454882 h 10305199"/>
              <a:gd name="connsiteX1" fmla="*/ 24379009 w 24379009"/>
              <a:gd name="connsiteY1" fmla="*/ 9454882 h 10305199"/>
              <a:gd name="connsiteX2" fmla="*/ 24379009 w 24379009"/>
              <a:gd name="connsiteY2" fmla="*/ 10305199 h 10305199"/>
              <a:gd name="connsiteX3" fmla="*/ 23528693 w 24379009"/>
              <a:gd name="connsiteY3" fmla="*/ 10305199 h 10305199"/>
              <a:gd name="connsiteX4" fmla="*/ 0 w 24379009"/>
              <a:gd name="connsiteY4" fmla="*/ 8570917 h 10305199"/>
              <a:gd name="connsiteX5" fmla="*/ 850316 w 24379009"/>
              <a:gd name="connsiteY5" fmla="*/ 8570917 h 10305199"/>
              <a:gd name="connsiteX6" fmla="*/ 850316 w 24379009"/>
              <a:gd name="connsiteY6" fmla="*/ 9421234 h 10305199"/>
              <a:gd name="connsiteX7" fmla="*/ 0 w 24379009"/>
              <a:gd name="connsiteY7" fmla="*/ 9421234 h 10305199"/>
              <a:gd name="connsiteX8" fmla="*/ 6278200 w 24379009"/>
              <a:gd name="connsiteY8" fmla="*/ 1212313 h 10305199"/>
              <a:gd name="connsiteX9" fmla="*/ 7128518 w 24379009"/>
              <a:gd name="connsiteY9" fmla="*/ 1212313 h 10305199"/>
              <a:gd name="connsiteX10" fmla="*/ 7128518 w 24379009"/>
              <a:gd name="connsiteY10" fmla="*/ 2062630 h 10305199"/>
              <a:gd name="connsiteX11" fmla="*/ 6278200 w 24379009"/>
              <a:gd name="connsiteY11" fmla="*/ 2062630 h 10305199"/>
              <a:gd name="connsiteX12" fmla="*/ 20957815 w 24379009"/>
              <a:gd name="connsiteY12" fmla="*/ 0 h 10305199"/>
              <a:gd name="connsiteX13" fmla="*/ 21808133 w 24379009"/>
              <a:gd name="connsiteY13" fmla="*/ 0 h 10305199"/>
              <a:gd name="connsiteX14" fmla="*/ 21808133 w 24379009"/>
              <a:gd name="connsiteY14" fmla="*/ 850317 h 10305199"/>
              <a:gd name="connsiteX15" fmla="*/ 20957815 w 24379009"/>
              <a:gd name="connsiteY15" fmla="*/ 850317 h 10305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379009" h="10305199">
                <a:moveTo>
                  <a:pt x="23528693" y="9454882"/>
                </a:moveTo>
                <a:lnTo>
                  <a:pt x="24379009" y="9454882"/>
                </a:lnTo>
                <a:lnTo>
                  <a:pt x="24379009" y="10305199"/>
                </a:lnTo>
                <a:lnTo>
                  <a:pt x="23528693" y="10305199"/>
                </a:lnTo>
                <a:close/>
                <a:moveTo>
                  <a:pt x="0" y="8570917"/>
                </a:moveTo>
                <a:lnTo>
                  <a:pt x="850316" y="8570917"/>
                </a:lnTo>
                <a:lnTo>
                  <a:pt x="850316" y="9421234"/>
                </a:lnTo>
                <a:lnTo>
                  <a:pt x="0" y="9421234"/>
                </a:lnTo>
                <a:close/>
                <a:moveTo>
                  <a:pt x="6278200" y="1212313"/>
                </a:moveTo>
                <a:lnTo>
                  <a:pt x="7128518" y="1212313"/>
                </a:lnTo>
                <a:lnTo>
                  <a:pt x="7128518" y="2062630"/>
                </a:lnTo>
                <a:lnTo>
                  <a:pt x="6278200" y="2062630"/>
                </a:lnTo>
                <a:close/>
                <a:moveTo>
                  <a:pt x="20957815" y="0"/>
                </a:moveTo>
                <a:lnTo>
                  <a:pt x="21808133" y="0"/>
                </a:lnTo>
                <a:lnTo>
                  <a:pt x="21808133" y="850317"/>
                </a:lnTo>
                <a:lnTo>
                  <a:pt x="20957815" y="850317"/>
                </a:lnTo>
                <a:close/>
              </a:path>
            </a:pathLst>
          </a:custGeom>
          <a:solidFill>
            <a:srgbClr val="58DAC7"/>
          </a:solidFill>
        </p:spPr>
        <p:txBody>
          <a:bodyPr wrap="square">
            <a:noAutofit/>
          </a:bodyPr>
          <a:lstStyle>
            <a:lvl1pPr>
              <a:defRPr sz="100">
                <a:noFill/>
              </a:defRPr>
            </a:lvl1pPr>
          </a:lstStyle>
          <a:p>
            <a:pPr lvl="0"/>
            <a:r>
              <a:rPr lang="fr-FR" dirty="0"/>
              <a:t>.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CBFB962-3E0D-F30F-AC2F-91696E9F423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60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18">
            <a:extLst>
              <a:ext uri="{FF2B5EF4-FFF2-40B4-BE49-F238E27FC236}">
                <a16:creationId xmlns:a16="http://schemas.microsoft.com/office/drawing/2014/main" id="{EB02E89D-99EE-846D-030C-6136A7FAE53D}"/>
              </a:ext>
            </a:extLst>
          </p:cNvPr>
          <p:cNvSpPr txBox="1">
            <a:spLocks/>
          </p:cNvSpPr>
          <p:nvPr userDrawn="1"/>
        </p:nvSpPr>
        <p:spPr>
          <a:xfrm>
            <a:off x="11766371" y="6432591"/>
            <a:ext cx="425629" cy="425408"/>
          </a:xfrm>
          <a:custGeom>
            <a:avLst/>
            <a:gdLst>
              <a:gd name="connsiteX0" fmla="*/ 0 w 850814"/>
              <a:gd name="connsiteY0" fmla="*/ 0 h 850815"/>
              <a:gd name="connsiteX1" fmla="*/ 850814 w 850814"/>
              <a:gd name="connsiteY1" fmla="*/ 0 h 850815"/>
              <a:gd name="connsiteX2" fmla="*/ 850814 w 850814"/>
              <a:gd name="connsiteY2" fmla="*/ 850815 h 850815"/>
              <a:gd name="connsiteX3" fmla="*/ 0 w 850814"/>
              <a:gd name="connsiteY3" fmla="*/ 850815 h 850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0814" h="850815">
                <a:moveTo>
                  <a:pt x="0" y="0"/>
                </a:moveTo>
                <a:lnTo>
                  <a:pt x="850814" y="0"/>
                </a:lnTo>
                <a:lnTo>
                  <a:pt x="850814" y="850815"/>
                </a:lnTo>
                <a:lnTo>
                  <a:pt x="0" y="850815"/>
                </a:lnTo>
                <a:close/>
              </a:path>
            </a:pathLst>
          </a:custGeom>
          <a:solidFill>
            <a:srgbClr val="C4F6EF"/>
          </a:solidFill>
          <a:ln>
            <a:noFill/>
          </a:ln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00" kern="1200">
                <a:noFill/>
                <a:latin typeface="+mn-lt"/>
                <a:ea typeface="+mn-ea"/>
                <a:cs typeface="+mn-cs"/>
              </a:defRPr>
            </a:lvl1pPr>
            <a:lvl2pPr marL="234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ClrTx/>
              <a:buFont typeface="Wingdings" panose="05000000000000000000" pitchFamily="2" charset="2"/>
              <a:buChar char="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360000" indent="-12600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Poppins" panose="00000500000000000000" pitchFamily="2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150"/>
              </a:spcAft>
              <a:buFont typeface="Arial" panose="020B0604020202020204" pitchFamily="34" charset="0"/>
              <a:buNone/>
              <a:defRPr sz="12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lang="fr-FR" sz="1200" b="1" kern="1200" cap="none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143000" indent="0" algn="l" defTabSz="457200" rtl="0" eaLnBrk="1" latinLnBrk="0" hangingPunct="1">
              <a:lnSpc>
                <a:spcPct val="101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.</a:t>
            </a: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AD2122-3584-F150-491A-BBC14CB46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330" y="380016"/>
            <a:ext cx="10515600" cy="30104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1D5830-EBA0-B338-BF67-610F15EE1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93330" y="6655402"/>
            <a:ext cx="248573" cy="9618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625" b="1">
                <a:solidFill>
                  <a:schemeClr val="tx2"/>
                </a:solidFill>
              </a:defRPr>
            </a:lvl1pPr>
          </a:lstStyle>
          <a:p>
            <a:fld id="{D742B3B5-001A-49B4-9F0B-784570D91E5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2" name="Graphique 11">
            <a:extLst>
              <a:ext uri="{FF2B5EF4-FFF2-40B4-BE49-F238E27FC236}">
                <a16:creationId xmlns:a16="http://schemas.microsoft.com/office/drawing/2014/main" id="{D50A9835-076B-1E55-5C3C-A674DFDD4B47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95364" y="6643893"/>
            <a:ext cx="567295" cy="85525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3C5CCD-1FCA-8315-06FA-AACDED144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2121" y="2293257"/>
            <a:ext cx="9265830" cy="1034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33A328C6-AE2D-BFDC-E425-2BE74006B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21486" y="6508464"/>
            <a:ext cx="3121665" cy="273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2"/>
                </a:solidFill>
              </a:defRPr>
            </a:lvl1pPr>
          </a:lstStyle>
          <a:p>
            <a:r>
              <a:rPr lang="en-GB"/>
              <a:t>02/02/2024  |  ©Inetum  | Ref. XXXXXX v1.0 Classification: [choose internal, external or confidential] NAME OF THE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5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2" r:id="rId2"/>
    <p:sldLayoutId id="2147483663" r:id="rId3"/>
    <p:sldLayoutId id="2147483669" r:id="rId4"/>
    <p:sldLayoutId id="2147483670" r:id="rId5"/>
    <p:sldLayoutId id="2147483675" r:id="rId6"/>
    <p:sldLayoutId id="2147483676" r:id="rId7"/>
    <p:sldLayoutId id="2147483677" r:id="rId8"/>
    <p:sldLayoutId id="2147483740" r:id="rId9"/>
    <p:sldLayoutId id="2147483682" r:id="rId10"/>
    <p:sldLayoutId id="2147483737" r:id="rId11"/>
    <p:sldLayoutId id="2147483717" r:id="rId12"/>
    <p:sldLayoutId id="2147483709" r:id="rId13"/>
    <p:sldLayoutId id="2147483712" r:id="rId14"/>
    <p:sldLayoutId id="2147483723" r:id="rId15"/>
    <p:sldLayoutId id="2147483689" r:id="rId16"/>
    <p:sldLayoutId id="2147483691" r:id="rId17"/>
    <p:sldLayoutId id="2147483703" r:id="rId18"/>
    <p:sldLayoutId id="2147483684" r:id="rId19"/>
    <p:sldLayoutId id="2147483735" r:id="rId20"/>
    <p:sldLayoutId id="2147483739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115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101000"/>
        </a:lnSpc>
        <a:spcBef>
          <a:spcPts val="0"/>
        </a:spcBef>
        <a:spcAft>
          <a:spcPts val="150"/>
        </a:spcAft>
        <a:buFont typeface="Arial" panose="020B0604020202020204" pitchFamily="34" charset="0"/>
        <a:buNone/>
        <a:defRPr sz="1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34000" indent="-126000" algn="l" defTabSz="457200" rtl="0" eaLnBrk="1" latinLnBrk="0" hangingPunct="1">
        <a:lnSpc>
          <a:spcPct val="101000"/>
        </a:lnSpc>
        <a:spcBef>
          <a:spcPts val="0"/>
        </a:spcBef>
        <a:spcAft>
          <a:spcPts val="150"/>
        </a:spcAft>
        <a:buClrTx/>
        <a:buFont typeface="Wingdings" panose="05000000000000000000" pitchFamily="2" charset="2"/>
        <a:buChar char=""/>
        <a:defRPr sz="12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360000" indent="-126000" algn="l" defTabSz="457200" rtl="0" eaLnBrk="1" latinLnBrk="0" hangingPunct="1">
        <a:lnSpc>
          <a:spcPct val="101000"/>
        </a:lnSpc>
        <a:spcBef>
          <a:spcPts val="0"/>
        </a:spcBef>
        <a:spcAft>
          <a:spcPts val="150"/>
        </a:spcAft>
        <a:buFont typeface="Poppins" panose="00000500000000000000" pitchFamily="2" charset="0"/>
        <a:buChar char="–"/>
        <a:defRPr sz="12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0" indent="0" algn="l" defTabSz="457200" rtl="0" eaLnBrk="1" latinLnBrk="0" hangingPunct="1">
        <a:lnSpc>
          <a:spcPct val="101000"/>
        </a:lnSpc>
        <a:spcBef>
          <a:spcPts val="0"/>
        </a:spcBef>
        <a:spcAft>
          <a:spcPts val="150"/>
        </a:spcAft>
        <a:buFont typeface="Arial" panose="020B0604020202020204" pitchFamily="34" charset="0"/>
        <a:buNone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457200" rtl="0" eaLnBrk="1" latinLnBrk="0" hangingPunct="1">
        <a:lnSpc>
          <a:spcPct val="101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lang="fr-FR" sz="1200" b="1" kern="1200" cap="none" baseline="0">
          <a:solidFill>
            <a:schemeClr val="accent3"/>
          </a:solidFill>
          <a:latin typeface="+mn-lt"/>
          <a:ea typeface="+mn-ea"/>
          <a:cs typeface="+mn-cs"/>
        </a:defRPr>
      </a:lvl5pPr>
      <a:lvl6pPr marL="1143000" indent="0" algn="l" defTabSz="457200" rtl="0" eaLnBrk="1" latinLnBrk="0" hangingPunct="1">
        <a:lnSpc>
          <a:spcPct val="101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15160">
          <p15:clr>
            <a:srgbClr val="F26B43"/>
          </p15:clr>
        </p15:guide>
        <p15:guide id="3" pos="5117">
          <p15:clr>
            <a:srgbClr val="F26B43"/>
          </p15:clr>
        </p15:guide>
        <p15:guide id="4" pos="10234">
          <p15:clr>
            <a:srgbClr val="F26B43"/>
          </p15:clr>
        </p15:guide>
        <p15:guide id="5" orient="horz">
          <p15:clr>
            <a:srgbClr val="F26B43"/>
          </p15:clr>
        </p15:guide>
        <p15:guide id="6" orient="horz" pos="8640">
          <p15:clr>
            <a:srgbClr val="F26B43"/>
          </p15:clr>
        </p15:guide>
        <p15:guide id="7" orient="horz" pos="2880">
          <p15:clr>
            <a:srgbClr val="F26B43"/>
          </p15:clr>
        </p15:guide>
        <p15:guide id="8" orient="horz" pos="5760">
          <p15:clr>
            <a:srgbClr val="F26B43"/>
          </p15:clr>
        </p15:guide>
        <p15:guide id="9" pos="23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2CC24C86-6F63-31C3-DC8D-2BFAEFAF3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6994" y="3025866"/>
            <a:ext cx="5570436" cy="1790875"/>
          </a:xfrm>
        </p:spPr>
        <p:txBody>
          <a:bodyPr/>
          <a:lstStyle/>
          <a:p>
            <a:r>
              <a:rPr lang="en-US" sz="7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Certification</a:t>
            </a:r>
            <a:br>
              <a:rPr lang="en-US" sz="7200" dirty="0"/>
            </a:br>
            <a:endParaRPr lang="fr-FR" dirty="0"/>
          </a:p>
        </p:txBody>
      </p:sp>
      <p:sp>
        <p:nvSpPr>
          <p:cNvPr id="10" name="Sous-titre 9">
            <a:extLst>
              <a:ext uri="{FF2B5EF4-FFF2-40B4-BE49-F238E27FC236}">
                <a16:creationId xmlns:a16="http://schemas.microsoft.com/office/drawing/2014/main" id="{770FAA60-B183-2A4B-5C26-A7935A364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37325" y="3904253"/>
            <a:ext cx="8404577" cy="2607124"/>
          </a:xfrm>
        </p:spPr>
        <p:txBody>
          <a:bodyPr/>
          <a:lstStyle/>
          <a:p>
            <a:r>
              <a:rPr lang="fr-FR" dirty="0"/>
              <a:t>ISO 27001 - France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8EE2C-2B1A-BC61-5483-2886FBA2CE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36963" y="5153025"/>
            <a:ext cx="5732462" cy="231775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Subtitle </a:t>
            </a:r>
            <a:r>
              <a:rPr lang="en-US" dirty="0"/>
              <a:t>- Date - Location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6EFD5D1-8560-9DDA-01B6-2C1ECBB2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3330" y="6655402"/>
            <a:ext cx="248573" cy="96180"/>
          </a:xfrm>
        </p:spPr>
        <p:txBody>
          <a:bodyPr/>
          <a:lstStyle/>
          <a:p>
            <a:fld id="{D742B3B5-001A-49B4-9F0B-784570D91E55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4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Espace réservé pour une image  31" descr="Une image contenant habits, personne, intérieur, homme&#10;&#10;Description générée automatiquement">
            <a:extLst>
              <a:ext uri="{FF2B5EF4-FFF2-40B4-BE49-F238E27FC236}">
                <a16:creationId xmlns:a16="http://schemas.microsoft.com/office/drawing/2014/main" id="{CBD46D53-2153-6E9D-530D-317DF6630A0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FB4A646D-93C8-5E34-2106-82FBB7F719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86D9A638-E0CD-3A18-CA66-01125D8F10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4" name="Titre 23">
            <a:extLst>
              <a:ext uri="{FF2B5EF4-FFF2-40B4-BE49-F238E27FC236}">
                <a16:creationId xmlns:a16="http://schemas.microsoft.com/office/drawing/2014/main" id="{5EDFE133-5109-DF0A-1553-AC5E5B88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023" y="2752202"/>
            <a:ext cx="8271877" cy="1169166"/>
          </a:xfrm>
        </p:spPr>
        <p:txBody>
          <a:bodyPr/>
          <a:lstStyle/>
          <a:p>
            <a:pPr algn="ctr"/>
            <a:r>
              <a:rPr lang="fr-FR" sz="8800" dirty="0"/>
              <a:t>Q&amp;A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332797C-8ED1-83C6-9644-B3CF1278D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28" name="Espace réservé du texte 27">
            <a:extLst>
              <a:ext uri="{FF2B5EF4-FFF2-40B4-BE49-F238E27FC236}">
                <a16:creationId xmlns:a16="http://schemas.microsoft.com/office/drawing/2014/main" id="{34EA15CD-450E-46C5-A901-C270BA15670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976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8052A10-7450-69A0-5390-B9C840C8F7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FBA8D0F-38F1-8E18-6A36-A14C27F4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2023" y="2752202"/>
            <a:ext cx="8271877" cy="1169166"/>
          </a:xfrm>
        </p:spPr>
        <p:txBody>
          <a:bodyPr/>
          <a:lstStyle/>
          <a:p>
            <a:pPr algn="ctr"/>
            <a:r>
              <a:rPr lang="fr-FR" sz="88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427720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10BAC20-9182-608C-F509-5ACA658BD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538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CE609B9-CBF4-EC61-D836-ED981780C2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93330" y="6655402"/>
            <a:ext cx="248573" cy="96180"/>
          </a:xfrm>
        </p:spPr>
        <p:txBody>
          <a:bodyPr/>
          <a:lstStyle/>
          <a:p>
            <a:fld id="{D742B3B5-001A-49B4-9F0B-784570D91E55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4D55EFEB-1721-A849-CD0A-3F2A7206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2929" y="3239854"/>
            <a:ext cx="7072140" cy="1048364"/>
          </a:xfrm>
        </p:spPr>
        <p:txBody>
          <a:bodyPr/>
          <a:lstStyle/>
          <a:p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5507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re 38">
            <a:extLst>
              <a:ext uri="{FF2B5EF4-FFF2-40B4-BE49-F238E27FC236}">
                <a16:creationId xmlns:a16="http://schemas.microsoft.com/office/drawing/2014/main" id="{6007FCBF-5E33-5928-7E42-BE18042B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0732" y="234873"/>
            <a:ext cx="6332025" cy="633443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ISO 27001 </a:t>
            </a:r>
            <a:br>
              <a:rPr lang="en-US" sz="2400" dirty="0">
                <a:solidFill>
                  <a:schemeClr val="tx1"/>
                </a:solidFill>
              </a:rPr>
            </a:b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61ED02C-A3AC-D09A-15A2-068B5A6FAB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93330" y="6655402"/>
            <a:ext cx="248573" cy="96180"/>
          </a:xfrm>
        </p:spPr>
        <p:txBody>
          <a:bodyPr/>
          <a:lstStyle/>
          <a:p>
            <a:fld id="{D742B3B5-001A-49B4-9F0B-784570D91E55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0" name="Espace réservé du texte 49">
            <a:extLst>
              <a:ext uri="{FF2B5EF4-FFF2-40B4-BE49-F238E27FC236}">
                <a16:creationId xmlns:a16="http://schemas.microsoft.com/office/drawing/2014/main" id="{AAF3AE52-8B7C-DA27-75D9-C507566440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 rot="-5400000">
            <a:off x="761908" y="10013481"/>
            <a:ext cx="688137" cy="1448538"/>
          </a:xfrm>
        </p:spPr>
        <p:txBody>
          <a:bodyPr/>
          <a:lstStyle/>
          <a:p>
            <a:r>
              <a:rPr lang="fr-FR" dirty="0"/>
              <a:t>DAY 1</a:t>
            </a:r>
          </a:p>
        </p:txBody>
      </p:sp>
      <p:sp>
        <p:nvSpPr>
          <p:cNvPr id="51" name="Espace réservé du texte 50">
            <a:extLst>
              <a:ext uri="{FF2B5EF4-FFF2-40B4-BE49-F238E27FC236}">
                <a16:creationId xmlns:a16="http://schemas.microsoft.com/office/drawing/2014/main" id="{301E6580-520D-DC70-BD92-D3448B1558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 rot="-5400000">
            <a:off x="3491406" y="8754957"/>
            <a:ext cx="3595536" cy="1448538"/>
          </a:xfrm>
        </p:spPr>
        <p:txBody>
          <a:bodyPr/>
          <a:lstStyle/>
          <a:p>
            <a:r>
              <a:rPr lang="fr-FR" dirty="0"/>
              <a:t>DAY 2</a:t>
            </a:r>
          </a:p>
        </p:txBody>
      </p:sp>
      <p:sp>
        <p:nvSpPr>
          <p:cNvPr id="52" name="Espace réservé du texte 51">
            <a:extLst>
              <a:ext uri="{FF2B5EF4-FFF2-40B4-BE49-F238E27FC236}">
                <a16:creationId xmlns:a16="http://schemas.microsoft.com/office/drawing/2014/main" id="{D86BB87A-AD2B-8C0C-6424-788022D3E0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 rot="-5400000">
            <a:off x="8335620" y="8794232"/>
            <a:ext cx="3674083" cy="1448538"/>
          </a:xfrm>
        </p:spPr>
        <p:txBody>
          <a:bodyPr/>
          <a:lstStyle/>
          <a:p>
            <a:r>
              <a:rPr lang="fr-FR" dirty="0"/>
              <a:t>Cay 3</a:t>
            </a:r>
          </a:p>
        </p:txBody>
      </p:sp>
      <p:sp>
        <p:nvSpPr>
          <p:cNvPr id="53" name="Espace réservé du texte 52">
            <a:extLst>
              <a:ext uri="{FF2B5EF4-FFF2-40B4-BE49-F238E27FC236}">
                <a16:creationId xmlns:a16="http://schemas.microsoft.com/office/drawing/2014/main" id="{66BB9B03-B46D-C1EC-4B1F-E3777B7A452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30246" y="9858428"/>
            <a:ext cx="2132707" cy="3688959"/>
          </a:xfrm>
        </p:spPr>
        <p:txBody>
          <a:bodyPr/>
          <a:lstStyle/>
          <a:p>
            <a:pPr lvl="3"/>
            <a:r>
              <a:rPr lang="fr-FR" dirty="0"/>
              <a:t>Schedule</a:t>
            </a:r>
          </a:p>
          <a:p>
            <a:pPr lvl="1"/>
            <a:r>
              <a:rPr lang="fr-FR" dirty="0"/>
              <a:t>Title of the intervention</a:t>
            </a:r>
          </a:p>
          <a:p>
            <a:pPr lvl="2"/>
            <a:r>
              <a:rPr lang="fr-FR" dirty="0"/>
              <a:t>Speaker Name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Description. 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</a:t>
            </a:r>
            <a:r>
              <a:rPr lang="fr-FR" dirty="0"/>
              <a:t>-</a:t>
            </a:r>
          </a:p>
          <a:p>
            <a:pPr lvl="0"/>
            <a:r>
              <a:rPr lang="fr-FR" dirty="0" err="1"/>
              <a:t>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diam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nibh</a:t>
            </a:r>
            <a:endParaRPr lang="fr-FR" dirty="0"/>
          </a:p>
          <a:p>
            <a:pPr lvl="0"/>
            <a:r>
              <a:rPr lang="fr-FR" dirty="0" err="1"/>
              <a:t>euismod</a:t>
            </a:r>
            <a:r>
              <a:rPr lang="fr-FR" dirty="0"/>
              <a:t> </a:t>
            </a:r>
            <a:r>
              <a:rPr lang="fr-FR" dirty="0" err="1"/>
              <a:t>tincidunt</a:t>
            </a:r>
            <a:r>
              <a:rPr lang="fr-FR" dirty="0"/>
              <a:t> ut </a:t>
            </a:r>
            <a:r>
              <a:rPr lang="fr-FR" dirty="0" err="1"/>
              <a:t>laoreet</a:t>
            </a:r>
            <a:r>
              <a:rPr lang="fr-FR" dirty="0"/>
              <a:t> </a:t>
            </a:r>
            <a:r>
              <a:rPr lang="fr-FR" dirty="0" err="1"/>
              <a:t>dolore</a:t>
            </a:r>
            <a:r>
              <a:rPr lang="fr-FR" dirty="0"/>
              <a:t> magna</a:t>
            </a:r>
          </a:p>
          <a:p>
            <a:pPr lvl="0"/>
            <a:r>
              <a:rPr lang="fr-FR" dirty="0" err="1"/>
              <a:t>aliquam</a:t>
            </a:r>
            <a:r>
              <a:rPr lang="fr-FR" dirty="0"/>
              <a:t> erat vo.</a:t>
            </a:r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3"/>
            <a:r>
              <a:rPr lang="fr-FR" dirty="0"/>
              <a:t>Schedule</a:t>
            </a:r>
          </a:p>
          <a:p>
            <a:pPr lvl="1"/>
            <a:r>
              <a:rPr lang="fr-FR" dirty="0"/>
              <a:t>Title of the intervention</a:t>
            </a:r>
          </a:p>
          <a:p>
            <a:pPr lvl="2"/>
            <a:r>
              <a:rPr lang="fr-FR" dirty="0"/>
              <a:t>Speaker Name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Description. 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</a:t>
            </a:r>
            <a:r>
              <a:rPr lang="fr-FR" dirty="0"/>
              <a:t>-</a:t>
            </a:r>
          </a:p>
          <a:p>
            <a:pPr lvl="0"/>
            <a:r>
              <a:rPr lang="fr-FR" dirty="0" err="1"/>
              <a:t>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diam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nibh</a:t>
            </a:r>
            <a:endParaRPr lang="fr-FR" dirty="0"/>
          </a:p>
          <a:p>
            <a:pPr lvl="0"/>
            <a:r>
              <a:rPr lang="fr-FR" dirty="0" err="1"/>
              <a:t>euismod</a:t>
            </a:r>
            <a:r>
              <a:rPr lang="fr-FR" dirty="0"/>
              <a:t> </a:t>
            </a:r>
            <a:r>
              <a:rPr lang="fr-FR" dirty="0" err="1"/>
              <a:t>tincidunt</a:t>
            </a:r>
            <a:r>
              <a:rPr lang="fr-FR" dirty="0"/>
              <a:t> ut </a:t>
            </a:r>
            <a:r>
              <a:rPr lang="fr-FR" dirty="0" err="1"/>
              <a:t>laoreet</a:t>
            </a:r>
            <a:r>
              <a:rPr lang="fr-FR" dirty="0"/>
              <a:t> </a:t>
            </a:r>
            <a:r>
              <a:rPr lang="fr-FR" dirty="0" err="1"/>
              <a:t>dolore</a:t>
            </a:r>
            <a:r>
              <a:rPr lang="fr-FR" dirty="0"/>
              <a:t> magna</a:t>
            </a:r>
          </a:p>
          <a:p>
            <a:pPr lvl="0"/>
            <a:r>
              <a:rPr lang="fr-FR" dirty="0" err="1"/>
              <a:t>aliquam</a:t>
            </a:r>
            <a:r>
              <a:rPr lang="fr-FR" dirty="0"/>
              <a:t> erat vo.</a:t>
            </a:r>
          </a:p>
          <a:p>
            <a:pPr lvl="0"/>
            <a:endParaRPr lang="fr-FR" dirty="0"/>
          </a:p>
          <a:p>
            <a:pPr lvl="0"/>
            <a:endParaRPr lang="fr-FR" dirty="0"/>
          </a:p>
          <a:p>
            <a:pPr lvl="4"/>
            <a:r>
              <a:rPr lang="fr-FR" dirty="0"/>
              <a:t>BREAK</a:t>
            </a:r>
          </a:p>
          <a:p>
            <a:pPr lvl="0"/>
            <a:endParaRPr lang="fr-FR" dirty="0"/>
          </a:p>
          <a:p>
            <a:pPr lvl="3"/>
            <a:r>
              <a:rPr lang="fr-FR" dirty="0"/>
              <a:t>Schedule</a:t>
            </a:r>
          </a:p>
          <a:p>
            <a:pPr lvl="1"/>
            <a:r>
              <a:rPr lang="fr-FR" dirty="0"/>
              <a:t>Title of the intervention</a:t>
            </a:r>
          </a:p>
          <a:p>
            <a:pPr lvl="2"/>
            <a:r>
              <a:rPr lang="fr-FR" dirty="0"/>
              <a:t>Speaker Name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Description. 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</a:t>
            </a:r>
            <a:r>
              <a:rPr lang="fr-FR" dirty="0"/>
              <a:t>-</a:t>
            </a:r>
          </a:p>
          <a:p>
            <a:pPr lvl="0"/>
            <a:r>
              <a:rPr lang="fr-FR" dirty="0" err="1"/>
              <a:t>tetuer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diam </a:t>
            </a:r>
            <a:r>
              <a:rPr lang="fr-FR" dirty="0" err="1"/>
              <a:t>nonummy</a:t>
            </a:r>
            <a:r>
              <a:rPr lang="fr-FR" dirty="0"/>
              <a:t> </a:t>
            </a:r>
            <a:r>
              <a:rPr lang="fr-FR" dirty="0" err="1"/>
              <a:t>nibh</a:t>
            </a:r>
            <a:endParaRPr lang="fr-FR" dirty="0"/>
          </a:p>
          <a:p>
            <a:pPr lvl="0"/>
            <a:r>
              <a:rPr lang="fr-FR" dirty="0" err="1"/>
              <a:t>euismod</a:t>
            </a:r>
            <a:r>
              <a:rPr lang="fr-FR" dirty="0"/>
              <a:t> </a:t>
            </a:r>
            <a:r>
              <a:rPr lang="fr-FR" dirty="0" err="1"/>
              <a:t>tincidunt</a:t>
            </a:r>
            <a:r>
              <a:rPr lang="fr-FR" dirty="0"/>
              <a:t> ut </a:t>
            </a:r>
            <a:r>
              <a:rPr lang="fr-FR" dirty="0" err="1"/>
              <a:t>laoreet</a:t>
            </a:r>
            <a:r>
              <a:rPr lang="fr-FR" dirty="0"/>
              <a:t> </a:t>
            </a:r>
            <a:r>
              <a:rPr lang="fr-FR" dirty="0" err="1"/>
              <a:t>dolore</a:t>
            </a:r>
            <a:r>
              <a:rPr lang="fr-FR" dirty="0"/>
              <a:t> magna</a:t>
            </a:r>
          </a:p>
          <a:p>
            <a:pPr lvl="0"/>
            <a:r>
              <a:rPr lang="fr-FR" dirty="0" err="1"/>
              <a:t>aliquam</a:t>
            </a:r>
            <a:r>
              <a:rPr lang="fr-FR" dirty="0"/>
              <a:t> erat vo.</a:t>
            </a:r>
          </a:p>
          <a:p>
            <a:pPr lvl="0"/>
            <a:endParaRPr lang="fr-FR" dirty="0"/>
          </a:p>
          <a:p>
            <a:endParaRPr lang="fr-FR" dirty="0"/>
          </a:p>
        </p:txBody>
      </p:sp>
      <p:sp>
        <p:nvSpPr>
          <p:cNvPr id="54" name="Espace réservé du texte 53">
            <a:extLst>
              <a:ext uri="{FF2B5EF4-FFF2-40B4-BE49-F238E27FC236}">
                <a16:creationId xmlns:a16="http://schemas.microsoft.com/office/drawing/2014/main" id="{4A33CA4F-A8D0-7FAC-F26C-169D003CF9B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112205" y="9858428"/>
            <a:ext cx="2132707" cy="9534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6" name="Espace réservé du texte 55">
            <a:extLst>
              <a:ext uri="{FF2B5EF4-FFF2-40B4-BE49-F238E27FC236}">
                <a16:creationId xmlns:a16="http://schemas.microsoft.com/office/drawing/2014/main" id="{9663D585-04F4-2311-98A0-619288282F7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39525" y="10393681"/>
            <a:ext cx="2132707" cy="95347"/>
          </a:xfrm>
        </p:spPr>
        <p:txBody>
          <a:bodyPr/>
          <a:lstStyle/>
          <a:p>
            <a:endParaRPr lang="fr-FR" dirty="0"/>
          </a:p>
        </p:txBody>
      </p:sp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A4854BF0-A477-59C5-741F-3F9E9484E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64904" cy="6847356"/>
          </a:xfrm>
          <a:prstGeom prst="rect">
            <a:avLst/>
          </a:prstGeom>
        </p:spPr>
      </p:pic>
      <p:sp>
        <p:nvSpPr>
          <p:cNvPr id="17" name="Shape 1">
            <a:extLst>
              <a:ext uri="{FF2B5EF4-FFF2-40B4-BE49-F238E27FC236}">
                <a16:creationId xmlns:a16="http://schemas.microsoft.com/office/drawing/2014/main" id="{896D9EE9-11EE-845E-88FC-A91167A6E72B}"/>
              </a:ext>
            </a:extLst>
          </p:cNvPr>
          <p:cNvSpPr/>
          <p:nvPr/>
        </p:nvSpPr>
        <p:spPr>
          <a:xfrm>
            <a:off x="4870633" y="1147297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18" name="Image 1" descr="preencoded.png">
            <a:extLst>
              <a:ext uri="{FF2B5EF4-FFF2-40B4-BE49-F238E27FC236}">
                <a16:creationId xmlns:a16="http://schemas.microsoft.com/office/drawing/2014/main" id="{75B1DD53-F9F3-02E3-DB24-E1BE92FB4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883" y="1205280"/>
            <a:ext cx="337899" cy="422434"/>
          </a:xfrm>
          <a:prstGeom prst="rect">
            <a:avLst/>
          </a:prstGeom>
        </p:spPr>
      </p:pic>
      <p:sp>
        <p:nvSpPr>
          <p:cNvPr id="19" name="Text 2">
            <a:extLst>
              <a:ext uri="{FF2B5EF4-FFF2-40B4-BE49-F238E27FC236}">
                <a16:creationId xmlns:a16="http://schemas.microsoft.com/office/drawing/2014/main" id="{7D4D25B0-6D27-C7AE-3F3A-A09D7BF28207}"/>
              </a:ext>
            </a:extLst>
          </p:cNvPr>
          <p:cNvSpPr/>
          <p:nvPr/>
        </p:nvSpPr>
        <p:spPr>
          <a:xfrm>
            <a:off x="5648468" y="114729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Lora" pitchFamily="34" charset="0"/>
                <a:ea typeface="Lora" pitchFamily="34" charset="-122"/>
                <a:cs typeface="Lora" pitchFamily="34" charset="-120"/>
              </a:rPr>
              <a:t>Certification SMSI</a:t>
            </a:r>
            <a:endParaRPr lang="en-US" sz="2200" dirty="0"/>
          </a:p>
        </p:txBody>
      </p:sp>
      <p:sp>
        <p:nvSpPr>
          <p:cNvPr id="20" name="Shape 4">
            <a:extLst>
              <a:ext uri="{FF2B5EF4-FFF2-40B4-BE49-F238E27FC236}">
                <a16:creationId xmlns:a16="http://schemas.microsoft.com/office/drawing/2014/main" id="{04A5C41E-4383-4309-C755-F6442176CA0C}"/>
              </a:ext>
            </a:extLst>
          </p:cNvPr>
          <p:cNvSpPr/>
          <p:nvPr/>
        </p:nvSpPr>
        <p:spPr>
          <a:xfrm>
            <a:off x="4870633" y="2534375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273DDFF2-1BF5-222D-FF17-B7D8C7879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883" y="2592358"/>
            <a:ext cx="337899" cy="422434"/>
          </a:xfrm>
          <a:prstGeom prst="rect">
            <a:avLst/>
          </a:prstGeom>
        </p:spPr>
      </p:pic>
      <p:sp>
        <p:nvSpPr>
          <p:cNvPr id="22" name="Text 5">
            <a:extLst>
              <a:ext uri="{FF2B5EF4-FFF2-40B4-BE49-F238E27FC236}">
                <a16:creationId xmlns:a16="http://schemas.microsoft.com/office/drawing/2014/main" id="{673E66ED-7329-A7A1-3ECA-10AAE59A34FC}"/>
              </a:ext>
            </a:extLst>
          </p:cNvPr>
          <p:cNvSpPr/>
          <p:nvPr/>
        </p:nvSpPr>
        <p:spPr>
          <a:xfrm>
            <a:off x="5648468" y="253437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Lora" pitchFamily="34" charset="0"/>
                <a:ea typeface="Lora" pitchFamily="34" charset="-122"/>
                <a:cs typeface="Lora" pitchFamily="34" charset="-120"/>
              </a:rPr>
              <a:t>Périmètre France</a:t>
            </a:r>
            <a:endParaRPr lang="en-US" sz="2200" dirty="0"/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5D7E46B6-D153-541C-458B-9654D880C0C0}"/>
              </a:ext>
            </a:extLst>
          </p:cNvPr>
          <p:cNvSpPr/>
          <p:nvPr/>
        </p:nvSpPr>
        <p:spPr>
          <a:xfrm>
            <a:off x="4870633" y="3921453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A10FA8EB-F0FD-B5EA-36D2-D84F08C2B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0883" y="3979437"/>
            <a:ext cx="337899" cy="422434"/>
          </a:xfrm>
          <a:prstGeom prst="rect">
            <a:avLst/>
          </a:prstGeom>
        </p:spPr>
      </p:pic>
      <p:sp>
        <p:nvSpPr>
          <p:cNvPr id="25" name="Text 8">
            <a:extLst>
              <a:ext uri="{FF2B5EF4-FFF2-40B4-BE49-F238E27FC236}">
                <a16:creationId xmlns:a16="http://schemas.microsoft.com/office/drawing/2014/main" id="{BE41D1DC-FE86-CA0C-B37D-3C0F89FC7D11}"/>
              </a:ext>
            </a:extLst>
          </p:cNvPr>
          <p:cNvSpPr/>
          <p:nvPr/>
        </p:nvSpPr>
        <p:spPr>
          <a:xfrm>
            <a:off x="5648468" y="3921453"/>
            <a:ext cx="3095030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Lora" pitchFamily="34" charset="0"/>
                <a:ea typeface="Lora" pitchFamily="34" charset="-122"/>
                <a:cs typeface="Lora" pitchFamily="34" charset="-120"/>
              </a:rPr>
              <a:t>Protection des données</a:t>
            </a:r>
            <a:endParaRPr lang="en-US" sz="2200" dirty="0"/>
          </a:p>
        </p:txBody>
      </p:sp>
      <p:sp>
        <p:nvSpPr>
          <p:cNvPr id="26" name="Shape 10">
            <a:extLst>
              <a:ext uri="{FF2B5EF4-FFF2-40B4-BE49-F238E27FC236}">
                <a16:creationId xmlns:a16="http://schemas.microsoft.com/office/drawing/2014/main" id="{D41933AA-AE45-9DDD-7DE1-3EE322E5944A}"/>
              </a:ext>
            </a:extLst>
          </p:cNvPr>
          <p:cNvSpPr/>
          <p:nvPr/>
        </p:nvSpPr>
        <p:spPr>
          <a:xfrm>
            <a:off x="4870633" y="5308531"/>
            <a:ext cx="538520" cy="538520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27" name="Image 4" descr="preencoded.png">
            <a:extLst>
              <a:ext uri="{FF2B5EF4-FFF2-40B4-BE49-F238E27FC236}">
                <a16:creationId xmlns:a16="http://schemas.microsoft.com/office/drawing/2014/main" id="{4C3DBFAB-0546-C0BC-2312-B7FA97D87C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0883" y="5366515"/>
            <a:ext cx="337899" cy="422434"/>
          </a:xfrm>
          <a:prstGeom prst="rect">
            <a:avLst/>
          </a:prstGeom>
        </p:spPr>
      </p:pic>
      <p:sp>
        <p:nvSpPr>
          <p:cNvPr id="28" name="Text 11">
            <a:extLst>
              <a:ext uri="{FF2B5EF4-FFF2-40B4-BE49-F238E27FC236}">
                <a16:creationId xmlns:a16="http://schemas.microsoft.com/office/drawing/2014/main" id="{F90EE8E0-E00E-7C09-F4A9-7F334AE91456}"/>
              </a:ext>
            </a:extLst>
          </p:cNvPr>
          <p:cNvSpPr/>
          <p:nvPr/>
        </p:nvSpPr>
        <p:spPr>
          <a:xfrm>
            <a:off x="5648468" y="530853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Lora" pitchFamily="34" charset="0"/>
                <a:ea typeface="Lora" pitchFamily="34" charset="-122"/>
                <a:cs typeface="Lora" pitchFamily="34" charset="-120"/>
              </a:rPr>
              <a:t>Confiance renforcée</a:t>
            </a:r>
            <a:endParaRPr lang="en-US" sz="2200" dirty="0"/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0062850-D54D-197C-232E-A58DBFBE6A68}"/>
              </a:ext>
            </a:extLst>
          </p:cNvPr>
          <p:cNvSpPr txBox="1"/>
          <p:nvPr/>
        </p:nvSpPr>
        <p:spPr>
          <a:xfrm>
            <a:off x="5409153" y="5817839"/>
            <a:ext cx="6100010" cy="447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3000"/>
              </a:lnSpc>
              <a:buNone/>
            </a:pPr>
            <a:r>
              <a:rPr lang="en-US" dirty="0" err="1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Certains</a:t>
            </a:r>
            <a:r>
              <a:rPr lang="en-US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 de </a:t>
            </a:r>
            <a:r>
              <a:rPr lang="en-US" dirty="0" err="1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nos</a:t>
            </a:r>
            <a:r>
              <a:rPr lang="en-US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 </a:t>
            </a:r>
            <a:r>
              <a:rPr lang="en-US" dirty="0" err="1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contrats</a:t>
            </a:r>
            <a:r>
              <a:rPr lang="en-US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 </a:t>
            </a:r>
            <a:r>
              <a:rPr lang="en-US" dirty="0" err="1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sont</a:t>
            </a:r>
            <a:r>
              <a:rPr lang="en-US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 </a:t>
            </a:r>
            <a:r>
              <a:rPr lang="en-US" dirty="0" err="1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conditionnés</a:t>
            </a:r>
            <a:r>
              <a:rPr lang="en-US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 à </a:t>
            </a:r>
            <a:r>
              <a:rPr lang="en-US" dirty="0" err="1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l’ISO</a:t>
            </a:r>
            <a:r>
              <a:rPr lang="en-US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</a:rPr>
              <a:t> 27K1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676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ous-titre 15">
            <a:extLst>
              <a:ext uri="{FF2B5EF4-FFF2-40B4-BE49-F238E27FC236}">
                <a16:creationId xmlns:a16="http://schemas.microsoft.com/office/drawing/2014/main" id="{ACF0FE58-ACDE-D55A-2675-1FCB74D7F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5265" y="2596860"/>
            <a:ext cx="9319285" cy="1151084"/>
          </a:xfrm>
        </p:spPr>
        <p:txBody>
          <a:bodyPr/>
          <a:lstStyle/>
          <a:p>
            <a:r>
              <a:rPr lang="fr-FR" sz="8800" dirty="0"/>
              <a:t>Développement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1F2C6F47-0250-2151-8744-0D982681D8B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8379" y="1264094"/>
            <a:ext cx="5159092" cy="343684"/>
          </a:xfrm>
        </p:spPr>
        <p:txBody>
          <a:bodyPr/>
          <a:lstStyle/>
          <a:p>
            <a:r>
              <a:rPr lang="fr-FR" dirty="0"/>
              <a:t>Subtitle and text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9D6D5077-3D53-ECDD-C8F0-9C9F870CADF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92503" y="3981460"/>
            <a:ext cx="3146695" cy="3583225"/>
          </a:xfrm>
        </p:spPr>
        <p:txBody>
          <a:bodyPr/>
          <a:lstStyle/>
          <a:p>
            <a:r>
              <a:rPr lang="fr-FR" dirty="0"/>
              <a:t>01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338D72-132A-3CC6-E843-6398A9AB680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424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2DA0EB-F66A-DAFC-0BFF-C8C620D62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755" y="541048"/>
            <a:ext cx="9305926" cy="494672"/>
          </a:xfrm>
        </p:spPr>
        <p:txBody>
          <a:bodyPr/>
          <a:lstStyle/>
          <a:p>
            <a:r>
              <a:rPr lang="fr-FR" dirty="0"/>
              <a:t>Ma Contribution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442469-4092-A461-DDB8-CFA0B357F7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5755" y="-2283440"/>
            <a:ext cx="10700490" cy="186077"/>
          </a:xfrm>
        </p:spPr>
        <p:txBody>
          <a:bodyPr/>
          <a:lstStyle/>
          <a:p>
            <a:r>
              <a:rPr lang="fr-FR" dirty="0"/>
              <a:t>Texte </a:t>
            </a:r>
            <a:r>
              <a:rPr lang="fr-FR" dirty="0" err="1"/>
              <a:t>level</a:t>
            </a:r>
            <a:r>
              <a:rPr lang="fr-FR" dirty="0"/>
              <a:t> 1</a:t>
            </a:r>
          </a:p>
          <a:p>
            <a:pPr lvl="1"/>
            <a:r>
              <a:rPr lang="fr-FR" dirty="0"/>
              <a:t>Texte </a:t>
            </a:r>
            <a:r>
              <a:rPr lang="fr-FR" dirty="0" err="1"/>
              <a:t>level</a:t>
            </a:r>
            <a:r>
              <a:rPr lang="fr-FR" dirty="0"/>
              <a:t> 2</a:t>
            </a:r>
          </a:p>
          <a:p>
            <a:pPr lvl="2"/>
            <a:r>
              <a:rPr lang="fr-FR" dirty="0"/>
              <a:t>Texte </a:t>
            </a:r>
            <a:r>
              <a:rPr lang="fr-FR" dirty="0" err="1"/>
              <a:t>level</a:t>
            </a:r>
            <a:r>
              <a:rPr lang="fr-FR" dirty="0"/>
              <a:t> 3</a:t>
            </a:r>
          </a:p>
          <a:p>
            <a:pPr lvl="2"/>
            <a:endParaRPr lang="fr-FR" dirty="0"/>
          </a:p>
          <a:p>
            <a:pPr lvl="4"/>
            <a:r>
              <a:rPr lang="fr-FR" dirty="0" err="1"/>
              <a:t>Highlighted</a:t>
            </a:r>
            <a:r>
              <a:rPr lang="fr-FR" dirty="0"/>
              <a:t> text</a:t>
            </a:r>
          </a:p>
          <a:p>
            <a:pPr lvl="2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F1B2BD-E3C8-C748-17E4-6D28234D9A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11" name="Text 0">
            <a:extLst>
              <a:ext uri="{FF2B5EF4-FFF2-40B4-BE49-F238E27FC236}">
                <a16:creationId xmlns:a16="http://schemas.microsoft.com/office/drawing/2014/main" id="{5DF6A969-4994-2CBC-5D27-71E2225FDE4A}"/>
              </a:ext>
            </a:extLst>
          </p:cNvPr>
          <p:cNvSpPr/>
          <p:nvPr/>
        </p:nvSpPr>
        <p:spPr>
          <a:xfrm>
            <a:off x="463510" y="566030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endParaRPr lang="en-US" sz="4400" dirty="0"/>
          </a:p>
        </p:txBody>
      </p:sp>
      <p:sp>
        <p:nvSpPr>
          <p:cNvPr id="12" name="Text 1">
            <a:extLst>
              <a:ext uri="{FF2B5EF4-FFF2-40B4-BE49-F238E27FC236}">
                <a16:creationId xmlns:a16="http://schemas.microsoft.com/office/drawing/2014/main" id="{F00CB248-8FCB-471C-8610-B58BCB02CAB4}"/>
              </a:ext>
            </a:extLst>
          </p:cNvPr>
          <p:cNvSpPr/>
          <p:nvPr/>
        </p:nvSpPr>
        <p:spPr>
          <a:xfrm>
            <a:off x="463510" y="1868335"/>
            <a:ext cx="309562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Lora" pitchFamily="34" charset="0"/>
                <a:ea typeface="Lora" pitchFamily="34" charset="-122"/>
                <a:cs typeface="Lora" pitchFamily="34" charset="-120"/>
              </a:rPr>
              <a:t>Création de procédures</a:t>
            </a:r>
            <a:endParaRPr lang="en-US" sz="2200" dirty="0"/>
          </a:p>
        </p:txBody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C800B6CF-4873-128A-B7C7-8C266162F897}"/>
              </a:ext>
            </a:extLst>
          </p:cNvPr>
          <p:cNvSpPr/>
          <p:nvPr/>
        </p:nvSpPr>
        <p:spPr>
          <a:xfrm>
            <a:off x="463510" y="2459600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Développement de processus pour la gestion des actifs.</a:t>
            </a:r>
            <a:endParaRPr lang="en-US" sz="1850" dirty="0"/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D352889A-FE76-6E1B-9B54-8E642D8A4BA4}"/>
              </a:ext>
            </a:extLst>
          </p:cNvPr>
          <p:cNvSpPr/>
          <p:nvPr/>
        </p:nvSpPr>
        <p:spPr>
          <a:xfrm>
            <a:off x="463510" y="305800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Élaboration de protocoles d'incidents et de continuité.</a:t>
            </a:r>
            <a:endParaRPr lang="en-US" sz="1850" dirty="0"/>
          </a:p>
        </p:txBody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429B054D-3665-9313-70A8-BE4E627F6D10}"/>
              </a:ext>
            </a:extLst>
          </p:cNvPr>
          <p:cNvSpPr/>
          <p:nvPr/>
        </p:nvSpPr>
        <p:spPr>
          <a:xfrm>
            <a:off x="7140491" y="1868335"/>
            <a:ext cx="3813929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Lora" pitchFamily="34" charset="0"/>
                <a:ea typeface="Lora" pitchFamily="34" charset="-122"/>
                <a:cs typeface="Lora" pitchFamily="34" charset="-120"/>
              </a:rPr>
              <a:t>Modernisation documentaire</a:t>
            </a:r>
            <a:endParaRPr lang="en-US" sz="2200" dirty="0"/>
          </a:p>
        </p:txBody>
      </p:sp>
      <p:sp>
        <p:nvSpPr>
          <p:cNvPr id="16" name="Text 5">
            <a:extLst>
              <a:ext uri="{FF2B5EF4-FFF2-40B4-BE49-F238E27FC236}">
                <a16:creationId xmlns:a16="http://schemas.microsoft.com/office/drawing/2014/main" id="{6F313374-6D29-F2EF-F2B5-9EE312587199}"/>
              </a:ext>
            </a:extLst>
          </p:cNvPr>
          <p:cNvSpPr/>
          <p:nvPr/>
        </p:nvSpPr>
        <p:spPr>
          <a:xfrm>
            <a:off x="6649045" y="2459600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Simplification des documents existants.</a:t>
            </a:r>
            <a:endParaRPr lang="en-US" sz="1850" dirty="0"/>
          </a:p>
        </p:txBody>
      </p:sp>
      <p:sp>
        <p:nvSpPr>
          <p:cNvPr id="17" name="Text 6">
            <a:extLst>
              <a:ext uri="{FF2B5EF4-FFF2-40B4-BE49-F238E27FC236}">
                <a16:creationId xmlns:a16="http://schemas.microsoft.com/office/drawing/2014/main" id="{8E3B0446-F375-181F-27B1-2F036F6DA8B6}"/>
              </a:ext>
            </a:extLst>
          </p:cNvPr>
          <p:cNvSpPr/>
          <p:nvPr/>
        </p:nvSpPr>
        <p:spPr>
          <a:xfrm>
            <a:off x="6649044" y="3104000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Mise à jour selon les normes actuelles.</a:t>
            </a:r>
            <a:endParaRPr lang="en-US" sz="1850" dirty="0"/>
          </a:p>
        </p:txBody>
      </p:sp>
      <p:sp>
        <p:nvSpPr>
          <p:cNvPr id="18" name="Text 7">
            <a:extLst>
              <a:ext uri="{FF2B5EF4-FFF2-40B4-BE49-F238E27FC236}">
                <a16:creationId xmlns:a16="http://schemas.microsoft.com/office/drawing/2014/main" id="{C12C7978-E86A-A837-13B8-B8C452D1E2EB}"/>
              </a:ext>
            </a:extLst>
          </p:cNvPr>
          <p:cNvSpPr/>
          <p:nvPr/>
        </p:nvSpPr>
        <p:spPr>
          <a:xfrm>
            <a:off x="6649045" y="356248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Adaptation pour faciliter l'adoption par les équipes.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324324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D7F55601-A499-2800-E791-86FD635EF31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14" name="Titre 13">
            <a:extLst>
              <a:ext uri="{FF2B5EF4-FFF2-40B4-BE49-F238E27FC236}">
                <a16:creationId xmlns:a16="http://schemas.microsoft.com/office/drawing/2014/main" id="{9D7DC193-4025-77B9-71FB-BA256BBD3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275" y="-953734"/>
            <a:ext cx="9305926" cy="494672"/>
          </a:xfrm>
        </p:spPr>
        <p:txBody>
          <a:bodyPr/>
          <a:lstStyle/>
          <a:p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5" name="Text 0">
            <a:extLst>
              <a:ext uri="{FF2B5EF4-FFF2-40B4-BE49-F238E27FC236}">
                <a16:creationId xmlns:a16="http://schemas.microsoft.com/office/drawing/2014/main" id="{FC57CC3B-1FDE-8704-1DA9-D9E488621F2C}"/>
              </a:ext>
            </a:extLst>
          </p:cNvPr>
          <p:cNvSpPr/>
          <p:nvPr/>
        </p:nvSpPr>
        <p:spPr>
          <a:xfrm>
            <a:off x="676275" y="641136"/>
            <a:ext cx="6271498" cy="655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dirty="0">
                <a:latin typeface="Lora" pitchFamily="34" charset="0"/>
                <a:ea typeface="Lora" pitchFamily="34" charset="-122"/>
                <a:cs typeface="Lora" pitchFamily="34" charset="-120"/>
              </a:rPr>
              <a:t>Approche et Organisation</a:t>
            </a:r>
            <a:endParaRPr lang="en-US" sz="4100" dirty="0"/>
          </a:p>
        </p:txBody>
      </p:sp>
      <p:sp>
        <p:nvSpPr>
          <p:cNvPr id="16" name="Shape 1">
            <a:extLst>
              <a:ext uri="{FF2B5EF4-FFF2-40B4-BE49-F238E27FC236}">
                <a16:creationId xmlns:a16="http://schemas.microsoft.com/office/drawing/2014/main" id="{FF9E1F34-C5F5-C015-8A48-A65562823283}"/>
              </a:ext>
            </a:extLst>
          </p:cNvPr>
          <p:cNvSpPr/>
          <p:nvPr/>
        </p:nvSpPr>
        <p:spPr>
          <a:xfrm>
            <a:off x="7299960" y="1713905"/>
            <a:ext cx="30480" cy="5905738"/>
          </a:xfrm>
          <a:prstGeom prst="roundRect">
            <a:avLst>
              <a:gd name="adj" fmla="val 109681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7" name="Shape 2">
            <a:extLst>
              <a:ext uri="{FF2B5EF4-FFF2-40B4-BE49-F238E27FC236}">
                <a16:creationId xmlns:a16="http://schemas.microsoft.com/office/drawing/2014/main" id="{9BC1B380-8074-78A1-2CDB-5833C0A9E2E8}"/>
              </a:ext>
            </a:extLst>
          </p:cNvPr>
          <p:cNvSpPr/>
          <p:nvPr/>
        </p:nvSpPr>
        <p:spPr>
          <a:xfrm>
            <a:off x="6426458" y="2199918"/>
            <a:ext cx="668536" cy="30480"/>
          </a:xfrm>
          <a:prstGeom prst="roundRect">
            <a:avLst>
              <a:gd name="adj" fmla="val 109681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8" name="Shape 3">
            <a:extLst>
              <a:ext uri="{FF2B5EF4-FFF2-40B4-BE49-F238E27FC236}">
                <a16:creationId xmlns:a16="http://schemas.microsoft.com/office/drawing/2014/main" id="{809E8785-80C2-BA06-85D7-2D0C8145718D}"/>
              </a:ext>
            </a:extLst>
          </p:cNvPr>
          <p:cNvSpPr/>
          <p:nvPr/>
        </p:nvSpPr>
        <p:spPr>
          <a:xfrm>
            <a:off x="7064514" y="1964531"/>
            <a:ext cx="501372" cy="501372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19" name="Image 0" descr="preencoded.png">
            <a:extLst>
              <a:ext uri="{FF2B5EF4-FFF2-40B4-BE49-F238E27FC236}">
                <a16:creationId xmlns:a16="http://schemas.microsoft.com/office/drawing/2014/main" id="{31B5FFEE-04F9-9974-796F-AAD6A8731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859" y="2018526"/>
            <a:ext cx="314563" cy="393263"/>
          </a:xfrm>
          <a:prstGeom prst="rect">
            <a:avLst/>
          </a:prstGeom>
        </p:spPr>
      </p:pic>
      <p:sp>
        <p:nvSpPr>
          <p:cNvPr id="20" name="Text 4">
            <a:extLst>
              <a:ext uri="{FF2B5EF4-FFF2-40B4-BE49-F238E27FC236}">
                <a16:creationId xmlns:a16="http://schemas.microsoft.com/office/drawing/2014/main" id="{1E600D14-C9DD-B72C-1B31-C23594DDBB9B}"/>
              </a:ext>
            </a:extLst>
          </p:cNvPr>
          <p:cNvSpPr/>
          <p:nvPr/>
        </p:nvSpPr>
        <p:spPr>
          <a:xfrm>
            <a:off x="3578900" y="1936671"/>
            <a:ext cx="2621994" cy="3276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2050" dirty="0">
                <a:latin typeface="Lora" pitchFamily="34" charset="0"/>
                <a:ea typeface="Lora" pitchFamily="34" charset="-122"/>
                <a:cs typeface="Lora" pitchFamily="34" charset="-120"/>
              </a:rPr>
              <a:t>Analyse</a:t>
            </a:r>
            <a:endParaRPr lang="en-US" sz="2050" dirty="0"/>
          </a:p>
        </p:txBody>
      </p:sp>
      <p:sp>
        <p:nvSpPr>
          <p:cNvPr id="21" name="Text 5">
            <a:extLst>
              <a:ext uri="{FF2B5EF4-FFF2-40B4-BE49-F238E27FC236}">
                <a16:creationId xmlns:a16="http://schemas.microsoft.com/office/drawing/2014/main" id="{4F0F1240-F6C8-364A-82D5-7A8BC6B94926}"/>
              </a:ext>
            </a:extLst>
          </p:cNvPr>
          <p:cNvSpPr/>
          <p:nvPr/>
        </p:nvSpPr>
        <p:spPr>
          <a:xfrm>
            <a:off x="779978" y="2398038"/>
            <a:ext cx="5420916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175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Évaluation des besoins et des écarts.</a:t>
            </a:r>
            <a:endParaRPr lang="en-US" sz="1750" dirty="0"/>
          </a:p>
        </p:txBody>
      </p:sp>
      <p:sp>
        <p:nvSpPr>
          <p:cNvPr id="22" name="Shape 6">
            <a:extLst>
              <a:ext uri="{FF2B5EF4-FFF2-40B4-BE49-F238E27FC236}">
                <a16:creationId xmlns:a16="http://schemas.microsoft.com/office/drawing/2014/main" id="{DCE679B9-5E5A-76F7-CB1F-626F474800B8}"/>
              </a:ext>
            </a:extLst>
          </p:cNvPr>
          <p:cNvSpPr/>
          <p:nvPr/>
        </p:nvSpPr>
        <p:spPr>
          <a:xfrm>
            <a:off x="7535406" y="3314105"/>
            <a:ext cx="668536" cy="30480"/>
          </a:xfrm>
          <a:prstGeom prst="roundRect">
            <a:avLst>
              <a:gd name="adj" fmla="val 109681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BD832896-4D0C-3518-C40C-2DDA382C52FF}"/>
              </a:ext>
            </a:extLst>
          </p:cNvPr>
          <p:cNvSpPr/>
          <p:nvPr/>
        </p:nvSpPr>
        <p:spPr>
          <a:xfrm>
            <a:off x="7064514" y="3078718"/>
            <a:ext cx="501372" cy="501372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24" name="Image 1" descr="preencoded.png">
            <a:extLst>
              <a:ext uri="{FF2B5EF4-FFF2-40B4-BE49-F238E27FC236}">
                <a16:creationId xmlns:a16="http://schemas.microsoft.com/office/drawing/2014/main" id="{82E87C1F-91E3-9D6F-53F9-434B33B51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7859" y="3132713"/>
            <a:ext cx="314563" cy="393263"/>
          </a:xfrm>
          <a:prstGeom prst="rect">
            <a:avLst/>
          </a:prstGeom>
        </p:spPr>
      </p:pic>
      <p:sp>
        <p:nvSpPr>
          <p:cNvPr id="25" name="Text 8">
            <a:extLst>
              <a:ext uri="{FF2B5EF4-FFF2-40B4-BE49-F238E27FC236}">
                <a16:creationId xmlns:a16="http://schemas.microsoft.com/office/drawing/2014/main" id="{FABD0FDC-15A0-ADC5-4760-AAA9499C3DDE}"/>
              </a:ext>
            </a:extLst>
          </p:cNvPr>
          <p:cNvSpPr/>
          <p:nvPr/>
        </p:nvSpPr>
        <p:spPr>
          <a:xfrm>
            <a:off x="8429506" y="3132713"/>
            <a:ext cx="2621994" cy="3276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latin typeface="Lora" pitchFamily="34" charset="0"/>
                <a:ea typeface="Lora" pitchFamily="34" charset="-122"/>
                <a:cs typeface="Lora" pitchFamily="34" charset="-120"/>
              </a:rPr>
              <a:t>Consultation</a:t>
            </a:r>
            <a:endParaRPr lang="en-US" sz="2050" dirty="0"/>
          </a:p>
        </p:txBody>
      </p:sp>
      <p:sp>
        <p:nvSpPr>
          <p:cNvPr id="26" name="Shape 10">
            <a:extLst>
              <a:ext uri="{FF2B5EF4-FFF2-40B4-BE49-F238E27FC236}">
                <a16:creationId xmlns:a16="http://schemas.microsoft.com/office/drawing/2014/main" id="{93E92A24-F263-9268-9F9D-70609319DDE3}"/>
              </a:ext>
            </a:extLst>
          </p:cNvPr>
          <p:cNvSpPr/>
          <p:nvPr/>
        </p:nvSpPr>
        <p:spPr>
          <a:xfrm>
            <a:off x="6426458" y="4316968"/>
            <a:ext cx="668536" cy="30480"/>
          </a:xfrm>
          <a:prstGeom prst="roundRect">
            <a:avLst>
              <a:gd name="adj" fmla="val 109681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27" name="Shape 11">
            <a:extLst>
              <a:ext uri="{FF2B5EF4-FFF2-40B4-BE49-F238E27FC236}">
                <a16:creationId xmlns:a16="http://schemas.microsoft.com/office/drawing/2014/main" id="{B9CF0826-12B2-41F7-8763-F48B06FDF114}"/>
              </a:ext>
            </a:extLst>
          </p:cNvPr>
          <p:cNvSpPr/>
          <p:nvPr/>
        </p:nvSpPr>
        <p:spPr>
          <a:xfrm>
            <a:off x="7064514" y="4081582"/>
            <a:ext cx="501372" cy="501372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28" name="Image 2" descr="preencoded.png">
            <a:extLst>
              <a:ext uri="{FF2B5EF4-FFF2-40B4-BE49-F238E27FC236}">
                <a16:creationId xmlns:a16="http://schemas.microsoft.com/office/drawing/2014/main" id="{69E29793-70A4-8D43-D783-C8DA52102F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7859" y="4135576"/>
            <a:ext cx="314563" cy="393263"/>
          </a:xfrm>
          <a:prstGeom prst="rect">
            <a:avLst/>
          </a:prstGeom>
        </p:spPr>
      </p:pic>
      <p:sp>
        <p:nvSpPr>
          <p:cNvPr id="29" name="Text 12">
            <a:extLst>
              <a:ext uri="{FF2B5EF4-FFF2-40B4-BE49-F238E27FC236}">
                <a16:creationId xmlns:a16="http://schemas.microsoft.com/office/drawing/2014/main" id="{04489D56-E82A-D17C-9562-6EB0000249AE}"/>
              </a:ext>
            </a:extLst>
          </p:cNvPr>
          <p:cNvSpPr/>
          <p:nvPr/>
        </p:nvSpPr>
        <p:spPr>
          <a:xfrm>
            <a:off x="3578900" y="4053721"/>
            <a:ext cx="2621994" cy="3276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2050" dirty="0">
                <a:latin typeface="Lora" pitchFamily="34" charset="0"/>
                <a:ea typeface="Lora" pitchFamily="34" charset="-122"/>
                <a:cs typeface="Lora" pitchFamily="34" charset="-120"/>
              </a:rPr>
              <a:t>Rédaction</a:t>
            </a:r>
            <a:endParaRPr lang="en-US" sz="2050" dirty="0"/>
          </a:p>
        </p:txBody>
      </p:sp>
      <p:sp>
        <p:nvSpPr>
          <p:cNvPr id="30" name="Text 13">
            <a:extLst>
              <a:ext uri="{FF2B5EF4-FFF2-40B4-BE49-F238E27FC236}">
                <a16:creationId xmlns:a16="http://schemas.microsoft.com/office/drawing/2014/main" id="{0C23B336-D3F4-8486-13CC-8D55B1799CCC}"/>
              </a:ext>
            </a:extLst>
          </p:cNvPr>
          <p:cNvSpPr/>
          <p:nvPr/>
        </p:nvSpPr>
        <p:spPr>
          <a:xfrm>
            <a:off x="779978" y="4515088"/>
            <a:ext cx="5420916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175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Création et révision des procédures.</a:t>
            </a:r>
            <a:endParaRPr lang="en-US" sz="1750" dirty="0"/>
          </a:p>
        </p:txBody>
      </p:sp>
      <p:sp>
        <p:nvSpPr>
          <p:cNvPr id="31" name="Shape 14">
            <a:extLst>
              <a:ext uri="{FF2B5EF4-FFF2-40B4-BE49-F238E27FC236}">
                <a16:creationId xmlns:a16="http://schemas.microsoft.com/office/drawing/2014/main" id="{B33DA6F3-7134-8878-DBEB-E96D5ACB7961}"/>
              </a:ext>
            </a:extLst>
          </p:cNvPr>
          <p:cNvSpPr/>
          <p:nvPr/>
        </p:nvSpPr>
        <p:spPr>
          <a:xfrm>
            <a:off x="7535406" y="5319832"/>
            <a:ext cx="668536" cy="30480"/>
          </a:xfrm>
          <a:prstGeom prst="roundRect">
            <a:avLst>
              <a:gd name="adj" fmla="val 109681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2" name="Shape 15">
            <a:extLst>
              <a:ext uri="{FF2B5EF4-FFF2-40B4-BE49-F238E27FC236}">
                <a16:creationId xmlns:a16="http://schemas.microsoft.com/office/drawing/2014/main" id="{6BFB10E3-6E06-22CD-FFB5-404C72CFF9E7}"/>
              </a:ext>
            </a:extLst>
          </p:cNvPr>
          <p:cNvSpPr/>
          <p:nvPr/>
        </p:nvSpPr>
        <p:spPr>
          <a:xfrm>
            <a:off x="7064514" y="5084445"/>
            <a:ext cx="501372" cy="501372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33" name="Image 3" descr="preencoded.png">
            <a:extLst>
              <a:ext uri="{FF2B5EF4-FFF2-40B4-BE49-F238E27FC236}">
                <a16:creationId xmlns:a16="http://schemas.microsoft.com/office/drawing/2014/main" id="{696E2685-E638-BA48-88D8-6303579BC4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7859" y="5138440"/>
            <a:ext cx="314563" cy="393263"/>
          </a:xfrm>
          <a:prstGeom prst="rect">
            <a:avLst/>
          </a:prstGeom>
        </p:spPr>
      </p:pic>
      <p:sp>
        <p:nvSpPr>
          <p:cNvPr id="34" name="Text 16">
            <a:extLst>
              <a:ext uri="{FF2B5EF4-FFF2-40B4-BE49-F238E27FC236}">
                <a16:creationId xmlns:a16="http://schemas.microsoft.com/office/drawing/2014/main" id="{E0C21E9D-E80C-4567-054D-49F0153894E9}"/>
              </a:ext>
            </a:extLst>
          </p:cNvPr>
          <p:cNvSpPr/>
          <p:nvPr/>
        </p:nvSpPr>
        <p:spPr>
          <a:xfrm>
            <a:off x="8429506" y="5056584"/>
            <a:ext cx="2621994" cy="3276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latin typeface="Lora" pitchFamily="34" charset="0"/>
                <a:ea typeface="Lora" pitchFamily="34" charset="-122"/>
                <a:cs typeface="Lora" pitchFamily="34" charset="-120"/>
              </a:rPr>
              <a:t>Validation</a:t>
            </a:r>
            <a:endParaRPr lang="en-US" sz="2050" dirty="0"/>
          </a:p>
        </p:txBody>
      </p:sp>
      <p:sp>
        <p:nvSpPr>
          <p:cNvPr id="35" name="Shape 18">
            <a:extLst>
              <a:ext uri="{FF2B5EF4-FFF2-40B4-BE49-F238E27FC236}">
                <a16:creationId xmlns:a16="http://schemas.microsoft.com/office/drawing/2014/main" id="{DD7A2C3F-B721-CBCC-9D3C-2EFA202B7AB0}"/>
              </a:ext>
            </a:extLst>
          </p:cNvPr>
          <p:cNvSpPr/>
          <p:nvPr/>
        </p:nvSpPr>
        <p:spPr>
          <a:xfrm>
            <a:off x="6426458" y="6322695"/>
            <a:ext cx="668536" cy="30480"/>
          </a:xfrm>
          <a:prstGeom prst="roundRect">
            <a:avLst>
              <a:gd name="adj" fmla="val 109681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36" name="Shape 19">
            <a:extLst>
              <a:ext uri="{FF2B5EF4-FFF2-40B4-BE49-F238E27FC236}">
                <a16:creationId xmlns:a16="http://schemas.microsoft.com/office/drawing/2014/main" id="{20B92B02-7A99-2813-7719-76471A8F47A6}"/>
              </a:ext>
            </a:extLst>
          </p:cNvPr>
          <p:cNvSpPr/>
          <p:nvPr/>
        </p:nvSpPr>
        <p:spPr>
          <a:xfrm>
            <a:off x="7064514" y="6087308"/>
            <a:ext cx="501372" cy="501372"/>
          </a:xfrm>
          <a:prstGeom prst="roundRect">
            <a:avLst>
              <a:gd name="adj" fmla="val 6668"/>
            </a:avLst>
          </a:prstGeom>
          <a:solidFill>
            <a:srgbClr val="F3E7D4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37" name="Image 4" descr="preencoded.png">
            <a:extLst>
              <a:ext uri="{FF2B5EF4-FFF2-40B4-BE49-F238E27FC236}">
                <a16:creationId xmlns:a16="http://schemas.microsoft.com/office/drawing/2014/main" id="{CD192BDE-14D7-2C0E-E0A6-290CF1EEB0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7859" y="6141303"/>
            <a:ext cx="314563" cy="393263"/>
          </a:xfrm>
          <a:prstGeom prst="rect">
            <a:avLst/>
          </a:prstGeom>
        </p:spPr>
      </p:pic>
      <p:sp>
        <p:nvSpPr>
          <p:cNvPr id="38" name="Text 20">
            <a:extLst>
              <a:ext uri="{FF2B5EF4-FFF2-40B4-BE49-F238E27FC236}">
                <a16:creationId xmlns:a16="http://schemas.microsoft.com/office/drawing/2014/main" id="{E9B4E778-7310-9485-C77A-A19B49F084C9}"/>
              </a:ext>
            </a:extLst>
          </p:cNvPr>
          <p:cNvSpPr/>
          <p:nvPr/>
        </p:nvSpPr>
        <p:spPr>
          <a:xfrm>
            <a:off x="3578900" y="6059448"/>
            <a:ext cx="2621994" cy="3276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endParaRPr lang="en-US" sz="2050" dirty="0"/>
          </a:p>
        </p:txBody>
      </p:sp>
      <p:sp>
        <p:nvSpPr>
          <p:cNvPr id="39" name="Text 21">
            <a:extLst>
              <a:ext uri="{FF2B5EF4-FFF2-40B4-BE49-F238E27FC236}">
                <a16:creationId xmlns:a16="http://schemas.microsoft.com/office/drawing/2014/main" id="{8AEF9A3E-4B65-74C4-0C72-01064B0A81DF}"/>
              </a:ext>
            </a:extLst>
          </p:cNvPr>
          <p:cNvSpPr/>
          <p:nvPr/>
        </p:nvSpPr>
        <p:spPr>
          <a:xfrm>
            <a:off x="779978" y="6151872"/>
            <a:ext cx="5420916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175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Déploiement et suivi des nouvelles procédures.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703578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D10BDE-0D7E-AC88-CCDF-FC4C83084F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1DDB8174-B395-6A5A-90C2-10F1E9E62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906" y="721764"/>
            <a:ext cx="9305926" cy="494672"/>
          </a:xfrm>
        </p:spPr>
        <p:txBody>
          <a:bodyPr/>
          <a:lstStyle/>
          <a:p>
            <a:r>
              <a:rPr lang="fr-FR" dirty="0"/>
              <a:t>Suivi et réunions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E8C0B9-4272-C2F8-2868-B65D6BC2F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906" y="1522474"/>
            <a:ext cx="9001794" cy="381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93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re 44">
            <a:extLst>
              <a:ext uri="{FF2B5EF4-FFF2-40B4-BE49-F238E27FC236}">
                <a16:creationId xmlns:a16="http://schemas.microsoft.com/office/drawing/2014/main" id="{9D6107E1-4723-7AC1-769F-0C3C61C18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5808" y="-2166698"/>
            <a:ext cx="9305926" cy="494672"/>
          </a:xfrm>
        </p:spPr>
        <p:txBody>
          <a:bodyPr/>
          <a:lstStyle/>
          <a:p>
            <a:r>
              <a:rPr lang="fr-FR" dirty="0"/>
              <a:t>Slide title</a:t>
            </a:r>
          </a:p>
        </p:txBody>
      </p:sp>
      <p:sp>
        <p:nvSpPr>
          <p:cNvPr id="46" name="Espace réservé du texte 45">
            <a:extLst>
              <a:ext uri="{FF2B5EF4-FFF2-40B4-BE49-F238E27FC236}">
                <a16:creationId xmlns:a16="http://schemas.microsoft.com/office/drawing/2014/main" id="{536A7F9D-79CD-5CCA-951C-629DEBFA01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5808" y="-2966275"/>
            <a:ext cx="10700490" cy="186077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1" name="Half-frame 14">
            <a:extLst>
              <a:ext uri="{FF2B5EF4-FFF2-40B4-BE49-F238E27FC236}">
                <a16:creationId xmlns:a16="http://schemas.microsoft.com/office/drawing/2014/main" id="{7633AF3E-3277-5C1D-1124-DBFBF686CC61}"/>
              </a:ext>
            </a:extLst>
          </p:cNvPr>
          <p:cNvSpPr/>
          <p:nvPr/>
        </p:nvSpPr>
        <p:spPr>
          <a:xfrm rot="8100000">
            <a:off x="3820569" y="2632990"/>
            <a:ext cx="166899" cy="170693"/>
          </a:xfrm>
          <a:prstGeom prst="halfFrame">
            <a:avLst/>
          </a:prstGeom>
          <a:solidFill>
            <a:srgbClr val="00DEC7"/>
          </a:solidFill>
          <a:ln w="19050">
            <a:solidFill>
              <a:srgbClr val="00DEC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oppins"/>
              <a:ea typeface="+mn-ea"/>
              <a:cs typeface="+mn-cs"/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1AD966-4EF1-94D7-8187-318A4793CB4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2580B439-845A-8FF8-F2EB-0EBDA75D450A}"/>
              </a:ext>
            </a:extLst>
          </p:cNvPr>
          <p:cNvSpPr/>
          <p:nvPr/>
        </p:nvSpPr>
        <p:spPr>
          <a:xfrm>
            <a:off x="713109" y="434405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latin typeface="Lora" pitchFamily="34" charset="0"/>
                <a:ea typeface="Lora" pitchFamily="34" charset="-122"/>
                <a:cs typeface="Lora" pitchFamily="34" charset="-120"/>
              </a:rPr>
              <a:t>Impact du Projet</a:t>
            </a:r>
            <a:endParaRPr lang="en-US" sz="4400" dirty="0"/>
          </a:p>
        </p:txBody>
      </p:sp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8C47550D-8430-3224-B283-64384250B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050" y="1880467"/>
            <a:ext cx="2137529" cy="1357193"/>
          </a:xfrm>
          <a:prstGeom prst="rect">
            <a:avLst/>
          </a:prstGeom>
        </p:spPr>
      </p:pic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101D5416-8182-D6FF-2E03-F4CDFEE65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400" y="2516261"/>
            <a:ext cx="336590" cy="420767"/>
          </a:xfrm>
          <a:prstGeom prst="rect">
            <a:avLst/>
          </a:prstGeom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7BDB572A-03B1-8258-50D1-0D6FE5697222}"/>
              </a:ext>
            </a:extLst>
          </p:cNvPr>
          <p:cNvSpPr/>
          <p:nvPr/>
        </p:nvSpPr>
        <p:spPr>
          <a:xfrm>
            <a:off x="5276894" y="2119783"/>
            <a:ext cx="266688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Lora" pitchFamily="34" charset="0"/>
                <a:ea typeface="Lora" pitchFamily="34" charset="-122"/>
                <a:cs typeface="Lora" pitchFamily="34" charset="-120"/>
              </a:rPr>
              <a:t>Certification réussie</a:t>
            </a:r>
            <a:endParaRPr lang="en-US" sz="2200" dirty="0"/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F8EB8D83-E643-6D4D-315D-E1FA2C68C2FA}"/>
              </a:ext>
            </a:extLst>
          </p:cNvPr>
          <p:cNvSpPr/>
          <p:nvPr/>
        </p:nvSpPr>
        <p:spPr>
          <a:xfrm>
            <a:off x="5270524" y="2516261"/>
            <a:ext cx="266688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Obtention de l'ISO 27001</a:t>
            </a:r>
            <a:endParaRPr lang="en-US" sz="185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3CB90A19-BA57-AB23-E87F-63F7DB3A3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1226" y="3297430"/>
            <a:ext cx="4275058" cy="1357193"/>
          </a:xfrm>
          <a:prstGeom prst="rect">
            <a:avLst/>
          </a:prstGeom>
        </p:spPr>
      </p:pic>
      <p:pic>
        <p:nvPicPr>
          <p:cNvPr id="12" name="Image 3" descr="preencoded.png">
            <a:extLst>
              <a:ext uri="{FF2B5EF4-FFF2-40B4-BE49-F238E27FC236}">
                <a16:creationId xmlns:a16="http://schemas.microsoft.com/office/drawing/2014/main" id="{3182482C-4A96-E663-D6D3-673D772604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0400" y="3765584"/>
            <a:ext cx="336590" cy="420767"/>
          </a:xfrm>
          <a:prstGeom prst="rect">
            <a:avLst/>
          </a:prstGeom>
        </p:spPr>
      </p:pic>
      <p:sp>
        <p:nvSpPr>
          <p:cNvPr id="13" name="Text 4">
            <a:extLst>
              <a:ext uri="{FF2B5EF4-FFF2-40B4-BE49-F238E27FC236}">
                <a16:creationId xmlns:a16="http://schemas.microsoft.com/office/drawing/2014/main" id="{D8609F46-D960-D96A-CCEB-E3AD5ADE956E}"/>
              </a:ext>
            </a:extLst>
          </p:cNvPr>
          <p:cNvSpPr/>
          <p:nvPr/>
        </p:nvSpPr>
        <p:spPr>
          <a:xfrm>
            <a:off x="6345599" y="353674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Lora" pitchFamily="34" charset="0"/>
                <a:ea typeface="Lora" pitchFamily="34" charset="-122"/>
                <a:cs typeface="Lora" pitchFamily="34" charset="-120"/>
              </a:rPr>
              <a:t>Processus maîtrisés</a:t>
            </a:r>
            <a:endParaRPr lang="en-US" sz="2200" dirty="0"/>
          </a:p>
        </p:txBody>
      </p:sp>
      <p:sp>
        <p:nvSpPr>
          <p:cNvPr id="14" name="Text 5">
            <a:extLst>
              <a:ext uri="{FF2B5EF4-FFF2-40B4-BE49-F238E27FC236}">
                <a16:creationId xmlns:a16="http://schemas.microsoft.com/office/drawing/2014/main" id="{CF92B68B-B2BC-B02E-7BF5-9DAA5641A652}"/>
              </a:ext>
            </a:extLst>
          </p:cNvPr>
          <p:cNvSpPr/>
          <p:nvPr/>
        </p:nvSpPr>
        <p:spPr>
          <a:xfrm>
            <a:off x="6345599" y="4032284"/>
            <a:ext cx="318361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Contrôle des risques de sécurité</a:t>
            </a:r>
            <a:endParaRPr lang="en-US" sz="1850" dirty="0"/>
          </a:p>
        </p:txBody>
      </p:sp>
      <p:sp>
        <p:nvSpPr>
          <p:cNvPr id="31" name="Shape 6">
            <a:extLst>
              <a:ext uri="{FF2B5EF4-FFF2-40B4-BE49-F238E27FC236}">
                <a16:creationId xmlns:a16="http://schemas.microsoft.com/office/drawing/2014/main" id="{DC7CBC23-884F-53C2-0984-7EBA3763D283}"/>
              </a:ext>
            </a:extLst>
          </p:cNvPr>
          <p:cNvSpPr/>
          <p:nvPr/>
        </p:nvSpPr>
        <p:spPr>
          <a:xfrm>
            <a:off x="6166053" y="4669268"/>
            <a:ext cx="7459266" cy="15240"/>
          </a:xfrm>
          <a:prstGeom prst="roundRect">
            <a:avLst>
              <a:gd name="adj" fmla="val 235611"/>
            </a:avLst>
          </a:prstGeom>
          <a:solidFill>
            <a:srgbClr val="D9CDBA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32" name="Image 4" descr="preencoded.png">
            <a:extLst>
              <a:ext uri="{FF2B5EF4-FFF2-40B4-BE49-F238E27FC236}">
                <a16:creationId xmlns:a16="http://schemas.microsoft.com/office/drawing/2014/main" id="{0DE0F36F-5E2F-F276-7A71-14BFEE2C32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521" y="4714393"/>
            <a:ext cx="6412587" cy="1357193"/>
          </a:xfrm>
          <a:prstGeom prst="rect">
            <a:avLst/>
          </a:prstGeom>
        </p:spPr>
      </p:pic>
      <p:pic>
        <p:nvPicPr>
          <p:cNvPr id="33" name="Image 5" descr="preencoded.png">
            <a:extLst>
              <a:ext uri="{FF2B5EF4-FFF2-40B4-BE49-F238E27FC236}">
                <a16:creationId xmlns:a16="http://schemas.microsoft.com/office/drawing/2014/main" id="{D83A3C83-F2E6-1D0E-EF4A-780FB88EC6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0519" y="5182547"/>
            <a:ext cx="336590" cy="420767"/>
          </a:xfrm>
          <a:prstGeom prst="rect">
            <a:avLst/>
          </a:prstGeom>
        </p:spPr>
      </p:pic>
      <p:sp>
        <p:nvSpPr>
          <p:cNvPr id="34" name="Text 7">
            <a:extLst>
              <a:ext uri="{FF2B5EF4-FFF2-40B4-BE49-F238E27FC236}">
                <a16:creationId xmlns:a16="http://schemas.microsoft.com/office/drawing/2014/main" id="{BED7B944-2F36-28F1-2AB5-D27AC662EE00}"/>
              </a:ext>
            </a:extLst>
          </p:cNvPr>
          <p:cNvSpPr/>
          <p:nvPr/>
        </p:nvSpPr>
        <p:spPr>
          <a:xfrm>
            <a:off x="7414424" y="4953709"/>
            <a:ext cx="2922270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Lora" pitchFamily="34" charset="0"/>
                <a:ea typeface="Lora" pitchFamily="34" charset="-122"/>
                <a:cs typeface="Lora" pitchFamily="34" charset="-120"/>
              </a:rPr>
              <a:t>Amélioration continue</a:t>
            </a:r>
            <a:endParaRPr lang="en-US" sz="2200" dirty="0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07741F8D-D273-9CD6-2816-2FB6062BF3C9}"/>
              </a:ext>
            </a:extLst>
          </p:cNvPr>
          <p:cNvSpPr/>
          <p:nvPr/>
        </p:nvSpPr>
        <p:spPr>
          <a:xfrm>
            <a:off x="7414424" y="5449247"/>
            <a:ext cx="361807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Base solide pour l'évolution du SMSI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2457737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2E7FF8FF-1853-43CB-D89E-BA93E4EB0C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564" y="-2494162"/>
            <a:ext cx="11658190" cy="274499"/>
          </a:xfrm>
        </p:spPr>
        <p:txBody>
          <a:bodyPr/>
          <a:lstStyle/>
          <a:p>
            <a:r>
              <a:rPr lang="fr-FR" dirty="0"/>
              <a:t>Title</a:t>
            </a:r>
          </a:p>
        </p:txBody>
      </p:sp>
      <p:sp>
        <p:nvSpPr>
          <p:cNvPr id="26" name="Espace réservé pour une image  25">
            <a:extLst>
              <a:ext uri="{FF2B5EF4-FFF2-40B4-BE49-F238E27FC236}">
                <a16:creationId xmlns:a16="http://schemas.microsoft.com/office/drawing/2014/main" id="{34E15214-C5BA-5FBC-4A52-8500287C27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113226" y="-2533788"/>
            <a:ext cx="2262374" cy="1399826"/>
          </a:xfrm>
        </p:spPr>
        <p:txBody>
          <a:bodyPr/>
          <a:lstStyle/>
          <a:p>
            <a:endParaRPr lang="fr-FR"/>
          </a:p>
        </p:txBody>
      </p:sp>
      <p:sp>
        <p:nvSpPr>
          <p:cNvPr id="28" name="Espace réservé pour une image  27">
            <a:extLst>
              <a:ext uri="{FF2B5EF4-FFF2-40B4-BE49-F238E27FC236}">
                <a16:creationId xmlns:a16="http://schemas.microsoft.com/office/drawing/2014/main" id="{CCA22D95-6D46-0884-6E38-111A09A673F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288588" y="-2295838"/>
            <a:ext cx="2262374" cy="204660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37F7D06A-AB42-4840-DDFE-DA15A0CD691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53489" y="-2347617"/>
            <a:ext cx="2437736" cy="182999"/>
          </a:xfrm>
        </p:spPr>
        <p:txBody>
          <a:bodyPr/>
          <a:lstStyle/>
          <a:p>
            <a:r>
              <a:rPr lang="fr-FR" dirty="0"/>
              <a:t>Title zoom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DE6CC63F-D4A9-15E4-5CFB-4786BE03946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805018" y="-2579762"/>
            <a:ext cx="2437736" cy="369525"/>
          </a:xfrm>
        </p:spPr>
        <p:txBody>
          <a:bodyPr/>
          <a:lstStyle/>
          <a:p>
            <a:r>
              <a:rPr lang="fr-FR" dirty="0"/>
              <a:t>Title zoom</a:t>
            </a:r>
          </a:p>
          <a:p>
            <a:endParaRPr lang="fr-FR" dirty="0"/>
          </a:p>
        </p:txBody>
      </p:sp>
      <p:sp>
        <p:nvSpPr>
          <p:cNvPr id="31" name="Espace réservé du texte 30">
            <a:extLst>
              <a:ext uri="{FF2B5EF4-FFF2-40B4-BE49-F238E27FC236}">
                <a16:creationId xmlns:a16="http://schemas.microsoft.com/office/drawing/2014/main" id="{BAC1B5BC-36AD-BD5D-FCA9-C2C83A5244F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194109" y="-3447424"/>
            <a:ext cx="6745696" cy="3398238"/>
          </a:xfrm>
        </p:spPr>
        <p:txBody>
          <a:bodyPr/>
          <a:lstStyle/>
          <a:p>
            <a:pPr lvl="3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r>
              <a:rPr lang="fr-FR" dirty="0"/>
              <a:t>Sed dictum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auctor</a:t>
            </a:r>
            <a:r>
              <a:rPr lang="fr-FR" dirty="0"/>
              <a:t>. Sed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justo</a:t>
            </a:r>
            <a:r>
              <a:rPr lang="fr-FR" dirty="0"/>
              <a:t>. Ut </a:t>
            </a:r>
            <a:r>
              <a:rPr lang="fr-FR" dirty="0" err="1"/>
              <a:t>blandit</a:t>
            </a:r>
            <a:r>
              <a:rPr lang="fr-FR" dirty="0"/>
              <a:t> </a:t>
            </a:r>
            <a:r>
              <a:rPr lang="fr-FR" dirty="0" err="1"/>
              <a:t>metus</a:t>
            </a:r>
            <a:r>
              <a:rPr lang="fr-FR" dirty="0"/>
              <a:t> </a:t>
            </a:r>
            <a:r>
              <a:rPr lang="fr-FR" dirty="0" err="1"/>
              <a:t>metus</a:t>
            </a:r>
            <a:r>
              <a:rPr lang="fr-FR" dirty="0"/>
              <a:t>, nec </a:t>
            </a:r>
            <a:r>
              <a:rPr lang="fr-FR" dirty="0" err="1"/>
              <a:t>condimentum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 a. </a:t>
            </a:r>
            <a:r>
              <a:rPr lang="fr-FR" dirty="0" err="1"/>
              <a:t>Quisque</a:t>
            </a:r>
            <a:r>
              <a:rPr lang="fr-FR" dirty="0"/>
              <a:t> vitae cursus </a:t>
            </a:r>
            <a:r>
              <a:rPr lang="fr-FR" dirty="0" err="1"/>
              <a:t>dolor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rhoncus mollis </a:t>
            </a:r>
            <a:r>
              <a:rPr lang="fr-FR" dirty="0" err="1"/>
              <a:t>condimentum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blandit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et </a:t>
            </a:r>
            <a:r>
              <a:rPr lang="fr-FR" dirty="0" err="1"/>
              <a:t>laoreet</a:t>
            </a:r>
            <a:r>
              <a:rPr lang="fr-FR" dirty="0"/>
              <a:t>. </a:t>
            </a:r>
          </a:p>
          <a:p>
            <a:endParaRPr lang="fr-FR" dirty="0"/>
          </a:p>
          <a:p>
            <a:pPr lvl="4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. </a:t>
            </a:r>
          </a:p>
          <a:p>
            <a:r>
              <a:rPr lang="fr-FR" dirty="0"/>
              <a:t>Sed dictum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auctor</a:t>
            </a:r>
            <a:r>
              <a:rPr lang="fr-FR" dirty="0"/>
              <a:t>. Sed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justo</a:t>
            </a:r>
            <a:r>
              <a:rPr lang="fr-FR" dirty="0"/>
              <a:t>. Ut </a:t>
            </a:r>
            <a:r>
              <a:rPr lang="fr-FR" dirty="0" err="1"/>
              <a:t>blandit</a:t>
            </a:r>
            <a:r>
              <a:rPr lang="fr-FR" dirty="0"/>
              <a:t> </a:t>
            </a:r>
            <a:r>
              <a:rPr lang="fr-FR" dirty="0" err="1"/>
              <a:t>metus</a:t>
            </a:r>
            <a:r>
              <a:rPr lang="fr-FR" dirty="0"/>
              <a:t> </a:t>
            </a:r>
            <a:r>
              <a:rPr lang="fr-FR" dirty="0" err="1"/>
              <a:t>metus</a:t>
            </a:r>
            <a:r>
              <a:rPr lang="fr-FR" dirty="0"/>
              <a:t>, nec </a:t>
            </a:r>
            <a:r>
              <a:rPr lang="fr-FR" dirty="0" err="1"/>
              <a:t>condimentum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 </a:t>
            </a:r>
            <a:r>
              <a:rPr lang="fr-FR" dirty="0" err="1"/>
              <a:t>egestas</a:t>
            </a:r>
            <a:r>
              <a:rPr lang="fr-FR" dirty="0"/>
              <a:t> a. </a:t>
            </a:r>
            <a:r>
              <a:rPr lang="fr-FR" dirty="0" err="1"/>
              <a:t>Quisque</a:t>
            </a:r>
            <a:r>
              <a:rPr lang="fr-FR" dirty="0"/>
              <a:t> vitae cursus </a:t>
            </a:r>
            <a:r>
              <a:rPr lang="fr-FR" dirty="0" err="1"/>
              <a:t>dolor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rhoncus mollis </a:t>
            </a:r>
            <a:r>
              <a:rPr lang="fr-FR" dirty="0" err="1"/>
              <a:t>condimentum</a:t>
            </a:r>
            <a:r>
              <a:rPr lang="fr-FR" dirty="0"/>
              <a:t>. </a:t>
            </a:r>
            <a:r>
              <a:rPr lang="fr-FR" dirty="0" err="1"/>
              <a:t>Maecenas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 </a:t>
            </a:r>
            <a:r>
              <a:rPr lang="fr-FR" dirty="0" err="1"/>
              <a:t>blandit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 et </a:t>
            </a:r>
            <a:r>
              <a:rPr lang="fr-FR" dirty="0" err="1"/>
              <a:t>laoreet</a:t>
            </a:r>
            <a:r>
              <a:rPr lang="fr-FR" dirty="0"/>
              <a:t>.</a:t>
            </a:r>
          </a:p>
          <a:p>
            <a:endParaRPr lang="fr-FR" dirty="0"/>
          </a:p>
          <a:p>
            <a:pPr lvl="1"/>
            <a:r>
              <a:rPr lang="fr-FR" dirty="0"/>
              <a:t>Sed </a:t>
            </a:r>
            <a:r>
              <a:rPr lang="fr-FR" dirty="0" err="1"/>
              <a:t>dapibus</a:t>
            </a:r>
            <a:r>
              <a:rPr lang="fr-FR" dirty="0"/>
              <a:t> </a:t>
            </a:r>
            <a:r>
              <a:rPr lang="fr-FR" dirty="0" err="1"/>
              <a:t>nisi</a:t>
            </a:r>
            <a:r>
              <a:rPr lang="fr-FR" dirty="0"/>
              <a:t> a ante </a:t>
            </a:r>
            <a:r>
              <a:rPr lang="fr-FR" dirty="0" err="1"/>
              <a:t>hendrerit</a:t>
            </a:r>
            <a:r>
              <a:rPr lang="fr-FR" dirty="0"/>
              <a:t>, </a:t>
            </a:r>
            <a:r>
              <a:rPr lang="fr-FR" dirty="0" err="1"/>
              <a:t>hendrerit</a:t>
            </a:r>
            <a:r>
              <a:rPr lang="fr-FR" dirty="0"/>
              <a:t> </a:t>
            </a:r>
            <a:r>
              <a:rPr lang="fr-FR" dirty="0" err="1"/>
              <a:t>ullamcorper</a:t>
            </a:r>
            <a:r>
              <a:rPr lang="fr-FR" dirty="0"/>
              <a:t> </a:t>
            </a:r>
            <a:r>
              <a:rPr lang="fr-FR" dirty="0" err="1"/>
              <a:t>nisl</a:t>
            </a:r>
            <a:r>
              <a:rPr lang="fr-FR" dirty="0"/>
              <a:t> </a:t>
            </a:r>
            <a:r>
              <a:rPr lang="fr-FR" dirty="0" err="1"/>
              <a:t>molestie</a:t>
            </a:r>
            <a:r>
              <a:rPr lang="fr-FR" dirty="0"/>
              <a:t>. </a:t>
            </a:r>
            <a:r>
              <a:rPr lang="fr-FR" dirty="0" err="1"/>
              <a:t>Nulla</a:t>
            </a:r>
            <a:r>
              <a:rPr lang="fr-FR" dirty="0"/>
              <a:t> tristique, </a:t>
            </a:r>
            <a:r>
              <a:rPr lang="fr-FR" dirty="0" err="1"/>
              <a:t>lectus</a:t>
            </a:r>
            <a:r>
              <a:rPr lang="fr-FR" dirty="0"/>
              <a:t> in </a:t>
            </a:r>
            <a:r>
              <a:rPr lang="fr-FR" dirty="0" err="1"/>
              <a:t>molestie</a:t>
            </a:r>
            <a:r>
              <a:rPr lang="fr-FR" dirty="0"/>
              <a:t> </a:t>
            </a:r>
            <a:r>
              <a:rPr lang="fr-FR" dirty="0" err="1"/>
              <a:t>placerat</a:t>
            </a:r>
            <a:r>
              <a:rPr lang="fr-FR" dirty="0"/>
              <a:t>, nunc </a:t>
            </a:r>
            <a:r>
              <a:rPr lang="fr-FR" dirty="0" err="1"/>
              <a:t>augue</a:t>
            </a:r>
            <a:r>
              <a:rPr lang="fr-FR" dirty="0"/>
              <a:t> </a:t>
            </a:r>
            <a:r>
              <a:rPr lang="fr-FR" dirty="0" err="1"/>
              <a:t>vulputate</a:t>
            </a:r>
            <a:r>
              <a:rPr lang="fr-FR" dirty="0"/>
              <a:t> </a:t>
            </a:r>
            <a:r>
              <a:rPr lang="fr-FR" dirty="0" err="1"/>
              <a:t>enim</a:t>
            </a:r>
            <a:r>
              <a:rPr lang="fr-FR" dirty="0"/>
              <a:t>, </a:t>
            </a:r>
            <a:r>
              <a:rPr lang="fr-FR" dirty="0" err="1"/>
              <a:t>mattis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arcu</a:t>
            </a:r>
            <a:r>
              <a:rPr lang="fr-FR" dirty="0"/>
              <a:t> </a:t>
            </a:r>
            <a:r>
              <a:rPr lang="fr-FR" dirty="0" err="1"/>
              <a:t>lectus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turpis</a:t>
            </a:r>
            <a:r>
              <a:rPr lang="fr-FR" dirty="0"/>
              <a:t>. </a:t>
            </a:r>
            <a:r>
              <a:rPr lang="fr-FR" dirty="0" err="1"/>
              <a:t>Donec</a:t>
            </a:r>
            <a:r>
              <a:rPr lang="fr-FR" dirty="0"/>
              <a:t> ut </a:t>
            </a:r>
            <a:r>
              <a:rPr lang="fr-FR" dirty="0" err="1"/>
              <a:t>sem</a:t>
            </a:r>
            <a:r>
              <a:rPr lang="fr-FR" dirty="0"/>
              <a:t> magna.</a:t>
            </a:r>
          </a:p>
          <a:p>
            <a:pPr lvl="1"/>
            <a:r>
              <a:rPr lang="fr-FR" dirty="0"/>
              <a:t>Suspendisse </a:t>
            </a:r>
            <a:r>
              <a:rPr lang="fr-FR" dirty="0" err="1"/>
              <a:t>volutpat</a:t>
            </a:r>
            <a:r>
              <a:rPr lang="fr-FR" dirty="0"/>
              <a:t> </a:t>
            </a:r>
            <a:r>
              <a:rPr lang="fr-FR" dirty="0" err="1"/>
              <a:t>eleifend</a:t>
            </a:r>
            <a:r>
              <a:rPr lang="fr-FR" dirty="0"/>
              <a:t> </a:t>
            </a:r>
            <a:r>
              <a:rPr lang="fr-FR" dirty="0" err="1"/>
              <a:t>quam</a:t>
            </a:r>
            <a:r>
              <a:rPr lang="fr-FR" dirty="0"/>
              <a:t> </a:t>
            </a:r>
            <a:r>
              <a:rPr lang="fr-FR" dirty="0" err="1"/>
              <a:t>feugiat</a:t>
            </a:r>
            <a:r>
              <a:rPr lang="fr-FR" dirty="0"/>
              <a:t> </a:t>
            </a:r>
            <a:r>
              <a:rPr lang="fr-FR" dirty="0" err="1"/>
              <a:t>pharetra</a:t>
            </a:r>
            <a:r>
              <a:rPr lang="fr-FR" dirty="0"/>
              <a:t>. </a:t>
            </a:r>
            <a:r>
              <a:rPr lang="fr-FR" dirty="0" err="1"/>
              <a:t>Aenean</a:t>
            </a:r>
            <a:r>
              <a:rPr lang="fr-FR" dirty="0"/>
              <a:t> </a:t>
            </a:r>
            <a:r>
              <a:rPr lang="fr-FR" dirty="0" err="1"/>
              <a:t>tempus</a:t>
            </a:r>
            <a:r>
              <a:rPr lang="fr-FR" dirty="0"/>
              <a:t>, </a:t>
            </a:r>
            <a:r>
              <a:rPr lang="fr-FR" dirty="0" err="1"/>
              <a:t>odio</a:t>
            </a:r>
            <a:r>
              <a:rPr lang="fr-FR" dirty="0"/>
              <a:t> in </a:t>
            </a:r>
            <a:r>
              <a:rPr lang="fr-FR" dirty="0" err="1"/>
              <a:t>convallis</a:t>
            </a:r>
            <a:r>
              <a:rPr lang="fr-FR" dirty="0"/>
              <a:t> rhoncus, </a:t>
            </a:r>
            <a:r>
              <a:rPr lang="fr-FR" dirty="0" err="1"/>
              <a:t>purus</a:t>
            </a:r>
            <a:r>
              <a:rPr lang="fr-FR" dirty="0"/>
              <a:t> ante tristique </a:t>
            </a:r>
            <a:r>
              <a:rPr lang="fr-FR" dirty="0" err="1"/>
              <a:t>lectus</a:t>
            </a:r>
            <a:r>
              <a:rPr lang="fr-FR" dirty="0"/>
              <a:t>, </a:t>
            </a:r>
            <a:r>
              <a:rPr lang="fr-FR" dirty="0" err="1"/>
              <a:t>ac</a:t>
            </a:r>
            <a:r>
              <a:rPr lang="fr-FR" dirty="0"/>
              <a:t> commodo </a:t>
            </a:r>
            <a:r>
              <a:rPr lang="fr-FR" dirty="0" err="1"/>
              <a:t>nisl</a:t>
            </a:r>
            <a:r>
              <a:rPr lang="fr-FR" dirty="0"/>
              <a:t> </a:t>
            </a:r>
            <a:r>
              <a:rPr lang="fr-FR" dirty="0" err="1"/>
              <a:t>lorem</a:t>
            </a:r>
            <a:r>
              <a:rPr lang="fr-FR" dirty="0"/>
              <a:t> </a:t>
            </a:r>
            <a:r>
              <a:rPr lang="fr-FR" dirty="0" err="1"/>
              <a:t>quis</a:t>
            </a:r>
            <a:r>
              <a:rPr lang="fr-FR" dirty="0"/>
              <a:t> </a:t>
            </a:r>
            <a:r>
              <a:rPr lang="fr-FR" dirty="0" err="1"/>
              <a:t>lacus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2" name="Rectangle 1">
            <a:extLst>
              <a:ext uri="{FF2B5EF4-FFF2-40B4-BE49-F238E27FC236}">
                <a16:creationId xmlns:a16="http://schemas.microsoft.com/office/drawing/2014/main" id="{B93FBDFC-3B23-9C51-EA3E-F7C7103B6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794C5306-4CAC-5854-F655-0590136F4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67" y="105975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07B111-7119-CA56-6967-A8F3C7F82B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742B3B5-001A-49B4-9F0B-784570D91E55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21" name="Text 0">
            <a:extLst>
              <a:ext uri="{FF2B5EF4-FFF2-40B4-BE49-F238E27FC236}">
                <a16:creationId xmlns:a16="http://schemas.microsoft.com/office/drawing/2014/main" id="{9C2AE3EB-104E-4FA0-2EAF-48180036E925}"/>
              </a:ext>
            </a:extLst>
          </p:cNvPr>
          <p:cNvSpPr/>
          <p:nvPr/>
        </p:nvSpPr>
        <p:spPr>
          <a:xfrm>
            <a:off x="2095" y="46168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 Résumé</a:t>
            </a:r>
            <a:endParaRPr lang="en-US" sz="4400" dirty="0"/>
          </a:p>
        </p:txBody>
      </p:sp>
      <p:sp>
        <p:nvSpPr>
          <p:cNvPr id="22" name="Text 1">
            <a:extLst>
              <a:ext uri="{FF2B5EF4-FFF2-40B4-BE49-F238E27FC236}">
                <a16:creationId xmlns:a16="http://schemas.microsoft.com/office/drawing/2014/main" id="{0CD4BD15-A287-F8F8-00D0-725BE6F18127}"/>
              </a:ext>
            </a:extLst>
          </p:cNvPr>
          <p:cNvSpPr/>
          <p:nvPr/>
        </p:nvSpPr>
        <p:spPr>
          <a:xfrm>
            <a:off x="1037343" y="205735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Engagement collectif</a:t>
            </a:r>
            <a:endParaRPr lang="en-US" sz="2200" dirty="0"/>
          </a:p>
        </p:txBody>
      </p:sp>
      <p:sp>
        <p:nvSpPr>
          <p:cNvPr id="23" name="Text 2">
            <a:extLst>
              <a:ext uri="{FF2B5EF4-FFF2-40B4-BE49-F238E27FC236}">
                <a16:creationId xmlns:a16="http://schemas.microsoft.com/office/drawing/2014/main" id="{C9C0C5C6-BDC2-49B7-7920-948728E5FBFE}"/>
              </a:ext>
            </a:extLst>
          </p:cNvPr>
          <p:cNvSpPr/>
          <p:nvPr/>
        </p:nvSpPr>
        <p:spPr>
          <a:xfrm>
            <a:off x="2095" y="2552896"/>
            <a:ext cx="385143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Mobilisation des équipes pour la sécurité.</a:t>
            </a:r>
            <a:endParaRPr lang="en-US" sz="1850" dirty="0"/>
          </a:p>
        </p:txBody>
      </p:sp>
      <p:pic>
        <p:nvPicPr>
          <p:cNvPr id="24" name="Image 0" descr="preencoded.png">
            <a:extLst>
              <a:ext uri="{FF2B5EF4-FFF2-40B4-BE49-F238E27FC236}">
                <a16:creationId xmlns:a16="http://schemas.microsoft.com/office/drawing/2014/main" id="{E8CCD7ED-C673-4E4D-9760-B49C3D2D9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502" y="1644449"/>
            <a:ext cx="4534138" cy="4534138"/>
          </a:xfrm>
          <a:prstGeom prst="rect">
            <a:avLst/>
          </a:prstGeom>
        </p:spPr>
      </p:pic>
      <p:pic>
        <p:nvPicPr>
          <p:cNvPr id="25" name="Image 1" descr="preencoded.png">
            <a:extLst>
              <a:ext uri="{FF2B5EF4-FFF2-40B4-BE49-F238E27FC236}">
                <a16:creationId xmlns:a16="http://schemas.microsoft.com/office/drawing/2014/main" id="{7BB3B53B-01BA-3793-8FAC-3A8034F82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887" y="2389304"/>
            <a:ext cx="358140" cy="447675"/>
          </a:xfrm>
          <a:prstGeom prst="rect">
            <a:avLst/>
          </a:prstGeom>
        </p:spPr>
      </p:pic>
      <p:sp>
        <p:nvSpPr>
          <p:cNvPr id="33" name="Text 3">
            <a:extLst>
              <a:ext uri="{FF2B5EF4-FFF2-40B4-BE49-F238E27FC236}">
                <a16:creationId xmlns:a16="http://schemas.microsoft.com/office/drawing/2014/main" id="{C5740D46-DBA7-E4CE-9A33-E2008271E1D3}"/>
              </a:ext>
            </a:extLst>
          </p:cNvPr>
          <p:cNvSpPr/>
          <p:nvPr/>
        </p:nvSpPr>
        <p:spPr>
          <a:xfrm>
            <a:off x="8621486" y="2289411"/>
            <a:ext cx="3399830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Documentation optimisée</a:t>
            </a:r>
            <a:endParaRPr lang="en-US" sz="2200" dirty="0"/>
          </a:p>
        </p:txBody>
      </p:sp>
      <p:sp>
        <p:nvSpPr>
          <p:cNvPr id="35" name="Text 4">
            <a:extLst>
              <a:ext uri="{FF2B5EF4-FFF2-40B4-BE49-F238E27FC236}">
                <a16:creationId xmlns:a16="http://schemas.microsoft.com/office/drawing/2014/main" id="{24C2D965-47C9-EB41-FE7A-0B56D530868C}"/>
              </a:ext>
            </a:extLst>
          </p:cNvPr>
          <p:cNvSpPr/>
          <p:nvPr/>
        </p:nvSpPr>
        <p:spPr>
          <a:xfrm>
            <a:off x="8746640" y="2754388"/>
            <a:ext cx="3851434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Procédures claires et conformes.</a:t>
            </a:r>
            <a:endParaRPr lang="en-US" sz="1850" dirty="0"/>
          </a:p>
        </p:txBody>
      </p:sp>
      <p:pic>
        <p:nvPicPr>
          <p:cNvPr id="36" name="Image 2" descr="preencoded.png">
            <a:extLst>
              <a:ext uri="{FF2B5EF4-FFF2-40B4-BE49-F238E27FC236}">
                <a16:creationId xmlns:a16="http://schemas.microsoft.com/office/drawing/2014/main" id="{1F1B132A-0DCE-8DF1-5477-D1FF1F9C6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502" y="1644449"/>
            <a:ext cx="4534138" cy="4534138"/>
          </a:xfrm>
          <a:prstGeom prst="rect">
            <a:avLst/>
          </a:prstGeom>
        </p:spPr>
      </p:pic>
      <p:pic>
        <p:nvPicPr>
          <p:cNvPr id="37" name="Image 3" descr="preencoded.png">
            <a:extLst>
              <a:ext uri="{FF2B5EF4-FFF2-40B4-BE49-F238E27FC236}">
                <a16:creationId xmlns:a16="http://schemas.microsoft.com/office/drawing/2014/main" id="{D4B58502-90BC-E4EA-89CB-ED30F8E55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8759" y="2775067"/>
            <a:ext cx="358140" cy="447675"/>
          </a:xfrm>
          <a:prstGeom prst="rect">
            <a:avLst/>
          </a:prstGeom>
        </p:spPr>
      </p:pic>
      <p:sp>
        <p:nvSpPr>
          <p:cNvPr id="38" name="Text 5">
            <a:extLst>
              <a:ext uri="{FF2B5EF4-FFF2-40B4-BE49-F238E27FC236}">
                <a16:creationId xmlns:a16="http://schemas.microsoft.com/office/drawing/2014/main" id="{322E33E0-AC5D-EE15-2495-48F267030B03}"/>
              </a:ext>
            </a:extLst>
          </p:cNvPr>
          <p:cNvSpPr/>
          <p:nvPr/>
        </p:nvSpPr>
        <p:spPr>
          <a:xfrm>
            <a:off x="9105614" y="469542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Résilience renforcée</a:t>
            </a:r>
            <a:endParaRPr lang="en-US" sz="2200" dirty="0"/>
          </a:p>
        </p:txBody>
      </p:sp>
      <p:sp>
        <p:nvSpPr>
          <p:cNvPr id="39" name="Text 6">
            <a:extLst>
              <a:ext uri="{FF2B5EF4-FFF2-40B4-BE49-F238E27FC236}">
                <a16:creationId xmlns:a16="http://schemas.microsoft.com/office/drawing/2014/main" id="{13FCAE4E-5A36-9F2D-B828-62C048D1A818}"/>
              </a:ext>
            </a:extLst>
          </p:cNvPr>
          <p:cNvSpPr/>
          <p:nvPr/>
        </p:nvSpPr>
        <p:spPr>
          <a:xfrm>
            <a:off x="8997330" y="5185740"/>
            <a:ext cx="3851434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Meilleur </a:t>
            </a:r>
            <a:r>
              <a:rPr lang="en-US" sz="1850" dirty="0" err="1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connaisance</a:t>
            </a: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de </a:t>
            </a:r>
            <a:r>
              <a:rPr lang="en-US" sz="1850" dirty="0" err="1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notre</a:t>
            </a: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SI </a:t>
            </a:r>
            <a:endParaRPr lang="en-US" sz="1850" dirty="0"/>
          </a:p>
        </p:txBody>
      </p:sp>
      <p:pic>
        <p:nvPicPr>
          <p:cNvPr id="40" name="Image 4" descr="preencoded.png">
            <a:extLst>
              <a:ext uri="{FF2B5EF4-FFF2-40B4-BE49-F238E27FC236}">
                <a16:creationId xmlns:a16="http://schemas.microsoft.com/office/drawing/2014/main" id="{359A6B4E-E60D-B40C-7E6F-D4BD8BBA2F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2502" y="1644449"/>
            <a:ext cx="4534138" cy="4534138"/>
          </a:xfrm>
          <a:prstGeom prst="rect">
            <a:avLst/>
          </a:prstGeom>
        </p:spPr>
      </p:pic>
      <p:pic>
        <p:nvPicPr>
          <p:cNvPr id="41" name="Image 5" descr="preencoded.png">
            <a:extLst>
              <a:ext uri="{FF2B5EF4-FFF2-40B4-BE49-F238E27FC236}">
                <a16:creationId xmlns:a16="http://schemas.microsoft.com/office/drawing/2014/main" id="{5CEB9159-D488-C402-519B-7B45798E9B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2996" y="4985938"/>
            <a:ext cx="358140" cy="447675"/>
          </a:xfrm>
          <a:prstGeom prst="rect">
            <a:avLst/>
          </a:prstGeom>
        </p:spPr>
      </p:pic>
      <p:sp>
        <p:nvSpPr>
          <p:cNvPr id="42" name="Text 7">
            <a:extLst>
              <a:ext uri="{FF2B5EF4-FFF2-40B4-BE49-F238E27FC236}">
                <a16:creationId xmlns:a16="http://schemas.microsoft.com/office/drawing/2014/main" id="{A43D2FB7-BA6E-DEBD-C49E-45A2D2929AC9}"/>
              </a:ext>
            </a:extLst>
          </p:cNvPr>
          <p:cNvSpPr/>
          <p:nvPr/>
        </p:nvSpPr>
        <p:spPr>
          <a:xfrm>
            <a:off x="816482" y="4503973"/>
            <a:ext cx="303704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Positionnement France</a:t>
            </a:r>
            <a:endParaRPr lang="en-US" sz="2200" dirty="0"/>
          </a:p>
        </p:txBody>
      </p:sp>
      <p:sp>
        <p:nvSpPr>
          <p:cNvPr id="43" name="Text 8">
            <a:extLst>
              <a:ext uri="{FF2B5EF4-FFF2-40B4-BE49-F238E27FC236}">
                <a16:creationId xmlns:a16="http://schemas.microsoft.com/office/drawing/2014/main" id="{08F90BF9-1EFC-7DC1-5C6D-78E8916CDC44}"/>
              </a:ext>
            </a:extLst>
          </p:cNvPr>
          <p:cNvSpPr/>
          <p:nvPr/>
        </p:nvSpPr>
        <p:spPr>
          <a:xfrm>
            <a:off x="2095" y="4999512"/>
            <a:ext cx="385143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Reconnaissance sur le marché national.</a:t>
            </a:r>
            <a:endParaRPr lang="en-US" sz="1850" dirty="0"/>
          </a:p>
        </p:txBody>
      </p:sp>
      <p:pic>
        <p:nvPicPr>
          <p:cNvPr id="44" name="Image 6" descr="preencoded.png">
            <a:extLst>
              <a:ext uri="{FF2B5EF4-FFF2-40B4-BE49-F238E27FC236}">
                <a16:creationId xmlns:a16="http://schemas.microsoft.com/office/drawing/2014/main" id="{2D52045F-EF4D-000B-1F33-75FA91C850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2502" y="1644449"/>
            <a:ext cx="4534138" cy="4534138"/>
          </a:xfrm>
          <a:prstGeom prst="rect">
            <a:avLst/>
          </a:prstGeom>
        </p:spPr>
      </p:pic>
      <p:pic>
        <p:nvPicPr>
          <p:cNvPr id="45" name="Image 7" descr="preencoded.png">
            <a:extLst>
              <a:ext uri="{FF2B5EF4-FFF2-40B4-BE49-F238E27FC236}">
                <a16:creationId xmlns:a16="http://schemas.microsoft.com/office/drawing/2014/main" id="{4A30A0B0-22F7-C88E-0E91-92C79C1C9F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2124" y="4600176"/>
            <a:ext cx="35814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4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z 1920 x 1080">
  <a:themeElements>
    <a:clrScheme name="00. Inetum">
      <a:dk1>
        <a:sysClr val="windowText" lastClr="000000"/>
      </a:dk1>
      <a:lt1>
        <a:sysClr val="window" lastClr="FFFFFF"/>
      </a:lt1>
      <a:dk2>
        <a:srgbClr val="232D4B"/>
      </a:dk2>
      <a:lt2>
        <a:srgbClr val="F5F5F5"/>
      </a:lt2>
      <a:accent1>
        <a:srgbClr val="232D4B"/>
      </a:accent1>
      <a:accent2>
        <a:srgbClr val="005573"/>
      </a:accent2>
      <a:accent3>
        <a:srgbClr val="00AA9B"/>
      </a:accent3>
      <a:accent4>
        <a:srgbClr val="F04641"/>
      </a:accent4>
      <a:accent5>
        <a:srgbClr val="FCFCFC"/>
      </a:accent5>
      <a:accent6>
        <a:srgbClr val="F5F5F5"/>
      </a:accent6>
      <a:hlink>
        <a:srgbClr val="232D4B"/>
      </a:hlink>
      <a:folHlink>
        <a:srgbClr val="005573"/>
      </a:folHlink>
    </a:clrScheme>
    <a:fontScheme name="00. Inetum">
      <a:majorFont>
        <a:latin typeface="Poppins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Strong Blue">
      <a:srgbClr val="232D4B"/>
    </a:custClr>
    <a:custClr name="Neutral Blue">
      <a:srgbClr val="005573"/>
    </a:custClr>
    <a:custClr name="Mineral Green">
      <a:srgbClr val="00AA9B"/>
    </a:custClr>
    <a:custClr name="Accent Red">
      <a:srgbClr val="F04641"/>
    </a:custClr>
    <a:custClr name="Grey">
      <a:srgbClr val="D9D9D9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Strong Blue 01">
      <a:srgbClr val="5A70B3"/>
    </a:custClr>
    <a:custClr name="Blue 01">
      <a:srgbClr val="31859C"/>
    </a:custClr>
    <a:custClr name="Green 01">
      <a:srgbClr val="58DAC7"/>
    </a:custClr>
    <a:custClr name="Red 01">
      <a:srgbClr val="F5908D"/>
    </a:custClr>
    <a:custClr name="Light Grey">
      <a:srgbClr val="E8E8E8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Strong Blue 02">
      <a:srgbClr val="91A0CC"/>
    </a:custClr>
    <a:custClr name="Blue 02">
      <a:srgbClr val="93CDDD"/>
    </a:custClr>
    <a:custClr name="Green 02">
      <a:srgbClr val="C4F6EF"/>
    </a:custClr>
    <a:custClr name="Red 02">
      <a:srgbClr val="FCDAD9"/>
    </a:custClr>
  </a:custClrLst>
  <a:extLst>
    <a:ext uri="{05A4C25C-085E-4340-85A3-A5531E510DB2}">
      <thm15:themeFamily xmlns:thm15="http://schemas.microsoft.com/office/thememl/2012/main" name="INETUM_TemplatePowerPoint_2024.pptx" id="{6A8EA089-09F3-49EB-A63C-07BF56DEE149}" vid="{F30CF253-4E92-4EA6-B070-1DA9C5B89F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5BDF4A8C5D4944A38D281BBF8ECE18" ma:contentTypeVersion="6" ma:contentTypeDescription="Create a new document." ma:contentTypeScope="" ma:versionID="cbceb7f6c1bc4fefbe2b457a3cc21193">
  <xsd:schema xmlns:xsd="http://www.w3.org/2001/XMLSchema" xmlns:xs="http://www.w3.org/2001/XMLSchema" xmlns:p="http://schemas.microsoft.com/office/2006/metadata/properties" xmlns:ns2="da0d6a39-fa44-4777-b3cb-6c51e1fb92f0" xmlns:ns3="a4ea7c8e-0d2f-479f-bd04-6ebaf45f1d96" targetNamespace="http://schemas.microsoft.com/office/2006/metadata/properties" ma:root="true" ma:fieldsID="3dee8d32a25949b4d3d1fbaaae823e39" ns2:_="" ns3:_="">
    <xsd:import namespace="da0d6a39-fa44-4777-b3cb-6c51e1fb92f0"/>
    <xsd:import namespace="a4ea7c8e-0d2f-479f-bd04-6ebaf45f1d9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0d6a39-fa44-4777-b3cb-6c51e1fb92f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ea7c8e-0d2f-479f-bd04-6ebaf45f1d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D31A23-3F46-49FC-8B65-9AA7590FF951}">
  <ds:schemaRefs>
    <ds:schemaRef ds:uri="http://schemas.microsoft.com/office/2006/metadata/properties"/>
    <ds:schemaRef ds:uri="http://schemas.microsoft.com/office/infopath/2007/PartnerControls"/>
    <ds:schemaRef ds:uri="d65a72c7-7e11-44a4-8e3c-315ae3158d34"/>
    <ds:schemaRef ds:uri="d19f190e-a964-4279-b145-6b078cb0fbff"/>
    <ds:schemaRef ds:uri="c20241b9-074f-4fdb-9770-a6591d72625f"/>
  </ds:schemaRefs>
</ds:datastoreItem>
</file>

<file path=customXml/itemProps2.xml><?xml version="1.0" encoding="utf-8"?>
<ds:datastoreItem xmlns:ds="http://schemas.openxmlformats.org/officeDocument/2006/customXml" ds:itemID="{657DAD5F-E137-4BFC-A622-399D04B28E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97EFB6-7D98-4747-BBB8-AC1293CB8E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0d6a39-fa44-4777-b3cb-6c51e1fb92f0"/>
    <ds:schemaRef ds:uri="a4ea7c8e-0d2f-479f-bd04-6ebaf45f1d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6c04a875-6eb2-484b-a14b-e2519851b720}" enabled="1" method="Standard" siteId="{14cb4ab4-62b8-45a2-a944-e225383ee1f9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Baz 1920 x 1080</Template>
  <TotalTime>29</TotalTime>
  <Words>479</Words>
  <Application>Microsoft Macintosh PowerPoint</Application>
  <PresentationFormat>Grand écran</PresentationFormat>
  <Paragraphs>115</Paragraphs>
  <Slides>12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23" baseType="lpstr">
      <vt:lpstr>Arial</vt:lpstr>
      <vt:lpstr>Calibri</vt:lpstr>
      <vt:lpstr>Lora</vt:lpstr>
      <vt:lpstr>Poppins</vt:lpstr>
      <vt:lpstr>Poppins ExtraBold</vt:lpstr>
      <vt:lpstr>Poppins Light</vt:lpstr>
      <vt:lpstr>Poppins Medium</vt:lpstr>
      <vt:lpstr>Source Sans Pro</vt:lpstr>
      <vt:lpstr>Verdana</vt:lpstr>
      <vt:lpstr>Wingdings</vt:lpstr>
      <vt:lpstr>Baz 1920 x 1080</vt:lpstr>
      <vt:lpstr>Certification </vt:lpstr>
      <vt:lpstr>Introduction</vt:lpstr>
      <vt:lpstr>ISO 27001  </vt:lpstr>
      <vt:lpstr>Présentation PowerPoint</vt:lpstr>
      <vt:lpstr>Ma Contribution</vt:lpstr>
      <vt:lpstr>Présentation PowerPoint</vt:lpstr>
      <vt:lpstr>Suivi et réunions</vt:lpstr>
      <vt:lpstr>Slide title</vt:lpstr>
      <vt:lpstr>Présentation PowerPoint</vt:lpstr>
      <vt:lpstr>Q&amp;A</vt:lpstr>
      <vt:lpstr>Q&amp;A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Marseille Johan</dc:creator>
  <cp:lastModifiedBy>Marseille Johan</cp:lastModifiedBy>
  <cp:revision>5</cp:revision>
  <dcterms:created xsi:type="dcterms:W3CDTF">2025-04-10T07:51:34Z</dcterms:created>
  <dcterms:modified xsi:type="dcterms:W3CDTF">2025-04-10T13:31:49Z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0x010100B85BDF4A8C5D4944A38D281BBF8ECE18</vt:lpwstr>
  </property>
  <property fmtid="{D5CDD505-2E9C-101B-9397-08002B2CF9AE}" pid="3" name="MSIP_Label_6c04a875-6eb2-484b-a14b-e2519851b720_Enabled">
    <vt:lpwstr>true</vt:lpwstr>
  </property>
  <property fmtid="{D5CDD505-2E9C-101B-9397-08002B2CF9AE}" pid="4" name="MSIP_Label_6c04a875-6eb2-484b-a14b-e2519851b720_SetDate">
    <vt:lpwstr>2024-10-22T07:19:14Z</vt:lpwstr>
  </property>
  <property fmtid="{D5CDD505-2E9C-101B-9397-08002B2CF9AE}" pid="5" name="MSIP_Label_6c04a875-6eb2-484b-a14b-e2519851b720_Method">
    <vt:lpwstr>Standard</vt:lpwstr>
  </property>
  <property fmtid="{D5CDD505-2E9C-101B-9397-08002B2CF9AE}" pid="6" name="MSIP_Label_6c04a875-6eb2-484b-a14b-e2519851b720_Name">
    <vt:lpwstr>External</vt:lpwstr>
  </property>
  <property fmtid="{D5CDD505-2E9C-101B-9397-08002B2CF9AE}" pid="7" name="MSIP_Label_6c04a875-6eb2-484b-a14b-e2519851b720_SiteId">
    <vt:lpwstr>14cb4ab4-62b8-45a2-a944-e225383ee1f9</vt:lpwstr>
  </property>
  <property fmtid="{D5CDD505-2E9C-101B-9397-08002B2CF9AE}" pid="8" name="MSIP_Label_6c04a875-6eb2-484b-a14b-e2519851b720_ActionId">
    <vt:lpwstr>143b58cf-2648-4595-9c13-dceb9e3a08f6</vt:lpwstr>
  </property>
  <property fmtid="{D5CDD505-2E9C-101B-9397-08002B2CF9AE}" pid="9" name="MSIP_Label_6c04a875-6eb2-484b-a14b-e2519851b720_ContentBits">
    <vt:lpwstr>0</vt:lpwstr>
  </property>
</Properties>
</file>