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57" r:id="rId4"/>
    <p:sldId id="284" r:id="rId5"/>
    <p:sldId id="296" r:id="rId6"/>
    <p:sldId id="285" r:id="rId7"/>
    <p:sldId id="286" r:id="rId8"/>
    <p:sldId id="282" r:id="rId9"/>
    <p:sldId id="283" r:id="rId10"/>
    <p:sldId id="287" r:id="rId11"/>
    <p:sldId id="288" r:id="rId12"/>
    <p:sldId id="289" r:id="rId13"/>
    <p:sldId id="294" r:id="rId14"/>
    <p:sldId id="290" r:id="rId15"/>
    <p:sldId id="295" r:id="rId16"/>
    <p:sldId id="292" r:id="rId17"/>
    <p:sldId id="297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Seward" userId="cbce97c71a32bcae" providerId="LiveId" clId="{532C5B5C-172B-054F-99D4-BAEF66B9CF87}"/>
    <pc:docChg chg="custSel modSld">
      <pc:chgData name="Trevor Seward" userId="cbce97c71a32bcae" providerId="LiveId" clId="{532C5B5C-172B-054F-99D4-BAEF66B9CF87}" dt="2018-10-26T23:18:27.414" v="25" actId="20577"/>
      <pc:docMkLst>
        <pc:docMk/>
      </pc:docMkLst>
      <pc:sldChg chg="modSp">
        <pc:chgData name="Trevor Seward" userId="cbce97c71a32bcae" providerId="LiveId" clId="{532C5B5C-172B-054F-99D4-BAEF66B9CF87}" dt="2018-10-26T23:18:27.414" v="25" actId="20577"/>
        <pc:sldMkLst>
          <pc:docMk/>
          <pc:sldMk cId="538879461" sldId="257"/>
        </pc:sldMkLst>
        <pc:spChg chg="mod">
          <ac:chgData name="Trevor Seward" userId="cbce97c71a32bcae" providerId="LiveId" clId="{532C5B5C-172B-054F-99D4-BAEF66B9CF87}" dt="2018-10-26T23:18:27.414" v="25" actId="20577"/>
          <ac:spMkLst>
            <pc:docMk/>
            <pc:sldMk cId="538879461" sldId="257"/>
            <ac:spMk id="3" creationId="{6FF012C0-2FB2-4A22-96FA-C47B858A5B14}"/>
          </ac:spMkLst>
        </pc:spChg>
      </pc:sldChg>
    </pc:docChg>
  </pc:docChgLst>
  <pc:docChgLst>
    <pc:chgData name="Trevor Seward" userId="cbce97c71a32bcae" providerId="LiveId" clId="{58A26015-752B-4358-B3FB-1D02D106867B}"/>
    <pc:docChg chg="custSel modSld">
      <pc:chgData name="Trevor Seward" userId="cbce97c71a32bcae" providerId="LiveId" clId="{58A26015-752B-4358-B3FB-1D02D106867B}" dt="2018-10-27T04:49:16.494" v="83" actId="20577"/>
      <pc:docMkLst>
        <pc:docMk/>
      </pc:docMkLst>
      <pc:sldChg chg="modSp">
        <pc:chgData name="Trevor Seward" userId="cbce97c71a32bcae" providerId="LiveId" clId="{58A26015-752B-4358-B3FB-1D02D106867B}" dt="2018-10-27T04:49:00.545" v="82" actId="1076"/>
        <pc:sldMkLst>
          <pc:docMk/>
          <pc:sldMk cId="538879461" sldId="257"/>
        </pc:sldMkLst>
        <pc:spChg chg="mod">
          <ac:chgData name="Trevor Seward" userId="cbce97c71a32bcae" providerId="LiveId" clId="{58A26015-752B-4358-B3FB-1D02D106867B}" dt="2018-10-27T04:49:00.545" v="82" actId="1076"/>
          <ac:spMkLst>
            <pc:docMk/>
            <pc:sldMk cId="538879461" sldId="257"/>
            <ac:spMk id="3" creationId="{6FF012C0-2FB2-4A22-96FA-C47B858A5B14}"/>
          </ac:spMkLst>
        </pc:spChg>
      </pc:sldChg>
      <pc:sldChg chg="modSp">
        <pc:chgData name="Trevor Seward" userId="cbce97c71a32bcae" providerId="LiveId" clId="{58A26015-752B-4358-B3FB-1D02D106867B}" dt="2018-10-27T04:39:57.174" v="81" actId="20577"/>
        <pc:sldMkLst>
          <pc:docMk/>
          <pc:sldMk cId="3264237589" sldId="283"/>
        </pc:sldMkLst>
        <pc:spChg chg="mod">
          <ac:chgData name="Trevor Seward" userId="cbce97c71a32bcae" providerId="LiveId" clId="{58A26015-752B-4358-B3FB-1D02D106867B}" dt="2018-10-27T04:39:57.174" v="81" actId="20577"/>
          <ac:spMkLst>
            <pc:docMk/>
            <pc:sldMk cId="3264237589" sldId="283"/>
            <ac:spMk id="3" creationId="{DDD14C65-F33F-4BCA-B897-0CAE95A530AE}"/>
          </ac:spMkLst>
        </pc:spChg>
      </pc:sldChg>
      <pc:sldChg chg="modSp">
        <pc:chgData name="Trevor Seward" userId="cbce97c71a32bcae" providerId="LiveId" clId="{58A26015-752B-4358-B3FB-1D02D106867B}" dt="2018-10-27T04:49:16.494" v="83" actId="20577"/>
        <pc:sldMkLst>
          <pc:docMk/>
          <pc:sldMk cId="1670399201" sldId="286"/>
        </pc:sldMkLst>
        <pc:spChg chg="mod">
          <ac:chgData name="Trevor Seward" userId="cbce97c71a32bcae" providerId="LiveId" clId="{58A26015-752B-4358-B3FB-1D02D106867B}" dt="2018-10-27T04:49:16.494" v="83" actId="20577"/>
          <ac:spMkLst>
            <pc:docMk/>
            <pc:sldMk cId="1670399201" sldId="286"/>
            <ac:spMk id="3" creationId="{67F935D8-6223-4B96-880E-220136DC408E}"/>
          </ac:spMkLst>
        </pc:spChg>
      </pc:sldChg>
      <pc:sldChg chg="addSp delSp modSp">
        <pc:chgData name="Trevor Seward" userId="cbce97c71a32bcae" providerId="LiveId" clId="{58A26015-752B-4358-B3FB-1D02D106867B}" dt="2018-10-27T04:39:17.864" v="8" actId="1076"/>
        <pc:sldMkLst>
          <pc:docMk/>
          <pc:sldMk cId="3110789769" sldId="287"/>
        </pc:sldMkLst>
        <pc:spChg chg="add del mod">
          <ac:chgData name="Trevor Seward" userId="cbce97c71a32bcae" providerId="LiveId" clId="{58A26015-752B-4358-B3FB-1D02D106867B}" dt="2018-10-27T04:38:27.117" v="1"/>
          <ac:spMkLst>
            <pc:docMk/>
            <pc:sldMk cId="3110789769" sldId="287"/>
            <ac:spMk id="3" creationId="{F8EE0583-1033-4028-AB8A-08CA33D06DE0}"/>
          </ac:spMkLst>
        </pc:spChg>
        <pc:picChg chg="add mod">
          <ac:chgData name="Trevor Seward" userId="cbce97c71a32bcae" providerId="LiveId" clId="{58A26015-752B-4358-B3FB-1D02D106867B}" dt="2018-10-27T04:39:17.864" v="8" actId="1076"/>
          <ac:picMkLst>
            <pc:docMk/>
            <pc:sldMk cId="3110789769" sldId="287"/>
            <ac:picMk id="4" creationId="{044B84C4-B4F3-4029-980F-0BAD2D5F30D4}"/>
          </ac:picMkLst>
        </pc:picChg>
        <pc:picChg chg="del">
          <ac:chgData name="Trevor Seward" userId="cbce97c71a32bcae" providerId="LiveId" clId="{58A26015-752B-4358-B3FB-1D02D106867B}" dt="2018-10-27T04:38:11.306" v="0"/>
          <ac:picMkLst>
            <pc:docMk/>
            <pc:sldMk cId="3110789769" sldId="287"/>
            <ac:picMk id="5" creationId="{C2461B62-5F59-4BE0-BD00-9C99FB105E4D}"/>
          </ac:picMkLst>
        </pc:picChg>
        <pc:picChg chg="add del">
          <ac:chgData name="Trevor Seward" userId="cbce97c71a32bcae" providerId="LiveId" clId="{58A26015-752B-4358-B3FB-1D02D106867B}" dt="2018-10-27T04:39:04.099" v="6" actId="478"/>
          <ac:picMkLst>
            <pc:docMk/>
            <pc:sldMk cId="3110789769" sldId="287"/>
            <ac:picMk id="15" creationId="{27FEC626-6A80-4D6D-8905-5CA5393F0842}"/>
          </ac:picMkLst>
        </pc:picChg>
      </pc:sldChg>
    </pc:docChg>
  </pc:docChgLst>
  <pc:docChgLst>
    <pc:chgData name="Trevor Seward" userId="cbce97c71a32bcae" providerId="LiveId" clId="{710FE27C-2538-4BAA-B428-1669F0A87A8A}"/>
    <pc:docChg chg="undo custSel mod addSld delSld modSld">
      <pc:chgData name="Trevor Seward" userId="cbce97c71a32bcae" providerId="LiveId" clId="{710FE27C-2538-4BAA-B428-1669F0A87A8A}" dt="2018-10-25T01:31:06.585" v="1283" actId="20577"/>
      <pc:docMkLst>
        <pc:docMk/>
      </pc:docMkLst>
      <pc:sldChg chg="modSp">
        <pc:chgData name="Trevor Seward" userId="cbce97c71a32bcae" providerId="LiveId" clId="{710FE27C-2538-4BAA-B428-1669F0A87A8A}" dt="2018-10-20T17:59:57.114" v="370" actId="1076"/>
        <pc:sldMkLst>
          <pc:docMk/>
          <pc:sldMk cId="2389653803" sldId="281"/>
        </pc:sldMkLst>
        <pc:picChg chg="mod">
          <ac:chgData name="Trevor Seward" userId="cbce97c71a32bcae" providerId="LiveId" clId="{710FE27C-2538-4BAA-B428-1669F0A87A8A}" dt="2018-10-20T17:59:57.114" v="370" actId="1076"/>
          <ac:picMkLst>
            <pc:docMk/>
            <pc:sldMk cId="2389653803" sldId="281"/>
            <ac:picMk id="1026" creationId="{00000000-0000-0000-0000-000000000000}"/>
          </ac:picMkLst>
        </pc:picChg>
      </pc:sldChg>
      <pc:sldChg chg="addSp delSp modSp mod setBg">
        <pc:chgData name="Trevor Seward" userId="cbce97c71a32bcae" providerId="LiveId" clId="{710FE27C-2538-4BAA-B428-1669F0A87A8A}" dt="2018-10-25T00:27:01.527" v="982" actId="26606"/>
        <pc:sldMkLst>
          <pc:docMk/>
          <pc:sldMk cId="830193215" sldId="282"/>
        </pc:sldMkLst>
        <pc:spChg chg="mod">
          <ac:chgData name="Trevor Seward" userId="cbce97c71a32bcae" providerId="LiveId" clId="{710FE27C-2538-4BAA-B428-1669F0A87A8A}" dt="2018-10-25T00:27:01.527" v="982" actId="26606"/>
          <ac:spMkLst>
            <pc:docMk/>
            <pc:sldMk cId="830193215" sldId="282"/>
            <ac:spMk id="2" creationId="{A3957ECB-021E-40EB-917A-A9F76DE38037}"/>
          </ac:spMkLst>
        </pc:spChg>
        <pc:spChg chg="del mod">
          <ac:chgData name="Trevor Seward" userId="cbce97c71a32bcae" providerId="LiveId" clId="{710FE27C-2538-4BAA-B428-1669F0A87A8A}" dt="2018-10-25T00:26:52.415" v="979"/>
          <ac:spMkLst>
            <pc:docMk/>
            <pc:sldMk cId="830193215" sldId="282"/>
            <ac:spMk id="3" creationId="{DA40865F-E973-4706-8CF7-9FE455BE814D}"/>
          </ac:spMkLst>
        </pc:spChg>
        <pc:spChg chg="add del">
          <ac:chgData name="Trevor Seward" userId="cbce97c71a32bcae" providerId="LiveId" clId="{710FE27C-2538-4BAA-B428-1669F0A87A8A}" dt="2018-10-25T00:27:01.464" v="981" actId="26606"/>
          <ac:spMkLst>
            <pc:docMk/>
            <pc:sldMk cId="830193215" sldId="282"/>
            <ac:spMk id="13" creationId="{8F54B2FB-3F54-4350-8D1B-F86D677CA7ED}"/>
          </ac:spMkLst>
        </pc:spChg>
        <pc:spChg chg="add del">
          <ac:chgData name="Trevor Seward" userId="cbce97c71a32bcae" providerId="LiveId" clId="{710FE27C-2538-4BAA-B428-1669F0A87A8A}" dt="2018-10-25T00:27:01.464" v="981" actId="26606"/>
          <ac:spMkLst>
            <pc:docMk/>
            <pc:sldMk cId="830193215" sldId="282"/>
            <ac:spMk id="19" creationId="{DDB56DB5-0324-4F79-9AB8-CB18C1DC8743}"/>
          </ac:spMkLst>
        </pc:spChg>
        <pc:spChg chg="add">
          <ac:chgData name="Trevor Seward" userId="cbce97c71a32bcae" providerId="LiveId" clId="{710FE27C-2538-4BAA-B428-1669F0A87A8A}" dt="2018-10-25T00:27:01.527" v="982" actId="26606"/>
          <ac:spMkLst>
            <pc:docMk/>
            <pc:sldMk cId="830193215" sldId="282"/>
            <ac:spMk id="21" creationId="{4C1E981B-F06E-48B4-9275-F4B261AFCAC0}"/>
          </ac:spMkLst>
        </pc:spChg>
        <pc:spChg chg="add">
          <ac:chgData name="Trevor Seward" userId="cbce97c71a32bcae" providerId="LiveId" clId="{710FE27C-2538-4BAA-B428-1669F0A87A8A}" dt="2018-10-25T00:27:01.527" v="982" actId="26606"/>
          <ac:spMkLst>
            <pc:docMk/>
            <pc:sldMk cId="830193215" sldId="282"/>
            <ac:spMk id="23" creationId="{312E2C24-0CD2-4071-8CE2-B059993A99EF}"/>
          </ac:spMkLst>
        </pc:spChg>
        <pc:spChg chg="add">
          <ac:chgData name="Trevor Seward" userId="cbce97c71a32bcae" providerId="LiveId" clId="{710FE27C-2538-4BAA-B428-1669F0A87A8A}" dt="2018-10-25T00:27:01.527" v="982" actId="26606"/>
          <ac:spMkLst>
            <pc:docMk/>
            <pc:sldMk cId="830193215" sldId="282"/>
            <ac:spMk id="25" creationId="{24F1DC13-C830-4B86-A9C6-927F5C55DBD7}"/>
          </ac:spMkLst>
        </pc:spChg>
        <pc:spChg chg="add">
          <ac:chgData name="Trevor Seward" userId="cbce97c71a32bcae" providerId="LiveId" clId="{710FE27C-2538-4BAA-B428-1669F0A87A8A}" dt="2018-10-25T00:27:01.527" v="982" actId="26606"/>
          <ac:spMkLst>
            <pc:docMk/>
            <pc:sldMk cId="830193215" sldId="282"/>
            <ac:spMk id="26" creationId="{B9C04DC5-313B-4FE4-B868-5672A376419F}"/>
          </ac:spMkLst>
        </pc:spChg>
        <pc:spChg chg="add">
          <ac:chgData name="Trevor Seward" userId="cbce97c71a32bcae" providerId="LiveId" clId="{710FE27C-2538-4BAA-B428-1669F0A87A8A}" dt="2018-10-25T00:27:01.527" v="982" actId="26606"/>
          <ac:spMkLst>
            <pc:docMk/>
            <pc:sldMk cId="830193215" sldId="282"/>
            <ac:spMk id="29" creationId="{329FDD08-42D8-4AFF-90E5-5DAA5BC4CBD8}"/>
          </ac:spMkLst>
        </pc:spChg>
        <pc:picChg chg="add mod">
          <ac:chgData name="Trevor Seward" userId="cbce97c71a32bcae" providerId="LiveId" clId="{710FE27C-2538-4BAA-B428-1669F0A87A8A}" dt="2018-10-25T00:27:01.527" v="982" actId="26606"/>
          <ac:picMkLst>
            <pc:docMk/>
            <pc:sldMk cId="830193215" sldId="282"/>
            <ac:picMk id="4" creationId="{C832D91F-78F2-43F1-BC68-9E936032C321}"/>
          </ac:picMkLst>
        </pc:picChg>
        <pc:picChg chg="add del">
          <ac:chgData name="Trevor Seward" userId="cbce97c71a32bcae" providerId="LiveId" clId="{710FE27C-2538-4BAA-B428-1669F0A87A8A}" dt="2018-10-25T00:27:01.464" v="981" actId="26606"/>
          <ac:picMkLst>
            <pc:docMk/>
            <pc:sldMk cId="830193215" sldId="282"/>
            <ac:picMk id="9" creationId="{AA085689-791F-4B8F-9F30-12415B97D366}"/>
          </ac:picMkLst>
        </pc:picChg>
        <pc:picChg chg="add del">
          <ac:chgData name="Trevor Seward" userId="cbce97c71a32bcae" providerId="LiveId" clId="{710FE27C-2538-4BAA-B428-1669F0A87A8A}" dt="2018-10-25T00:27:01.464" v="981" actId="26606"/>
          <ac:picMkLst>
            <pc:docMk/>
            <pc:sldMk cId="830193215" sldId="282"/>
            <ac:picMk id="11" creationId="{AA3FED7F-6821-47C0-A464-E9278B24129E}"/>
          </ac:picMkLst>
        </pc:picChg>
        <pc:picChg chg="add del">
          <ac:chgData name="Trevor Seward" userId="cbce97c71a32bcae" providerId="LiveId" clId="{710FE27C-2538-4BAA-B428-1669F0A87A8A}" dt="2018-10-25T00:27:01.464" v="981" actId="26606"/>
          <ac:picMkLst>
            <pc:docMk/>
            <pc:sldMk cId="830193215" sldId="282"/>
            <ac:picMk id="15" creationId="{561B34F5-88E5-4711-BC16-3005C29AD7C6}"/>
          </ac:picMkLst>
        </pc:picChg>
        <pc:picChg chg="add del">
          <ac:chgData name="Trevor Seward" userId="cbce97c71a32bcae" providerId="LiveId" clId="{710FE27C-2538-4BAA-B428-1669F0A87A8A}" dt="2018-10-25T00:27:01.464" v="981" actId="26606"/>
          <ac:picMkLst>
            <pc:docMk/>
            <pc:sldMk cId="830193215" sldId="282"/>
            <ac:picMk id="17" creationId="{4F3661D0-2268-4D3E-88BA-0647BCBE33AF}"/>
          </ac:picMkLst>
        </pc:picChg>
        <pc:picChg chg="add">
          <ac:chgData name="Trevor Seward" userId="cbce97c71a32bcae" providerId="LiveId" clId="{710FE27C-2538-4BAA-B428-1669F0A87A8A}" dt="2018-10-25T00:27:01.527" v="982" actId="26606"/>
          <ac:picMkLst>
            <pc:docMk/>
            <pc:sldMk cId="830193215" sldId="282"/>
            <ac:picMk id="22" creationId="{7594FC8B-8CD2-407F-94F1-9C71F5AEC2B6}"/>
          </ac:picMkLst>
        </pc:picChg>
        <pc:picChg chg="add">
          <ac:chgData name="Trevor Seward" userId="cbce97c71a32bcae" providerId="LiveId" clId="{710FE27C-2538-4BAA-B428-1669F0A87A8A}" dt="2018-10-25T00:27:01.527" v="982" actId="26606"/>
          <ac:picMkLst>
            <pc:docMk/>
            <pc:sldMk cId="830193215" sldId="282"/>
            <ac:picMk id="24" creationId="{DBABC971-8D40-4A4F-AC60-28B9172789B9}"/>
          </ac:picMkLst>
        </pc:picChg>
        <pc:picChg chg="add">
          <ac:chgData name="Trevor Seward" userId="cbce97c71a32bcae" providerId="LiveId" clId="{710FE27C-2538-4BAA-B428-1669F0A87A8A}" dt="2018-10-25T00:27:01.527" v="982" actId="26606"/>
          <ac:picMkLst>
            <pc:docMk/>
            <pc:sldMk cId="830193215" sldId="282"/>
            <ac:picMk id="27" creationId="{791AE23E-90C9-4963-96E2-8DADBFC3BC09}"/>
          </ac:picMkLst>
        </pc:picChg>
        <pc:picChg chg="add">
          <ac:chgData name="Trevor Seward" userId="cbce97c71a32bcae" providerId="LiveId" clId="{710FE27C-2538-4BAA-B428-1669F0A87A8A}" dt="2018-10-25T00:27:01.527" v="982" actId="26606"/>
          <ac:picMkLst>
            <pc:docMk/>
            <pc:sldMk cId="830193215" sldId="282"/>
            <ac:picMk id="28" creationId="{C5F93E90-4379-4AAC-B021-E5FA6D974AED}"/>
          </ac:picMkLst>
        </pc:picChg>
      </pc:sldChg>
      <pc:sldChg chg="modSp">
        <pc:chgData name="Trevor Seward" userId="cbce97c71a32bcae" providerId="LiveId" clId="{710FE27C-2538-4BAA-B428-1669F0A87A8A}" dt="2018-10-25T00:31:08.697" v="1212" actId="14100"/>
        <pc:sldMkLst>
          <pc:docMk/>
          <pc:sldMk cId="1045528545" sldId="284"/>
        </pc:sldMkLst>
        <pc:spChg chg="mod">
          <ac:chgData name="Trevor Seward" userId="cbce97c71a32bcae" providerId="LiveId" clId="{710FE27C-2538-4BAA-B428-1669F0A87A8A}" dt="2018-10-25T00:31:08.697" v="1212" actId="14100"/>
          <ac:spMkLst>
            <pc:docMk/>
            <pc:sldMk cId="1045528545" sldId="284"/>
            <ac:spMk id="3" creationId="{8B02D050-043F-4DF8-BFCF-4FFA5417499E}"/>
          </ac:spMkLst>
        </pc:spChg>
      </pc:sldChg>
      <pc:sldChg chg="modSp">
        <pc:chgData name="Trevor Seward" userId="cbce97c71a32bcae" providerId="LiveId" clId="{710FE27C-2538-4BAA-B428-1669F0A87A8A}" dt="2018-10-25T00:30:39.023" v="1183" actId="20577"/>
        <pc:sldMkLst>
          <pc:docMk/>
          <pc:sldMk cId="1670399201" sldId="286"/>
        </pc:sldMkLst>
        <pc:spChg chg="mod">
          <ac:chgData name="Trevor Seward" userId="cbce97c71a32bcae" providerId="LiveId" clId="{710FE27C-2538-4BAA-B428-1669F0A87A8A}" dt="2018-10-25T00:30:39.023" v="1183" actId="20577"/>
          <ac:spMkLst>
            <pc:docMk/>
            <pc:sldMk cId="1670399201" sldId="286"/>
            <ac:spMk id="3" creationId="{67F935D8-6223-4B96-880E-220136DC408E}"/>
          </ac:spMkLst>
        </pc:spChg>
      </pc:sldChg>
      <pc:sldChg chg="addSp delSp modSp mod setBg">
        <pc:chgData name="Trevor Seward" userId="cbce97c71a32bcae" providerId="LiveId" clId="{710FE27C-2538-4BAA-B428-1669F0A87A8A}" dt="2018-10-25T00:27:30.864" v="988" actId="20577"/>
        <pc:sldMkLst>
          <pc:docMk/>
          <pc:sldMk cId="3110789769" sldId="287"/>
        </pc:sldMkLst>
        <pc:spChg chg="mod">
          <ac:chgData name="Trevor Seward" userId="cbce97c71a32bcae" providerId="LiveId" clId="{710FE27C-2538-4BAA-B428-1669F0A87A8A}" dt="2018-10-25T00:27:30.864" v="988" actId="20577"/>
          <ac:spMkLst>
            <pc:docMk/>
            <pc:sldMk cId="3110789769" sldId="287"/>
            <ac:spMk id="2" creationId="{AC27AC66-10F7-460C-A9BE-46A377A0ED4D}"/>
          </ac:spMkLst>
        </pc:spChg>
        <pc:spChg chg="del mod">
          <ac:chgData name="Trevor Seward" userId="cbce97c71a32bcae" providerId="LiveId" clId="{710FE27C-2538-4BAA-B428-1669F0A87A8A}" dt="2018-10-25T00:27:22.477" v="986"/>
          <ac:spMkLst>
            <pc:docMk/>
            <pc:sldMk cId="3110789769" sldId="287"/>
            <ac:spMk id="3" creationId="{B19E88B1-8190-458F-8E51-17DE279CECBE}"/>
          </ac:spMkLst>
        </pc:spChg>
        <pc:spChg chg="add">
          <ac:chgData name="Trevor Seward" userId="cbce97c71a32bcae" providerId="LiveId" clId="{710FE27C-2538-4BAA-B428-1669F0A87A8A}" dt="2018-10-25T00:27:25.377" v="987" actId="26606"/>
          <ac:spMkLst>
            <pc:docMk/>
            <pc:sldMk cId="3110789769" sldId="287"/>
            <ac:spMk id="14" creationId="{B9C04DC5-313B-4FE4-B868-5672A376419F}"/>
          </ac:spMkLst>
        </pc:spChg>
        <pc:spChg chg="add">
          <ac:chgData name="Trevor Seward" userId="cbce97c71a32bcae" providerId="LiveId" clId="{710FE27C-2538-4BAA-B428-1669F0A87A8A}" dt="2018-10-25T00:27:25.377" v="987" actId="26606"/>
          <ac:spMkLst>
            <pc:docMk/>
            <pc:sldMk cId="3110789769" sldId="287"/>
            <ac:spMk id="20" creationId="{329FDD08-42D8-4AFF-90E5-5DAA5BC4CBD8}"/>
          </ac:spMkLst>
        </pc:spChg>
        <pc:spChg chg="add">
          <ac:chgData name="Trevor Seward" userId="cbce97c71a32bcae" providerId="LiveId" clId="{710FE27C-2538-4BAA-B428-1669F0A87A8A}" dt="2018-10-25T00:27:25.377" v="987" actId="26606"/>
          <ac:spMkLst>
            <pc:docMk/>
            <pc:sldMk cId="3110789769" sldId="287"/>
            <ac:spMk id="22" creationId="{4C1E981B-F06E-48B4-9275-F4B261AFCAC0}"/>
          </ac:spMkLst>
        </pc:spChg>
        <pc:spChg chg="add">
          <ac:chgData name="Trevor Seward" userId="cbce97c71a32bcae" providerId="LiveId" clId="{710FE27C-2538-4BAA-B428-1669F0A87A8A}" dt="2018-10-25T00:27:25.377" v="987" actId="26606"/>
          <ac:spMkLst>
            <pc:docMk/>
            <pc:sldMk cId="3110789769" sldId="287"/>
            <ac:spMk id="24" creationId="{312E2C24-0CD2-4071-8CE2-B059993A99EF}"/>
          </ac:spMkLst>
        </pc:spChg>
        <pc:spChg chg="add">
          <ac:chgData name="Trevor Seward" userId="cbce97c71a32bcae" providerId="LiveId" clId="{710FE27C-2538-4BAA-B428-1669F0A87A8A}" dt="2018-10-25T00:27:25.377" v="987" actId="26606"/>
          <ac:spMkLst>
            <pc:docMk/>
            <pc:sldMk cId="3110789769" sldId="287"/>
            <ac:spMk id="26" creationId="{24F1DC13-C830-4B86-A9C6-927F5C55DBD7}"/>
          </ac:spMkLst>
        </pc:spChg>
        <pc:picChg chg="add del">
          <ac:chgData name="Trevor Seward" userId="cbce97c71a32bcae" providerId="LiveId" clId="{710FE27C-2538-4BAA-B428-1669F0A87A8A}" dt="2018-10-25T00:27:20.152" v="984"/>
          <ac:picMkLst>
            <pc:docMk/>
            <pc:sldMk cId="3110789769" sldId="287"/>
            <ac:picMk id="4" creationId="{21644905-E575-4409-87DA-6F5094872822}"/>
          </ac:picMkLst>
        </pc:picChg>
        <pc:picChg chg="add mod">
          <ac:chgData name="Trevor Seward" userId="cbce97c71a32bcae" providerId="LiveId" clId="{710FE27C-2538-4BAA-B428-1669F0A87A8A}" dt="2018-10-25T00:27:25.377" v="987" actId="26606"/>
          <ac:picMkLst>
            <pc:docMk/>
            <pc:sldMk cId="3110789769" sldId="287"/>
            <ac:picMk id="5" creationId="{C2461B62-5F59-4BE0-BD00-9C99FB105E4D}"/>
          </ac:picMkLst>
        </pc:picChg>
        <pc:picChg chg="add">
          <ac:chgData name="Trevor Seward" userId="cbce97c71a32bcae" providerId="LiveId" clId="{710FE27C-2538-4BAA-B428-1669F0A87A8A}" dt="2018-10-25T00:27:25.377" v="987" actId="26606"/>
          <ac:picMkLst>
            <pc:docMk/>
            <pc:sldMk cId="3110789769" sldId="287"/>
            <ac:picMk id="10" creationId="{7594FC8B-8CD2-407F-94F1-9C71F5AEC2B6}"/>
          </ac:picMkLst>
        </pc:picChg>
        <pc:picChg chg="add">
          <ac:chgData name="Trevor Seward" userId="cbce97c71a32bcae" providerId="LiveId" clId="{710FE27C-2538-4BAA-B428-1669F0A87A8A}" dt="2018-10-25T00:27:25.377" v="987" actId="26606"/>
          <ac:picMkLst>
            <pc:docMk/>
            <pc:sldMk cId="3110789769" sldId="287"/>
            <ac:picMk id="12" creationId="{DBABC971-8D40-4A4F-AC60-28B9172789B9}"/>
          </ac:picMkLst>
        </pc:picChg>
        <pc:picChg chg="add">
          <ac:chgData name="Trevor Seward" userId="cbce97c71a32bcae" providerId="LiveId" clId="{710FE27C-2538-4BAA-B428-1669F0A87A8A}" dt="2018-10-25T00:27:25.377" v="987" actId="26606"/>
          <ac:picMkLst>
            <pc:docMk/>
            <pc:sldMk cId="3110789769" sldId="287"/>
            <ac:picMk id="16" creationId="{791AE23E-90C9-4963-96E2-8DADBFC3BC09}"/>
          </ac:picMkLst>
        </pc:picChg>
        <pc:picChg chg="add">
          <ac:chgData name="Trevor Seward" userId="cbce97c71a32bcae" providerId="LiveId" clId="{710FE27C-2538-4BAA-B428-1669F0A87A8A}" dt="2018-10-25T00:27:25.377" v="987" actId="26606"/>
          <ac:picMkLst>
            <pc:docMk/>
            <pc:sldMk cId="3110789769" sldId="287"/>
            <ac:picMk id="18" creationId="{C5F93E90-4379-4AAC-B021-E5FA6D974AED}"/>
          </ac:picMkLst>
        </pc:picChg>
      </pc:sldChg>
      <pc:sldChg chg="modSp">
        <pc:chgData name="Trevor Seward" userId="cbce97c71a32bcae" providerId="LiveId" clId="{710FE27C-2538-4BAA-B428-1669F0A87A8A}" dt="2018-10-25T00:29:07.565" v="1097" actId="27636"/>
        <pc:sldMkLst>
          <pc:docMk/>
          <pc:sldMk cId="3836215038" sldId="289"/>
        </pc:sldMkLst>
        <pc:spChg chg="mod">
          <ac:chgData name="Trevor Seward" userId="cbce97c71a32bcae" providerId="LiveId" clId="{710FE27C-2538-4BAA-B428-1669F0A87A8A}" dt="2018-10-20T18:05:26.643" v="687" actId="20577"/>
          <ac:spMkLst>
            <pc:docMk/>
            <pc:sldMk cId="3836215038" sldId="289"/>
            <ac:spMk id="2" creationId="{3110D725-B228-4779-B110-77828A98C6DF}"/>
          </ac:spMkLst>
        </pc:spChg>
        <pc:spChg chg="mod">
          <ac:chgData name="Trevor Seward" userId="cbce97c71a32bcae" providerId="LiveId" clId="{710FE27C-2538-4BAA-B428-1669F0A87A8A}" dt="2018-10-25T00:29:07.565" v="1097" actId="27636"/>
          <ac:spMkLst>
            <pc:docMk/>
            <pc:sldMk cId="3836215038" sldId="289"/>
            <ac:spMk id="3" creationId="{77DA9FB5-286F-4076-8B28-98016799FF34}"/>
          </ac:spMkLst>
        </pc:spChg>
      </pc:sldChg>
      <pc:sldChg chg="modSp">
        <pc:chgData name="Trevor Seward" userId="cbce97c71a32bcae" providerId="LiveId" clId="{710FE27C-2538-4BAA-B428-1669F0A87A8A}" dt="2018-10-25T00:28:56.324" v="1093" actId="14100"/>
        <pc:sldMkLst>
          <pc:docMk/>
          <pc:sldMk cId="1545278989" sldId="290"/>
        </pc:sldMkLst>
        <pc:spChg chg="mod">
          <ac:chgData name="Trevor Seward" userId="cbce97c71a32bcae" providerId="LiveId" clId="{710FE27C-2538-4BAA-B428-1669F0A87A8A}" dt="2018-10-25T00:28:51.946" v="1092" actId="20577"/>
          <ac:spMkLst>
            <pc:docMk/>
            <pc:sldMk cId="1545278989" sldId="290"/>
            <ac:spMk id="2" creationId="{49379893-0855-490D-891A-7E0E8611230C}"/>
          </ac:spMkLst>
        </pc:spChg>
        <pc:spChg chg="mod">
          <ac:chgData name="Trevor Seward" userId="cbce97c71a32bcae" providerId="LiveId" clId="{710FE27C-2538-4BAA-B428-1669F0A87A8A}" dt="2018-10-25T00:28:56.324" v="1093" actId="14100"/>
          <ac:spMkLst>
            <pc:docMk/>
            <pc:sldMk cId="1545278989" sldId="290"/>
            <ac:spMk id="3" creationId="{92084B69-504C-4ECE-8938-7EB7FF696CA2}"/>
          </ac:spMkLst>
        </pc:spChg>
      </pc:sldChg>
      <pc:sldChg chg="modSp">
        <pc:chgData name="Trevor Seward" userId="cbce97c71a32bcae" providerId="LiveId" clId="{710FE27C-2538-4BAA-B428-1669F0A87A8A}" dt="2018-10-20T18:06:57.014" v="836" actId="14100"/>
        <pc:sldMkLst>
          <pc:docMk/>
          <pc:sldMk cId="3166181460" sldId="291"/>
        </pc:sldMkLst>
        <pc:spChg chg="mod">
          <ac:chgData name="Trevor Seward" userId="cbce97c71a32bcae" providerId="LiveId" clId="{710FE27C-2538-4BAA-B428-1669F0A87A8A}" dt="2018-10-20T18:06:57.014" v="836" actId="14100"/>
          <ac:spMkLst>
            <pc:docMk/>
            <pc:sldMk cId="3166181460" sldId="291"/>
            <ac:spMk id="3" creationId="{D83AA5F0-B72B-4FDF-B551-E9F61886A0DE}"/>
          </ac:spMkLst>
        </pc:spChg>
      </pc:sldChg>
      <pc:sldChg chg="modSp add">
        <pc:chgData name="Trevor Seward" userId="cbce97c71a32bcae" providerId="LiveId" clId="{710FE27C-2538-4BAA-B428-1669F0A87A8A}" dt="2018-10-25T00:29:48.390" v="1115" actId="14100"/>
        <pc:sldMkLst>
          <pc:docMk/>
          <pc:sldMk cId="151632417" sldId="292"/>
        </pc:sldMkLst>
        <pc:spChg chg="mod">
          <ac:chgData name="Trevor Seward" userId="cbce97c71a32bcae" providerId="LiveId" clId="{710FE27C-2538-4BAA-B428-1669F0A87A8A}" dt="2018-10-20T17:55:41.503" v="8" actId="20577"/>
          <ac:spMkLst>
            <pc:docMk/>
            <pc:sldMk cId="151632417" sldId="292"/>
            <ac:spMk id="2" creationId="{AB8A5C83-0E35-47DA-992F-74B57A480CA5}"/>
          </ac:spMkLst>
        </pc:spChg>
        <pc:spChg chg="mod">
          <ac:chgData name="Trevor Seward" userId="cbce97c71a32bcae" providerId="LiveId" clId="{710FE27C-2538-4BAA-B428-1669F0A87A8A}" dt="2018-10-25T00:29:48.390" v="1115" actId="14100"/>
          <ac:spMkLst>
            <pc:docMk/>
            <pc:sldMk cId="151632417" sldId="292"/>
            <ac:spMk id="3" creationId="{77A8CC0D-24BA-4924-B8D5-9724577C5E51}"/>
          </ac:spMkLst>
        </pc:spChg>
      </pc:sldChg>
      <pc:sldChg chg="modSp add">
        <pc:chgData name="Trevor Seward" userId="cbce97c71a32bcae" providerId="LiveId" clId="{710FE27C-2538-4BAA-B428-1669F0A87A8A}" dt="2018-10-25T00:29:13.753" v="1103" actId="27636"/>
        <pc:sldMkLst>
          <pc:docMk/>
          <pc:sldMk cId="3192430399" sldId="294"/>
        </pc:sldMkLst>
        <pc:spChg chg="mod">
          <ac:chgData name="Trevor Seward" userId="cbce97c71a32bcae" providerId="LiveId" clId="{710FE27C-2538-4BAA-B428-1669F0A87A8A}" dt="2018-10-25T00:28:07.596" v="1023" actId="20577"/>
          <ac:spMkLst>
            <pc:docMk/>
            <pc:sldMk cId="3192430399" sldId="294"/>
            <ac:spMk id="2" creationId="{85E293B8-B857-425D-A63C-F16FA39F2378}"/>
          </ac:spMkLst>
        </pc:spChg>
        <pc:spChg chg="mod">
          <ac:chgData name="Trevor Seward" userId="cbce97c71a32bcae" providerId="LiveId" clId="{710FE27C-2538-4BAA-B428-1669F0A87A8A}" dt="2018-10-25T00:29:13.753" v="1103" actId="27636"/>
          <ac:spMkLst>
            <pc:docMk/>
            <pc:sldMk cId="3192430399" sldId="294"/>
            <ac:spMk id="3" creationId="{2E72FD07-0E3D-4BC5-B011-84CB9C3FA080}"/>
          </ac:spMkLst>
        </pc:spChg>
      </pc:sldChg>
      <pc:sldChg chg="modSp add">
        <pc:chgData name="Trevor Seward" userId="cbce97c71a32bcae" providerId="LiveId" clId="{710FE27C-2538-4BAA-B428-1669F0A87A8A}" dt="2018-10-25T01:31:06.585" v="1283" actId="20577"/>
        <pc:sldMkLst>
          <pc:docMk/>
          <pc:sldMk cId="2690060759" sldId="295"/>
        </pc:sldMkLst>
        <pc:spChg chg="mod">
          <ac:chgData name="Trevor Seward" userId="cbce97c71a32bcae" providerId="LiveId" clId="{710FE27C-2538-4BAA-B428-1669F0A87A8A}" dt="2018-10-25T00:28:28.940" v="1069" actId="20577"/>
          <ac:spMkLst>
            <pc:docMk/>
            <pc:sldMk cId="2690060759" sldId="295"/>
            <ac:spMk id="2" creationId="{A4CBA0EF-25F1-4B25-8530-ACAE2E7599AF}"/>
          </ac:spMkLst>
        </pc:spChg>
        <pc:spChg chg="mod">
          <ac:chgData name="Trevor Seward" userId="cbce97c71a32bcae" providerId="LiveId" clId="{710FE27C-2538-4BAA-B428-1669F0A87A8A}" dt="2018-10-25T01:31:06.585" v="1283" actId="20577"/>
          <ac:spMkLst>
            <pc:docMk/>
            <pc:sldMk cId="2690060759" sldId="295"/>
            <ac:spMk id="3" creationId="{FBFCAA24-42C7-44F5-8A99-213687389C4D}"/>
          </ac:spMkLst>
        </pc:spChg>
      </pc:sldChg>
      <pc:sldChg chg="modSp add">
        <pc:chgData name="Trevor Seward" userId="cbce97c71a32bcae" providerId="LiveId" clId="{710FE27C-2538-4BAA-B428-1669F0A87A8A}" dt="2018-10-25T00:31:50.752" v="1230" actId="20577"/>
        <pc:sldMkLst>
          <pc:docMk/>
          <pc:sldMk cId="1044019836" sldId="296"/>
        </pc:sldMkLst>
        <pc:spChg chg="mod">
          <ac:chgData name="Trevor Seward" userId="cbce97c71a32bcae" providerId="LiveId" clId="{710FE27C-2538-4BAA-B428-1669F0A87A8A}" dt="2018-10-25T00:30:55.618" v="1208" actId="20577"/>
          <ac:spMkLst>
            <pc:docMk/>
            <pc:sldMk cId="1044019836" sldId="296"/>
            <ac:spMk id="2" creationId="{BBF1115B-7D02-4CA5-AF4C-0201949D12EE}"/>
          </ac:spMkLst>
        </pc:spChg>
        <pc:spChg chg="mod">
          <ac:chgData name="Trevor Seward" userId="cbce97c71a32bcae" providerId="LiveId" clId="{710FE27C-2538-4BAA-B428-1669F0A87A8A}" dt="2018-10-25T00:31:50.752" v="1230" actId="20577"/>
          <ac:spMkLst>
            <pc:docMk/>
            <pc:sldMk cId="1044019836" sldId="296"/>
            <ac:spMk id="3" creationId="{4F4EBDF0-912C-4470-BD5D-F2C000644A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NaupliusTrevor" TargetMode="External"/><Relationship Id="rId2" Type="http://schemas.openxmlformats.org/officeDocument/2006/relationships/hyperlink" Target="https://thesharepointfar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14F9-FE57-4D9B-82B1-B4A920E9C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SharePoint Server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CD96E-58E4-4DBF-9420-49821BD7A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What's New in SharePoint Server 2019</a:t>
            </a:r>
          </a:p>
        </p:txBody>
      </p:sp>
    </p:spTree>
    <p:extLst>
      <p:ext uri="{BB962C8B-B14F-4D97-AF65-F5344CB8AC3E}">
        <p14:creationId xmlns:p14="http://schemas.microsoft.com/office/powerpoint/2010/main" val="337259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7AC66-10F7-460C-A9BE-46A377A0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dirty="0"/>
              <a:t>Communication Sites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B84C4-B4F3-4029-980F-0BAD2D5F3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03218" y="1150996"/>
            <a:ext cx="7360463" cy="38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8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083B-07CC-4CB1-A99D-4521B76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6518-39CC-4D8B-AEDF-5CCCB5372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Search Service</a:t>
            </a:r>
          </a:p>
          <a:p>
            <a:r>
              <a:rPr lang="en-US" dirty="0"/>
              <a:t>Hybrid Taxonomy/Content Types</a:t>
            </a:r>
          </a:p>
          <a:p>
            <a:r>
              <a:rPr lang="en-US" dirty="0"/>
              <a:t>Hybrid OneDrive for Business and Sites</a:t>
            </a:r>
          </a:p>
          <a:p>
            <a:pPr lvl="1"/>
            <a:r>
              <a:rPr lang="en-US" dirty="0"/>
              <a:t>(It’s a bug!)</a:t>
            </a:r>
          </a:p>
          <a:p>
            <a:r>
              <a:rPr lang="en-US" dirty="0"/>
              <a:t>Hybrid Self-Service Site Creation</a:t>
            </a:r>
          </a:p>
          <a:p>
            <a:r>
              <a:rPr lang="en-US" dirty="0"/>
              <a:t>Hybrid Search</a:t>
            </a:r>
          </a:p>
          <a:p>
            <a:r>
              <a:rPr lang="en-US" dirty="0"/>
              <a:t>Hybrid Insights?</a:t>
            </a:r>
          </a:p>
        </p:txBody>
      </p:sp>
    </p:spTree>
    <p:extLst>
      <p:ext uri="{BB962C8B-B14F-4D97-AF65-F5344CB8AC3E}">
        <p14:creationId xmlns:p14="http://schemas.microsoft.com/office/powerpoint/2010/main" val="10412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D725-B228-4779-B110-77828A98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9FB5-286F-4076-8B28-98016799F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852352"/>
          </a:xfrm>
        </p:spPr>
        <p:txBody>
          <a:bodyPr>
            <a:normAutofit/>
          </a:bodyPr>
          <a:lstStyle/>
          <a:p>
            <a:r>
              <a:rPr lang="en-US" dirty="0"/>
              <a:t>Self-Service Site Creation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Usage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SPContentDatabaseOrphanedData</a:t>
            </a:r>
            <a:endParaRPr lang="en-US" dirty="0"/>
          </a:p>
          <a:p>
            <a:pPr lvl="1"/>
            <a:r>
              <a:rPr lang="en-US" dirty="0"/>
              <a:t>Set-</a:t>
            </a:r>
            <a:r>
              <a:rPr lang="en-US" dirty="0" err="1"/>
              <a:t>SPApplicationCredentialKey</a:t>
            </a:r>
            <a:r>
              <a:rPr lang="en-US" dirty="0"/>
              <a:t> (and Remove)</a:t>
            </a:r>
          </a:p>
          <a:p>
            <a:pPr lvl="1"/>
            <a:r>
              <a:rPr lang="en-US" dirty="0"/>
              <a:t>Get-</a:t>
            </a:r>
            <a:r>
              <a:rPr lang="en-US" dirty="0" err="1"/>
              <a:t>SPContentDatabase</a:t>
            </a:r>
            <a:r>
              <a:rPr lang="en-US" dirty="0"/>
              <a:t> –</a:t>
            </a:r>
            <a:r>
              <a:rPr lang="en-US" dirty="0" err="1"/>
              <a:t>DaysSinceLastProfileSync</a:t>
            </a:r>
            <a:endParaRPr lang="en-US" dirty="0"/>
          </a:p>
          <a:p>
            <a:pPr lvl="1"/>
            <a:r>
              <a:rPr lang="en-US" dirty="0"/>
              <a:t>Clear-</a:t>
            </a:r>
            <a:r>
              <a:rPr lang="en-US" dirty="0" err="1"/>
              <a:t>SPContentDatabaseSyncData</a:t>
            </a:r>
            <a:r>
              <a:rPr lang="en-US" dirty="0"/>
              <a:t> –</a:t>
            </a:r>
            <a:r>
              <a:rPr lang="en-US" dirty="0" err="1"/>
              <a:t>DaysSinceLastProfileSync</a:t>
            </a:r>
            <a:endParaRPr lang="en-US" dirty="0"/>
          </a:p>
          <a:p>
            <a:pPr lvl="1"/>
            <a:r>
              <a:rPr lang="en-US" dirty="0"/>
              <a:t>Update-</a:t>
            </a:r>
            <a:r>
              <a:rPr lang="en-US" dirty="0" err="1"/>
              <a:t>SPProfileSync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1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93B8-B857-425D-A63C-F16FA39F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Administrative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2FD07-0E3D-4BC5-B011-84CB9C3F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SMTP Authentication</a:t>
            </a:r>
          </a:p>
          <a:p>
            <a:r>
              <a:rPr lang="en-US" dirty="0"/>
              <a:t>Health Rules</a:t>
            </a:r>
          </a:p>
          <a:p>
            <a:pPr lvl="1"/>
            <a:r>
              <a:rPr lang="en-US" dirty="0"/>
              <a:t>People Picker</a:t>
            </a:r>
          </a:p>
          <a:p>
            <a:pPr lvl="1"/>
            <a:r>
              <a:rPr lang="en-US" dirty="0"/>
              <a:t>SMTP Authentication</a:t>
            </a:r>
          </a:p>
          <a:p>
            <a:r>
              <a:rPr lang="en-US" dirty="0"/>
              <a:t>Distributed Cache</a:t>
            </a:r>
          </a:p>
          <a:p>
            <a:pPr lvl="1"/>
            <a:r>
              <a:rPr lang="en-US" dirty="0" err="1"/>
              <a:t>backgroundGC</a:t>
            </a:r>
            <a:r>
              <a:rPr lang="en-US" dirty="0"/>
              <a:t>=true</a:t>
            </a:r>
          </a:p>
          <a:p>
            <a:pPr lvl="1"/>
            <a:r>
              <a:rPr lang="en-US" dirty="0"/>
              <a:t>CU7</a:t>
            </a:r>
          </a:p>
          <a:p>
            <a:r>
              <a:rPr lang="en-US" dirty="0"/>
              <a:t>New Templates</a:t>
            </a:r>
          </a:p>
          <a:p>
            <a:pPr lvl="1"/>
            <a:r>
              <a:rPr lang="en-US" dirty="0"/>
              <a:t>SPSPERS#10 – OneDrive site</a:t>
            </a:r>
          </a:p>
          <a:p>
            <a:pPr lvl="1"/>
            <a:r>
              <a:rPr lang="en-US" dirty="0"/>
              <a:t>STS#3 – Modern Team Site</a:t>
            </a:r>
          </a:p>
          <a:p>
            <a:pPr lvl="1"/>
            <a:r>
              <a:rPr lang="en-US" dirty="0"/>
              <a:t>SITEPAGEPUBLISHING#0 – Communications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30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9893-0855-490D-891A-7E0E8611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4B69-504C-4ECE-8938-7EB7FF69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r>
              <a:rPr lang="en-US" dirty="0"/>
              <a:t>SharePoint Home</a:t>
            </a:r>
          </a:p>
          <a:p>
            <a:r>
              <a:rPr lang="en-US" dirty="0"/>
              <a:t>New App Launcher Experience</a:t>
            </a:r>
          </a:p>
          <a:p>
            <a:r>
              <a:rPr lang="en-US" dirty="0"/>
              <a:t>Modern Search Experience</a:t>
            </a:r>
          </a:p>
          <a:p>
            <a:pPr lvl="1"/>
            <a:r>
              <a:rPr lang="en-US" dirty="0"/>
              <a:t>List items?</a:t>
            </a:r>
          </a:p>
          <a:p>
            <a:r>
              <a:rPr lang="en-US" dirty="0"/>
              <a:t>Modern Pages</a:t>
            </a:r>
          </a:p>
          <a:p>
            <a:r>
              <a:rPr lang="en-US" dirty="0"/>
              <a:t>Modern Lists/Libraries</a:t>
            </a:r>
          </a:p>
          <a:p>
            <a:r>
              <a:rPr lang="en-US" dirty="0"/>
              <a:t># and %! … with 400 characters</a:t>
            </a:r>
          </a:p>
          <a:p>
            <a:r>
              <a:rPr lang="en-US" dirty="0"/>
              <a:t>Up to 15GB File Size Supported</a:t>
            </a:r>
          </a:p>
          <a:p>
            <a:r>
              <a:rPr lang="en-US" dirty="0"/>
              <a:t>Folder Upload</a:t>
            </a:r>
          </a:p>
        </p:txBody>
      </p:sp>
    </p:spTree>
    <p:extLst>
      <p:ext uri="{BB962C8B-B14F-4D97-AF65-F5344CB8AC3E}">
        <p14:creationId xmlns:p14="http://schemas.microsoft.com/office/powerpoint/2010/main" val="1545278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A0EF-25F1-4B25-8530-ACAE2E75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End User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CAA24-42C7-44F5-8A99-21368738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OneDrive to sync them all</a:t>
            </a:r>
          </a:p>
          <a:p>
            <a:r>
              <a:rPr lang="en-US" dirty="0"/>
              <a:t>Same sharing experience as SPO (sans anonymous and external)</a:t>
            </a:r>
          </a:p>
          <a:p>
            <a:r>
              <a:rPr lang="en-US" dirty="0"/>
              <a:t>Recycle Bin</a:t>
            </a:r>
          </a:p>
          <a:p>
            <a:pPr lvl="1"/>
            <a:r>
              <a:rPr lang="en-US" dirty="0"/>
              <a:t>Contribute access? You can restore it!</a:t>
            </a:r>
          </a:p>
          <a:p>
            <a:r>
              <a:rPr lang="en-US" dirty="0"/>
              <a:t>Microsoft Stream </a:t>
            </a:r>
            <a:r>
              <a:rPr lang="en-US"/>
              <a:t>modern webpart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6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5C83-0E35-47DA-992F-74B57A48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CC0D-24BA-4924-B8D5-9724577C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Same upgrade process</a:t>
            </a:r>
          </a:p>
          <a:p>
            <a:pPr lvl="1"/>
            <a:r>
              <a:rPr lang="en-US" dirty="0"/>
              <a:t>You must be on SharePoint Server 2016 RTM+</a:t>
            </a:r>
          </a:p>
          <a:p>
            <a:r>
              <a:rPr lang="en-US" dirty="0"/>
              <a:t>Supported Database Upgrades	</a:t>
            </a:r>
          </a:p>
          <a:p>
            <a:pPr lvl="1"/>
            <a:r>
              <a:rPr lang="en-US" dirty="0"/>
              <a:t>Business Data Connectivity Service Application</a:t>
            </a:r>
          </a:p>
          <a:p>
            <a:pPr lvl="1"/>
            <a:r>
              <a:rPr lang="en-US" dirty="0"/>
              <a:t>Content Databases</a:t>
            </a:r>
          </a:p>
          <a:p>
            <a:pPr lvl="1"/>
            <a:r>
              <a:rPr lang="en-US" dirty="0"/>
              <a:t>Managed Metadata Service Application</a:t>
            </a:r>
          </a:p>
          <a:p>
            <a:pPr lvl="1"/>
            <a:r>
              <a:rPr lang="en-US" dirty="0"/>
              <a:t>PerformancePoint Service Application</a:t>
            </a:r>
          </a:p>
          <a:p>
            <a:pPr lvl="1"/>
            <a:r>
              <a:rPr lang="en-US" dirty="0"/>
              <a:t>Search Service Application</a:t>
            </a:r>
          </a:p>
          <a:p>
            <a:pPr lvl="1"/>
            <a:r>
              <a:rPr lang="en-US" dirty="0"/>
              <a:t>Secure Store Service Application</a:t>
            </a:r>
          </a:p>
          <a:p>
            <a:pPr lvl="1"/>
            <a:r>
              <a:rPr lang="en-US" dirty="0"/>
              <a:t>User Profile Service Application</a:t>
            </a:r>
          </a:p>
          <a:p>
            <a:r>
              <a:rPr lang="en-US"/>
              <a:t>Remove BI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2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A974-FED4-4D65-B630-4EF3D536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6529-3088-42E8-9A59-59AE2036C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Search, Taxonomy/Content Types, OneDrive/Sites</a:t>
            </a:r>
          </a:p>
          <a:p>
            <a:r>
              <a:rPr lang="en-US" dirty="0"/>
              <a:t>Being Cloud Ready</a:t>
            </a:r>
          </a:p>
          <a:p>
            <a:pPr lvl="1"/>
            <a:r>
              <a:rPr lang="en-US" dirty="0"/>
              <a:t>Service Applications</a:t>
            </a:r>
          </a:p>
          <a:p>
            <a:pPr lvl="1"/>
            <a:r>
              <a:rPr lang="en-US" dirty="0"/>
              <a:t>Service Instances (Features)</a:t>
            </a:r>
          </a:p>
        </p:txBody>
      </p:sp>
    </p:spTree>
    <p:extLst>
      <p:ext uri="{BB962C8B-B14F-4D97-AF65-F5344CB8AC3E}">
        <p14:creationId xmlns:p14="http://schemas.microsoft.com/office/powerpoint/2010/main" val="311580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711D-BFAB-40F1-8067-C136946C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A5F0-B72B-4FDF-B551-E9F61886A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7462"/>
            <a:ext cx="8946541" cy="4870937"/>
          </a:xfrm>
        </p:spPr>
        <p:txBody>
          <a:bodyPr/>
          <a:lstStyle/>
          <a:p>
            <a:r>
              <a:rPr lang="en-US" dirty="0"/>
              <a:t>If you’ve built 2016, you’ve built 2019</a:t>
            </a:r>
          </a:p>
          <a:p>
            <a:r>
              <a:rPr lang="en-US" dirty="0"/>
              <a:t>Minimum hardware requirements are identical to 2016 (…and 2013)</a:t>
            </a:r>
          </a:p>
          <a:p>
            <a:r>
              <a:rPr lang="en-US" dirty="0"/>
              <a:t>Windows Server 2016/SQL Server 2016 Minimum; Windows Server 2019 and SQL Server 2017 Supported</a:t>
            </a:r>
          </a:p>
          <a:p>
            <a:r>
              <a:rPr lang="en-US" dirty="0"/>
              <a:t>Recommended minimum of 4 SharePoint Servers, 2 SQL Servers in AOAG (Enterprise), 2 Office Online Servers, 3 Workflow Manager Servers</a:t>
            </a:r>
          </a:p>
          <a:p>
            <a:r>
              <a:rPr lang="en-US" dirty="0"/>
              <a:t>Data Management Gateway</a:t>
            </a:r>
          </a:p>
          <a:p>
            <a:pPr lvl="1"/>
            <a:r>
              <a:rPr lang="en-US" dirty="0"/>
              <a:t>Flow and PowerApps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8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38" y="1004705"/>
            <a:ext cx="673166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Over a Decade of SharePoint Experience</a:t>
            </a:r>
          </a:p>
          <a:p>
            <a:r>
              <a:rPr lang="en-US" sz="2400" dirty="0"/>
              <a:t>Office Apps and Services MVP</a:t>
            </a:r>
          </a:p>
          <a:p>
            <a:r>
              <a:rPr lang="en-US" sz="2400" dirty="0"/>
              <a:t>SharePoint MSDN/TechNet Forums Moderator</a:t>
            </a:r>
          </a:p>
          <a:p>
            <a:endParaRPr lang="en-US" sz="2400" dirty="0"/>
          </a:p>
          <a:p>
            <a:pPr marL="4572" lvl="1"/>
            <a:endParaRPr lang="en-US" sz="2400" dirty="0">
              <a:hlinkClick r:id="" action="ppaction://noaction"/>
            </a:endParaRPr>
          </a:p>
          <a:p>
            <a:pPr marL="4572" lvl="1"/>
            <a:endParaRPr lang="en-US" sz="2400" dirty="0">
              <a:hlinkClick r:id="" action="ppaction://noaction"/>
            </a:endParaRPr>
          </a:p>
          <a:p>
            <a:pPr marL="4572" lvl="1"/>
            <a:endParaRPr lang="en-US" sz="2400" dirty="0">
              <a:hlinkClick r:id="" action="ppaction://noaction"/>
            </a:endParaRPr>
          </a:p>
          <a:p>
            <a:pPr marL="4572" lvl="1"/>
            <a:endParaRPr lang="en-US" sz="2400" dirty="0">
              <a:hlinkClick r:id="" action="ppaction://noaction"/>
            </a:endParaRPr>
          </a:p>
          <a:p>
            <a:pPr marL="4572" lvl="1"/>
            <a:endParaRPr lang="en-US" sz="2400" dirty="0">
              <a:hlinkClick r:id="" action="ppaction://noaction"/>
            </a:endParaRPr>
          </a:p>
          <a:p>
            <a:pPr marL="4572" lvl="1"/>
            <a:endParaRPr lang="en-US" sz="2400" dirty="0">
              <a:hlinkClick r:id="" action="ppaction://noaction"/>
            </a:endParaRPr>
          </a:p>
          <a:p>
            <a:pPr marL="4572" lvl="1"/>
            <a:r>
              <a:rPr lang="en-US" sz="2400" dirty="0">
                <a:hlinkClick r:id="rId2"/>
              </a:rPr>
              <a:t>https://thesharepointfarm.com</a:t>
            </a:r>
            <a:endParaRPr lang="en-US" sz="2400" dirty="0"/>
          </a:p>
          <a:p>
            <a:pPr marL="4572" lvl="1"/>
            <a:r>
              <a:rPr lang="en-US" sz="2400" dirty="0">
                <a:hlinkClick r:id="rId3"/>
              </a:rPr>
              <a:t>@NaupliusTrevor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779" y="1004705"/>
            <a:ext cx="2281919" cy="2281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0779" y="3635613"/>
            <a:ext cx="1057423" cy="163852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167739" y="371796"/>
            <a:ext cx="9144000" cy="632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Trevor</a:t>
            </a:r>
            <a:r>
              <a:rPr lang="en-US" sz="4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Seward</a:t>
            </a:r>
          </a:p>
        </p:txBody>
      </p:sp>
      <p:pic>
        <p:nvPicPr>
          <p:cNvPr id="1026" name="Picture 2" descr="https://images-na.ssl-images-amazon.com/images/I/41oWr9f0xoL._SX349_BO1,204,203,200_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246" y="2601440"/>
            <a:ext cx="1636737" cy="232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B44D-6E0B-421B-8DE7-B80FCD74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Server 2019 – A Cloud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12C0-2FB2-4A22-96FA-C47B858A5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8946541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Deprecated and Removed Features</a:t>
            </a:r>
          </a:p>
          <a:p>
            <a:r>
              <a:rPr lang="en-US" dirty="0"/>
              <a:t>New and Updated Features</a:t>
            </a:r>
          </a:p>
          <a:p>
            <a:r>
              <a:rPr lang="en-US" dirty="0"/>
              <a:t>Workflow Manager</a:t>
            </a:r>
          </a:p>
          <a:p>
            <a:r>
              <a:rPr lang="en-US" dirty="0"/>
              <a:t>Modern UI</a:t>
            </a:r>
          </a:p>
          <a:p>
            <a:r>
              <a:rPr lang="en-US" dirty="0"/>
              <a:t>Hybrid Features</a:t>
            </a:r>
          </a:p>
          <a:p>
            <a:pPr lvl="1"/>
            <a:r>
              <a:rPr lang="en-US" dirty="0"/>
              <a:t>What’s new</a:t>
            </a:r>
          </a:p>
          <a:p>
            <a:pPr lvl="1"/>
            <a:r>
              <a:rPr lang="en-US" dirty="0"/>
              <a:t>What’s not</a:t>
            </a:r>
          </a:p>
          <a:p>
            <a:r>
              <a:rPr lang="en-US" dirty="0"/>
              <a:t>New PowerShell cmdlets for old tasks</a:t>
            </a:r>
          </a:p>
          <a:p>
            <a:r>
              <a:rPr lang="en-US" dirty="0"/>
              <a:t>Upgrade</a:t>
            </a:r>
          </a:p>
          <a:p>
            <a:r>
              <a:rPr lang="en-US" dirty="0"/>
              <a:t>Cloud Ready</a:t>
            </a:r>
          </a:p>
          <a:p>
            <a:r>
              <a:rPr lang="en-US" dirty="0"/>
              <a:t>Farm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7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3FC-55B7-4943-939B-47C5F0B7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2D050-043F-4DF8-BFCF-4FFA5417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767685"/>
          </a:xfrm>
        </p:spPr>
        <p:txBody>
          <a:bodyPr>
            <a:normAutofit/>
          </a:bodyPr>
          <a:lstStyle/>
          <a:p>
            <a:r>
              <a:rPr lang="en-US" dirty="0"/>
              <a:t>All Service Applications/Instances not available in SharePoint Online</a:t>
            </a:r>
          </a:p>
          <a:p>
            <a:pPr lvl="1"/>
            <a:r>
              <a:rPr lang="en-US" dirty="0"/>
              <a:t>Access Services (2010/2013)</a:t>
            </a:r>
          </a:p>
          <a:p>
            <a:pPr lvl="1"/>
            <a:r>
              <a:rPr lang="en-US" dirty="0"/>
              <a:t>Document Conversion Services</a:t>
            </a:r>
          </a:p>
          <a:p>
            <a:pPr lvl="1"/>
            <a:r>
              <a:rPr lang="en-US" dirty="0"/>
              <a:t>Machine Translation Services</a:t>
            </a:r>
          </a:p>
          <a:p>
            <a:pPr lvl="1"/>
            <a:r>
              <a:rPr lang="en-US" dirty="0"/>
              <a:t>Lotus Notes Connector</a:t>
            </a:r>
          </a:p>
          <a:p>
            <a:pPr lvl="1"/>
            <a:r>
              <a:rPr lang="en-US" dirty="0"/>
              <a:t>PerformancePoint Services</a:t>
            </a:r>
          </a:p>
          <a:p>
            <a:pPr lvl="1"/>
            <a:r>
              <a:rPr lang="en-US" dirty="0"/>
              <a:t>PowerPoint Conversion Services</a:t>
            </a:r>
          </a:p>
          <a:p>
            <a:pPr lvl="1"/>
            <a:r>
              <a:rPr lang="en-US" dirty="0"/>
              <a:t>Visio Graphics Service</a:t>
            </a:r>
          </a:p>
          <a:p>
            <a:pPr lvl="1"/>
            <a:r>
              <a:rPr lang="en-US" dirty="0"/>
              <a:t>Word Automation Services</a:t>
            </a:r>
          </a:p>
          <a:p>
            <a:r>
              <a:rPr lang="en-US" dirty="0"/>
              <a:t>Custom Help</a:t>
            </a:r>
          </a:p>
          <a:p>
            <a:pPr lvl="1"/>
            <a:r>
              <a:rPr lang="en-US" dirty="0"/>
              <a:t>No need to use Install-</a:t>
            </a:r>
            <a:r>
              <a:rPr lang="en-US" dirty="0" err="1"/>
              <a:t>SPHelpCollection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2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115B-7D02-4CA5-AF4C-0201949D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Deprecated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BDF0-912C-4470-BD5D-F2C00064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InfoPath Forms Services</a:t>
            </a:r>
          </a:p>
          <a:p>
            <a:r>
              <a:rPr lang="en-US" dirty="0"/>
              <a:t>Variations</a:t>
            </a:r>
          </a:p>
          <a:p>
            <a:r>
              <a:rPr lang="en-US" dirty="0"/>
              <a:t>SOAP Services</a:t>
            </a:r>
          </a:p>
          <a:p>
            <a:pPr lvl="1"/>
            <a:r>
              <a:rPr lang="en-US" dirty="0"/>
              <a:t>List SOAP Service (Lists.asmx)</a:t>
            </a:r>
          </a:p>
          <a:p>
            <a:r>
              <a:rPr lang="en-US" dirty="0"/>
              <a:t>Site Manager</a:t>
            </a:r>
          </a:p>
          <a:p>
            <a:r>
              <a:rPr lang="en-US" dirty="0"/>
              <a:t>Site Move</a:t>
            </a:r>
          </a:p>
          <a:p>
            <a:r>
              <a:rPr lang="en-US" dirty="0"/>
              <a:t>SharePoint Designer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1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6436-1417-48A0-86DC-41E53C06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C3EA-C03F-43E1-BF51-E83E6EE27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3334"/>
            <a:ext cx="8946541" cy="4555066"/>
          </a:xfrm>
        </p:spPr>
        <p:txBody>
          <a:bodyPr>
            <a:normAutofit/>
          </a:bodyPr>
          <a:lstStyle/>
          <a:p>
            <a:r>
              <a:rPr lang="en-US" dirty="0"/>
              <a:t>Aggerated Newsfeed</a:t>
            </a:r>
          </a:p>
          <a:p>
            <a:pPr lvl="1"/>
            <a:r>
              <a:rPr lang="en-US" dirty="0"/>
              <a:t>Site Newsfeed still available</a:t>
            </a:r>
          </a:p>
          <a:p>
            <a:r>
              <a:rPr lang="en-US" dirty="0"/>
              <a:t>Code-based Sandbox Solutions</a:t>
            </a:r>
          </a:p>
          <a:p>
            <a:r>
              <a:rPr lang="en-US" dirty="0"/>
              <a:t>Digest Authentication (removed in IIS)</a:t>
            </a:r>
          </a:p>
          <a:p>
            <a:r>
              <a:rPr lang="en-US" dirty="0"/>
              <a:t>Incoming Email in Automatic Mode – due to removal of IIS6 APIs</a:t>
            </a:r>
          </a:p>
          <a:p>
            <a:r>
              <a:rPr lang="en-US" dirty="0"/>
              <a:t>Multi-tenancy</a:t>
            </a:r>
          </a:p>
          <a:p>
            <a:r>
              <a:rPr lang="en-US" dirty="0"/>
              <a:t>PowerPivot Gallery and Refresh</a:t>
            </a:r>
          </a:p>
          <a:p>
            <a:r>
              <a:rPr lang="en-US" dirty="0"/>
              <a:t>SQL Server Reporting Services</a:t>
            </a:r>
          </a:p>
          <a:p>
            <a:r>
              <a:rPr lang="en-US" dirty="0"/>
              <a:t>Visio file interactivity (VGS)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3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17FC-85C4-4F9D-A68C-6A023F9C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935D8-6223-4B96-880E-220136DC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still Workflow Manager</a:t>
            </a:r>
          </a:p>
          <a:p>
            <a:pPr lvl="1"/>
            <a:r>
              <a:rPr lang="en-US" dirty="0"/>
              <a:t>RIP SharePoint Workflow Manager</a:t>
            </a:r>
          </a:p>
          <a:p>
            <a:pPr lvl="1"/>
            <a:r>
              <a:rPr lang="en-US" dirty="0"/>
              <a:t>WFM CU5</a:t>
            </a:r>
          </a:p>
          <a:p>
            <a:pPr lvl="1"/>
            <a:r>
              <a:rPr lang="en-US"/>
              <a:t>Azure Service Bus </a:t>
            </a:r>
            <a:r>
              <a:rPr lang="en-US" dirty="0"/>
              <a:t>1.1</a:t>
            </a:r>
          </a:p>
          <a:p>
            <a:pPr lvl="1"/>
            <a:r>
              <a:rPr lang="en-US" dirty="0"/>
              <a:t>WFM Client CU4</a:t>
            </a:r>
          </a:p>
          <a:p>
            <a:r>
              <a:rPr lang="en-US" dirty="0"/>
              <a:t>Supported on modern platforms</a:t>
            </a:r>
          </a:p>
          <a:p>
            <a:pPr lvl="1"/>
            <a:r>
              <a:rPr lang="en-US" dirty="0"/>
              <a:t>Same OS/SQL Server support as SharePoint 2019!</a:t>
            </a:r>
          </a:p>
        </p:txBody>
      </p:sp>
    </p:spTree>
    <p:extLst>
      <p:ext uri="{BB962C8B-B14F-4D97-AF65-F5344CB8AC3E}">
        <p14:creationId xmlns:p14="http://schemas.microsoft.com/office/powerpoint/2010/main" val="167039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57ECB-021E-40EB-917A-A9F76DE3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Modern Team Sites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2D91F-78F2-43F1-BC68-9E936032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445671"/>
            <a:ext cx="6270662" cy="39661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019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8CE5-4E41-4172-AB1A-39C48FCC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Team Sites – What’s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4C65-F33F-4BCA-B897-0CAE95A5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Modern Webparts</a:t>
            </a:r>
          </a:p>
          <a:p>
            <a:r>
              <a:rPr lang="en-US" dirty="0"/>
              <a:t>Excel-like List Formatting</a:t>
            </a:r>
          </a:p>
          <a:p>
            <a:r>
              <a:rPr lang="en-US" dirty="0"/>
              <a:t>Modern PDF Viewer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3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502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SharePoint Server 2019</vt:lpstr>
      <vt:lpstr>PowerPoint Presentation</vt:lpstr>
      <vt:lpstr>SharePoint Server 2019 – A Cloud Story</vt:lpstr>
      <vt:lpstr>Deprecated Features</vt:lpstr>
      <vt:lpstr>More Deprecated Features</vt:lpstr>
      <vt:lpstr>Removed Features </vt:lpstr>
      <vt:lpstr>Workflow Manager</vt:lpstr>
      <vt:lpstr>Modern Team Sites</vt:lpstr>
      <vt:lpstr>Modern Team Sites – What’s Missing</vt:lpstr>
      <vt:lpstr>Communication Sites</vt:lpstr>
      <vt:lpstr>Hybrid</vt:lpstr>
      <vt:lpstr>Administrative Improvements</vt:lpstr>
      <vt:lpstr>More Administrative Improvements</vt:lpstr>
      <vt:lpstr>End User Improvements</vt:lpstr>
      <vt:lpstr>More End User Improvements</vt:lpstr>
      <vt:lpstr>Upgrade!</vt:lpstr>
      <vt:lpstr>Cloud Ready</vt:lpstr>
      <vt:lpstr>Farm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Server 2019</dc:title>
  <dc:creator>Trevor Seward</dc:creator>
  <cp:lastModifiedBy>Trevor Seward</cp:lastModifiedBy>
  <cp:revision>7</cp:revision>
  <dcterms:created xsi:type="dcterms:W3CDTF">2018-10-25T00:27:25Z</dcterms:created>
  <dcterms:modified xsi:type="dcterms:W3CDTF">2018-10-28T18:07:21Z</dcterms:modified>
</cp:coreProperties>
</file>