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281" r:id="rId5"/>
    <p:sldId id="271" r:id="rId6"/>
    <p:sldId id="274" r:id="rId7"/>
    <p:sldId id="293" r:id="rId8"/>
    <p:sldId id="289" r:id="rId9"/>
    <p:sldId id="290" r:id="rId10"/>
    <p:sldId id="347" r:id="rId11"/>
    <p:sldId id="353" r:id="rId12"/>
    <p:sldId id="354" r:id="rId13"/>
    <p:sldId id="355" r:id="rId14"/>
    <p:sldId id="316" r:id="rId15"/>
    <p:sldId id="348" r:id="rId16"/>
    <p:sldId id="351" r:id="rId17"/>
    <p:sldId id="349" r:id="rId18"/>
    <p:sldId id="294" r:id="rId19"/>
    <p:sldId id="280" r:id="rId20"/>
    <p:sldId id="346" r:id="rId21"/>
    <p:sldId id="305" r:id="rId22"/>
    <p:sldId id="350" r:id="rId23"/>
    <p:sldId id="286" r:id="rId24"/>
    <p:sldId id="277" r:id="rId25"/>
    <p:sldId id="287" r:id="rId26"/>
    <p:sldId id="296" r:id="rId27"/>
    <p:sldId id="292" r:id="rId28"/>
    <p:sldId id="291" r:id="rId29"/>
    <p:sldId id="295" r:id="rId30"/>
    <p:sldId id="344" r:id="rId31"/>
    <p:sldId id="297" r:id="rId32"/>
    <p:sldId id="298" r:id="rId33"/>
    <p:sldId id="284" r:id="rId34"/>
    <p:sldId id="300" r:id="rId35"/>
    <p:sldId id="301" r:id="rId36"/>
    <p:sldId id="285" r:id="rId37"/>
    <p:sldId id="288" r:id="rId38"/>
    <p:sldId id="302" r:id="rId39"/>
    <p:sldId id="303" r:id="rId40"/>
    <p:sldId id="283" r:id="rId41"/>
    <p:sldId id="304" r:id="rId42"/>
    <p:sldId id="278" r:id="rId43"/>
    <p:sldId id="306" r:id="rId44"/>
    <p:sldId id="307" r:id="rId45"/>
    <p:sldId id="308" r:id="rId46"/>
    <p:sldId id="309" r:id="rId47"/>
    <p:sldId id="310" r:id="rId48"/>
    <p:sldId id="345" r:id="rId49"/>
    <p:sldId id="312" r:id="rId50"/>
    <p:sldId id="313" r:id="rId51"/>
    <p:sldId id="343" r:id="rId52"/>
    <p:sldId id="315" r:id="rId53"/>
    <p:sldId id="279" r:id="rId54"/>
    <p:sldId id="282" r:id="rId55"/>
    <p:sldId id="275" r:id="rId56"/>
    <p:sldId id="257" r:id="rId57"/>
    <p:sldId id="258" r:id="rId58"/>
    <p:sldId id="25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117"/>
    <a:srgbClr val="95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56" autoAdjust="0"/>
    <p:restoredTop sz="94660"/>
  </p:normalViewPr>
  <p:slideViewPr>
    <p:cSldViewPr snapToGrid="0" showGuides="1">
      <p:cViewPr varScale="1">
        <p:scale>
          <a:sx n="110" d="100"/>
          <a:sy n="110" d="100"/>
        </p:scale>
        <p:origin x="120" y="19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4603495744203879E-3"/>
          <c:y val="6.3117407827583447E-2"/>
          <c:w val="0.99437804559682919"/>
          <c:h val="0.92299783567200611"/>
        </c:manualLayout>
      </c:layout>
      <c:doughnutChart>
        <c:varyColors val="1"/>
        <c:dLbls>
          <c:showLegendKey val="0"/>
          <c:showVal val="0"/>
          <c:showCatName val="0"/>
          <c:showSerName val="0"/>
          <c:showPercent val="0"/>
          <c:showBubbleSize val="0"/>
          <c:showLeaderLines val="0"/>
        </c:dLbls>
        <c:firstSliceAng val="0"/>
        <c:holeSize val="80"/>
      </c:doughnutChart>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판매</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AB51-47CF-8AD9-3C292E5CB8DD}"/>
              </c:ext>
            </c:extLst>
          </c:dPt>
          <c:dPt>
            <c:idx val="1"/>
            <c:bubble3D val="0"/>
            <c:spPr>
              <a:solidFill>
                <a:schemeClr val="bg1">
                  <a:alpha val="40000"/>
                </a:schemeClr>
              </a:solidFill>
              <a:ln w="19050">
                <a:noFill/>
              </a:ln>
              <a:effectLst/>
            </c:spPr>
            <c:extLst>
              <c:ext xmlns:c16="http://schemas.microsoft.com/office/drawing/2014/chart" uri="{C3380CC4-5D6E-409C-BE32-E72D297353CC}">
                <c16:uniqueId val="{00000003-AB51-47CF-8AD9-3C292E5CB8DD}"/>
              </c:ext>
            </c:extLst>
          </c:dPt>
          <c:cat>
            <c:strRef>
              <c:f>Sheet1!$A$2:$A$3</c:f>
              <c:strCache>
                <c:ptCount val="2"/>
                <c:pt idx="0">
                  <c:v>1분기</c:v>
                </c:pt>
                <c:pt idx="1">
                  <c:v>2분기</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AB51-47CF-8AD9-3C292E5CB8D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판매</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82A5-4D06-AAD7-BBF6263F7162}"/>
              </c:ext>
            </c:extLst>
          </c:dPt>
          <c:dPt>
            <c:idx val="1"/>
            <c:bubble3D val="0"/>
            <c:spPr>
              <a:solidFill>
                <a:schemeClr val="bg1">
                  <a:alpha val="40000"/>
                </a:schemeClr>
              </a:solidFill>
              <a:ln w="19050">
                <a:noFill/>
              </a:ln>
              <a:effectLst/>
            </c:spPr>
            <c:extLst>
              <c:ext xmlns:c16="http://schemas.microsoft.com/office/drawing/2014/chart" uri="{C3380CC4-5D6E-409C-BE32-E72D297353CC}">
                <c16:uniqueId val="{00000003-82A5-4D06-AAD7-BBF6263F7162}"/>
              </c:ext>
            </c:extLst>
          </c:dPt>
          <c:cat>
            <c:strRef>
              <c:f>Sheet1!$A$2:$A$3</c:f>
              <c:strCache>
                <c:ptCount val="2"/>
                <c:pt idx="0">
                  <c:v>1분기</c:v>
                </c:pt>
                <c:pt idx="1">
                  <c:v>2분기</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82A5-4D06-AAD7-BBF6263F716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a:solidFill>
                <a:schemeClr val="bg1"/>
              </a:solidFill>
            </a:ln>
          </c:spPr>
          <c:marker>
            <c:symbol val="circle"/>
            <c:size val="7"/>
            <c:spPr>
              <a:solidFill>
                <a:schemeClr val="bg1"/>
              </a:solidFill>
              <a:ln w="19050">
                <a:solidFill>
                  <a:schemeClr val="bg1"/>
                </a:solidFill>
              </a:ln>
            </c:spPr>
          </c:marker>
          <c:cat>
            <c:strRef>
              <c:f>Sheet1!$A$2:$A$6</c:f>
              <c:strCache>
                <c:ptCount val="5"/>
                <c:pt idx="0">
                  <c:v>A 1</c:v>
                </c:pt>
                <c:pt idx="1">
                  <c:v>B 2</c:v>
                </c:pt>
                <c:pt idx="2">
                  <c:v>C 3</c:v>
                </c:pt>
                <c:pt idx="3">
                  <c:v>D 4</c:v>
                </c:pt>
                <c:pt idx="4">
                  <c:v>E 5</c:v>
                </c:pt>
              </c:strCache>
            </c:strRef>
          </c:cat>
          <c:val>
            <c:numRef>
              <c:f>Sheet1!$B$2:$B$6</c:f>
              <c:numCache>
                <c:formatCode>General</c:formatCode>
                <c:ptCount val="5"/>
                <c:pt idx="0">
                  <c:v>4</c:v>
                </c:pt>
                <c:pt idx="1">
                  <c:v>2</c:v>
                </c:pt>
                <c:pt idx="2">
                  <c:v>3</c:v>
                </c:pt>
                <c:pt idx="3">
                  <c:v>3</c:v>
                </c:pt>
                <c:pt idx="4">
                  <c:v>5</c:v>
                </c:pt>
              </c:numCache>
            </c:numRef>
          </c:val>
          <c:smooth val="0"/>
          <c:extLst>
            <c:ext xmlns:c16="http://schemas.microsoft.com/office/drawing/2014/chart" uri="{C3380CC4-5D6E-409C-BE32-E72D297353CC}">
              <c16:uniqueId val="{00000000-4E12-417B-9FBE-62D6191F9F12}"/>
            </c:ext>
          </c:extLst>
        </c:ser>
        <c:ser>
          <c:idx val="1"/>
          <c:order val="1"/>
          <c:tx>
            <c:strRef>
              <c:f>Sheet1!$C$1</c:f>
              <c:strCache>
                <c:ptCount val="1"/>
                <c:pt idx="0">
                  <c:v>Series 2</c:v>
                </c:pt>
              </c:strCache>
            </c:strRef>
          </c:tx>
          <c:spPr>
            <a:ln>
              <a:solidFill>
                <a:schemeClr val="accent4"/>
              </a:solidFill>
            </a:ln>
          </c:spPr>
          <c:marker>
            <c:symbol val="circle"/>
            <c:size val="7"/>
            <c:spPr>
              <a:solidFill>
                <a:schemeClr val="accent4"/>
              </a:solidFill>
              <a:ln w="19050">
                <a:solidFill>
                  <a:schemeClr val="accent4"/>
                </a:solidFill>
              </a:ln>
            </c:spPr>
          </c:marker>
          <c:cat>
            <c:strRef>
              <c:f>Sheet1!$A$2:$A$6</c:f>
              <c:strCache>
                <c:ptCount val="5"/>
                <c:pt idx="0">
                  <c:v>A 1</c:v>
                </c:pt>
                <c:pt idx="1">
                  <c:v>B 2</c:v>
                </c:pt>
                <c:pt idx="2">
                  <c:v>C 3</c:v>
                </c:pt>
                <c:pt idx="3">
                  <c:v>D 4</c:v>
                </c:pt>
                <c:pt idx="4">
                  <c:v>E 5</c:v>
                </c:pt>
              </c:strCache>
            </c:strRef>
          </c:cat>
          <c:val>
            <c:numRef>
              <c:f>Sheet1!$C$2:$C$6</c:f>
              <c:numCache>
                <c:formatCode>General</c:formatCode>
                <c:ptCount val="5"/>
                <c:pt idx="0">
                  <c:v>2</c:v>
                </c:pt>
                <c:pt idx="1">
                  <c:v>4</c:v>
                </c:pt>
                <c:pt idx="2">
                  <c:v>1</c:v>
                </c:pt>
                <c:pt idx="3">
                  <c:v>2</c:v>
                </c:pt>
                <c:pt idx="4">
                  <c:v>3</c:v>
                </c:pt>
              </c:numCache>
            </c:numRef>
          </c:val>
          <c:smooth val="0"/>
          <c:extLst>
            <c:ext xmlns:c16="http://schemas.microsoft.com/office/drawing/2014/chart" uri="{C3380CC4-5D6E-409C-BE32-E72D297353CC}">
              <c16:uniqueId val="{00000001-4E12-417B-9FBE-62D6191F9F12}"/>
            </c:ext>
          </c:extLst>
        </c:ser>
        <c:dLbls>
          <c:showLegendKey val="0"/>
          <c:showVal val="0"/>
          <c:showCatName val="0"/>
          <c:showSerName val="0"/>
          <c:showPercent val="0"/>
          <c:showBubbleSize val="0"/>
        </c:dLbls>
        <c:marker val="1"/>
        <c:smooth val="0"/>
        <c:axId val="38994304"/>
        <c:axId val="38996224"/>
      </c:lineChart>
      <c:catAx>
        <c:axId val="38994304"/>
        <c:scaling>
          <c:orientation val="minMax"/>
        </c:scaling>
        <c:delete val="0"/>
        <c:axPos val="b"/>
        <c:numFmt formatCode="General" sourceLinked="0"/>
        <c:majorTickMark val="out"/>
        <c:minorTickMark val="none"/>
        <c:tickLblPos val="nextTo"/>
        <c:spPr>
          <a:ln>
            <a:solidFill>
              <a:schemeClr val="bg1"/>
            </a:solidFill>
          </a:ln>
        </c:spPr>
        <c:txPr>
          <a:bodyPr/>
          <a:lstStyle/>
          <a:p>
            <a:pPr>
              <a:defRPr sz="1100">
                <a:solidFill>
                  <a:schemeClr val="bg1"/>
                </a:solidFill>
                <a:latin typeface="Bebas Neue" pitchFamily="34" charset="0"/>
              </a:defRPr>
            </a:pPr>
            <a:endParaRPr lang="en-US"/>
          </a:p>
        </c:txPr>
        <c:crossAx val="38996224"/>
        <c:crosses val="autoZero"/>
        <c:auto val="1"/>
        <c:lblAlgn val="ctr"/>
        <c:lblOffset val="100"/>
        <c:noMultiLvlLbl val="0"/>
      </c:catAx>
      <c:valAx>
        <c:axId val="38996224"/>
        <c:scaling>
          <c:orientation val="minMax"/>
        </c:scaling>
        <c:delete val="0"/>
        <c:axPos val="l"/>
        <c:majorGridlines>
          <c:spPr>
            <a:ln>
              <a:noFill/>
            </a:ln>
          </c:spPr>
        </c:majorGridlines>
        <c:numFmt formatCode="General" sourceLinked="1"/>
        <c:majorTickMark val="out"/>
        <c:minorTickMark val="none"/>
        <c:tickLblPos val="nextTo"/>
        <c:spPr>
          <a:ln>
            <a:solidFill>
              <a:schemeClr val="bg1"/>
            </a:solidFill>
          </a:ln>
        </c:spPr>
        <c:txPr>
          <a:bodyPr/>
          <a:lstStyle/>
          <a:p>
            <a:pPr>
              <a:defRPr sz="1400">
                <a:solidFill>
                  <a:schemeClr val="bg1"/>
                </a:solidFill>
                <a:latin typeface="Bebas Neue" pitchFamily="34" charset="0"/>
              </a:defRPr>
            </a:pPr>
            <a:endParaRPr lang="en-US"/>
          </a:p>
        </c:txPr>
        <c:crossAx val="38994304"/>
        <c:crosses val="autoZero"/>
        <c:crossBetween val="between"/>
      </c:valAx>
      <c:spPr>
        <a:ln>
          <a:noFill/>
        </a:ln>
      </c:spPr>
    </c:plotArea>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FD3D57-F3BB-4E5E-B091-1500A3C92E81}" type="doc">
      <dgm:prSet loTypeId="urn:microsoft.com/office/officeart/2005/8/layout/pyramid1" loCatId="pyramid" qsTypeId="urn:microsoft.com/office/officeart/2005/8/quickstyle/simple1" qsCatId="simple" csTypeId="urn:microsoft.com/office/officeart/2005/8/colors/accent1_2" csCatId="accent1" phldr="1"/>
      <dgm:spPr/>
    </dgm:pt>
    <dgm:pt modelId="{E924DC90-2427-4BE5-A522-6ACD4563EB45}">
      <dgm:prSet phldrT="[Text]" custT="1"/>
      <dgm:spPr>
        <a:solidFill>
          <a:schemeClr val="accent1"/>
        </a:solidFill>
        <a:ln w="63500">
          <a:solidFill>
            <a:schemeClr val="tx1"/>
          </a:solidFill>
        </a:ln>
      </dgm:spPr>
      <dgm:t>
        <a:bodyPr anchor="ctr"/>
        <a:lstStyle/>
        <a:p>
          <a:pPr algn="ctr"/>
          <a:endParaRPr lang="en-JM" sz="1600" b="1" dirty="0">
            <a:latin typeface="Arial" pitchFamily="34" charset="0"/>
            <a:cs typeface="Arial" pitchFamily="34" charset="0"/>
          </a:endParaRPr>
        </a:p>
      </dgm:t>
    </dgm:pt>
    <dgm:pt modelId="{9E545862-1292-4DB6-B36C-D6247532E625}" type="parTrans" cxnId="{685D1073-2D3C-412E-A123-0EF4D596743E}">
      <dgm:prSet/>
      <dgm:spPr/>
      <dgm:t>
        <a:bodyPr/>
        <a:lstStyle/>
        <a:p>
          <a:endParaRPr lang="en-JM">
            <a:solidFill>
              <a:schemeClr val="bg1"/>
            </a:solidFill>
          </a:endParaRPr>
        </a:p>
      </dgm:t>
    </dgm:pt>
    <dgm:pt modelId="{BD5A33EB-119A-4BA7-8787-7DF55D1248BC}" type="sibTrans" cxnId="{685D1073-2D3C-412E-A123-0EF4D596743E}">
      <dgm:prSet/>
      <dgm:spPr/>
      <dgm:t>
        <a:bodyPr/>
        <a:lstStyle/>
        <a:p>
          <a:endParaRPr lang="en-JM">
            <a:solidFill>
              <a:schemeClr val="bg1"/>
            </a:solidFill>
          </a:endParaRPr>
        </a:p>
      </dgm:t>
    </dgm:pt>
    <dgm:pt modelId="{9D67B1F7-C4FF-4E1E-94F4-69209A4E7C47}">
      <dgm:prSet phldrT="[Text]" custT="1"/>
      <dgm:spPr>
        <a:solidFill>
          <a:schemeClr val="accent3"/>
        </a:solidFill>
        <a:ln w="63500">
          <a:solidFill>
            <a:schemeClr val="tx1"/>
          </a:solidFill>
        </a:ln>
      </dgm:spPr>
      <dgm:t>
        <a:bodyPr anchor="ctr"/>
        <a:lstStyle/>
        <a:p>
          <a:pPr algn="ctr"/>
          <a:r>
            <a:rPr lang="ko-KR" altLang="en-US" sz="1600" b="1" dirty="0">
              <a:latin typeface="Arial" pitchFamily="34" charset="0"/>
              <a:cs typeface="Arial" pitchFamily="34" charset="0"/>
            </a:rPr>
            <a:t> </a:t>
          </a:r>
          <a:r>
            <a:rPr lang="en-US" altLang="ko-KR" sz="1600" b="1" dirty="0">
              <a:latin typeface="Arial" pitchFamily="34" charset="0"/>
              <a:cs typeface="Arial" pitchFamily="34" charset="0"/>
            </a:rPr>
            <a:t> </a:t>
          </a:r>
          <a:endParaRPr lang="en-JM" sz="1600" b="1" dirty="0">
            <a:latin typeface="Arial" pitchFamily="34" charset="0"/>
            <a:cs typeface="Arial" pitchFamily="34" charset="0"/>
          </a:endParaRPr>
        </a:p>
      </dgm:t>
    </dgm:pt>
    <dgm:pt modelId="{BD4D3042-AB5C-4E8F-B8BE-BC3A20988EB3}" type="parTrans" cxnId="{1263D722-8372-4789-B9F5-BFD8D9C870F1}">
      <dgm:prSet/>
      <dgm:spPr/>
      <dgm:t>
        <a:bodyPr/>
        <a:lstStyle/>
        <a:p>
          <a:endParaRPr lang="en-JM">
            <a:solidFill>
              <a:schemeClr val="bg1"/>
            </a:solidFill>
          </a:endParaRPr>
        </a:p>
      </dgm:t>
    </dgm:pt>
    <dgm:pt modelId="{B379D14A-425C-47B8-B779-1E5D839E4BC8}" type="sibTrans" cxnId="{1263D722-8372-4789-B9F5-BFD8D9C870F1}">
      <dgm:prSet/>
      <dgm:spPr/>
      <dgm:t>
        <a:bodyPr/>
        <a:lstStyle/>
        <a:p>
          <a:endParaRPr lang="en-JM">
            <a:solidFill>
              <a:schemeClr val="bg1"/>
            </a:solidFill>
          </a:endParaRPr>
        </a:p>
      </dgm:t>
    </dgm:pt>
    <dgm:pt modelId="{53563D61-A301-4644-8AE7-FCAFDA9A58AB}">
      <dgm:prSet phldrT="[Text]" custT="1"/>
      <dgm:spPr>
        <a:solidFill>
          <a:schemeClr val="accent4"/>
        </a:solidFill>
        <a:ln w="63500">
          <a:solidFill>
            <a:schemeClr val="tx1"/>
          </a:solidFill>
        </a:ln>
      </dgm:spPr>
      <dgm:t>
        <a:bodyPr anchor="ctr"/>
        <a:lstStyle/>
        <a:p>
          <a:pPr algn="ctr"/>
          <a:r>
            <a:rPr lang="ko-KR" altLang="en-US" sz="1600" b="1" dirty="0">
              <a:latin typeface="Arial" pitchFamily="34" charset="0"/>
              <a:cs typeface="Arial" pitchFamily="34" charset="0"/>
            </a:rPr>
            <a:t> </a:t>
          </a:r>
          <a:r>
            <a:rPr lang="en-US" altLang="ko-KR" sz="1600" b="1" dirty="0">
              <a:latin typeface="Arial" pitchFamily="34" charset="0"/>
              <a:cs typeface="Arial" pitchFamily="34" charset="0"/>
            </a:rPr>
            <a:t> </a:t>
          </a:r>
          <a:endParaRPr lang="en-JM" sz="1600" b="1" dirty="0">
            <a:latin typeface="Arial" pitchFamily="34" charset="0"/>
            <a:cs typeface="Arial" pitchFamily="34" charset="0"/>
          </a:endParaRPr>
        </a:p>
      </dgm:t>
    </dgm:pt>
    <dgm:pt modelId="{B60323EE-B859-4184-88BB-62221AE106AB}" type="parTrans" cxnId="{F3697A49-7026-40CE-A2B9-71761A0223E3}">
      <dgm:prSet/>
      <dgm:spPr/>
      <dgm:t>
        <a:bodyPr/>
        <a:lstStyle/>
        <a:p>
          <a:endParaRPr lang="en-JM">
            <a:solidFill>
              <a:schemeClr val="bg1"/>
            </a:solidFill>
          </a:endParaRPr>
        </a:p>
      </dgm:t>
    </dgm:pt>
    <dgm:pt modelId="{426A8813-506E-429E-87DB-53AA3F5535D1}" type="sibTrans" cxnId="{F3697A49-7026-40CE-A2B9-71761A0223E3}">
      <dgm:prSet/>
      <dgm:spPr/>
      <dgm:t>
        <a:bodyPr/>
        <a:lstStyle/>
        <a:p>
          <a:endParaRPr lang="en-JM">
            <a:solidFill>
              <a:schemeClr val="bg1"/>
            </a:solidFill>
          </a:endParaRPr>
        </a:p>
      </dgm:t>
    </dgm:pt>
    <dgm:pt modelId="{85631E1F-364A-4A2A-9989-E896E5049557}">
      <dgm:prSet phldrT="[Text]" custT="1"/>
      <dgm:spPr>
        <a:solidFill>
          <a:schemeClr val="accent2"/>
        </a:solidFill>
        <a:ln w="63500">
          <a:solidFill>
            <a:schemeClr val="tx1"/>
          </a:solidFill>
        </a:ln>
      </dgm:spPr>
      <dgm:t>
        <a:bodyPr anchor="ctr"/>
        <a:lstStyle/>
        <a:p>
          <a:pPr algn="ctr"/>
          <a:r>
            <a:rPr lang="ko-KR" altLang="en-US" sz="1600" b="1" dirty="0">
              <a:latin typeface="Arial" pitchFamily="34" charset="0"/>
              <a:cs typeface="Arial" pitchFamily="34" charset="0"/>
            </a:rPr>
            <a:t> </a:t>
          </a:r>
          <a:r>
            <a:rPr lang="en-US" altLang="ko-KR" sz="1600" b="1" dirty="0">
              <a:latin typeface="Arial" pitchFamily="34" charset="0"/>
              <a:cs typeface="Arial" pitchFamily="34" charset="0"/>
            </a:rPr>
            <a:t> </a:t>
          </a:r>
          <a:endParaRPr lang="en-JM" sz="1600" b="1" dirty="0">
            <a:latin typeface="Arial" pitchFamily="34" charset="0"/>
            <a:cs typeface="Arial" pitchFamily="34" charset="0"/>
          </a:endParaRPr>
        </a:p>
      </dgm:t>
    </dgm:pt>
    <dgm:pt modelId="{EBE3CA2F-C22D-4DAD-BBB2-CC29F3FBCF68}" type="parTrans" cxnId="{689B59B0-BF9D-489D-8A96-D6B2CF499ABF}">
      <dgm:prSet/>
      <dgm:spPr/>
      <dgm:t>
        <a:bodyPr/>
        <a:lstStyle/>
        <a:p>
          <a:pPr latinLnBrk="1"/>
          <a:endParaRPr lang="ko-KR" altLang="en-US"/>
        </a:p>
      </dgm:t>
    </dgm:pt>
    <dgm:pt modelId="{DC75A793-C6A2-4960-947A-450C2653BBC6}" type="sibTrans" cxnId="{689B59B0-BF9D-489D-8A96-D6B2CF499ABF}">
      <dgm:prSet/>
      <dgm:spPr/>
      <dgm:t>
        <a:bodyPr/>
        <a:lstStyle/>
        <a:p>
          <a:pPr latinLnBrk="1"/>
          <a:endParaRPr lang="ko-KR" altLang="en-US"/>
        </a:p>
      </dgm:t>
    </dgm:pt>
    <dgm:pt modelId="{6346E340-6B27-47A2-93A8-AA7F0249167F}" type="pres">
      <dgm:prSet presAssocID="{28FD3D57-F3BB-4E5E-B091-1500A3C92E81}" presName="Name0" presStyleCnt="0">
        <dgm:presLayoutVars>
          <dgm:dir/>
          <dgm:animLvl val="lvl"/>
          <dgm:resizeHandles val="exact"/>
        </dgm:presLayoutVars>
      </dgm:prSet>
      <dgm:spPr/>
    </dgm:pt>
    <dgm:pt modelId="{8351BCDF-D287-464A-AB10-4261CFFC4E79}" type="pres">
      <dgm:prSet presAssocID="{E924DC90-2427-4BE5-A522-6ACD4563EB45}" presName="Name8" presStyleCnt="0"/>
      <dgm:spPr/>
    </dgm:pt>
    <dgm:pt modelId="{864F954D-81D4-4546-B08E-448FBA7A18FE}" type="pres">
      <dgm:prSet presAssocID="{E924DC90-2427-4BE5-A522-6ACD4563EB45}" presName="level" presStyleLbl="node1" presStyleIdx="0" presStyleCnt="4" custScaleX="98552" custScaleY="139063">
        <dgm:presLayoutVars>
          <dgm:chMax val="1"/>
          <dgm:bulletEnabled val="1"/>
        </dgm:presLayoutVars>
      </dgm:prSet>
      <dgm:spPr/>
    </dgm:pt>
    <dgm:pt modelId="{A8AE7F33-3372-4D78-96A6-FD2B204E9D9D}" type="pres">
      <dgm:prSet presAssocID="{E924DC90-2427-4BE5-A522-6ACD4563EB45}" presName="levelTx" presStyleLbl="revTx" presStyleIdx="0" presStyleCnt="0">
        <dgm:presLayoutVars>
          <dgm:chMax val="1"/>
          <dgm:bulletEnabled val="1"/>
        </dgm:presLayoutVars>
      </dgm:prSet>
      <dgm:spPr/>
    </dgm:pt>
    <dgm:pt modelId="{45295FEF-34B7-47B0-80DB-E881F25871A9}" type="pres">
      <dgm:prSet presAssocID="{85631E1F-364A-4A2A-9989-E896E5049557}" presName="Name8" presStyleCnt="0"/>
      <dgm:spPr/>
    </dgm:pt>
    <dgm:pt modelId="{3CE8FECB-ADC6-4195-8C29-ECF1EEE9F8FA}" type="pres">
      <dgm:prSet presAssocID="{85631E1F-364A-4A2A-9989-E896E5049557}" presName="level" presStyleLbl="node1" presStyleIdx="1" presStyleCnt="4">
        <dgm:presLayoutVars>
          <dgm:chMax val="1"/>
          <dgm:bulletEnabled val="1"/>
        </dgm:presLayoutVars>
      </dgm:prSet>
      <dgm:spPr/>
    </dgm:pt>
    <dgm:pt modelId="{DC549F7C-7B63-4EBA-944C-0C5CAC570546}" type="pres">
      <dgm:prSet presAssocID="{85631E1F-364A-4A2A-9989-E896E5049557}" presName="levelTx" presStyleLbl="revTx" presStyleIdx="0" presStyleCnt="0">
        <dgm:presLayoutVars>
          <dgm:chMax val="1"/>
          <dgm:bulletEnabled val="1"/>
        </dgm:presLayoutVars>
      </dgm:prSet>
      <dgm:spPr/>
    </dgm:pt>
    <dgm:pt modelId="{BF7100C5-692A-476D-9242-E6DE2BFA407E}" type="pres">
      <dgm:prSet presAssocID="{9D67B1F7-C4FF-4E1E-94F4-69209A4E7C47}" presName="Name8" presStyleCnt="0"/>
      <dgm:spPr/>
    </dgm:pt>
    <dgm:pt modelId="{753AA43A-5097-42D8-A3EF-20B11215D8F3}" type="pres">
      <dgm:prSet presAssocID="{9D67B1F7-C4FF-4E1E-94F4-69209A4E7C47}" presName="level" presStyleLbl="node1" presStyleIdx="2" presStyleCnt="4">
        <dgm:presLayoutVars>
          <dgm:chMax val="1"/>
          <dgm:bulletEnabled val="1"/>
        </dgm:presLayoutVars>
      </dgm:prSet>
      <dgm:spPr/>
    </dgm:pt>
    <dgm:pt modelId="{7E617F38-6BB2-4E03-8198-FF7E7F898924}" type="pres">
      <dgm:prSet presAssocID="{9D67B1F7-C4FF-4E1E-94F4-69209A4E7C47}" presName="levelTx" presStyleLbl="revTx" presStyleIdx="0" presStyleCnt="0">
        <dgm:presLayoutVars>
          <dgm:chMax val="1"/>
          <dgm:bulletEnabled val="1"/>
        </dgm:presLayoutVars>
      </dgm:prSet>
      <dgm:spPr/>
    </dgm:pt>
    <dgm:pt modelId="{29C42FD2-6503-4F77-8487-9B33E0527141}" type="pres">
      <dgm:prSet presAssocID="{53563D61-A301-4644-8AE7-FCAFDA9A58AB}" presName="Name8" presStyleCnt="0"/>
      <dgm:spPr/>
    </dgm:pt>
    <dgm:pt modelId="{E6279944-4AC5-4561-B5D0-64EE0E57E695}" type="pres">
      <dgm:prSet presAssocID="{53563D61-A301-4644-8AE7-FCAFDA9A58AB}" presName="level" presStyleLbl="node1" presStyleIdx="3" presStyleCnt="4">
        <dgm:presLayoutVars>
          <dgm:chMax val="1"/>
          <dgm:bulletEnabled val="1"/>
        </dgm:presLayoutVars>
      </dgm:prSet>
      <dgm:spPr/>
    </dgm:pt>
    <dgm:pt modelId="{2E9D1362-172A-4369-8415-6E089FA67356}" type="pres">
      <dgm:prSet presAssocID="{53563D61-A301-4644-8AE7-FCAFDA9A58AB}" presName="levelTx" presStyleLbl="revTx" presStyleIdx="0" presStyleCnt="0">
        <dgm:presLayoutVars>
          <dgm:chMax val="1"/>
          <dgm:bulletEnabled val="1"/>
        </dgm:presLayoutVars>
      </dgm:prSet>
      <dgm:spPr/>
    </dgm:pt>
  </dgm:ptLst>
  <dgm:cxnLst>
    <dgm:cxn modelId="{DB12BB04-F4A3-4EE4-8FBB-E48047D2CED0}" type="presOf" srcId="{85631E1F-364A-4A2A-9989-E896E5049557}" destId="{3CE8FECB-ADC6-4195-8C29-ECF1EEE9F8FA}" srcOrd="0" destOrd="0" presId="urn:microsoft.com/office/officeart/2005/8/layout/pyramid1"/>
    <dgm:cxn modelId="{CBBB9C1A-6E62-4C78-89B4-FD250F011216}" type="presOf" srcId="{53563D61-A301-4644-8AE7-FCAFDA9A58AB}" destId="{E6279944-4AC5-4561-B5D0-64EE0E57E695}" srcOrd="0" destOrd="0" presId="urn:microsoft.com/office/officeart/2005/8/layout/pyramid1"/>
    <dgm:cxn modelId="{1263D722-8372-4789-B9F5-BFD8D9C870F1}" srcId="{28FD3D57-F3BB-4E5E-B091-1500A3C92E81}" destId="{9D67B1F7-C4FF-4E1E-94F4-69209A4E7C47}" srcOrd="2" destOrd="0" parTransId="{BD4D3042-AB5C-4E8F-B8BE-BC3A20988EB3}" sibTransId="{B379D14A-425C-47B8-B779-1E5D839E4BC8}"/>
    <dgm:cxn modelId="{6EB07949-15DD-417E-8D8E-7E15F1BD5B44}" type="presOf" srcId="{28FD3D57-F3BB-4E5E-B091-1500A3C92E81}" destId="{6346E340-6B27-47A2-93A8-AA7F0249167F}" srcOrd="0" destOrd="0" presId="urn:microsoft.com/office/officeart/2005/8/layout/pyramid1"/>
    <dgm:cxn modelId="{F3697A49-7026-40CE-A2B9-71761A0223E3}" srcId="{28FD3D57-F3BB-4E5E-B091-1500A3C92E81}" destId="{53563D61-A301-4644-8AE7-FCAFDA9A58AB}" srcOrd="3" destOrd="0" parTransId="{B60323EE-B859-4184-88BB-62221AE106AB}" sibTransId="{426A8813-506E-429E-87DB-53AA3F5535D1}"/>
    <dgm:cxn modelId="{685D1073-2D3C-412E-A123-0EF4D596743E}" srcId="{28FD3D57-F3BB-4E5E-B091-1500A3C92E81}" destId="{E924DC90-2427-4BE5-A522-6ACD4563EB45}" srcOrd="0" destOrd="0" parTransId="{9E545862-1292-4DB6-B36C-D6247532E625}" sibTransId="{BD5A33EB-119A-4BA7-8787-7DF55D1248BC}"/>
    <dgm:cxn modelId="{4776AD8D-1110-44FA-9D3A-90D205DD7811}" type="presOf" srcId="{9D67B1F7-C4FF-4E1E-94F4-69209A4E7C47}" destId="{7E617F38-6BB2-4E03-8198-FF7E7F898924}" srcOrd="1" destOrd="0" presId="urn:microsoft.com/office/officeart/2005/8/layout/pyramid1"/>
    <dgm:cxn modelId="{3DB803A8-7251-4664-9695-7E3CE5B67A32}" type="presOf" srcId="{9D67B1F7-C4FF-4E1E-94F4-69209A4E7C47}" destId="{753AA43A-5097-42D8-A3EF-20B11215D8F3}" srcOrd="0" destOrd="0" presId="urn:microsoft.com/office/officeart/2005/8/layout/pyramid1"/>
    <dgm:cxn modelId="{689B59B0-BF9D-489D-8A96-D6B2CF499ABF}" srcId="{28FD3D57-F3BB-4E5E-B091-1500A3C92E81}" destId="{85631E1F-364A-4A2A-9989-E896E5049557}" srcOrd="1" destOrd="0" parTransId="{EBE3CA2F-C22D-4DAD-BBB2-CC29F3FBCF68}" sibTransId="{DC75A793-C6A2-4960-947A-450C2653BBC6}"/>
    <dgm:cxn modelId="{3F86B2C8-9594-40E7-ABA9-416E2AF9DB5E}" type="presOf" srcId="{53563D61-A301-4644-8AE7-FCAFDA9A58AB}" destId="{2E9D1362-172A-4369-8415-6E089FA67356}" srcOrd="1" destOrd="0" presId="urn:microsoft.com/office/officeart/2005/8/layout/pyramid1"/>
    <dgm:cxn modelId="{85CC20C9-20D6-4938-8B06-4A4BF5FAFC13}" type="presOf" srcId="{85631E1F-364A-4A2A-9989-E896E5049557}" destId="{DC549F7C-7B63-4EBA-944C-0C5CAC570546}" srcOrd="1" destOrd="0" presId="urn:microsoft.com/office/officeart/2005/8/layout/pyramid1"/>
    <dgm:cxn modelId="{AB58DADB-8940-4EA4-964D-7D5DE1B04A74}" type="presOf" srcId="{E924DC90-2427-4BE5-A522-6ACD4563EB45}" destId="{864F954D-81D4-4546-B08E-448FBA7A18FE}" srcOrd="0" destOrd="0" presId="urn:microsoft.com/office/officeart/2005/8/layout/pyramid1"/>
    <dgm:cxn modelId="{7DDA8BED-A6C3-48FB-9E88-2BFC677B78DD}" type="presOf" srcId="{E924DC90-2427-4BE5-A522-6ACD4563EB45}" destId="{A8AE7F33-3372-4D78-96A6-FD2B204E9D9D}" srcOrd="1" destOrd="0" presId="urn:microsoft.com/office/officeart/2005/8/layout/pyramid1"/>
    <dgm:cxn modelId="{1AB87000-C07D-480B-A189-0BE15EF4F38D}" type="presParOf" srcId="{6346E340-6B27-47A2-93A8-AA7F0249167F}" destId="{8351BCDF-D287-464A-AB10-4261CFFC4E79}" srcOrd="0" destOrd="0" presId="urn:microsoft.com/office/officeart/2005/8/layout/pyramid1"/>
    <dgm:cxn modelId="{CE03B430-D862-44BC-9846-5F8183487706}" type="presParOf" srcId="{8351BCDF-D287-464A-AB10-4261CFFC4E79}" destId="{864F954D-81D4-4546-B08E-448FBA7A18FE}" srcOrd="0" destOrd="0" presId="urn:microsoft.com/office/officeart/2005/8/layout/pyramid1"/>
    <dgm:cxn modelId="{E5C38D08-0578-4479-89E2-23976998D164}" type="presParOf" srcId="{8351BCDF-D287-464A-AB10-4261CFFC4E79}" destId="{A8AE7F33-3372-4D78-96A6-FD2B204E9D9D}" srcOrd="1" destOrd="0" presId="urn:microsoft.com/office/officeart/2005/8/layout/pyramid1"/>
    <dgm:cxn modelId="{A80B9CFC-7CB4-4981-BDDB-531F1B40E71D}" type="presParOf" srcId="{6346E340-6B27-47A2-93A8-AA7F0249167F}" destId="{45295FEF-34B7-47B0-80DB-E881F25871A9}" srcOrd="1" destOrd="0" presId="urn:microsoft.com/office/officeart/2005/8/layout/pyramid1"/>
    <dgm:cxn modelId="{359F762E-F734-4A8D-A774-8A40F4E1BE98}" type="presParOf" srcId="{45295FEF-34B7-47B0-80DB-E881F25871A9}" destId="{3CE8FECB-ADC6-4195-8C29-ECF1EEE9F8FA}" srcOrd="0" destOrd="0" presId="urn:microsoft.com/office/officeart/2005/8/layout/pyramid1"/>
    <dgm:cxn modelId="{819969D3-1031-41BF-9DC8-AC48B864D7B3}" type="presParOf" srcId="{45295FEF-34B7-47B0-80DB-E881F25871A9}" destId="{DC549F7C-7B63-4EBA-944C-0C5CAC570546}" srcOrd="1" destOrd="0" presId="urn:microsoft.com/office/officeart/2005/8/layout/pyramid1"/>
    <dgm:cxn modelId="{A040AF9B-FC14-41CA-BF2E-E76AC0EBFC64}" type="presParOf" srcId="{6346E340-6B27-47A2-93A8-AA7F0249167F}" destId="{BF7100C5-692A-476D-9242-E6DE2BFA407E}" srcOrd="2" destOrd="0" presId="urn:microsoft.com/office/officeart/2005/8/layout/pyramid1"/>
    <dgm:cxn modelId="{04288B41-7DFD-4FC2-8A8D-B63A0A0FE801}" type="presParOf" srcId="{BF7100C5-692A-476D-9242-E6DE2BFA407E}" destId="{753AA43A-5097-42D8-A3EF-20B11215D8F3}" srcOrd="0" destOrd="0" presId="urn:microsoft.com/office/officeart/2005/8/layout/pyramid1"/>
    <dgm:cxn modelId="{79B9A5B4-E40C-4337-B33E-9C47F69544F4}" type="presParOf" srcId="{BF7100C5-692A-476D-9242-E6DE2BFA407E}" destId="{7E617F38-6BB2-4E03-8198-FF7E7F898924}" srcOrd="1" destOrd="0" presId="urn:microsoft.com/office/officeart/2005/8/layout/pyramid1"/>
    <dgm:cxn modelId="{33678D0F-E218-49DE-A7FE-8B4282EE1B07}" type="presParOf" srcId="{6346E340-6B27-47A2-93A8-AA7F0249167F}" destId="{29C42FD2-6503-4F77-8487-9B33E0527141}" srcOrd="3" destOrd="0" presId="urn:microsoft.com/office/officeart/2005/8/layout/pyramid1"/>
    <dgm:cxn modelId="{5DBBD9DD-03C4-45BA-B818-4E70AF7D2AB0}" type="presParOf" srcId="{29C42FD2-6503-4F77-8487-9B33E0527141}" destId="{E6279944-4AC5-4561-B5D0-64EE0E57E695}" srcOrd="0" destOrd="0" presId="urn:microsoft.com/office/officeart/2005/8/layout/pyramid1"/>
    <dgm:cxn modelId="{0A30A20B-147C-46D0-8028-044EC5FEFB16}" type="presParOf" srcId="{29C42FD2-6503-4F77-8487-9B33E0527141}" destId="{2E9D1362-172A-4369-8415-6E089FA67356}" srcOrd="1" destOrd="0" presId="urn:microsoft.com/office/officeart/2005/8/layout/pyramid1"/>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F954D-81D4-4546-B08E-448FBA7A18FE}">
      <dsp:nvSpPr>
        <dsp:cNvPr id="0" name=""/>
        <dsp:cNvSpPr/>
      </dsp:nvSpPr>
      <dsp:spPr>
        <a:xfrm>
          <a:off x="527033" y="0"/>
          <a:ext cx="478319" cy="426859"/>
        </a:xfrm>
        <a:prstGeom prst="trapezoid">
          <a:avLst>
            <a:gd name="adj" fmla="val 56851"/>
          </a:avLst>
        </a:prstGeom>
        <a:solidFill>
          <a:schemeClr val="accent1"/>
        </a:solidFill>
        <a:ln w="635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JM" sz="1600" b="1" kern="1200" dirty="0">
            <a:latin typeface="Arial" pitchFamily="34" charset="0"/>
            <a:cs typeface="Arial" pitchFamily="34" charset="0"/>
          </a:endParaRPr>
        </a:p>
      </dsp:txBody>
      <dsp:txXfrm>
        <a:off x="527033" y="0"/>
        <a:ext cx="478319" cy="426859"/>
      </dsp:txXfrm>
    </dsp:sp>
    <dsp:sp modelId="{3CE8FECB-ADC6-4195-8C29-ECF1EEE9F8FA}">
      <dsp:nvSpPr>
        <dsp:cNvPr id="0" name=""/>
        <dsp:cNvSpPr/>
      </dsp:nvSpPr>
      <dsp:spPr>
        <a:xfrm>
          <a:off x="349012" y="426859"/>
          <a:ext cx="834360" cy="306954"/>
        </a:xfrm>
        <a:prstGeom prst="trapezoid">
          <a:avLst>
            <a:gd name="adj" fmla="val 56851"/>
          </a:avLst>
        </a:prstGeom>
        <a:solidFill>
          <a:schemeClr val="accent2"/>
        </a:solidFill>
        <a:ln w="635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ko-KR" altLang="en-US" sz="1600" b="1" kern="1200" dirty="0">
              <a:latin typeface="Arial" pitchFamily="34" charset="0"/>
              <a:cs typeface="Arial" pitchFamily="34" charset="0"/>
            </a:rPr>
            <a:t> </a:t>
          </a:r>
          <a:r>
            <a:rPr lang="en-US" altLang="ko-KR" sz="1600" b="1" kern="1200" dirty="0">
              <a:latin typeface="Arial" pitchFamily="34" charset="0"/>
              <a:cs typeface="Arial" pitchFamily="34" charset="0"/>
            </a:rPr>
            <a:t> </a:t>
          </a:r>
          <a:endParaRPr lang="en-JM" sz="1600" b="1" kern="1200" dirty="0">
            <a:latin typeface="Arial" pitchFamily="34" charset="0"/>
            <a:cs typeface="Arial" pitchFamily="34" charset="0"/>
          </a:endParaRPr>
        </a:p>
      </dsp:txBody>
      <dsp:txXfrm>
        <a:off x="495025" y="426859"/>
        <a:ext cx="542334" cy="306954"/>
      </dsp:txXfrm>
    </dsp:sp>
    <dsp:sp modelId="{753AA43A-5097-42D8-A3EF-20B11215D8F3}">
      <dsp:nvSpPr>
        <dsp:cNvPr id="0" name=""/>
        <dsp:cNvSpPr/>
      </dsp:nvSpPr>
      <dsp:spPr>
        <a:xfrm>
          <a:off x="174506" y="733813"/>
          <a:ext cx="1183373" cy="306954"/>
        </a:xfrm>
        <a:prstGeom prst="trapezoid">
          <a:avLst>
            <a:gd name="adj" fmla="val 56851"/>
          </a:avLst>
        </a:prstGeom>
        <a:solidFill>
          <a:schemeClr val="accent3"/>
        </a:solidFill>
        <a:ln w="635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ko-KR" altLang="en-US" sz="1600" b="1" kern="1200" dirty="0">
              <a:latin typeface="Arial" pitchFamily="34" charset="0"/>
              <a:cs typeface="Arial" pitchFamily="34" charset="0"/>
            </a:rPr>
            <a:t> </a:t>
          </a:r>
          <a:r>
            <a:rPr lang="en-US" altLang="ko-KR" sz="1600" b="1" kern="1200" dirty="0">
              <a:latin typeface="Arial" pitchFamily="34" charset="0"/>
              <a:cs typeface="Arial" pitchFamily="34" charset="0"/>
            </a:rPr>
            <a:t> </a:t>
          </a:r>
          <a:endParaRPr lang="en-JM" sz="1600" b="1" kern="1200" dirty="0">
            <a:latin typeface="Arial" pitchFamily="34" charset="0"/>
            <a:cs typeface="Arial" pitchFamily="34" charset="0"/>
          </a:endParaRPr>
        </a:p>
      </dsp:txBody>
      <dsp:txXfrm>
        <a:off x="381596" y="733813"/>
        <a:ext cx="769192" cy="306954"/>
      </dsp:txXfrm>
    </dsp:sp>
    <dsp:sp modelId="{E6279944-4AC5-4561-B5D0-64EE0E57E695}">
      <dsp:nvSpPr>
        <dsp:cNvPr id="0" name=""/>
        <dsp:cNvSpPr/>
      </dsp:nvSpPr>
      <dsp:spPr>
        <a:xfrm>
          <a:off x="0" y="1040767"/>
          <a:ext cx="1532386" cy="306954"/>
        </a:xfrm>
        <a:prstGeom prst="trapezoid">
          <a:avLst>
            <a:gd name="adj" fmla="val 56851"/>
          </a:avLst>
        </a:prstGeom>
        <a:solidFill>
          <a:schemeClr val="accent4"/>
        </a:solidFill>
        <a:ln w="635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ko-KR" altLang="en-US" sz="1600" b="1" kern="1200" dirty="0">
              <a:latin typeface="Arial" pitchFamily="34" charset="0"/>
              <a:cs typeface="Arial" pitchFamily="34" charset="0"/>
            </a:rPr>
            <a:t> </a:t>
          </a:r>
          <a:r>
            <a:rPr lang="en-US" altLang="ko-KR" sz="1600" b="1" kern="1200" dirty="0">
              <a:latin typeface="Arial" pitchFamily="34" charset="0"/>
              <a:cs typeface="Arial" pitchFamily="34" charset="0"/>
            </a:rPr>
            <a:t> </a:t>
          </a:r>
          <a:endParaRPr lang="en-JM" sz="1600" b="1" kern="1200" dirty="0">
            <a:latin typeface="Arial" pitchFamily="34" charset="0"/>
            <a:cs typeface="Arial" pitchFamily="34" charset="0"/>
          </a:endParaRPr>
        </a:p>
      </dsp:txBody>
      <dsp:txXfrm>
        <a:off x="268167" y="1040767"/>
        <a:ext cx="996050" cy="30695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08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8350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09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tx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12" name="Picture Placeholder 2">
            <a:extLst>
              <a:ext uri="{FF2B5EF4-FFF2-40B4-BE49-F238E27FC236}">
                <a16:creationId xmlns:a16="http://schemas.microsoft.com/office/drawing/2014/main" id="{98E4CD2F-19FD-4D06-B1F3-52C4E8F04EFE}"/>
              </a:ext>
            </a:extLst>
          </p:cNvPr>
          <p:cNvSpPr>
            <a:spLocks noGrp="1"/>
          </p:cNvSpPr>
          <p:nvPr>
            <p:ph type="pic" sz="quarter" idx="42" hasCustomPrompt="1"/>
          </p:nvPr>
        </p:nvSpPr>
        <p:spPr>
          <a:xfrm>
            <a:off x="1096182" y="2002982"/>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C9752D35-94A9-482B-B5CB-634979BBD929}"/>
              </a:ext>
            </a:extLst>
          </p:cNvPr>
          <p:cNvSpPr>
            <a:spLocks noGrp="1"/>
          </p:cNvSpPr>
          <p:nvPr>
            <p:ph type="pic" sz="quarter" idx="43" hasCustomPrompt="1"/>
          </p:nvPr>
        </p:nvSpPr>
        <p:spPr>
          <a:xfrm>
            <a:off x="5090284" y="2002982"/>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4" name="Picture Placeholder 2">
            <a:extLst>
              <a:ext uri="{FF2B5EF4-FFF2-40B4-BE49-F238E27FC236}">
                <a16:creationId xmlns:a16="http://schemas.microsoft.com/office/drawing/2014/main" id="{D9302DB8-5453-4391-88B9-E8AC1DFF4BD6}"/>
              </a:ext>
            </a:extLst>
          </p:cNvPr>
          <p:cNvSpPr>
            <a:spLocks noGrp="1"/>
          </p:cNvSpPr>
          <p:nvPr>
            <p:ph type="pic" sz="quarter" idx="44" hasCustomPrompt="1"/>
          </p:nvPr>
        </p:nvSpPr>
        <p:spPr>
          <a:xfrm>
            <a:off x="9084387" y="2002982"/>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813672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tx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E139F7A-DB49-4747-BE08-2A8FB28A42D4}"/>
              </a:ext>
            </a:extLst>
          </p:cNvPr>
          <p:cNvGrpSpPr/>
          <p:nvPr userDrawn="1"/>
        </p:nvGrpSpPr>
        <p:grpSpPr>
          <a:xfrm>
            <a:off x="7407953" y="971475"/>
            <a:ext cx="4036500" cy="2217783"/>
            <a:chOff x="-548507" y="477868"/>
            <a:chExt cx="11570449" cy="6357177"/>
          </a:xfrm>
        </p:grpSpPr>
        <p:sp>
          <p:nvSpPr>
            <p:cNvPr id="7" name="Freeform: Shape 6">
              <a:extLst>
                <a:ext uri="{FF2B5EF4-FFF2-40B4-BE49-F238E27FC236}">
                  <a16:creationId xmlns:a16="http://schemas.microsoft.com/office/drawing/2014/main" id="{FB696E14-E4FC-4CAD-B619-D5D6531CDBA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C7A3BAB-C316-4570-8C02-FA57705CEA1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C3B5317-9A0B-4143-B85C-C6333005AA8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5C3FC81-1AF3-4E17-B97B-AE88B868199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33F2209-582D-4124-A8AA-0D03E8CB0BD8}"/>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4E291033-212C-4813-B044-97CA11AA96C7}"/>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a16="http://schemas.microsoft.com/office/drawing/2014/main" id="{BA495EE9-E152-4FF0-9201-54652D96C9B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986D480-D6AF-445E-B186-E7DADA25429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D4320F5-7635-4ABC-8E7E-37CE4D7E3783}"/>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a16="http://schemas.microsoft.com/office/drawing/2014/main" id="{9A24AE20-9881-4F48-B624-6F384E4D805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3A01168-DF4A-49DF-9EB2-F8083891FD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reeform: Shape 13">
              <a:extLst>
                <a:ext uri="{FF2B5EF4-FFF2-40B4-BE49-F238E27FC236}">
                  <a16:creationId xmlns:a16="http://schemas.microsoft.com/office/drawing/2014/main" id="{5B6DEAE7-705F-43A1-B2A9-88B7876C008C}"/>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9" name="Group 18">
            <a:extLst>
              <a:ext uri="{FF2B5EF4-FFF2-40B4-BE49-F238E27FC236}">
                <a16:creationId xmlns:a16="http://schemas.microsoft.com/office/drawing/2014/main" id="{C303F237-F11B-47DE-A8FC-A59A36AB846E}"/>
              </a:ext>
            </a:extLst>
          </p:cNvPr>
          <p:cNvGrpSpPr/>
          <p:nvPr userDrawn="1"/>
        </p:nvGrpSpPr>
        <p:grpSpPr>
          <a:xfrm>
            <a:off x="7407953" y="3842291"/>
            <a:ext cx="4036500" cy="2217783"/>
            <a:chOff x="-548507" y="477868"/>
            <a:chExt cx="11570449" cy="6357177"/>
          </a:xfrm>
        </p:grpSpPr>
        <p:sp>
          <p:nvSpPr>
            <p:cNvPr id="20" name="Freeform: Shape 19">
              <a:extLst>
                <a:ext uri="{FF2B5EF4-FFF2-40B4-BE49-F238E27FC236}">
                  <a16:creationId xmlns:a16="http://schemas.microsoft.com/office/drawing/2014/main" id="{A9E13D25-B44B-45EE-AD49-945CED521D9E}"/>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4A27622-138F-42A4-B619-E1EDEBE65B6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0228C124-8565-4874-988E-BD6CF00778B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D24E54F-694E-4CFC-8FD6-7C7EF289E44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F9545CB5-C583-4ACC-BDCA-981B72D1FB0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D2342B7-5FBD-443E-9EF8-8EC1EF4976BD}"/>
                </a:ext>
              </a:extLst>
            </p:cNvPr>
            <p:cNvGrpSpPr/>
            <p:nvPr/>
          </p:nvGrpSpPr>
          <p:grpSpPr>
            <a:xfrm>
              <a:off x="1606" y="6382978"/>
              <a:ext cx="413937" cy="115242"/>
              <a:chOff x="5955" y="6353672"/>
              <a:chExt cx="413937" cy="115242"/>
            </a:xfrm>
          </p:grpSpPr>
          <p:sp>
            <p:nvSpPr>
              <p:cNvPr id="31" name="Rectangle: Rounded Corners 30">
                <a:extLst>
                  <a:ext uri="{FF2B5EF4-FFF2-40B4-BE49-F238E27FC236}">
                    <a16:creationId xmlns:a16="http://schemas.microsoft.com/office/drawing/2014/main" id="{B0A7BCF3-E9A3-43E2-A838-B49E56800AC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870E4160-EB42-4706-876E-7A6CB3AFB2F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DF18B2B1-2502-4DDA-8AC8-94AC43C59053}"/>
                </a:ext>
              </a:extLst>
            </p:cNvPr>
            <p:cNvGrpSpPr/>
            <p:nvPr/>
          </p:nvGrpSpPr>
          <p:grpSpPr>
            <a:xfrm>
              <a:off x="9855291" y="6381600"/>
              <a:ext cx="885989" cy="115242"/>
              <a:chOff x="5955" y="6353672"/>
              <a:chExt cx="413937" cy="115242"/>
            </a:xfrm>
          </p:grpSpPr>
          <p:sp>
            <p:nvSpPr>
              <p:cNvPr id="29" name="Rectangle: Rounded Corners 28">
                <a:extLst>
                  <a:ext uri="{FF2B5EF4-FFF2-40B4-BE49-F238E27FC236}">
                    <a16:creationId xmlns:a16="http://schemas.microsoft.com/office/drawing/2014/main" id="{F5D08569-B08C-4E8A-A321-5A99E049284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8B869B9-AA3C-4354-99B8-56B1FB119A8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Freeform: Shape 27">
              <a:extLst>
                <a:ext uri="{FF2B5EF4-FFF2-40B4-BE49-F238E27FC236}">
                  <a16:creationId xmlns:a16="http://schemas.microsoft.com/office/drawing/2014/main" id="{8D59C257-136E-45D5-9223-3ADC5C6B8D8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4BE51ADC-8BC1-455E-BA55-8AA7DC898FCC}"/>
              </a:ext>
            </a:extLst>
          </p:cNvPr>
          <p:cNvSpPr>
            <a:spLocks noGrp="1"/>
          </p:cNvSpPr>
          <p:nvPr>
            <p:ph type="pic" idx="1" hasCustomPrompt="1"/>
          </p:nvPr>
        </p:nvSpPr>
        <p:spPr>
          <a:xfrm>
            <a:off x="7956092" y="1111547"/>
            <a:ext cx="2927081" cy="17492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3" name="Picture Placeholder 2">
            <a:extLst>
              <a:ext uri="{FF2B5EF4-FFF2-40B4-BE49-F238E27FC236}">
                <a16:creationId xmlns:a16="http://schemas.microsoft.com/office/drawing/2014/main" id="{DCD9D3DB-2220-4596-A5BF-72EE7B9609A5}"/>
              </a:ext>
            </a:extLst>
          </p:cNvPr>
          <p:cNvSpPr>
            <a:spLocks noGrp="1"/>
          </p:cNvSpPr>
          <p:nvPr>
            <p:ph type="pic" idx="10" hasCustomPrompt="1"/>
          </p:nvPr>
        </p:nvSpPr>
        <p:spPr>
          <a:xfrm>
            <a:off x="7956092" y="3984257"/>
            <a:ext cx="2927081" cy="17492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Picture with Caption">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0" y="178904"/>
            <a:ext cx="3119669" cy="649025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3" hasCustomPrompt="1"/>
          </p:nvPr>
        </p:nvSpPr>
        <p:spPr>
          <a:xfrm>
            <a:off x="3318453" y="178904"/>
            <a:ext cx="3119669" cy="649025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5465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Image slide layout">
    <p:bg>
      <p:bgPr>
        <a:solidFill>
          <a:schemeClr val="tx1"/>
        </a:solidFill>
        <a:effectLst/>
      </p:bgPr>
    </p:bg>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EE289FF9-BA24-4B74-91D0-A352EED5CA14}"/>
              </a:ext>
            </a:extLst>
          </p:cNvPr>
          <p:cNvSpPr/>
          <p:nvPr userDrawn="1"/>
        </p:nvSpPr>
        <p:spPr>
          <a:xfrm>
            <a:off x="3597965" y="1301929"/>
            <a:ext cx="8289234" cy="5029200"/>
          </a:xfrm>
          <a:prstGeom prst="frame">
            <a:avLst>
              <a:gd name="adj1" fmla="val 99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0881F345-7416-4CA4-813E-57AAA18D7E07}"/>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3" name="그림 개체 틀 2">
            <a:extLst>
              <a:ext uri="{FF2B5EF4-FFF2-40B4-BE49-F238E27FC236}">
                <a16:creationId xmlns:a16="http://schemas.microsoft.com/office/drawing/2014/main" id="{20E28CAD-AAB2-4FAD-8B07-DA868763561E}"/>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324478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Image slide layout">
    <p:bg>
      <p:bgPr>
        <a:solidFill>
          <a:schemeClr val="tx1"/>
        </a:solidFill>
        <a:effectLst/>
      </p:bgPr>
    </p:bg>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4807046C-F888-4A36-A40A-256FAD5D0C4E}"/>
              </a:ext>
            </a:extLst>
          </p:cNvPr>
          <p:cNvSpPr/>
          <p:nvPr userDrawn="1"/>
        </p:nvSpPr>
        <p:spPr>
          <a:xfrm>
            <a:off x="356152" y="473558"/>
            <a:ext cx="11479696" cy="5910884"/>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그림 개체 틀 2">
            <a:extLst>
              <a:ext uri="{FF2B5EF4-FFF2-40B4-BE49-F238E27FC236}">
                <a16:creationId xmlns:a16="http://schemas.microsoft.com/office/drawing/2014/main" id="{6396103F-7E16-4445-B7A5-DADC79F7C85B}"/>
              </a:ext>
            </a:extLst>
          </p:cNvPr>
          <p:cNvSpPr>
            <a:spLocks noGrp="1"/>
          </p:cNvSpPr>
          <p:nvPr>
            <p:ph type="pic" sz="quarter" idx="14" hasCustomPrompt="1"/>
          </p:nvPr>
        </p:nvSpPr>
        <p:spPr>
          <a:xfrm>
            <a:off x="648128" y="258417"/>
            <a:ext cx="10895743" cy="368741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55725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Contents slide layout">
    <p:bg>
      <p:bgPr>
        <a:solidFill>
          <a:schemeClr val="tx1"/>
        </a:solidFill>
        <a:effectLst/>
      </p:bgPr>
    </p:bg>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76F4EEB4-6583-4B5F-914D-B48FDE24D31D}"/>
              </a:ext>
            </a:extLst>
          </p:cNvPr>
          <p:cNvSpPr>
            <a:spLocks noGrp="1"/>
          </p:cNvSpPr>
          <p:nvPr>
            <p:ph type="pic" sz="quarter" idx="14" hasCustomPrompt="1"/>
          </p:nvPr>
        </p:nvSpPr>
        <p:spPr>
          <a:xfrm>
            <a:off x="2504079" y="3577044"/>
            <a:ext cx="3100540" cy="3100540"/>
          </a:xfrm>
          <a:custGeom>
            <a:avLst/>
            <a:gdLst>
              <a:gd name="connsiteX0" fmla="*/ 1550271 w 3100540"/>
              <a:gd name="connsiteY0" fmla="*/ 0 h 3100540"/>
              <a:gd name="connsiteX1" fmla="*/ 1677817 w 3100540"/>
              <a:gd name="connsiteY1" fmla="*/ 52831 h 3100540"/>
              <a:gd name="connsiteX2" fmla="*/ 3047710 w 3100540"/>
              <a:gd name="connsiteY2" fmla="*/ 1422724 h 3100540"/>
              <a:gd name="connsiteX3" fmla="*/ 3047710 w 3100540"/>
              <a:gd name="connsiteY3" fmla="*/ 1677815 h 3100540"/>
              <a:gd name="connsiteX4" fmla="*/ 1677815 w 3100540"/>
              <a:gd name="connsiteY4" fmla="*/ 3047710 h 3100540"/>
              <a:gd name="connsiteX5" fmla="*/ 1422725 w 3100540"/>
              <a:gd name="connsiteY5" fmla="*/ 3047710 h 3100540"/>
              <a:gd name="connsiteX6" fmla="*/ 52832 w 3100540"/>
              <a:gd name="connsiteY6" fmla="*/ 1677816 h 3100540"/>
              <a:gd name="connsiteX7" fmla="*/ 52832 w 3100540"/>
              <a:gd name="connsiteY7" fmla="*/ 1422726 h 3100540"/>
              <a:gd name="connsiteX8" fmla="*/ 1422726 w 3100540"/>
              <a:gd name="connsiteY8" fmla="*/ 52831 h 3100540"/>
              <a:gd name="connsiteX9" fmla="*/ 1550271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1" y="0"/>
                </a:moveTo>
                <a:cubicBezTo>
                  <a:pt x="1596434" y="0"/>
                  <a:pt x="1642596" y="17610"/>
                  <a:pt x="1677817" y="52831"/>
                </a:cubicBezTo>
                <a:lnTo>
                  <a:pt x="3047710" y="1422724"/>
                </a:lnTo>
                <a:cubicBezTo>
                  <a:pt x="3118151" y="1493166"/>
                  <a:pt x="3118151" y="1607373"/>
                  <a:pt x="3047710" y="1677815"/>
                </a:cubicBezTo>
                <a:lnTo>
                  <a:pt x="1677815" y="3047710"/>
                </a:lnTo>
                <a:cubicBezTo>
                  <a:pt x="1607374" y="3118151"/>
                  <a:pt x="1493166" y="3118151"/>
                  <a:pt x="1422725" y="3047710"/>
                </a:cubicBezTo>
                <a:lnTo>
                  <a:pt x="52832" y="1677816"/>
                </a:lnTo>
                <a:cubicBezTo>
                  <a:pt x="-17610" y="1607375"/>
                  <a:pt x="-17610" y="1493167"/>
                  <a:pt x="52832" y="1422726"/>
                </a:cubicBezTo>
                <a:lnTo>
                  <a:pt x="1422726" y="52831"/>
                </a:lnTo>
                <a:cubicBezTo>
                  <a:pt x="1457947" y="17610"/>
                  <a:pt x="1504109" y="0"/>
                  <a:pt x="1550271"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7" name="Picture Placeholder 26">
            <a:extLst>
              <a:ext uri="{FF2B5EF4-FFF2-40B4-BE49-F238E27FC236}">
                <a16:creationId xmlns:a16="http://schemas.microsoft.com/office/drawing/2014/main" id="{6318C2DA-4692-4840-BBAF-64272F41D695}"/>
              </a:ext>
            </a:extLst>
          </p:cNvPr>
          <p:cNvSpPr>
            <a:spLocks noGrp="1"/>
          </p:cNvSpPr>
          <p:nvPr>
            <p:ph type="pic" sz="quarter" idx="15" hasCustomPrompt="1"/>
          </p:nvPr>
        </p:nvSpPr>
        <p:spPr>
          <a:xfrm>
            <a:off x="670711" y="1890533"/>
            <a:ext cx="3100541" cy="3100540"/>
          </a:xfrm>
          <a:custGeom>
            <a:avLst/>
            <a:gdLst>
              <a:gd name="connsiteX0" fmla="*/ 1550272 w 3100541"/>
              <a:gd name="connsiteY0" fmla="*/ 0 h 3100540"/>
              <a:gd name="connsiteX1" fmla="*/ 1677817 w 3100541"/>
              <a:gd name="connsiteY1" fmla="*/ 52831 h 3100540"/>
              <a:gd name="connsiteX2" fmla="*/ 3047710 w 3100541"/>
              <a:gd name="connsiteY2" fmla="*/ 1422724 h 3100540"/>
              <a:gd name="connsiteX3" fmla="*/ 3047710 w 3100541"/>
              <a:gd name="connsiteY3" fmla="*/ 1677815 h 3100540"/>
              <a:gd name="connsiteX4" fmla="*/ 1677815 w 3100541"/>
              <a:gd name="connsiteY4" fmla="*/ 3047710 h 3100540"/>
              <a:gd name="connsiteX5" fmla="*/ 1422725 w 3100541"/>
              <a:gd name="connsiteY5" fmla="*/ 3047710 h 3100540"/>
              <a:gd name="connsiteX6" fmla="*/ 52832 w 3100541"/>
              <a:gd name="connsiteY6" fmla="*/ 1677816 h 3100540"/>
              <a:gd name="connsiteX7" fmla="*/ 52832 w 3100541"/>
              <a:gd name="connsiteY7" fmla="*/ 1422726 h 3100540"/>
              <a:gd name="connsiteX8" fmla="*/ 1422727 w 3100541"/>
              <a:gd name="connsiteY8" fmla="*/ 52831 h 3100540"/>
              <a:gd name="connsiteX9" fmla="*/ 1550272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2" y="0"/>
                </a:moveTo>
                <a:cubicBezTo>
                  <a:pt x="1596434" y="0"/>
                  <a:pt x="1642596" y="17610"/>
                  <a:pt x="1677817" y="52831"/>
                </a:cubicBezTo>
                <a:lnTo>
                  <a:pt x="3047710" y="1422724"/>
                </a:lnTo>
                <a:cubicBezTo>
                  <a:pt x="3118152" y="1493166"/>
                  <a:pt x="3118152" y="1607373"/>
                  <a:pt x="3047710" y="1677815"/>
                </a:cubicBezTo>
                <a:lnTo>
                  <a:pt x="1677815" y="3047710"/>
                </a:lnTo>
                <a:cubicBezTo>
                  <a:pt x="1607374" y="3118151"/>
                  <a:pt x="1493166" y="3118151"/>
                  <a:pt x="1422725" y="3047710"/>
                </a:cubicBezTo>
                <a:lnTo>
                  <a:pt x="52832" y="1677816"/>
                </a:lnTo>
                <a:cubicBezTo>
                  <a:pt x="-17610" y="1607375"/>
                  <a:pt x="-17610" y="1493167"/>
                  <a:pt x="52832" y="1422726"/>
                </a:cubicBezTo>
                <a:lnTo>
                  <a:pt x="1422727" y="52831"/>
                </a:lnTo>
                <a:cubicBezTo>
                  <a:pt x="1457948" y="17610"/>
                  <a:pt x="1504110" y="0"/>
                  <a:pt x="1550272"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6" name="Picture Placeholder 25">
            <a:extLst>
              <a:ext uri="{FF2B5EF4-FFF2-40B4-BE49-F238E27FC236}">
                <a16:creationId xmlns:a16="http://schemas.microsoft.com/office/drawing/2014/main" id="{161E1271-8E26-4A56-89E0-8D56BC4E5799}"/>
              </a:ext>
            </a:extLst>
          </p:cNvPr>
          <p:cNvSpPr>
            <a:spLocks noGrp="1"/>
          </p:cNvSpPr>
          <p:nvPr>
            <p:ph type="pic" sz="quarter" idx="16" hasCustomPrompt="1"/>
          </p:nvPr>
        </p:nvSpPr>
        <p:spPr>
          <a:xfrm>
            <a:off x="2504079" y="204021"/>
            <a:ext cx="3100540" cy="3100540"/>
          </a:xfrm>
          <a:custGeom>
            <a:avLst/>
            <a:gdLst>
              <a:gd name="connsiteX0" fmla="*/ 1550272 w 3100540"/>
              <a:gd name="connsiteY0" fmla="*/ 0 h 3100540"/>
              <a:gd name="connsiteX1" fmla="*/ 1677817 w 3100540"/>
              <a:gd name="connsiteY1" fmla="*/ 52831 h 3100540"/>
              <a:gd name="connsiteX2" fmla="*/ 3047710 w 3100540"/>
              <a:gd name="connsiteY2" fmla="*/ 1422724 h 3100540"/>
              <a:gd name="connsiteX3" fmla="*/ 3047710 w 3100540"/>
              <a:gd name="connsiteY3" fmla="*/ 1677814 h 3100540"/>
              <a:gd name="connsiteX4" fmla="*/ 1677815 w 3100540"/>
              <a:gd name="connsiteY4" fmla="*/ 3047709 h 3100540"/>
              <a:gd name="connsiteX5" fmla="*/ 1422725 w 3100540"/>
              <a:gd name="connsiteY5" fmla="*/ 3047709 h 3100540"/>
              <a:gd name="connsiteX6" fmla="*/ 52832 w 3100540"/>
              <a:gd name="connsiteY6" fmla="*/ 1677816 h 3100540"/>
              <a:gd name="connsiteX7" fmla="*/ 52832 w 3100540"/>
              <a:gd name="connsiteY7" fmla="*/ 1422726 h 3100540"/>
              <a:gd name="connsiteX8" fmla="*/ 1422726 w 3100540"/>
              <a:gd name="connsiteY8" fmla="*/ 52831 h 3100540"/>
              <a:gd name="connsiteX9" fmla="*/ 1550272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2" y="0"/>
                </a:moveTo>
                <a:cubicBezTo>
                  <a:pt x="1596434" y="0"/>
                  <a:pt x="1642596" y="17610"/>
                  <a:pt x="1677817" y="52831"/>
                </a:cubicBezTo>
                <a:lnTo>
                  <a:pt x="3047710" y="1422724"/>
                </a:lnTo>
                <a:cubicBezTo>
                  <a:pt x="3118151" y="1493166"/>
                  <a:pt x="3118151" y="1607373"/>
                  <a:pt x="3047710" y="1677814"/>
                </a:cubicBezTo>
                <a:lnTo>
                  <a:pt x="1677815" y="3047709"/>
                </a:lnTo>
                <a:cubicBezTo>
                  <a:pt x="1607374" y="3118151"/>
                  <a:pt x="1493166" y="3118151"/>
                  <a:pt x="1422725" y="3047709"/>
                </a:cubicBezTo>
                <a:lnTo>
                  <a:pt x="52832" y="1677816"/>
                </a:lnTo>
                <a:cubicBezTo>
                  <a:pt x="-17610" y="1607375"/>
                  <a:pt x="-17610" y="1493167"/>
                  <a:pt x="52832" y="1422726"/>
                </a:cubicBezTo>
                <a:lnTo>
                  <a:pt x="1422726" y="52831"/>
                </a:lnTo>
                <a:cubicBezTo>
                  <a:pt x="1457947" y="17610"/>
                  <a:pt x="1504109" y="0"/>
                  <a:pt x="1550272"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5" name="Picture Placeholder 24">
            <a:extLst>
              <a:ext uri="{FF2B5EF4-FFF2-40B4-BE49-F238E27FC236}">
                <a16:creationId xmlns:a16="http://schemas.microsoft.com/office/drawing/2014/main" id="{874FD296-6253-4D1F-B77E-613D6A904283}"/>
              </a:ext>
            </a:extLst>
          </p:cNvPr>
          <p:cNvSpPr>
            <a:spLocks noGrp="1"/>
          </p:cNvSpPr>
          <p:nvPr>
            <p:ph type="pic" sz="quarter" idx="17" hasCustomPrompt="1"/>
          </p:nvPr>
        </p:nvSpPr>
        <p:spPr>
          <a:xfrm>
            <a:off x="4326385" y="0"/>
            <a:ext cx="7865615" cy="6858000"/>
          </a:xfrm>
          <a:custGeom>
            <a:avLst/>
            <a:gdLst>
              <a:gd name="connsiteX0" fmla="*/ 3354914 w 7865615"/>
              <a:gd name="connsiteY0" fmla="*/ 0 h 6858000"/>
              <a:gd name="connsiteX1" fmla="*/ 4457065 w 7865615"/>
              <a:gd name="connsiteY1" fmla="*/ 0 h 6858000"/>
              <a:gd name="connsiteX2" fmla="*/ 5619038 w 7865615"/>
              <a:gd name="connsiteY2" fmla="*/ 0 h 6858000"/>
              <a:gd name="connsiteX3" fmla="*/ 7865615 w 7865615"/>
              <a:gd name="connsiteY3" fmla="*/ 0 h 6858000"/>
              <a:gd name="connsiteX4" fmla="*/ 7865615 w 7865615"/>
              <a:gd name="connsiteY4" fmla="*/ 6858000 h 6858000"/>
              <a:gd name="connsiteX5" fmla="*/ 7212263 w 7865615"/>
              <a:gd name="connsiteY5" fmla="*/ 6858000 h 6858000"/>
              <a:gd name="connsiteX6" fmla="*/ 4480673 w 7865615"/>
              <a:gd name="connsiteY6" fmla="*/ 6858000 h 6858000"/>
              <a:gd name="connsiteX7" fmla="*/ 3331306 w 7865615"/>
              <a:gd name="connsiteY7" fmla="*/ 6858000 h 6858000"/>
              <a:gd name="connsiteX8" fmla="*/ 60732 w 7865615"/>
              <a:gd name="connsiteY8" fmla="*/ 3587426 h 6858000"/>
              <a:gd name="connsiteX9" fmla="*/ 60732 w 7865615"/>
              <a:gd name="connsiteY9" fmla="*/ 32941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5615" h="6858000">
                <a:moveTo>
                  <a:pt x="3354914" y="0"/>
                </a:moveTo>
                <a:lnTo>
                  <a:pt x="4457065" y="0"/>
                </a:lnTo>
                <a:lnTo>
                  <a:pt x="5619038" y="0"/>
                </a:lnTo>
                <a:lnTo>
                  <a:pt x="7865615" y="0"/>
                </a:lnTo>
                <a:lnTo>
                  <a:pt x="7865615" y="6858000"/>
                </a:lnTo>
                <a:lnTo>
                  <a:pt x="7212263" y="6858000"/>
                </a:lnTo>
                <a:lnTo>
                  <a:pt x="4480673" y="6858000"/>
                </a:lnTo>
                <a:lnTo>
                  <a:pt x="3331306" y="6858000"/>
                </a:lnTo>
                <a:lnTo>
                  <a:pt x="60732" y="3587426"/>
                </a:lnTo>
                <a:cubicBezTo>
                  <a:pt x="-20244" y="3506449"/>
                  <a:pt x="-20244" y="3375159"/>
                  <a:pt x="60732" y="3294183"/>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4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8636921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CFB63C-8719-4A56-9AE9-2AE7BBFD278C}"/>
              </a:ext>
            </a:extLst>
          </p:cNvPr>
          <p:cNvSpPr>
            <a:spLocks noGrp="1"/>
          </p:cNvSpPr>
          <p:nvPr>
            <p:ph type="pic" sz="quarter" idx="14" hasCustomPrompt="1"/>
          </p:nvPr>
        </p:nvSpPr>
        <p:spPr>
          <a:xfrm>
            <a:off x="1" y="3"/>
            <a:ext cx="7219949"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19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19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1 w 7219949"/>
              <a:gd name="connsiteY427" fmla="*/ 2753886 h 6791323"/>
              <a:gd name="connsiteX428" fmla="*/ 5888550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0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5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3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09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6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2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1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7 w 7219949"/>
              <a:gd name="connsiteY493" fmla="*/ 2246114 h 6791323"/>
              <a:gd name="connsiteX494" fmla="*/ 5148739 w 7219949"/>
              <a:gd name="connsiteY494" fmla="*/ 2230694 h 6791323"/>
              <a:gd name="connsiteX495" fmla="*/ 5145393 w 7219949"/>
              <a:gd name="connsiteY495" fmla="*/ 2229533 h 6791323"/>
              <a:gd name="connsiteX496" fmla="*/ 5133950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7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89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5 w 7219949"/>
              <a:gd name="connsiteY549" fmla="*/ 2572042 h 6791323"/>
              <a:gd name="connsiteX550" fmla="*/ 5605175 w 7219949"/>
              <a:gd name="connsiteY550" fmla="*/ 2567978 h 6791323"/>
              <a:gd name="connsiteX551" fmla="*/ 5596378 w 7219949"/>
              <a:gd name="connsiteY551" fmla="*/ 2562255 h 6791323"/>
              <a:gd name="connsiteX552" fmla="*/ 5584937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4 w 7219949"/>
              <a:gd name="connsiteY556" fmla="*/ 2587379 h 6791323"/>
              <a:gd name="connsiteX557" fmla="*/ 5651216 w 7219949"/>
              <a:gd name="connsiteY557" fmla="*/ 2607265 h 6791323"/>
              <a:gd name="connsiteX558" fmla="*/ 5657153 w 7219949"/>
              <a:gd name="connsiteY558" fmla="*/ 2610950 h 6791323"/>
              <a:gd name="connsiteX559" fmla="*/ 5662443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4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3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7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3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3 w 7219949"/>
              <a:gd name="connsiteY647" fmla="*/ 3373444 h 6791323"/>
              <a:gd name="connsiteX648" fmla="*/ 5985597 w 7219949"/>
              <a:gd name="connsiteY648" fmla="*/ 3381160 h 6791323"/>
              <a:gd name="connsiteX649" fmla="*/ 5936015 w 7219949"/>
              <a:gd name="connsiteY649" fmla="*/ 3341237 h 6791323"/>
              <a:gd name="connsiteX650" fmla="*/ 5873461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3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099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7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0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4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2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0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0 w 7219949"/>
              <a:gd name="connsiteY754" fmla="*/ 3142110 h 6791323"/>
              <a:gd name="connsiteX755" fmla="*/ 5540114 w 7219949"/>
              <a:gd name="connsiteY755" fmla="*/ 3138401 h 6791323"/>
              <a:gd name="connsiteX756" fmla="*/ 5517586 w 7219949"/>
              <a:gd name="connsiteY756" fmla="*/ 3121503 h 6791323"/>
              <a:gd name="connsiteX757" fmla="*/ 5514724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5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0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1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1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79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899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2 w 7219949"/>
              <a:gd name="connsiteY847" fmla="*/ 3495306 h 6791323"/>
              <a:gd name="connsiteX848" fmla="*/ 5767938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59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39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3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39 w 7219949"/>
              <a:gd name="connsiteY912" fmla="*/ 4077587 h 6791323"/>
              <a:gd name="connsiteX913" fmla="*/ 5798288 w 7219949"/>
              <a:gd name="connsiteY913" fmla="*/ 3896929 h 6791323"/>
              <a:gd name="connsiteX914" fmla="*/ 5786158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8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5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5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1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3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4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7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1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3 w 7219949"/>
              <a:gd name="connsiteY1143" fmla="*/ 5850229 h 6791323"/>
              <a:gd name="connsiteX1144" fmla="*/ 5261803 w 7219949"/>
              <a:gd name="connsiteY1144" fmla="*/ 5708448 h 6791323"/>
              <a:gd name="connsiteX1145" fmla="*/ 5075144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89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7 w 7219949"/>
              <a:gd name="connsiteY1154" fmla="*/ 5247516 h 6791323"/>
              <a:gd name="connsiteX1155" fmla="*/ 4461406 w 7219949"/>
              <a:gd name="connsiteY1155" fmla="*/ 5236989 h 6791323"/>
              <a:gd name="connsiteX1156" fmla="*/ 4411620 w 7219949"/>
              <a:gd name="connsiteY1156" fmla="*/ 5204324 h 6791323"/>
              <a:gd name="connsiteX1157" fmla="*/ 4391875 w 7219949"/>
              <a:gd name="connsiteY1157" fmla="*/ 5189578 h 6791323"/>
              <a:gd name="connsiteX1158" fmla="*/ 4364278 w 7219949"/>
              <a:gd name="connsiteY1158" fmla="*/ 5167461 h 6791323"/>
              <a:gd name="connsiteX1159" fmla="*/ 4335460 w 7219949"/>
              <a:gd name="connsiteY1159" fmla="*/ 5147443 h 6791323"/>
              <a:gd name="connsiteX1160" fmla="*/ 4321967 w 7219949"/>
              <a:gd name="connsiteY1160" fmla="*/ 5135861 h 6791323"/>
              <a:gd name="connsiteX1161" fmla="*/ 4214777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1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3 w 7219949"/>
              <a:gd name="connsiteY1180" fmla="*/ 5012522 h 6791323"/>
              <a:gd name="connsiteX1181" fmla="*/ 4123721 w 7219949"/>
              <a:gd name="connsiteY1181" fmla="*/ 5031484 h 6791323"/>
              <a:gd name="connsiteX1182" fmla="*/ 4134393 w 7219949"/>
              <a:gd name="connsiteY1182" fmla="*/ 5040961 h 6791323"/>
              <a:gd name="connsiteX1183" fmla="*/ 4105574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0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1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0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8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3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4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0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0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6 w 7219949"/>
              <a:gd name="connsiteY1280" fmla="*/ 6322732 h 6791323"/>
              <a:gd name="connsiteX1281" fmla="*/ 3911562 w 7219949"/>
              <a:gd name="connsiteY1281" fmla="*/ 6427260 h 6791323"/>
              <a:gd name="connsiteX1282" fmla="*/ 3928065 w 7219949"/>
              <a:gd name="connsiteY1282" fmla="*/ 6448354 h 6791323"/>
              <a:gd name="connsiteX1283" fmla="*/ 3938257 w 7219949"/>
              <a:gd name="connsiteY1283" fmla="*/ 6588835 h 6791323"/>
              <a:gd name="connsiteX1284" fmla="*/ 3933972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8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1 w 7219949"/>
              <a:gd name="connsiteY1333" fmla="*/ 6171208 h 6791323"/>
              <a:gd name="connsiteX1334" fmla="*/ 3351091 w 7219949"/>
              <a:gd name="connsiteY1334" fmla="*/ 6160661 h 6791323"/>
              <a:gd name="connsiteX1335" fmla="*/ 3343057 w 7219949"/>
              <a:gd name="connsiteY1335" fmla="*/ 6153575 h 6791323"/>
              <a:gd name="connsiteX1336" fmla="*/ 3345876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4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7 w 7219949"/>
              <a:gd name="connsiteY1359" fmla="*/ 6429900 h 6791323"/>
              <a:gd name="connsiteX1360" fmla="*/ 3445894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50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4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4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4 w 7219949"/>
              <a:gd name="connsiteY1409" fmla="*/ 6363558 h 6791323"/>
              <a:gd name="connsiteX1410" fmla="*/ 3428553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1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8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50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7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3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5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39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09 w 7219949"/>
              <a:gd name="connsiteY1472" fmla="*/ 6279893 h 6791323"/>
              <a:gd name="connsiteX1473" fmla="*/ 3245704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4 w 7219949"/>
              <a:gd name="connsiteY1496" fmla="*/ 6593704 h 6791323"/>
              <a:gd name="connsiteX1497" fmla="*/ 3148561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19"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19"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0"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7"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3"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6" y="2810066"/>
                  <a:pt x="5963026" y="2805700"/>
                </a:cubicBezTo>
                <a:cubicBezTo>
                  <a:pt x="5957468" y="2801334"/>
                  <a:pt x="5949210"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8" y="2766407"/>
                  <a:pt x="5918557" y="2770773"/>
                </a:cubicBezTo>
                <a:cubicBezTo>
                  <a:pt x="5918557" y="2770773"/>
                  <a:pt x="5918394" y="2771065"/>
                  <a:pt x="5918394" y="2771065"/>
                </a:cubicBezTo>
                <a:cubicBezTo>
                  <a:pt x="5921093" y="2773394"/>
                  <a:pt x="5923791" y="2775722"/>
                  <a:pt x="5926652" y="2777759"/>
                </a:cubicBezTo>
                <a:cubicBezTo>
                  <a:pt x="5932534" y="2781542"/>
                  <a:pt x="5929836"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1" y="2753886"/>
                </a:cubicBezTo>
                <a:cubicBezTo>
                  <a:pt x="5897292" y="2751557"/>
                  <a:pt x="5894433" y="2749520"/>
                  <a:pt x="5888550" y="2745738"/>
                </a:cubicBezTo>
                <a:cubicBezTo>
                  <a:pt x="5876784" y="2738174"/>
                  <a:pt x="5868204" y="2732063"/>
                  <a:pt x="5857086" y="2723331"/>
                </a:cubicBezTo>
                <a:cubicBezTo>
                  <a:pt x="5851527" y="2718965"/>
                  <a:pt x="5845806" y="2714891"/>
                  <a:pt x="5842946" y="2712854"/>
                </a:cubicBezTo>
                <a:cubicBezTo>
                  <a:pt x="5836902" y="2709364"/>
                  <a:pt x="5828321" y="2703253"/>
                  <a:pt x="5819739" y="2697142"/>
                </a:cubicBezTo>
                <a:cubicBezTo>
                  <a:pt x="5814018" y="2693067"/>
                  <a:pt x="5814018" y="2693067"/>
                  <a:pt x="5813694" y="2693652"/>
                </a:cubicBezTo>
                <a:cubicBezTo>
                  <a:pt x="5810348" y="2692491"/>
                  <a:pt x="5807488" y="2690453"/>
                  <a:pt x="5802090"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6"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7" y="2666885"/>
                  <a:pt x="5772677" y="2666885"/>
                  <a:pt x="5775537" y="2668922"/>
                </a:cubicBezTo>
                <a:cubicBezTo>
                  <a:pt x="5775214" y="2669506"/>
                  <a:pt x="5775052" y="2669797"/>
                  <a:pt x="5774728" y="2670381"/>
                </a:cubicBezTo>
                <a:cubicBezTo>
                  <a:pt x="5774566" y="2670674"/>
                  <a:pt x="5774404" y="2670966"/>
                  <a:pt x="5780125" y="2675039"/>
                </a:cubicBezTo>
                <a:cubicBezTo>
                  <a:pt x="5785846" y="2679113"/>
                  <a:pt x="5793942" y="2686100"/>
                  <a:pt x="5802846" y="2691627"/>
                </a:cubicBezTo>
                <a:cubicBezTo>
                  <a:pt x="5802846" y="2691627"/>
                  <a:pt x="5802090" y="2691191"/>
                  <a:pt x="5801693" y="2691010"/>
                </a:cubicBezTo>
                <a:cubicBezTo>
                  <a:pt x="5801294" y="2690827"/>
                  <a:pt x="5801254" y="2690901"/>
                  <a:pt x="5802684" y="2691920"/>
                </a:cubicBezTo>
                <a:lnTo>
                  <a:pt x="5803117" y="2692169"/>
                </a:lnTo>
                <a:lnTo>
                  <a:pt x="5804735" y="2695415"/>
                </a:lnTo>
                <a:cubicBezTo>
                  <a:pt x="5810131" y="2700073"/>
                  <a:pt x="5815528" y="2704733"/>
                  <a:pt x="5815042" y="2705608"/>
                </a:cubicBezTo>
                <a:cubicBezTo>
                  <a:pt x="5806462" y="2699497"/>
                  <a:pt x="5795182" y="2691056"/>
                  <a:pt x="5789137" y="2687566"/>
                </a:cubicBezTo>
                <a:cubicBezTo>
                  <a:pt x="5780394"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3"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79" y="2482121"/>
                  <a:pt x="5491983"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0" y="2419272"/>
                  <a:pt x="5395809"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1" y="2351182"/>
                  <a:pt x="5301417" y="2343903"/>
                  <a:pt x="5292836" y="2337793"/>
                </a:cubicBezTo>
                <a:cubicBezTo>
                  <a:pt x="5290138" y="2335464"/>
                  <a:pt x="5284255" y="2331682"/>
                  <a:pt x="5284578" y="2331098"/>
                </a:cubicBezTo>
                <a:cubicBezTo>
                  <a:pt x="5287763" y="2332551"/>
                  <a:pt x="5290461" y="2334880"/>
                  <a:pt x="5293484" y="2336625"/>
                </a:cubicBezTo>
                <a:cubicBezTo>
                  <a:pt x="5301904" y="2343028"/>
                  <a:pt x="5310485"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2"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1" y="2266485"/>
                </a:cubicBezTo>
                <a:cubicBezTo>
                  <a:pt x="5200711" y="2266485"/>
                  <a:pt x="5200711"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7" y="2246114"/>
                </a:cubicBezTo>
                <a:cubicBezTo>
                  <a:pt x="5163689" y="2239712"/>
                  <a:pt x="5157482" y="2236513"/>
                  <a:pt x="5148739" y="2230694"/>
                </a:cubicBezTo>
                <a:cubicBezTo>
                  <a:pt x="5148578" y="2230987"/>
                  <a:pt x="5151276" y="2233315"/>
                  <a:pt x="5145393" y="2229533"/>
                </a:cubicBezTo>
                <a:cubicBezTo>
                  <a:pt x="5142533" y="2227496"/>
                  <a:pt x="5136812" y="2223423"/>
                  <a:pt x="5133950"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7" y="2079080"/>
                </a:cubicBezTo>
                <a:cubicBezTo>
                  <a:pt x="4937395" y="2079373"/>
                  <a:pt x="4934373" y="2077627"/>
                  <a:pt x="4931513" y="2075590"/>
                </a:cubicBezTo>
                <a:cubicBezTo>
                  <a:pt x="4928490" y="2073845"/>
                  <a:pt x="4925630" y="2071808"/>
                  <a:pt x="4925953" y="2071224"/>
                </a:cubicBezTo>
                <a:cubicBezTo>
                  <a:pt x="4914513"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60" y="2043011"/>
                  <a:pt x="4886177" y="2049413"/>
                  <a:pt x="4894760" y="2055525"/>
                </a:cubicBezTo>
                <a:cubicBezTo>
                  <a:pt x="4900481" y="2059599"/>
                  <a:pt x="4906201"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89" y="2123037"/>
                </a:cubicBezTo>
                <a:cubicBezTo>
                  <a:pt x="5012034" y="2139042"/>
                  <a:pt x="5031571" y="2154176"/>
                  <a:pt x="5054454" y="2170474"/>
                </a:cubicBezTo>
                <a:cubicBezTo>
                  <a:pt x="5060499" y="2173962"/>
                  <a:pt x="5066220" y="2178038"/>
                  <a:pt x="5071616" y="2182696"/>
                </a:cubicBezTo>
                <a:cubicBezTo>
                  <a:pt x="5094500" y="2198992"/>
                  <a:pt x="5120242" y="2217323"/>
                  <a:pt x="5143126" y="2233620"/>
                </a:cubicBezTo>
                <a:cubicBezTo>
                  <a:pt x="5143287"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1"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7" y="2431214"/>
                  <a:pt x="5422470"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5" y="2572042"/>
                </a:lnTo>
                <a:lnTo>
                  <a:pt x="5605175" y="2567978"/>
                </a:lnTo>
                <a:cubicBezTo>
                  <a:pt x="5602099" y="2566328"/>
                  <a:pt x="5599238" y="2564292"/>
                  <a:pt x="5596378" y="2562255"/>
                </a:cubicBezTo>
                <a:cubicBezTo>
                  <a:pt x="5593518" y="2560218"/>
                  <a:pt x="5590657" y="2558181"/>
                  <a:pt x="5584937"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4" y="2587379"/>
                </a:cubicBezTo>
                <a:cubicBezTo>
                  <a:pt x="5634701" y="2593878"/>
                  <a:pt x="5639775" y="2599117"/>
                  <a:pt x="5651216" y="2607265"/>
                </a:cubicBezTo>
                <a:cubicBezTo>
                  <a:pt x="5651647" y="2606488"/>
                  <a:pt x="5654507" y="2608525"/>
                  <a:pt x="5657153" y="2610950"/>
                </a:cubicBezTo>
                <a:cubicBezTo>
                  <a:pt x="5660013" y="2612989"/>
                  <a:pt x="5662658" y="2615412"/>
                  <a:pt x="5662443"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3" y="2712220"/>
                  <a:pt x="5792513" y="2712220"/>
                  <a:pt x="5803953" y="2720368"/>
                </a:cubicBezTo>
                <a:cubicBezTo>
                  <a:pt x="5812535" y="2726478"/>
                  <a:pt x="5812535" y="2726478"/>
                  <a:pt x="5821978" y="2731037"/>
                </a:cubicBezTo>
                <a:cubicBezTo>
                  <a:pt x="5822193" y="2730649"/>
                  <a:pt x="5825053" y="2732687"/>
                  <a:pt x="5827914"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3" y="2782835"/>
                </a:cubicBezTo>
                <a:cubicBezTo>
                  <a:pt x="5897208" y="2782447"/>
                  <a:pt x="5900068" y="2784483"/>
                  <a:pt x="5902930" y="2786520"/>
                </a:cubicBezTo>
                <a:cubicBezTo>
                  <a:pt x="5905789" y="2788558"/>
                  <a:pt x="5911511"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7"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5" y="3437442"/>
                  <a:pt x="6060735"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5" y="3413366"/>
                  <a:pt x="6016620" y="3411253"/>
                  <a:pt x="6010988" y="3407028"/>
                </a:cubicBezTo>
                <a:cubicBezTo>
                  <a:pt x="6008171" y="3404916"/>
                  <a:pt x="6002539" y="3400691"/>
                  <a:pt x="5996906" y="3396466"/>
                </a:cubicBezTo>
                <a:cubicBezTo>
                  <a:pt x="5996352" y="3397414"/>
                  <a:pt x="5995797" y="3398362"/>
                  <a:pt x="5995243" y="3399311"/>
                </a:cubicBezTo>
                <a:cubicBezTo>
                  <a:pt x="5998060" y="3401424"/>
                  <a:pt x="6000876" y="3403536"/>
                  <a:pt x="6006508" y="3407760"/>
                </a:cubicBezTo>
                <a:cubicBezTo>
                  <a:pt x="6014956"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7" y="3046092"/>
                  <a:pt x="5503570" y="3034579"/>
                  <a:pt x="5497893" y="3023499"/>
                </a:cubicBezTo>
                <a:cubicBezTo>
                  <a:pt x="5501818" y="3023714"/>
                  <a:pt x="5507451" y="3027940"/>
                  <a:pt x="5510821" y="3029104"/>
                </a:cubicBezTo>
                <a:cubicBezTo>
                  <a:pt x="5528827" y="3039880"/>
                  <a:pt x="5534459" y="3044105"/>
                  <a:pt x="5536765" y="3054024"/>
                </a:cubicBezTo>
                <a:cubicBezTo>
                  <a:pt x="5538472" y="3058034"/>
                  <a:pt x="5541289"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8" y="3228111"/>
                  <a:pt x="5802547" y="3243846"/>
                </a:cubicBezTo>
                <a:cubicBezTo>
                  <a:pt x="5808179"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2" y="3353050"/>
                  <a:pt x="5955773" y="3362880"/>
                </a:cubicBezTo>
                <a:cubicBezTo>
                  <a:pt x="5961405" y="3367106"/>
                  <a:pt x="5967038" y="3371331"/>
                  <a:pt x="5969853" y="3373444"/>
                </a:cubicBezTo>
                <a:cubicBezTo>
                  <a:pt x="5978302" y="3379781"/>
                  <a:pt x="5981672" y="3380945"/>
                  <a:pt x="5985597" y="3381160"/>
                </a:cubicBezTo>
                <a:cubicBezTo>
                  <a:pt x="5965330" y="3367321"/>
                  <a:pt x="5952913" y="3353912"/>
                  <a:pt x="5936015" y="3341237"/>
                </a:cubicBezTo>
                <a:cubicBezTo>
                  <a:pt x="5914041" y="3323389"/>
                  <a:pt x="5892065" y="3305541"/>
                  <a:pt x="5873461"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3"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2"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0"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1" y="2992976"/>
                  <a:pt x="5464099"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4"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7"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0"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4"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4" y="3196651"/>
                </a:cubicBezTo>
                <a:cubicBezTo>
                  <a:pt x="5563464" y="3195486"/>
                  <a:pt x="5557832"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3" y="3135905"/>
                  <a:pt x="5470576" y="3132629"/>
                </a:cubicBezTo>
                <a:cubicBezTo>
                  <a:pt x="5467760" y="3130517"/>
                  <a:pt x="5465499" y="3127456"/>
                  <a:pt x="5466052" y="3126507"/>
                </a:cubicBezTo>
                <a:cubicBezTo>
                  <a:pt x="5460420" y="3122282"/>
                  <a:pt x="5454788" y="3118057"/>
                  <a:pt x="5451972" y="3115945"/>
                </a:cubicBezTo>
                <a:cubicBezTo>
                  <a:pt x="5448601" y="3114780"/>
                  <a:pt x="5450308" y="3118790"/>
                  <a:pt x="5444676" y="3114566"/>
                </a:cubicBezTo>
                <a:cubicBezTo>
                  <a:pt x="5441860" y="3112453"/>
                  <a:pt x="5435674" y="3109176"/>
                  <a:pt x="5433967" y="3105166"/>
                </a:cubicBezTo>
                <a:cubicBezTo>
                  <a:pt x="5428888" y="3099991"/>
                  <a:pt x="5418776"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1" y="2996264"/>
                  <a:pt x="5287526" y="2995316"/>
                  <a:pt x="5293159" y="2999541"/>
                </a:cubicBezTo>
                <a:cubicBezTo>
                  <a:pt x="5301607" y="3005878"/>
                  <a:pt x="5310056" y="3012216"/>
                  <a:pt x="5318504" y="3018553"/>
                </a:cubicBezTo>
                <a:cubicBezTo>
                  <a:pt x="5329169"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8" y="3237904"/>
                  <a:pt x="5674136" y="3234843"/>
                  <a:pt x="5671320"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0" y="3142110"/>
                </a:cubicBezTo>
                <a:cubicBezTo>
                  <a:pt x="5548518" y="3137884"/>
                  <a:pt x="5544040" y="3138616"/>
                  <a:pt x="5540114" y="3138401"/>
                </a:cubicBezTo>
                <a:cubicBezTo>
                  <a:pt x="5532819" y="3137022"/>
                  <a:pt x="5521000" y="3129521"/>
                  <a:pt x="5517586" y="3121503"/>
                </a:cubicBezTo>
                <a:cubicBezTo>
                  <a:pt x="5518695" y="3119605"/>
                  <a:pt x="5516432" y="3116543"/>
                  <a:pt x="5514724"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5" y="3046184"/>
                  <a:pt x="5407200" y="3040063"/>
                  <a:pt x="5399307" y="3032777"/>
                </a:cubicBezTo>
                <a:cubicBezTo>
                  <a:pt x="5390858" y="3026438"/>
                  <a:pt x="5383520" y="3018204"/>
                  <a:pt x="5378995"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8" y="2826396"/>
                  <a:pt x="5126650" y="2820059"/>
                </a:cubicBezTo>
                <a:cubicBezTo>
                  <a:pt x="5119909" y="2817731"/>
                  <a:pt x="5124433" y="2823853"/>
                  <a:pt x="5120508" y="2823637"/>
                </a:cubicBezTo>
                <a:cubicBezTo>
                  <a:pt x="5109842" y="2821094"/>
                  <a:pt x="5098022" y="2813593"/>
                  <a:pt x="5085050"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1"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0"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8"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1" y="2920086"/>
                </a:cubicBezTo>
                <a:cubicBezTo>
                  <a:pt x="5165411" y="2920086"/>
                  <a:pt x="5164857" y="2921035"/>
                  <a:pt x="5164857" y="2921035"/>
                </a:cubicBezTo>
                <a:cubicBezTo>
                  <a:pt x="5185125" y="2934874"/>
                  <a:pt x="5196434"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8"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0"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79" y="3108932"/>
                </a:cubicBezTo>
                <a:cubicBezTo>
                  <a:pt x="5218788" y="3112942"/>
                  <a:pt x="5224975" y="3116219"/>
                  <a:pt x="5227790" y="3118331"/>
                </a:cubicBezTo>
                <a:cubicBezTo>
                  <a:pt x="5239055" y="3126781"/>
                  <a:pt x="5250874" y="3134283"/>
                  <a:pt x="5257659" y="3143466"/>
                </a:cubicBezTo>
                <a:cubicBezTo>
                  <a:pt x="5259921" y="3146527"/>
                  <a:pt x="5262738" y="3148640"/>
                  <a:pt x="5268370" y="3152865"/>
                </a:cubicBezTo>
                <a:cubicBezTo>
                  <a:pt x="5276818" y="3159202"/>
                  <a:pt x="5285267" y="3165540"/>
                  <a:pt x="5290899" y="3169765"/>
                </a:cubicBezTo>
                <a:cubicBezTo>
                  <a:pt x="5304426" y="3181277"/>
                  <a:pt x="5319061" y="3190889"/>
                  <a:pt x="5331989" y="3196495"/>
                </a:cubicBezTo>
                <a:cubicBezTo>
                  <a:pt x="5342099" y="3199985"/>
                  <a:pt x="5352810"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09"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2" y="3495306"/>
                </a:cubicBezTo>
                <a:cubicBezTo>
                  <a:pt x="5747625" y="3504188"/>
                  <a:pt x="5756074" y="3510526"/>
                  <a:pt x="5767938"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59"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2" y="3493556"/>
                  <a:pt x="5702533" y="3502956"/>
                  <a:pt x="5708764" y="3513088"/>
                </a:cubicBezTo>
                <a:cubicBezTo>
                  <a:pt x="5710471" y="3517098"/>
                  <a:pt x="5703730" y="3514769"/>
                  <a:pt x="5708253" y="3520892"/>
                </a:cubicBezTo>
                <a:cubicBezTo>
                  <a:pt x="5716702" y="3527230"/>
                  <a:pt x="5725151" y="3533567"/>
                  <a:pt x="5733600" y="3539904"/>
                </a:cubicBezTo>
                <a:cubicBezTo>
                  <a:pt x="5738677" y="3545078"/>
                  <a:pt x="5748235"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5"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39"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5" y="3738703"/>
                  <a:pt x="5915940" y="3740815"/>
                </a:cubicBezTo>
                <a:cubicBezTo>
                  <a:pt x="5926650" y="3750213"/>
                  <a:pt x="5933990"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8" y="3778067"/>
                  <a:pt x="5934123" y="3779014"/>
                </a:cubicBezTo>
                <a:cubicBezTo>
                  <a:pt x="5935831" y="3783025"/>
                  <a:pt x="5939202" y="3784189"/>
                  <a:pt x="5942019" y="3786300"/>
                </a:cubicBezTo>
                <a:cubicBezTo>
                  <a:pt x="5944834" y="3788413"/>
                  <a:pt x="5947650" y="3790525"/>
                  <a:pt x="5953283" y="3794750"/>
                </a:cubicBezTo>
                <a:cubicBezTo>
                  <a:pt x="5966254" y="3807210"/>
                  <a:pt x="5982553" y="3813978"/>
                  <a:pt x="5998895" y="3827602"/>
                </a:cubicBezTo>
                <a:cubicBezTo>
                  <a:pt x="6007344" y="3833940"/>
                  <a:pt x="6018608" y="3842390"/>
                  <a:pt x="6027057" y="3848727"/>
                </a:cubicBezTo>
                <a:cubicBezTo>
                  <a:pt x="6036059" y="3854118"/>
                  <a:pt x="6040029" y="3861187"/>
                  <a:pt x="6051294" y="3869637"/>
                </a:cubicBezTo>
                <a:cubicBezTo>
                  <a:pt x="6080563"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8" y="4085991"/>
                  <a:pt x="6020839" y="4077587"/>
                </a:cubicBezTo>
                <a:cubicBezTo>
                  <a:pt x="5935528" y="4035575"/>
                  <a:pt x="5865053" y="3964150"/>
                  <a:pt x="5798288" y="3896929"/>
                </a:cubicBezTo>
                <a:lnTo>
                  <a:pt x="5786158" y="3884415"/>
                </a:lnTo>
                <a:lnTo>
                  <a:pt x="5776155" y="3893232"/>
                </a:lnTo>
                <a:cubicBezTo>
                  <a:pt x="5765636" y="3898782"/>
                  <a:pt x="5755478"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0" y="3864555"/>
                  <a:pt x="5649425" y="3874679"/>
                  <a:pt x="5654461" y="3885319"/>
                </a:cubicBezTo>
                <a:cubicBezTo>
                  <a:pt x="5655699" y="3889688"/>
                  <a:pt x="5656939" y="3894056"/>
                  <a:pt x="5658178" y="3898424"/>
                </a:cubicBezTo>
                <a:lnTo>
                  <a:pt x="5666613" y="3907431"/>
                </a:lnTo>
                <a:cubicBezTo>
                  <a:pt x="5687013" y="3931590"/>
                  <a:pt x="5705559"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4" y="4146908"/>
                  <a:pt x="5719467" y="4116973"/>
                  <a:pt x="5670785" y="4081720"/>
                </a:cubicBezTo>
                <a:lnTo>
                  <a:pt x="5633513" y="4051679"/>
                </a:lnTo>
                <a:lnTo>
                  <a:pt x="5632591" y="4064493"/>
                </a:lnTo>
                <a:cubicBezTo>
                  <a:pt x="5631686" y="4072585"/>
                  <a:pt x="5630173" y="4080386"/>
                  <a:pt x="5627135" y="4087834"/>
                </a:cubicBezTo>
                <a:cubicBezTo>
                  <a:pt x="5594011" y="4158800"/>
                  <a:pt x="5666350" y="4123788"/>
                  <a:pt x="5673069" y="4152202"/>
                </a:cubicBezTo>
                <a:cubicBezTo>
                  <a:pt x="5679533" y="4163294"/>
                  <a:pt x="5688616" y="4169238"/>
                  <a:pt x="5695077" y="4180327"/>
                </a:cubicBezTo>
                <a:cubicBezTo>
                  <a:pt x="5723548" y="4219542"/>
                  <a:pt x="5751056" y="4254700"/>
                  <a:pt x="5794556" y="4276301"/>
                </a:cubicBezTo>
                <a:cubicBezTo>
                  <a:pt x="5808179"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8" y="4551893"/>
                  <a:pt x="6005102" y="4582192"/>
                </a:cubicBezTo>
                <a:cubicBezTo>
                  <a:pt x="6012523"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1"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8" y="5129876"/>
                  <a:pt x="5971724" y="5132226"/>
                  <a:pt x="5968441" y="5130775"/>
                </a:cubicBezTo>
                <a:cubicBezTo>
                  <a:pt x="5954493" y="5119930"/>
                  <a:pt x="5940343" y="5103143"/>
                  <a:pt x="5926597" y="5098239"/>
                </a:cubicBezTo>
                <a:lnTo>
                  <a:pt x="5943791" y="5117987"/>
                </a:lnTo>
                <a:lnTo>
                  <a:pt x="5879288" y="5072864"/>
                </a:lnTo>
                <a:cubicBezTo>
                  <a:pt x="5874745" y="5069893"/>
                  <a:pt x="5867582"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7" y="5040217"/>
                  <a:pt x="5796720" y="5044362"/>
                  <a:pt x="5802054" y="5049059"/>
                </a:cubicBezTo>
                <a:cubicBezTo>
                  <a:pt x="5812103" y="5059353"/>
                  <a:pt x="5819485"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3"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39"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5"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6" y="5074348"/>
                  <a:pt x="5760585" y="5065850"/>
                </a:cubicBezTo>
                <a:cubicBezTo>
                  <a:pt x="5752586" y="5058805"/>
                  <a:pt x="5751969" y="5059702"/>
                  <a:pt x="5750737" y="5061500"/>
                </a:cubicBezTo>
                <a:cubicBezTo>
                  <a:pt x="5749504" y="5063295"/>
                  <a:pt x="5752170" y="5065643"/>
                  <a:pt x="5757503" y="5070341"/>
                </a:cubicBezTo>
                <a:cubicBezTo>
                  <a:pt x="5764886" y="5078286"/>
                  <a:pt x="5764886" y="5078286"/>
                  <a:pt x="5758320" y="5075383"/>
                </a:cubicBezTo>
                <a:cubicBezTo>
                  <a:pt x="5754421" y="5074832"/>
                  <a:pt x="5745806"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6"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1"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5" y="5155870"/>
                </a:cubicBezTo>
                <a:cubicBezTo>
                  <a:pt x="5752320" y="5146474"/>
                  <a:pt x="5741654"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1"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3" y="5118428"/>
                </a:cubicBezTo>
                <a:cubicBezTo>
                  <a:pt x="5702676"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2" y="5152833"/>
                  <a:pt x="5703682" y="5142540"/>
                  <a:pt x="5695682" y="5135494"/>
                </a:cubicBezTo>
                <a:cubicBezTo>
                  <a:pt x="5690349" y="5130796"/>
                  <a:pt x="5687067" y="5129346"/>
                  <a:pt x="5685834"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5"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7" y="5326364"/>
                </a:cubicBezTo>
                <a:cubicBezTo>
                  <a:pt x="5883337" y="5329611"/>
                  <a:pt x="5892569" y="5334861"/>
                  <a:pt x="5894003" y="5339006"/>
                </a:cubicBezTo>
                <a:cubicBezTo>
                  <a:pt x="5890721" y="5337555"/>
                  <a:pt x="5884771"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6" y="5329843"/>
                  <a:pt x="5366272" y="5354779"/>
                </a:cubicBezTo>
                <a:cubicBezTo>
                  <a:pt x="5352903" y="5363187"/>
                  <a:pt x="5340497" y="5375657"/>
                  <a:pt x="5324953" y="5358621"/>
                </a:cubicBezTo>
                <a:cubicBezTo>
                  <a:pt x="5273772" y="5304545"/>
                  <a:pt x="5206163" y="5294616"/>
                  <a:pt x="5145457" y="5265188"/>
                </a:cubicBezTo>
                <a:cubicBezTo>
                  <a:pt x="5127289" y="5253300"/>
                  <a:pt x="5107459" y="5250620"/>
                  <a:pt x="5111487" y="5218942"/>
                </a:cubicBezTo>
                <a:cubicBezTo>
                  <a:pt x="5118389" y="5199444"/>
                  <a:pt x="5098560" y="5196760"/>
                  <a:pt x="5086856" y="5195962"/>
                </a:cubicBezTo>
                <a:cubicBezTo>
                  <a:pt x="5070608" y="5192194"/>
                  <a:pt x="5056281" y="5196545"/>
                  <a:pt x="5045793" y="5217131"/>
                </a:cubicBezTo>
                <a:cubicBezTo>
                  <a:pt x="5043173" y="5222279"/>
                  <a:pt x="5039850" y="5240690"/>
                  <a:pt x="5043431" y="5239603"/>
                </a:cubicBezTo>
                <a:cubicBezTo>
                  <a:pt x="5090253"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3" y="5850229"/>
                </a:cubicBezTo>
                <a:cubicBezTo>
                  <a:pt x="5422948" y="5837907"/>
                  <a:pt x="5351421" y="5746503"/>
                  <a:pt x="5261803" y="5708448"/>
                </a:cubicBezTo>
                <a:cubicBezTo>
                  <a:pt x="5198476" y="5684167"/>
                  <a:pt x="5151581" y="5615739"/>
                  <a:pt x="5075144" y="5617189"/>
                </a:cubicBezTo>
                <a:cubicBezTo>
                  <a:pt x="5067021" y="5615305"/>
                  <a:pt x="5054356" y="5610449"/>
                  <a:pt x="5055058" y="5597184"/>
                </a:cubicBezTo>
                <a:cubicBezTo>
                  <a:pt x="5060743" y="5556300"/>
                  <a:pt x="5036631" y="5567971"/>
                  <a:pt x="5017763" y="5569349"/>
                </a:cubicBezTo>
                <a:cubicBezTo>
                  <a:pt x="5007017" y="5572611"/>
                  <a:pt x="4992689" y="5576961"/>
                  <a:pt x="4983606" y="5571014"/>
                </a:cubicBezTo>
                <a:cubicBezTo>
                  <a:pt x="4929804" y="5522088"/>
                  <a:pt x="4855991" y="5518393"/>
                  <a:pt x="4802189"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7" y="5247516"/>
                </a:cubicBezTo>
                <a:cubicBezTo>
                  <a:pt x="4468646" y="5245408"/>
                  <a:pt x="4467048" y="5241201"/>
                  <a:pt x="4461406" y="5236989"/>
                </a:cubicBezTo>
                <a:cubicBezTo>
                  <a:pt x="4444481" y="5224348"/>
                  <a:pt x="4426945" y="5212758"/>
                  <a:pt x="4411620" y="5204324"/>
                </a:cubicBezTo>
                <a:cubicBezTo>
                  <a:pt x="4405979" y="5200111"/>
                  <a:pt x="4396905" y="5194841"/>
                  <a:pt x="4391875" y="5189578"/>
                </a:cubicBezTo>
                <a:cubicBezTo>
                  <a:pt x="4384635" y="5181158"/>
                  <a:pt x="4372741" y="5173781"/>
                  <a:pt x="4364278" y="5167461"/>
                </a:cubicBezTo>
                <a:cubicBezTo>
                  <a:pt x="4355816" y="5161142"/>
                  <a:pt x="4345754" y="5150614"/>
                  <a:pt x="4335460" y="5147443"/>
                </a:cubicBezTo>
                <a:cubicBezTo>
                  <a:pt x="4328596" y="5145331"/>
                  <a:pt x="4327607" y="5140075"/>
                  <a:pt x="4321967" y="5135861"/>
                </a:cubicBezTo>
                <a:cubicBezTo>
                  <a:pt x="4288117" y="5110580"/>
                  <a:pt x="4251447" y="5083194"/>
                  <a:pt x="4214777"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5" y="5066300"/>
                  <a:pt x="4207446" y="5068406"/>
                </a:cubicBezTo>
                <a:cubicBezTo>
                  <a:pt x="4224371" y="5081047"/>
                  <a:pt x="4241295" y="5093687"/>
                  <a:pt x="4258220" y="5106328"/>
                </a:cubicBezTo>
                <a:cubicBezTo>
                  <a:pt x="4261041" y="5108433"/>
                  <a:pt x="4263862" y="5110541"/>
                  <a:pt x="4266682" y="5112648"/>
                </a:cubicBezTo>
                <a:cubicBezTo>
                  <a:pt x="4269504" y="5114754"/>
                  <a:pt x="4268892" y="5115805"/>
                  <a:pt x="4268281" y="5116854"/>
                </a:cubicBezTo>
                <a:cubicBezTo>
                  <a:pt x="4268281" y="5116854"/>
                  <a:pt x="4268281"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7" y="5045206"/>
                  <a:pt x="4157427" y="5043100"/>
                  <a:pt x="4157427" y="5043100"/>
                </a:cubicBezTo>
                <a:cubicBezTo>
                  <a:pt x="4142335"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3" y="5012522"/>
                </a:cubicBezTo>
                <a:cubicBezTo>
                  <a:pt x="4107407" y="5017793"/>
                  <a:pt x="4115259" y="5025163"/>
                  <a:pt x="4123721" y="5031484"/>
                </a:cubicBezTo>
                <a:cubicBezTo>
                  <a:pt x="4126542" y="5033590"/>
                  <a:pt x="4129363" y="5035698"/>
                  <a:pt x="4134393" y="5040961"/>
                </a:cubicBezTo>
                <a:cubicBezTo>
                  <a:pt x="4123110" y="5032534"/>
                  <a:pt x="4114036" y="5027263"/>
                  <a:pt x="4105574" y="5020944"/>
                </a:cubicBezTo>
                <a:cubicBezTo>
                  <a:pt x="4104352" y="5023043"/>
                  <a:pt x="4100310" y="5023036"/>
                  <a:pt x="4106939" y="5032507"/>
                </a:cubicBezTo>
                <a:cubicBezTo>
                  <a:pt x="4108538"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6" y="4971386"/>
                  <a:pt x="4005912" y="4976637"/>
                </a:cubicBezTo>
                <a:cubicBezTo>
                  <a:pt x="4004690" y="4978736"/>
                  <a:pt x="3996227" y="4972416"/>
                  <a:pt x="3989975" y="4969253"/>
                </a:cubicBezTo>
                <a:cubicBezTo>
                  <a:pt x="3984334" y="4965040"/>
                  <a:pt x="3978692" y="4960826"/>
                  <a:pt x="3975871" y="4958720"/>
                </a:cubicBezTo>
                <a:cubicBezTo>
                  <a:pt x="3970230"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79" y="5233533"/>
                  <a:pt x="4280710" y="5234590"/>
                  <a:pt x="4283531" y="5236698"/>
                </a:cubicBezTo>
                <a:cubicBezTo>
                  <a:pt x="4291993" y="5243017"/>
                  <a:pt x="4296413"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19" y="5311461"/>
                  <a:pt x="4378592" y="5316731"/>
                  <a:pt x="4384234" y="5320945"/>
                </a:cubicBezTo>
                <a:cubicBezTo>
                  <a:pt x="4387055"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0"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0" y="5567182"/>
                  <a:pt x="4608586" y="5576098"/>
                </a:cubicBezTo>
                <a:cubicBezTo>
                  <a:pt x="4618629" y="5586100"/>
                  <a:pt x="4627456" y="5574720"/>
                  <a:pt x="4637241" y="5567399"/>
                </a:cubicBezTo>
                <a:cubicBezTo>
                  <a:pt x="4661096" y="5538402"/>
                  <a:pt x="4692631" y="5541883"/>
                  <a:pt x="4704851"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0" y="5757062"/>
                </a:lnTo>
                <a:lnTo>
                  <a:pt x="4937260" y="5780871"/>
                </a:lnTo>
                <a:cubicBezTo>
                  <a:pt x="4927476" y="5788189"/>
                  <a:pt x="4925813"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2" y="6154695"/>
                  <a:pt x="4446584" y="6173472"/>
                  <a:pt x="4397068" y="6110189"/>
                </a:cubicBezTo>
                <a:cubicBezTo>
                  <a:pt x="4371477" y="6083156"/>
                  <a:pt x="4333480" y="6068584"/>
                  <a:pt x="4332707" y="6016610"/>
                </a:cubicBezTo>
                <a:cubicBezTo>
                  <a:pt x="4334368" y="6007405"/>
                  <a:pt x="4327906" y="5996315"/>
                  <a:pt x="4319782" y="5994429"/>
                </a:cubicBezTo>
                <a:cubicBezTo>
                  <a:pt x="4281083" y="5993127"/>
                  <a:pt x="4248332" y="5968264"/>
                  <a:pt x="4205536" y="5933398"/>
                </a:cubicBezTo>
                <a:cubicBezTo>
                  <a:pt x="4223516" y="5993198"/>
                  <a:pt x="4251986" y="6032415"/>
                  <a:pt x="4256344" y="6083300"/>
                </a:cubicBezTo>
                <a:cubicBezTo>
                  <a:pt x="4259225" y="6095478"/>
                  <a:pt x="4257562" y="6104683"/>
                  <a:pt x="4246816" y="6107945"/>
                </a:cubicBezTo>
                <a:cubicBezTo>
                  <a:pt x="4236070" y="6111208"/>
                  <a:pt x="4226988" y="6105265"/>
                  <a:pt x="4223148" y="6089028"/>
                </a:cubicBezTo>
                <a:cubicBezTo>
                  <a:pt x="4215724" y="6073878"/>
                  <a:pt x="4233375" y="6051116"/>
                  <a:pt x="4209003"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7" y="6162383"/>
                  <a:pt x="4233263" y="6164269"/>
                  <a:pt x="4241644" y="6183480"/>
                </a:cubicBezTo>
                <a:cubicBezTo>
                  <a:pt x="4256489" y="6213779"/>
                  <a:pt x="4273954" y="6238932"/>
                  <a:pt x="4260143" y="6277932"/>
                </a:cubicBezTo>
                <a:cubicBezTo>
                  <a:pt x="4256819" y="6296342"/>
                  <a:pt x="4259699" y="6308520"/>
                  <a:pt x="4283111" y="6310113"/>
                </a:cubicBezTo>
                <a:cubicBezTo>
                  <a:pt x="4293856" y="6306851"/>
                  <a:pt x="4304602" y="6303589"/>
                  <a:pt x="4305821" y="6324974"/>
                </a:cubicBezTo>
                <a:cubicBezTo>
                  <a:pt x="4306078" y="6342298"/>
                  <a:pt x="4297252" y="6353678"/>
                  <a:pt x="4283886" y="6362087"/>
                </a:cubicBezTo>
                <a:cubicBezTo>
                  <a:pt x="4270516" y="6370497"/>
                  <a:pt x="4261436" y="6364551"/>
                  <a:pt x="4254972" y="6353462"/>
                </a:cubicBezTo>
                <a:cubicBezTo>
                  <a:pt x="4237507" y="6328308"/>
                  <a:pt x="4227206" y="6300982"/>
                  <a:pt x="4187547" y="6295619"/>
                </a:cubicBezTo>
                <a:cubicBezTo>
                  <a:pt x="4224656" y="6371367"/>
                  <a:pt x="4262468" y="6433849"/>
                  <a:pt x="4334178" y="6477341"/>
                </a:cubicBezTo>
                <a:cubicBezTo>
                  <a:pt x="4332000" y="6451899"/>
                  <a:pt x="4317413" y="6438925"/>
                  <a:pt x="4313571" y="6422687"/>
                </a:cubicBezTo>
                <a:cubicBezTo>
                  <a:pt x="4305191" y="6403478"/>
                  <a:pt x="4288684" y="6382384"/>
                  <a:pt x="4311838" y="6366653"/>
                </a:cubicBezTo>
                <a:cubicBezTo>
                  <a:pt x="4331411" y="6352012"/>
                  <a:pt x="4349577" y="6363899"/>
                  <a:pt x="4362500"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0"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4" y="6544975"/>
                  <a:pt x="4160845" y="6556065"/>
                  <a:pt x="4167307" y="6567157"/>
                </a:cubicBezTo>
                <a:cubicBezTo>
                  <a:pt x="4172809" y="6574187"/>
                  <a:pt x="4179273" y="6585278"/>
                  <a:pt x="4169485" y="6592600"/>
                </a:cubicBezTo>
                <a:cubicBezTo>
                  <a:pt x="4159699" y="6599923"/>
                  <a:pt x="4153239" y="6588831"/>
                  <a:pt x="4147737" y="6581799"/>
                </a:cubicBezTo>
                <a:cubicBezTo>
                  <a:pt x="4116389" y="6530407"/>
                  <a:pt x="4115870" y="6495758"/>
                  <a:pt x="4152133" y="6454293"/>
                </a:cubicBezTo>
                <a:cubicBezTo>
                  <a:pt x="4110813" y="6458136"/>
                  <a:pt x="4083562" y="6440305"/>
                  <a:pt x="4066797" y="6401889"/>
                </a:cubicBezTo>
                <a:cubicBezTo>
                  <a:pt x="4041654" y="6344261"/>
                  <a:pt x="3975519" y="6373039"/>
                  <a:pt x="3948711" y="6324618"/>
                </a:cubicBezTo>
                <a:cubicBezTo>
                  <a:pt x="3947751" y="6320559"/>
                  <a:pt x="3944167" y="6321646"/>
                  <a:pt x="3940586" y="6322732"/>
                </a:cubicBezTo>
                <a:cubicBezTo>
                  <a:pt x="3883277" y="6340131"/>
                  <a:pt x="3874710" y="6368836"/>
                  <a:pt x="3911562" y="6427260"/>
                </a:cubicBezTo>
                <a:lnTo>
                  <a:pt x="3928065" y="6448354"/>
                </a:lnTo>
                <a:cubicBezTo>
                  <a:pt x="3946750" y="6494891"/>
                  <a:pt x="3995048" y="6536789"/>
                  <a:pt x="3938257" y="6588835"/>
                </a:cubicBezTo>
                <a:cubicBezTo>
                  <a:pt x="3934676" y="6589923"/>
                  <a:pt x="3933012" y="6599129"/>
                  <a:pt x="3933972" y="6603188"/>
                </a:cubicBezTo>
                <a:cubicBezTo>
                  <a:pt x="3935707"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8"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2"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8" y="6280310"/>
                  <a:pt x="3444899" y="6282122"/>
                </a:cubicBezTo>
                <a:cubicBezTo>
                  <a:pt x="3453625" y="6288383"/>
                  <a:pt x="3462725" y="6299755"/>
                  <a:pt x="3470068" y="6307664"/>
                </a:cubicBezTo>
                <a:cubicBezTo>
                  <a:pt x="3484753" y="6323484"/>
                  <a:pt x="3496992" y="6336669"/>
                  <a:pt x="3513755" y="6350016"/>
                </a:cubicBezTo>
                <a:cubicBezTo>
                  <a:pt x="3519340"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2" y="6448229"/>
                  <a:pt x="3611928" y="6438507"/>
                  <a:pt x="3602138" y="6427960"/>
                </a:cubicBezTo>
                <a:cubicBezTo>
                  <a:pt x="3599691" y="6425323"/>
                  <a:pt x="3599691"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1" y="6252122"/>
                  <a:pt x="3430481" y="6249322"/>
                  <a:pt x="3423829" y="6240587"/>
                </a:cubicBezTo>
                <a:cubicBezTo>
                  <a:pt x="3416486" y="6232677"/>
                  <a:pt x="3406695" y="6222130"/>
                  <a:pt x="3399352" y="6214219"/>
                </a:cubicBezTo>
                <a:cubicBezTo>
                  <a:pt x="3383975" y="6199224"/>
                  <a:pt x="3374504" y="6182742"/>
                  <a:pt x="3360881" y="6171208"/>
                </a:cubicBezTo>
                <a:cubicBezTo>
                  <a:pt x="3355986" y="6165934"/>
                  <a:pt x="3353538" y="6163298"/>
                  <a:pt x="3351091" y="6160661"/>
                </a:cubicBezTo>
                <a:cubicBezTo>
                  <a:pt x="3348643" y="6158023"/>
                  <a:pt x="3346888" y="6154562"/>
                  <a:pt x="3343057" y="6153575"/>
                </a:cubicBezTo>
                <a:cubicBezTo>
                  <a:pt x="3342365" y="6154399"/>
                  <a:pt x="3343428" y="6158685"/>
                  <a:pt x="3345876"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8"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4" y="6660874"/>
                  <a:pt x="3742695" y="6654731"/>
                  <a:pt x="3733131" y="6646757"/>
                </a:cubicBezTo>
                <a:lnTo>
                  <a:pt x="3643074" y="6575667"/>
                </a:lnTo>
                <a:lnTo>
                  <a:pt x="3622560" y="6553568"/>
                </a:lnTo>
                <a:lnTo>
                  <a:pt x="3630978" y="6566537"/>
                </a:lnTo>
                <a:lnTo>
                  <a:pt x="3543875" y="6501902"/>
                </a:lnTo>
                <a:lnTo>
                  <a:pt x="3454607" y="6429900"/>
                </a:lnTo>
                <a:lnTo>
                  <a:pt x="3445894"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0" y="6351877"/>
                  <a:pt x="3380872" y="6352865"/>
                </a:cubicBezTo>
                <a:cubicBezTo>
                  <a:pt x="3375976" y="6347591"/>
                  <a:pt x="3371081" y="6342317"/>
                  <a:pt x="3366186" y="6337044"/>
                </a:cubicBezTo>
                <a:cubicBezTo>
                  <a:pt x="3365839"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1" y="6315787"/>
                  <a:pt x="3343145" y="6320072"/>
                  <a:pt x="3338250" y="6314799"/>
                </a:cubicBezTo>
                <a:cubicBezTo>
                  <a:pt x="3335801" y="6312163"/>
                  <a:pt x="3330215" y="6307714"/>
                  <a:pt x="3329151" y="6303428"/>
                </a:cubicBezTo>
                <a:cubicBezTo>
                  <a:pt x="3324946" y="6297330"/>
                  <a:pt x="3315528" y="6291893"/>
                  <a:pt x="3311325" y="6285795"/>
                </a:cubicBezTo>
                <a:cubicBezTo>
                  <a:pt x="3305366" y="6276237"/>
                  <a:pt x="3299778"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4" y="6166978"/>
                  <a:pt x="3194901" y="6163517"/>
                  <a:pt x="3198039" y="6165329"/>
                </a:cubicBezTo>
                <a:cubicBezTo>
                  <a:pt x="3201178" y="6167142"/>
                  <a:pt x="3201871" y="6166316"/>
                  <a:pt x="3206767" y="6171590"/>
                </a:cubicBezTo>
                <a:cubicBezTo>
                  <a:pt x="3214110" y="6179500"/>
                  <a:pt x="3221453"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4"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4"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8" y="6419591"/>
                  <a:pt x="3485542" y="6416955"/>
                  <a:pt x="3483093" y="6414318"/>
                </a:cubicBezTo>
                <a:cubicBezTo>
                  <a:pt x="3477827" y="6403935"/>
                  <a:pt x="3464204" y="6392399"/>
                  <a:pt x="3458245" y="6382841"/>
                </a:cubicBezTo>
                <a:cubicBezTo>
                  <a:pt x="3454042" y="6376743"/>
                  <a:pt x="3449146" y="6371469"/>
                  <a:pt x="3441804" y="6363558"/>
                </a:cubicBezTo>
                <a:cubicBezTo>
                  <a:pt x="3436908" y="6358285"/>
                  <a:pt x="3432385" y="6358121"/>
                  <a:pt x="3428553" y="6357135"/>
                </a:cubicBezTo>
                <a:cubicBezTo>
                  <a:pt x="3421582" y="6354334"/>
                  <a:pt x="3411100" y="6344611"/>
                  <a:pt x="3408973" y="6336040"/>
                </a:cubicBezTo>
                <a:cubicBezTo>
                  <a:pt x="3410357" y="6334391"/>
                  <a:pt x="3408600" y="6330930"/>
                  <a:pt x="3407536" y="6326645"/>
                </a:cubicBezTo>
                <a:cubicBezTo>
                  <a:pt x="3408919" y="6324996"/>
                  <a:pt x="3404716" y="6318898"/>
                  <a:pt x="3397373" y="6310987"/>
                </a:cubicBezTo>
                <a:cubicBezTo>
                  <a:pt x="3392478" y="6305715"/>
                  <a:pt x="3387583" y="6300440"/>
                  <a:pt x="3384071" y="6293517"/>
                </a:cubicBezTo>
                <a:cubicBezTo>
                  <a:pt x="3377420" y="6284783"/>
                  <a:pt x="3368694" y="6278522"/>
                  <a:pt x="3361721" y="6275721"/>
                </a:cubicBezTo>
                <a:cubicBezTo>
                  <a:pt x="3350228" y="6272758"/>
                  <a:pt x="3335542" y="6256938"/>
                  <a:pt x="3321919" y="6245403"/>
                </a:cubicBezTo>
                <a:cubicBezTo>
                  <a:pt x="3316331" y="6240954"/>
                  <a:pt x="3312821" y="6234031"/>
                  <a:pt x="3306169" y="6225297"/>
                </a:cubicBezTo>
                <a:cubicBezTo>
                  <a:pt x="3298826" y="6217387"/>
                  <a:pt x="3292867" y="6207827"/>
                  <a:pt x="3289355" y="6200905"/>
                </a:cubicBezTo>
                <a:cubicBezTo>
                  <a:pt x="3277436" y="6181787"/>
                  <a:pt x="3274989" y="6179149"/>
                  <a:pt x="3261738" y="6172726"/>
                </a:cubicBezTo>
                <a:cubicBezTo>
                  <a:pt x="3259292" y="6170088"/>
                  <a:pt x="3257908" y="6171738"/>
                  <a:pt x="3254768" y="6169925"/>
                </a:cubicBezTo>
                <a:cubicBezTo>
                  <a:pt x="3243541" y="6149982"/>
                  <a:pt x="3231302" y="6136799"/>
                  <a:pt x="3216617" y="6120978"/>
                </a:cubicBezTo>
                <a:cubicBezTo>
                  <a:pt x="3206825" y="6110431"/>
                  <a:pt x="3199483" y="6102521"/>
                  <a:pt x="3189692" y="6091974"/>
                </a:cubicBezTo>
                <a:cubicBezTo>
                  <a:pt x="3169419" y="6071705"/>
                  <a:pt x="3151913" y="6048138"/>
                  <a:pt x="3129192" y="6025230"/>
                </a:cubicBezTo>
                <a:cubicBezTo>
                  <a:pt x="3121849" y="6017320"/>
                  <a:pt x="3122170" y="6011386"/>
                  <a:pt x="3112750" y="6005949"/>
                </a:cubicBezTo>
                <a:cubicBezTo>
                  <a:pt x="3104022"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50"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7" y="5976953"/>
                </a:cubicBezTo>
                <a:cubicBezTo>
                  <a:pt x="3066720" y="5983051"/>
                  <a:pt x="3067091" y="5988161"/>
                  <a:pt x="3065708" y="5989810"/>
                </a:cubicBezTo>
                <a:cubicBezTo>
                  <a:pt x="3068527" y="5997556"/>
                  <a:pt x="3067836" y="5998381"/>
                  <a:pt x="3076564" y="6004642"/>
                </a:cubicBezTo>
                <a:cubicBezTo>
                  <a:pt x="3087046" y="6014365"/>
                  <a:pt x="3097528" y="6024088"/>
                  <a:pt x="3108703" y="6032985"/>
                </a:cubicBezTo>
                <a:cubicBezTo>
                  <a:pt x="3111842" y="6034798"/>
                  <a:pt x="3116045" y="6040896"/>
                  <a:pt x="3120941" y="6046170"/>
                </a:cubicBezTo>
                <a:cubicBezTo>
                  <a:pt x="3123389" y="6048806"/>
                  <a:pt x="3122005" y="6050455"/>
                  <a:pt x="3123761" y="6053916"/>
                </a:cubicBezTo>
                <a:cubicBezTo>
                  <a:pt x="3127273" y="6060839"/>
                  <a:pt x="3121685" y="6056390"/>
                  <a:pt x="3117853"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5"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5" y="6067279"/>
                  <a:pt x="3093905"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1"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39"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3" y="6113770"/>
                  <a:pt x="3095921" y="6125964"/>
                </a:cubicBezTo>
                <a:cubicBezTo>
                  <a:pt x="3111671" y="6146072"/>
                  <a:pt x="3129496" y="6163704"/>
                  <a:pt x="3144182" y="6179525"/>
                </a:cubicBezTo>
                <a:cubicBezTo>
                  <a:pt x="3175311" y="6214626"/>
                  <a:pt x="3202607" y="6248741"/>
                  <a:pt x="3218409" y="6279893"/>
                </a:cubicBezTo>
                <a:cubicBezTo>
                  <a:pt x="3226124" y="6292913"/>
                  <a:pt x="3235914" y="6303460"/>
                  <a:pt x="3245704"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4" y="6593704"/>
                </a:cubicBezTo>
                <a:cubicBezTo>
                  <a:pt x="3253021" y="6661989"/>
                  <a:pt x="3199222" y="6613060"/>
                  <a:pt x="3148561"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990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322428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7392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4_Images &amp; Contents Layout">
    <p:bg>
      <p:bgPr>
        <a:solidFill>
          <a:schemeClr val="tx1"/>
        </a:solidFill>
        <a:effectLst/>
      </p:bgPr>
    </p:bg>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70"/>
            <a:ext cx="3889350" cy="3169542"/>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144855" y="1393370"/>
            <a:ext cx="3902290" cy="3169542"/>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302650" y="1393370"/>
            <a:ext cx="3889350" cy="3169542"/>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04015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tx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3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83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48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723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9" r:id="rId3"/>
    <p:sldLayoutId id="2147483668" r:id="rId4"/>
    <p:sldLayoutId id="2147483670" r:id="rId5"/>
    <p:sldLayoutId id="2147483673" r:id="rId6"/>
    <p:sldLayoutId id="2147483674" r:id="rId7"/>
    <p:sldLayoutId id="2147483675" r:id="rId8"/>
    <p:sldLayoutId id="2147483671" r:id="rId9"/>
    <p:sldLayoutId id="2147483672" r:id="rId10"/>
    <p:sldLayoutId id="2147483676" r:id="rId11"/>
    <p:sldLayoutId id="2147483665" r:id="rId12"/>
    <p:sldLayoutId id="2147483678" r:id="rId13"/>
    <p:sldLayoutId id="2147483679" r:id="rId14"/>
    <p:sldLayoutId id="2147483680" r:id="rId15"/>
    <p:sldLayoutId id="2147483681" r:id="rId16"/>
    <p:sldLayoutId id="2147483677" r:id="rId17"/>
    <p:sldLayoutId id="2147483660" r:id="rId18"/>
    <p:sldLayoutId id="2147483659" r:id="rId19"/>
    <p:sldLayoutId id="214748368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5" name="Rectangle 5">
            <a:extLst>
              <a:ext uri="{FF2B5EF4-FFF2-40B4-BE49-F238E27FC236}">
                <a16:creationId xmlns:a16="http://schemas.microsoft.com/office/drawing/2014/main" id="{BE647175-CCDB-4E22-AD82-A3D8D4A572BC}"/>
              </a:ext>
            </a:extLst>
          </p:cNvPr>
          <p:cNvSpPr/>
          <p:nvPr/>
        </p:nvSpPr>
        <p:spPr>
          <a:xfrm>
            <a:off x="425" y="2272750"/>
            <a:ext cx="12192000" cy="1775790"/>
          </a:xfrm>
          <a:prstGeom prst="rect">
            <a:avLst/>
          </a:prstGeom>
          <a:solidFill>
            <a:srgbClr val="7030A0">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3" name="Rectangle 5">
            <a:extLst>
              <a:ext uri="{FF2B5EF4-FFF2-40B4-BE49-F238E27FC236}">
                <a16:creationId xmlns:a16="http://schemas.microsoft.com/office/drawing/2014/main" id="{B4891078-3790-49FA-A89F-DCB85C2F6207}"/>
              </a:ext>
            </a:extLst>
          </p:cNvPr>
          <p:cNvSpPr/>
          <p:nvPr/>
        </p:nvSpPr>
        <p:spPr>
          <a:xfrm>
            <a:off x="425" y="2408570"/>
            <a:ext cx="12192000" cy="1503030"/>
          </a:xfrm>
          <a:prstGeom prst="rect">
            <a:avLst/>
          </a:prstGeom>
          <a:solidFill>
            <a:srgbClr val="7030A0">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1" name="TextBox 20">
            <a:extLst>
              <a:ext uri="{FF2B5EF4-FFF2-40B4-BE49-F238E27FC236}">
                <a16:creationId xmlns:a16="http://schemas.microsoft.com/office/drawing/2014/main" id="{93AEA043-746F-4334-A00A-A4587B060237}"/>
              </a:ext>
            </a:extLst>
          </p:cNvPr>
          <p:cNvSpPr txBox="1"/>
          <p:nvPr/>
        </p:nvSpPr>
        <p:spPr>
          <a:xfrm>
            <a:off x="59432" y="2408570"/>
            <a:ext cx="12192000" cy="923330"/>
          </a:xfrm>
          <a:prstGeom prst="rect">
            <a:avLst/>
          </a:prstGeom>
          <a:noFill/>
        </p:spPr>
        <p:txBody>
          <a:bodyPr wrap="square" rtlCol="0" anchor="ctr">
            <a:spAutoFit/>
          </a:bodyPr>
          <a:lstStyle/>
          <a:p>
            <a:pPr algn="ctr"/>
            <a:r>
              <a:rPr lang="en-US" sz="5400" b="1" dirty="0">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GetWheelz.com</a:t>
            </a:r>
            <a:endParaRPr lang="ko-KR" altLang="en-US" sz="5400" b="1" dirty="0">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0" y="3182365"/>
            <a:ext cx="11964110" cy="705258"/>
          </a:xfrm>
          <a:prstGeom prst="rect">
            <a:avLst/>
          </a:prstGeom>
          <a:noFill/>
        </p:spPr>
        <p:txBody>
          <a:bodyPr wrap="square" rtlCol="0" anchor="ctr">
            <a:spAutoFit/>
          </a:bodyPr>
          <a:lstStyle/>
          <a:p>
            <a:pPr algn="ctr">
              <a:lnSpc>
                <a:spcPct val="150000"/>
              </a:lnSpc>
            </a:pPr>
            <a:r>
              <a:rPr lang="en-US" altLang="ko-KR" sz="1400" b="1" dirty="0">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Gaston Vejar – Himanshu Sharma – Julian Batt</a:t>
            </a:r>
          </a:p>
          <a:p>
            <a:pPr algn="ctr">
              <a:lnSpc>
                <a:spcPct val="150000"/>
              </a:lnSpc>
            </a:pPr>
            <a:r>
              <a:rPr lang="en-US" altLang="ko-KR" sz="1400" b="1" dirty="0">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SRH Hochschule Heidelberg – UI Design and Implementation</a:t>
            </a:r>
            <a:endParaRPr lang="ko-KR" altLang="en-US" sz="1400" b="1" dirty="0">
              <a:solidFill>
                <a:schemeClr val="bg1">
                  <a:lumMod val="8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lstStyle/>
          <a:p>
            <a:r>
              <a:rPr lang="en-US" dirty="0">
                <a:solidFill>
                  <a:srgbClr val="7030A0"/>
                </a:solidFill>
              </a:rPr>
              <a:t>MOCKUPS</a:t>
            </a:r>
          </a:p>
        </p:txBody>
      </p:sp>
      <p:grpSp>
        <p:nvGrpSpPr>
          <p:cNvPr id="90" name="Group 89">
            <a:extLst>
              <a:ext uri="{FF2B5EF4-FFF2-40B4-BE49-F238E27FC236}">
                <a16:creationId xmlns:a16="http://schemas.microsoft.com/office/drawing/2014/main" id="{62DA8044-62B8-48A5-9134-A870A7EBBD01}"/>
              </a:ext>
            </a:extLst>
          </p:cNvPr>
          <p:cNvGrpSpPr/>
          <p:nvPr/>
        </p:nvGrpSpPr>
        <p:grpSpPr>
          <a:xfrm>
            <a:off x="2039777" y="1330456"/>
            <a:ext cx="8140700" cy="5057643"/>
            <a:chOff x="-548507" y="477868"/>
            <a:chExt cx="11570449" cy="6357177"/>
          </a:xfrm>
        </p:grpSpPr>
        <p:sp>
          <p:nvSpPr>
            <p:cNvPr id="91" name="Freeform: Shape 10">
              <a:extLst>
                <a:ext uri="{FF2B5EF4-FFF2-40B4-BE49-F238E27FC236}">
                  <a16:creationId xmlns:a16="http://schemas.microsoft.com/office/drawing/2014/main" id="{A1C9F2B5-8AEF-41E1-8970-2B7AFEA400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2" name="Freeform: Shape 11">
              <a:extLst>
                <a:ext uri="{FF2B5EF4-FFF2-40B4-BE49-F238E27FC236}">
                  <a16:creationId xmlns:a16="http://schemas.microsoft.com/office/drawing/2014/main" id="{A53057B0-6441-4196-ADAF-9999BB9C9AC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tx1"/>
            </a:solidFill>
            <a:ln w="9525" cap="flat">
              <a:noFill/>
              <a:prstDash val="solid"/>
              <a:miter/>
            </a:ln>
          </p:spPr>
          <p:txBody>
            <a:bodyPr rtlCol="0" anchor="ctr"/>
            <a:lstStyle/>
            <a:p>
              <a:endParaRPr lang="en-US"/>
            </a:p>
          </p:txBody>
        </p:sp>
        <p:sp>
          <p:nvSpPr>
            <p:cNvPr id="93" name="Freeform: Shape 12">
              <a:extLst>
                <a:ext uri="{FF2B5EF4-FFF2-40B4-BE49-F238E27FC236}">
                  <a16:creationId xmlns:a16="http://schemas.microsoft.com/office/drawing/2014/main" id="{760F0498-E1E3-4660-A07B-AA837A9CA4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94" name="Freeform: Shape 13">
              <a:extLst>
                <a:ext uri="{FF2B5EF4-FFF2-40B4-BE49-F238E27FC236}">
                  <a16:creationId xmlns:a16="http://schemas.microsoft.com/office/drawing/2014/main" id="{3A934BFE-1D67-44FC-B7C1-38B2A0774CA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5" name="Freeform: Shape 14">
              <a:extLst>
                <a:ext uri="{FF2B5EF4-FFF2-40B4-BE49-F238E27FC236}">
                  <a16:creationId xmlns:a16="http://schemas.microsoft.com/office/drawing/2014/main" id="{E781C183-4C03-4A17-A955-E2D58559896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6" name="Group 95">
              <a:extLst>
                <a:ext uri="{FF2B5EF4-FFF2-40B4-BE49-F238E27FC236}">
                  <a16:creationId xmlns:a16="http://schemas.microsoft.com/office/drawing/2014/main" id="{4DD7983C-CC7C-4097-B996-99C1718D0CDA}"/>
                </a:ext>
              </a:extLst>
            </p:cNvPr>
            <p:cNvGrpSpPr/>
            <p:nvPr/>
          </p:nvGrpSpPr>
          <p:grpSpPr>
            <a:xfrm>
              <a:off x="1606" y="6382978"/>
              <a:ext cx="413937" cy="115242"/>
              <a:chOff x="5955" y="6353672"/>
              <a:chExt cx="413937" cy="115242"/>
            </a:xfrm>
          </p:grpSpPr>
          <p:sp>
            <p:nvSpPr>
              <p:cNvPr id="101" name="Rectangle: Rounded Corners 20">
                <a:extLst>
                  <a:ext uri="{FF2B5EF4-FFF2-40B4-BE49-F238E27FC236}">
                    <a16:creationId xmlns:a16="http://schemas.microsoft.com/office/drawing/2014/main" id="{368813B8-DE74-41D8-BE03-4ACC7297BC3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21">
                <a:extLst>
                  <a:ext uri="{FF2B5EF4-FFF2-40B4-BE49-F238E27FC236}">
                    <a16:creationId xmlns:a16="http://schemas.microsoft.com/office/drawing/2014/main" id="{6E040289-AE72-452D-8189-99CF510F6B2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910ACABA-93B3-486A-BD72-7F50FD926C47}"/>
                </a:ext>
              </a:extLst>
            </p:cNvPr>
            <p:cNvGrpSpPr/>
            <p:nvPr/>
          </p:nvGrpSpPr>
          <p:grpSpPr>
            <a:xfrm>
              <a:off x="9855291" y="6381600"/>
              <a:ext cx="885989" cy="115242"/>
              <a:chOff x="5955" y="6353672"/>
              <a:chExt cx="413937" cy="115242"/>
            </a:xfrm>
          </p:grpSpPr>
          <p:sp>
            <p:nvSpPr>
              <p:cNvPr id="99" name="Rectangle: Rounded Corners 18">
                <a:extLst>
                  <a:ext uri="{FF2B5EF4-FFF2-40B4-BE49-F238E27FC236}">
                    <a16:creationId xmlns:a16="http://schemas.microsoft.com/office/drawing/2014/main" id="{F81169D4-776C-41C2-B8DE-AC261A216B6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19">
                <a:extLst>
                  <a:ext uri="{FF2B5EF4-FFF2-40B4-BE49-F238E27FC236}">
                    <a16:creationId xmlns:a16="http://schemas.microsoft.com/office/drawing/2014/main" id="{408C22B3-BF9B-4124-BB43-194DCD37D8E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8" name="Freeform: Shape 17">
              <a:extLst>
                <a:ext uri="{FF2B5EF4-FFF2-40B4-BE49-F238E27FC236}">
                  <a16:creationId xmlns:a16="http://schemas.microsoft.com/office/drawing/2014/main" id="{5D4AE312-C944-4762-BE47-4FCC9094EDAC}"/>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9311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lstStyle/>
          <a:p>
            <a:r>
              <a:rPr lang="en-US" dirty="0">
                <a:solidFill>
                  <a:srgbClr val="7030A0"/>
                </a:solidFill>
              </a:rPr>
              <a:t>FINAL PROTOTYPE</a:t>
            </a:r>
          </a:p>
        </p:txBody>
      </p:sp>
      <p:grpSp>
        <p:nvGrpSpPr>
          <p:cNvPr id="90" name="Group 89">
            <a:extLst>
              <a:ext uri="{FF2B5EF4-FFF2-40B4-BE49-F238E27FC236}">
                <a16:creationId xmlns:a16="http://schemas.microsoft.com/office/drawing/2014/main" id="{62DA8044-62B8-48A5-9134-A870A7EBBD01}"/>
              </a:ext>
            </a:extLst>
          </p:cNvPr>
          <p:cNvGrpSpPr/>
          <p:nvPr/>
        </p:nvGrpSpPr>
        <p:grpSpPr>
          <a:xfrm>
            <a:off x="1282700" y="1228856"/>
            <a:ext cx="10004426" cy="5168901"/>
            <a:chOff x="-548507" y="477868"/>
            <a:chExt cx="11570449" cy="6357177"/>
          </a:xfrm>
        </p:grpSpPr>
        <p:sp>
          <p:nvSpPr>
            <p:cNvPr id="91" name="Freeform: Shape 10">
              <a:extLst>
                <a:ext uri="{FF2B5EF4-FFF2-40B4-BE49-F238E27FC236}">
                  <a16:creationId xmlns:a16="http://schemas.microsoft.com/office/drawing/2014/main" id="{A1C9F2B5-8AEF-41E1-8970-2B7AFEA400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2" name="Freeform: Shape 11">
              <a:extLst>
                <a:ext uri="{FF2B5EF4-FFF2-40B4-BE49-F238E27FC236}">
                  <a16:creationId xmlns:a16="http://schemas.microsoft.com/office/drawing/2014/main" id="{A53057B0-6441-4196-ADAF-9999BB9C9AC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tx1"/>
            </a:solidFill>
            <a:ln w="9525" cap="flat">
              <a:noFill/>
              <a:prstDash val="solid"/>
              <a:miter/>
            </a:ln>
          </p:spPr>
          <p:txBody>
            <a:bodyPr rtlCol="0" anchor="ctr"/>
            <a:lstStyle/>
            <a:p>
              <a:endParaRPr lang="en-US"/>
            </a:p>
          </p:txBody>
        </p:sp>
        <p:sp>
          <p:nvSpPr>
            <p:cNvPr id="93" name="Freeform: Shape 12">
              <a:extLst>
                <a:ext uri="{FF2B5EF4-FFF2-40B4-BE49-F238E27FC236}">
                  <a16:creationId xmlns:a16="http://schemas.microsoft.com/office/drawing/2014/main" id="{760F0498-E1E3-4660-A07B-AA837A9CA4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94" name="Freeform: Shape 13">
              <a:extLst>
                <a:ext uri="{FF2B5EF4-FFF2-40B4-BE49-F238E27FC236}">
                  <a16:creationId xmlns:a16="http://schemas.microsoft.com/office/drawing/2014/main" id="{3A934BFE-1D67-44FC-B7C1-38B2A0774CA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5" name="Freeform: Shape 14">
              <a:extLst>
                <a:ext uri="{FF2B5EF4-FFF2-40B4-BE49-F238E27FC236}">
                  <a16:creationId xmlns:a16="http://schemas.microsoft.com/office/drawing/2014/main" id="{E781C183-4C03-4A17-A955-E2D58559896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6" name="Group 95">
              <a:extLst>
                <a:ext uri="{FF2B5EF4-FFF2-40B4-BE49-F238E27FC236}">
                  <a16:creationId xmlns:a16="http://schemas.microsoft.com/office/drawing/2014/main" id="{4DD7983C-CC7C-4097-B996-99C1718D0CDA}"/>
                </a:ext>
              </a:extLst>
            </p:cNvPr>
            <p:cNvGrpSpPr/>
            <p:nvPr/>
          </p:nvGrpSpPr>
          <p:grpSpPr>
            <a:xfrm>
              <a:off x="1606" y="6382978"/>
              <a:ext cx="413937" cy="115242"/>
              <a:chOff x="5955" y="6353672"/>
              <a:chExt cx="413937" cy="115242"/>
            </a:xfrm>
          </p:grpSpPr>
          <p:sp>
            <p:nvSpPr>
              <p:cNvPr id="101" name="Rectangle: Rounded Corners 20">
                <a:extLst>
                  <a:ext uri="{FF2B5EF4-FFF2-40B4-BE49-F238E27FC236}">
                    <a16:creationId xmlns:a16="http://schemas.microsoft.com/office/drawing/2014/main" id="{368813B8-DE74-41D8-BE03-4ACC7297BC3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21">
                <a:extLst>
                  <a:ext uri="{FF2B5EF4-FFF2-40B4-BE49-F238E27FC236}">
                    <a16:creationId xmlns:a16="http://schemas.microsoft.com/office/drawing/2014/main" id="{6E040289-AE72-452D-8189-99CF510F6B2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910ACABA-93B3-486A-BD72-7F50FD926C47}"/>
                </a:ext>
              </a:extLst>
            </p:cNvPr>
            <p:cNvGrpSpPr/>
            <p:nvPr/>
          </p:nvGrpSpPr>
          <p:grpSpPr>
            <a:xfrm>
              <a:off x="9855291" y="6381600"/>
              <a:ext cx="885989" cy="115242"/>
              <a:chOff x="5955" y="6353672"/>
              <a:chExt cx="413937" cy="115242"/>
            </a:xfrm>
          </p:grpSpPr>
          <p:sp>
            <p:nvSpPr>
              <p:cNvPr id="99" name="Rectangle: Rounded Corners 18">
                <a:extLst>
                  <a:ext uri="{FF2B5EF4-FFF2-40B4-BE49-F238E27FC236}">
                    <a16:creationId xmlns:a16="http://schemas.microsoft.com/office/drawing/2014/main" id="{F81169D4-776C-41C2-B8DE-AC261A216B6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19">
                <a:extLst>
                  <a:ext uri="{FF2B5EF4-FFF2-40B4-BE49-F238E27FC236}">
                    <a16:creationId xmlns:a16="http://schemas.microsoft.com/office/drawing/2014/main" id="{408C22B3-BF9B-4124-BB43-194DCD37D8E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8" name="Freeform: Shape 17">
              <a:extLst>
                <a:ext uri="{FF2B5EF4-FFF2-40B4-BE49-F238E27FC236}">
                  <a16:creationId xmlns:a16="http://schemas.microsoft.com/office/drawing/2014/main" id="{5D4AE312-C944-4762-BE47-4FCC9094EDAC}"/>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2" name="Picture 1"/>
          <p:cNvPicPr>
            <a:picLocks noChangeAspect="1"/>
          </p:cNvPicPr>
          <p:nvPr/>
        </p:nvPicPr>
        <p:blipFill rotWithShape="1">
          <a:blip r:embed="rId2"/>
          <a:srcRect t="14410" r="1098" b="3473"/>
          <a:stretch/>
        </p:blipFill>
        <p:spPr>
          <a:xfrm>
            <a:off x="2698101" y="1539297"/>
            <a:ext cx="7162260" cy="4099429"/>
          </a:xfrm>
          <a:prstGeom prst="rect">
            <a:avLst/>
          </a:prstGeom>
        </p:spPr>
      </p:pic>
    </p:spTree>
    <p:extLst>
      <p:ext uri="{BB962C8B-B14F-4D97-AF65-F5344CB8AC3E}">
        <p14:creationId xmlns:p14="http://schemas.microsoft.com/office/powerpoint/2010/main" val="326891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rgbClr val="7030A0"/>
                </a:solidFill>
              </a:rPr>
              <a:t>DESIGN PRINCIPLES</a:t>
            </a:r>
          </a:p>
        </p:txBody>
      </p:sp>
      <p:sp>
        <p:nvSpPr>
          <p:cNvPr id="5" name="TextBox 4">
            <a:extLst>
              <a:ext uri="{FF2B5EF4-FFF2-40B4-BE49-F238E27FC236}">
                <a16:creationId xmlns:a16="http://schemas.microsoft.com/office/drawing/2014/main" id="{8BAA0C7E-2341-4864-9C30-5814D1B0D96E}"/>
              </a:ext>
            </a:extLst>
          </p:cNvPr>
          <p:cNvSpPr txBox="1"/>
          <p:nvPr/>
        </p:nvSpPr>
        <p:spPr>
          <a:xfrm>
            <a:off x="8250877" y="2036035"/>
            <a:ext cx="2667246" cy="369332"/>
          </a:xfrm>
          <a:prstGeom prst="rect">
            <a:avLst/>
          </a:prstGeom>
          <a:noFill/>
          <a:ln w="3175">
            <a:noFill/>
          </a:ln>
        </p:spPr>
        <p:txBody>
          <a:bodyPr wrap="square" rtlCol="0" anchor="ctr">
            <a:spAutoFit/>
          </a:bodyPr>
          <a:lstStyle/>
          <a:p>
            <a:r>
              <a:rPr lang="en-US" altLang="ko-KR" b="1" dirty="0">
                <a:cs typeface="Arial" pitchFamily="34" charset="0"/>
              </a:rPr>
              <a:t>Balance</a:t>
            </a:r>
            <a:endParaRPr lang="ko-KR" altLang="en-US" b="1" dirty="0">
              <a:cs typeface="Arial" pitchFamily="34" charset="0"/>
            </a:endParaRPr>
          </a:p>
        </p:txBody>
      </p:sp>
      <p:sp>
        <p:nvSpPr>
          <p:cNvPr id="8" name="TextBox 7">
            <a:extLst>
              <a:ext uri="{FF2B5EF4-FFF2-40B4-BE49-F238E27FC236}">
                <a16:creationId xmlns:a16="http://schemas.microsoft.com/office/drawing/2014/main" id="{68E4586C-816C-4892-B81B-5590DDC4CA10}"/>
              </a:ext>
            </a:extLst>
          </p:cNvPr>
          <p:cNvSpPr txBox="1"/>
          <p:nvPr/>
        </p:nvSpPr>
        <p:spPr>
          <a:xfrm>
            <a:off x="9091841" y="3809105"/>
            <a:ext cx="2420845" cy="369332"/>
          </a:xfrm>
          <a:prstGeom prst="rect">
            <a:avLst/>
          </a:prstGeom>
          <a:noFill/>
          <a:ln w="3175">
            <a:noFill/>
          </a:ln>
        </p:spPr>
        <p:txBody>
          <a:bodyPr wrap="square" rtlCol="0" anchor="ctr">
            <a:spAutoFit/>
          </a:bodyPr>
          <a:lstStyle/>
          <a:p>
            <a:r>
              <a:rPr lang="en-US" altLang="ko-KR" b="1" dirty="0">
                <a:cs typeface="Arial" pitchFamily="34" charset="0"/>
              </a:rPr>
              <a:t>Contrast</a:t>
            </a:r>
            <a:endParaRPr lang="ko-KR" altLang="en-US" sz="1200" b="1" dirty="0">
              <a:cs typeface="Arial" pitchFamily="34" charset="0"/>
            </a:endParaRPr>
          </a:p>
        </p:txBody>
      </p:sp>
      <p:sp>
        <p:nvSpPr>
          <p:cNvPr id="11" name="TextBox 10">
            <a:extLst>
              <a:ext uri="{FF2B5EF4-FFF2-40B4-BE49-F238E27FC236}">
                <a16:creationId xmlns:a16="http://schemas.microsoft.com/office/drawing/2014/main" id="{186A7C5D-099A-49EB-9AAD-F4CB7DF19319}"/>
              </a:ext>
            </a:extLst>
          </p:cNvPr>
          <p:cNvSpPr txBox="1"/>
          <p:nvPr/>
        </p:nvSpPr>
        <p:spPr>
          <a:xfrm>
            <a:off x="8221233" y="5378704"/>
            <a:ext cx="2667246" cy="369332"/>
          </a:xfrm>
          <a:prstGeom prst="rect">
            <a:avLst/>
          </a:prstGeom>
          <a:noFill/>
          <a:ln w="3175">
            <a:noFill/>
          </a:ln>
        </p:spPr>
        <p:txBody>
          <a:bodyPr wrap="square" rtlCol="0" anchor="ctr">
            <a:spAutoFit/>
          </a:bodyPr>
          <a:lstStyle/>
          <a:p>
            <a:r>
              <a:rPr lang="en-US" altLang="ko-KR" b="1" dirty="0">
                <a:cs typeface="Arial" pitchFamily="34" charset="0"/>
              </a:rPr>
              <a:t>Scale</a:t>
            </a:r>
            <a:endParaRPr lang="ko-KR" altLang="en-US" b="1" dirty="0">
              <a:cs typeface="Arial" pitchFamily="34" charset="0"/>
            </a:endParaRPr>
          </a:p>
        </p:txBody>
      </p:sp>
      <p:grpSp>
        <p:nvGrpSpPr>
          <p:cNvPr id="12" name="Group 11">
            <a:extLst>
              <a:ext uri="{FF2B5EF4-FFF2-40B4-BE49-F238E27FC236}">
                <a16:creationId xmlns:a16="http://schemas.microsoft.com/office/drawing/2014/main" id="{E6A64CF0-7660-45DC-8F2C-867F0A06B825}"/>
              </a:ext>
            </a:extLst>
          </p:cNvPr>
          <p:cNvGrpSpPr/>
          <p:nvPr/>
        </p:nvGrpSpPr>
        <p:grpSpPr>
          <a:xfrm>
            <a:off x="1446434" y="2036035"/>
            <a:ext cx="2577029" cy="493181"/>
            <a:chOff x="1009700" y="2008036"/>
            <a:chExt cx="1643101" cy="493181"/>
          </a:xfrm>
        </p:grpSpPr>
        <p:sp>
          <p:nvSpPr>
            <p:cNvPr id="13" name="TextBox 12">
              <a:extLst>
                <a:ext uri="{FF2B5EF4-FFF2-40B4-BE49-F238E27FC236}">
                  <a16:creationId xmlns:a16="http://schemas.microsoft.com/office/drawing/2014/main" id="{14D5FF8E-855C-49EE-A076-3746099AA353}"/>
                </a:ext>
              </a:extLst>
            </p:cNvPr>
            <p:cNvSpPr txBox="1"/>
            <p:nvPr/>
          </p:nvSpPr>
          <p:spPr>
            <a:xfrm>
              <a:off x="1043608" y="2101107"/>
              <a:ext cx="1609193" cy="400110"/>
            </a:xfrm>
            <a:prstGeom prst="rect">
              <a:avLst/>
            </a:prstGeom>
            <a:noFill/>
          </p:spPr>
          <p:txBody>
            <a:bodyPr wrap="square" rtlCol="0">
              <a:spAutoFit/>
            </a:bodyPr>
            <a:lstStyle/>
            <a:p>
              <a:pPr algn="r"/>
              <a:endParaRPr lang="ko-KR" altLang="en-US" sz="2000" dirty="0">
                <a:cs typeface="Arial" pitchFamily="34" charset="0"/>
              </a:endParaRPr>
            </a:p>
          </p:txBody>
        </p:sp>
        <p:sp>
          <p:nvSpPr>
            <p:cNvPr id="14" name="TextBox 13">
              <a:extLst>
                <a:ext uri="{FF2B5EF4-FFF2-40B4-BE49-F238E27FC236}">
                  <a16:creationId xmlns:a16="http://schemas.microsoft.com/office/drawing/2014/main" id="{1D51024F-CB3B-4968-B8A8-53DFCB2C93EB}"/>
                </a:ext>
              </a:extLst>
            </p:cNvPr>
            <p:cNvSpPr txBox="1"/>
            <p:nvPr/>
          </p:nvSpPr>
          <p:spPr>
            <a:xfrm>
              <a:off x="1009700" y="2008036"/>
              <a:ext cx="1609193" cy="369332"/>
            </a:xfrm>
            <a:prstGeom prst="rect">
              <a:avLst/>
            </a:prstGeom>
            <a:noFill/>
            <a:ln w="3175">
              <a:noFill/>
            </a:ln>
          </p:spPr>
          <p:txBody>
            <a:bodyPr wrap="square" rtlCol="0" anchor="ctr">
              <a:spAutoFit/>
            </a:bodyPr>
            <a:lstStyle/>
            <a:p>
              <a:pPr algn="r"/>
              <a:r>
                <a:rPr lang="en-GB" altLang="ko-KR" b="1" dirty="0">
                  <a:cs typeface="Arial" pitchFamily="34" charset="0"/>
                </a:rPr>
                <a:t>Unity</a:t>
              </a:r>
              <a:endParaRPr lang="ko-KR" altLang="en-US" b="1" dirty="0">
                <a:cs typeface="Arial" pitchFamily="34" charset="0"/>
              </a:endParaRPr>
            </a:p>
          </p:txBody>
        </p:sp>
      </p:grpSp>
      <p:sp>
        <p:nvSpPr>
          <p:cNvPr id="17" name="TextBox 16">
            <a:extLst>
              <a:ext uri="{FF2B5EF4-FFF2-40B4-BE49-F238E27FC236}">
                <a16:creationId xmlns:a16="http://schemas.microsoft.com/office/drawing/2014/main" id="{F3F19995-1854-4ABD-8827-C47D14EA4168}"/>
              </a:ext>
            </a:extLst>
          </p:cNvPr>
          <p:cNvSpPr txBox="1"/>
          <p:nvPr/>
        </p:nvSpPr>
        <p:spPr>
          <a:xfrm>
            <a:off x="521539" y="3809659"/>
            <a:ext cx="2461213" cy="369332"/>
          </a:xfrm>
          <a:prstGeom prst="rect">
            <a:avLst/>
          </a:prstGeom>
          <a:noFill/>
          <a:ln w="3175">
            <a:noFill/>
          </a:ln>
        </p:spPr>
        <p:txBody>
          <a:bodyPr wrap="square" rtlCol="0" anchor="ctr">
            <a:spAutoFit/>
          </a:bodyPr>
          <a:lstStyle/>
          <a:p>
            <a:pPr algn="r"/>
            <a:r>
              <a:rPr lang="en-US" altLang="ko-KR" b="1" dirty="0">
                <a:cs typeface="Arial" pitchFamily="34" charset="0"/>
              </a:rPr>
              <a:t>Gestalt</a:t>
            </a:r>
            <a:endParaRPr lang="ko-KR" altLang="en-US" sz="1200" b="1" dirty="0">
              <a:cs typeface="Arial" pitchFamily="34" charset="0"/>
            </a:endParaRPr>
          </a:p>
        </p:txBody>
      </p:sp>
      <p:sp>
        <p:nvSpPr>
          <p:cNvPr id="20" name="TextBox 19">
            <a:extLst>
              <a:ext uri="{FF2B5EF4-FFF2-40B4-BE49-F238E27FC236}">
                <a16:creationId xmlns:a16="http://schemas.microsoft.com/office/drawing/2014/main" id="{EDEC5F92-0277-4754-B212-889463D95059}"/>
              </a:ext>
            </a:extLst>
          </p:cNvPr>
          <p:cNvSpPr txBox="1"/>
          <p:nvPr/>
        </p:nvSpPr>
        <p:spPr>
          <a:xfrm>
            <a:off x="1482948" y="5378704"/>
            <a:ext cx="2523848" cy="369332"/>
          </a:xfrm>
          <a:prstGeom prst="rect">
            <a:avLst/>
          </a:prstGeom>
          <a:noFill/>
          <a:ln w="3175">
            <a:noFill/>
          </a:ln>
        </p:spPr>
        <p:txBody>
          <a:bodyPr wrap="square" rtlCol="0" anchor="ctr">
            <a:spAutoFit/>
          </a:bodyPr>
          <a:lstStyle/>
          <a:p>
            <a:pPr algn="r"/>
            <a:r>
              <a:rPr lang="en-US" altLang="ko-KR" b="1" dirty="0">
                <a:cs typeface="Arial" pitchFamily="34" charset="0"/>
              </a:rPr>
              <a:t>Hierarchy</a:t>
            </a:r>
            <a:endParaRPr lang="ko-KR" altLang="en-US" b="1" dirty="0">
              <a:cs typeface="Arial" pitchFamily="34" charset="0"/>
            </a:endParaRPr>
          </a:p>
        </p:txBody>
      </p:sp>
      <p:grpSp>
        <p:nvGrpSpPr>
          <p:cNvPr id="21" name="Group 20">
            <a:extLst>
              <a:ext uri="{FF2B5EF4-FFF2-40B4-BE49-F238E27FC236}">
                <a16:creationId xmlns:a16="http://schemas.microsoft.com/office/drawing/2014/main" id="{A39A9A3B-F352-4AE9-89E8-E1B524088112}"/>
              </a:ext>
            </a:extLst>
          </p:cNvPr>
          <p:cNvGrpSpPr/>
          <p:nvPr/>
        </p:nvGrpSpPr>
        <p:grpSpPr>
          <a:xfrm>
            <a:off x="3449496" y="1865097"/>
            <a:ext cx="5222675" cy="4151807"/>
            <a:chOff x="2483768" y="1378094"/>
            <a:chExt cx="4104457" cy="3243788"/>
          </a:xfrm>
        </p:grpSpPr>
        <p:cxnSp>
          <p:nvCxnSpPr>
            <p:cNvPr id="22" name="Straight Connector 21">
              <a:extLst>
                <a:ext uri="{FF2B5EF4-FFF2-40B4-BE49-F238E27FC236}">
                  <a16:creationId xmlns:a16="http://schemas.microsoft.com/office/drawing/2014/main" id="{1E4B0B96-933D-475E-A811-CABD07770895}"/>
                </a:ext>
              </a:extLst>
            </p:cNvPr>
            <p:cNvCxnSpPr/>
            <p:nvPr/>
          </p:nvCxnSpPr>
          <p:spPr>
            <a:xfrm flipV="1">
              <a:off x="4572000" y="2139702"/>
              <a:ext cx="648072" cy="858572"/>
            </a:xfrm>
            <a:prstGeom prst="line">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F4DC48-63D7-43A1-A0C6-85AA57D15259}"/>
                </a:ext>
              </a:extLst>
            </p:cNvPr>
            <p:cNvCxnSpPr/>
            <p:nvPr/>
          </p:nvCxnSpPr>
          <p:spPr>
            <a:xfrm flipV="1">
              <a:off x="4572000" y="2998274"/>
              <a:ext cx="1152128" cy="5276"/>
            </a:xfrm>
            <a:prstGeom prst="line">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D0B16D1-C857-43FB-8C03-4186361B0838}"/>
                </a:ext>
              </a:extLst>
            </p:cNvPr>
            <p:cNvCxnSpPr/>
            <p:nvPr/>
          </p:nvCxnSpPr>
          <p:spPr>
            <a:xfrm>
              <a:off x="4572000" y="3001702"/>
              <a:ext cx="648072" cy="900100"/>
            </a:xfrm>
            <a:prstGeom prst="line">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487168-28F6-4F8A-BD4D-FB34D4FA07C5}"/>
                </a:ext>
              </a:extLst>
            </p:cNvPr>
            <p:cNvCxnSpPr/>
            <p:nvPr/>
          </p:nvCxnSpPr>
          <p:spPr>
            <a:xfrm flipH="1" flipV="1">
              <a:off x="3893820" y="2139702"/>
              <a:ext cx="678180" cy="863848"/>
            </a:xfrm>
            <a:prstGeom prst="line">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115DAA-D4FF-422B-B582-5387C8B36091}"/>
                </a:ext>
              </a:extLst>
            </p:cNvPr>
            <p:cNvCxnSpPr/>
            <p:nvPr/>
          </p:nvCxnSpPr>
          <p:spPr>
            <a:xfrm flipH="1">
              <a:off x="3419872" y="3001702"/>
              <a:ext cx="1152128" cy="0"/>
            </a:xfrm>
            <a:prstGeom prst="line">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E0F643-D28C-4539-8F99-2B91F9582CED}"/>
                </a:ext>
              </a:extLst>
            </p:cNvPr>
            <p:cNvCxnSpPr/>
            <p:nvPr/>
          </p:nvCxnSpPr>
          <p:spPr>
            <a:xfrm flipH="1">
              <a:off x="3893820" y="3003550"/>
              <a:ext cx="678180" cy="859790"/>
            </a:xfrm>
            <a:prstGeom prst="line">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47800D7D-1DDA-4445-A9FE-9F4C097612E5}"/>
                </a:ext>
              </a:extLst>
            </p:cNvPr>
            <p:cNvSpPr/>
            <p:nvPr/>
          </p:nvSpPr>
          <p:spPr>
            <a:xfrm>
              <a:off x="3840480" y="2266754"/>
              <a:ext cx="1463040" cy="146304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9" name="Group 28">
              <a:extLst>
                <a:ext uri="{FF2B5EF4-FFF2-40B4-BE49-F238E27FC236}">
                  <a16:creationId xmlns:a16="http://schemas.microsoft.com/office/drawing/2014/main" id="{499FA91E-4114-43FA-A1FD-46B563F82EF2}"/>
                </a:ext>
              </a:extLst>
            </p:cNvPr>
            <p:cNvGrpSpPr/>
            <p:nvPr/>
          </p:nvGrpSpPr>
          <p:grpSpPr>
            <a:xfrm>
              <a:off x="5148065" y="1378094"/>
              <a:ext cx="1440160" cy="3240360"/>
              <a:chOff x="5292077" y="1378094"/>
              <a:chExt cx="1440156" cy="3240358"/>
            </a:xfrm>
          </p:grpSpPr>
          <p:sp>
            <p:nvSpPr>
              <p:cNvPr id="34" name="Oval 33">
                <a:extLst>
                  <a:ext uri="{FF2B5EF4-FFF2-40B4-BE49-F238E27FC236}">
                    <a16:creationId xmlns:a16="http://schemas.microsoft.com/office/drawing/2014/main" id="{6683B071-340C-44EB-BE3E-4C47A101ABB1}"/>
                  </a:ext>
                </a:extLst>
              </p:cNvPr>
              <p:cNvSpPr/>
              <p:nvPr/>
            </p:nvSpPr>
            <p:spPr>
              <a:xfrm>
                <a:off x="6012153" y="2638233"/>
                <a:ext cx="720080" cy="720080"/>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id="{F9F888CA-B1BD-4C93-81DE-0E4BB3471D89}"/>
                  </a:ext>
                </a:extLst>
              </p:cNvPr>
              <p:cNvSpPr/>
              <p:nvPr/>
            </p:nvSpPr>
            <p:spPr>
              <a:xfrm>
                <a:off x="5292077" y="3898372"/>
                <a:ext cx="720080" cy="720080"/>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35">
                <a:extLst>
                  <a:ext uri="{FF2B5EF4-FFF2-40B4-BE49-F238E27FC236}">
                    <a16:creationId xmlns:a16="http://schemas.microsoft.com/office/drawing/2014/main" id="{A9DF8BDC-D4EC-444F-BF0C-641A55F14C46}"/>
                  </a:ext>
                </a:extLst>
              </p:cNvPr>
              <p:cNvSpPr/>
              <p:nvPr/>
            </p:nvSpPr>
            <p:spPr>
              <a:xfrm>
                <a:off x="5292080" y="1378094"/>
                <a:ext cx="720080" cy="720080"/>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0" name="Group 29">
              <a:extLst>
                <a:ext uri="{FF2B5EF4-FFF2-40B4-BE49-F238E27FC236}">
                  <a16:creationId xmlns:a16="http://schemas.microsoft.com/office/drawing/2014/main" id="{361B46A3-BD10-43A5-AF43-C1F7587F38E0}"/>
                </a:ext>
              </a:extLst>
            </p:cNvPr>
            <p:cNvGrpSpPr/>
            <p:nvPr/>
          </p:nvGrpSpPr>
          <p:grpSpPr>
            <a:xfrm flipH="1">
              <a:off x="2483768" y="1381522"/>
              <a:ext cx="1440160" cy="3240360"/>
              <a:chOff x="5444477" y="1381522"/>
              <a:chExt cx="1440155" cy="3240358"/>
            </a:xfrm>
          </p:grpSpPr>
          <p:sp>
            <p:nvSpPr>
              <p:cNvPr id="31" name="Oval 30">
                <a:extLst>
                  <a:ext uri="{FF2B5EF4-FFF2-40B4-BE49-F238E27FC236}">
                    <a16:creationId xmlns:a16="http://schemas.microsoft.com/office/drawing/2014/main" id="{456E1F08-1A95-45FA-8241-5B10ED652F72}"/>
                  </a:ext>
                </a:extLst>
              </p:cNvPr>
              <p:cNvSpPr/>
              <p:nvPr/>
            </p:nvSpPr>
            <p:spPr>
              <a:xfrm>
                <a:off x="6164552" y="2641661"/>
                <a:ext cx="720080" cy="720080"/>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5F23C998-F8EF-4580-ABB2-9C452E6E7927}"/>
                  </a:ext>
                </a:extLst>
              </p:cNvPr>
              <p:cNvSpPr/>
              <p:nvPr/>
            </p:nvSpPr>
            <p:spPr>
              <a:xfrm>
                <a:off x="5444477" y="3901800"/>
                <a:ext cx="720080" cy="720080"/>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D2031977-D361-40A6-9B5B-0DBFF5833364}"/>
                  </a:ext>
                </a:extLst>
              </p:cNvPr>
              <p:cNvSpPr/>
              <p:nvPr/>
            </p:nvSpPr>
            <p:spPr>
              <a:xfrm>
                <a:off x="5444480" y="1381522"/>
                <a:ext cx="720080" cy="720080"/>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37" name="TextBox 36">
            <a:extLst>
              <a:ext uri="{FF2B5EF4-FFF2-40B4-BE49-F238E27FC236}">
                <a16:creationId xmlns:a16="http://schemas.microsoft.com/office/drawing/2014/main" id="{21E4D133-5E62-4C1A-9F65-7874BF03C771}"/>
              </a:ext>
            </a:extLst>
          </p:cNvPr>
          <p:cNvSpPr txBox="1"/>
          <p:nvPr/>
        </p:nvSpPr>
        <p:spPr>
          <a:xfrm>
            <a:off x="5304557" y="3347994"/>
            <a:ext cx="1573152" cy="646331"/>
          </a:xfrm>
          <a:prstGeom prst="rect">
            <a:avLst/>
          </a:prstGeom>
          <a:noFill/>
          <a:ln w="3175">
            <a:noFill/>
          </a:ln>
        </p:spPr>
        <p:txBody>
          <a:bodyPr wrap="square" rtlCol="0" anchor="ctr">
            <a:spAutoFit/>
          </a:bodyPr>
          <a:lstStyle/>
          <a:p>
            <a:pPr algn="ctr"/>
            <a:r>
              <a:rPr lang="en-GB" altLang="ko-KR" b="1" dirty="0">
                <a:solidFill>
                  <a:schemeClr val="bg1"/>
                </a:solidFill>
                <a:cs typeface="Arial" pitchFamily="34" charset="0"/>
              </a:rPr>
              <a:t>Design Principles</a:t>
            </a:r>
            <a:endParaRPr lang="ko-KR" altLang="en-US" b="1" dirty="0">
              <a:solidFill>
                <a:schemeClr val="bg1"/>
              </a:solidFill>
              <a:cs typeface="Arial" pitchFamily="34" charset="0"/>
            </a:endParaRPr>
          </a:p>
        </p:txBody>
      </p:sp>
      <p:sp>
        <p:nvSpPr>
          <p:cNvPr id="38" name="Oval 21">
            <a:extLst>
              <a:ext uri="{FF2B5EF4-FFF2-40B4-BE49-F238E27FC236}">
                <a16:creationId xmlns:a16="http://schemas.microsoft.com/office/drawing/2014/main" id="{817678A7-7C24-4617-AAB0-2C9C40B20DDC}"/>
              </a:ext>
            </a:extLst>
          </p:cNvPr>
          <p:cNvSpPr>
            <a:spLocks noChangeAspect="1"/>
          </p:cNvSpPr>
          <p:nvPr/>
        </p:nvSpPr>
        <p:spPr>
          <a:xfrm>
            <a:off x="5879231" y="4089879"/>
            <a:ext cx="462505" cy="46636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6" name="Rectangle 16">
            <a:extLst>
              <a:ext uri="{FF2B5EF4-FFF2-40B4-BE49-F238E27FC236}">
                <a16:creationId xmlns:a16="http://schemas.microsoft.com/office/drawing/2014/main" id="{EE8124F3-717D-48CF-A47F-1E6B4110895D}"/>
              </a:ext>
            </a:extLst>
          </p:cNvPr>
          <p:cNvSpPr/>
          <p:nvPr/>
        </p:nvSpPr>
        <p:spPr>
          <a:xfrm rot="2700000">
            <a:off x="4662329" y="2065603"/>
            <a:ext cx="323097" cy="53890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Freeform 19">
            <a:extLst>
              <a:ext uri="{FF2B5EF4-FFF2-40B4-BE49-F238E27FC236}">
                <a16:creationId xmlns:a16="http://schemas.microsoft.com/office/drawing/2014/main" id="{DD59881D-26FD-493B-8AE1-06C59DF34840}"/>
              </a:ext>
            </a:extLst>
          </p:cNvPr>
          <p:cNvSpPr/>
          <p:nvPr/>
        </p:nvSpPr>
        <p:spPr>
          <a:xfrm>
            <a:off x="8009577" y="3756425"/>
            <a:ext cx="369890" cy="35181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Oval 25">
            <a:extLst>
              <a:ext uri="{FF2B5EF4-FFF2-40B4-BE49-F238E27FC236}">
                <a16:creationId xmlns:a16="http://schemas.microsoft.com/office/drawing/2014/main" id="{662B9A10-B959-4031-98B4-3EA3760E7508}"/>
              </a:ext>
            </a:extLst>
          </p:cNvPr>
          <p:cNvSpPr>
            <a:spLocks noChangeAspect="1"/>
          </p:cNvSpPr>
          <p:nvPr/>
        </p:nvSpPr>
        <p:spPr>
          <a:xfrm>
            <a:off x="7082715" y="2110558"/>
            <a:ext cx="430138" cy="430725"/>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Rectangle 16">
            <a:extLst>
              <a:ext uri="{FF2B5EF4-FFF2-40B4-BE49-F238E27FC236}">
                <a16:creationId xmlns:a16="http://schemas.microsoft.com/office/drawing/2014/main" id="{F1978DC7-2159-40E0-A5D4-88F414868797}"/>
              </a:ext>
            </a:extLst>
          </p:cNvPr>
          <p:cNvSpPr/>
          <p:nvPr/>
        </p:nvSpPr>
        <p:spPr>
          <a:xfrm>
            <a:off x="3702044" y="3770932"/>
            <a:ext cx="440280" cy="342553"/>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Rectangle 15">
            <a:extLst>
              <a:ext uri="{FF2B5EF4-FFF2-40B4-BE49-F238E27FC236}">
                <a16:creationId xmlns:a16="http://schemas.microsoft.com/office/drawing/2014/main" id="{ECBB7944-2021-44C3-960E-8480CFC6DEF9}"/>
              </a:ext>
            </a:extLst>
          </p:cNvPr>
          <p:cNvSpPr/>
          <p:nvPr/>
        </p:nvSpPr>
        <p:spPr>
          <a:xfrm rot="5400000">
            <a:off x="4647023" y="5370927"/>
            <a:ext cx="348999" cy="364554"/>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Pie 24">
            <a:extLst>
              <a:ext uri="{FF2B5EF4-FFF2-40B4-BE49-F238E27FC236}">
                <a16:creationId xmlns:a16="http://schemas.microsoft.com/office/drawing/2014/main" id="{DB38F196-AF37-4B00-AA3E-183F9372FBAD}"/>
              </a:ext>
            </a:extLst>
          </p:cNvPr>
          <p:cNvSpPr/>
          <p:nvPr/>
        </p:nvSpPr>
        <p:spPr>
          <a:xfrm>
            <a:off x="7082715" y="5342325"/>
            <a:ext cx="429073" cy="418731"/>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193260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7"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F4FF5903-AAD1-488A-A957-70339EBC8FD1}"/>
              </a:ext>
            </a:extLst>
          </p:cNvPr>
          <p:cNvSpPr/>
          <p:nvPr/>
        </p:nvSpPr>
        <p:spPr>
          <a:xfrm>
            <a:off x="-2" y="2622309"/>
            <a:ext cx="11557001" cy="1684068"/>
          </a:xfrm>
          <a:prstGeom prst="rect">
            <a:avLst/>
          </a:prstGeom>
          <a:gradFill flip="none" rotWithShape="1">
            <a:gsLst>
              <a:gs pos="0">
                <a:srgbClr val="7030A0"/>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 name="Rectangle 5">
            <a:extLst>
              <a:ext uri="{FF2B5EF4-FFF2-40B4-BE49-F238E27FC236}">
                <a16:creationId xmlns:a16="http://schemas.microsoft.com/office/drawing/2014/main" id="{D5E13F28-A81B-4891-AAD5-04B5F27F836B}"/>
              </a:ext>
            </a:extLst>
          </p:cNvPr>
          <p:cNvSpPr/>
          <p:nvPr/>
        </p:nvSpPr>
        <p:spPr>
          <a:xfrm>
            <a:off x="-2" y="2774709"/>
            <a:ext cx="10960101" cy="1379269"/>
          </a:xfrm>
          <a:prstGeom prst="rect">
            <a:avLst/>
          </a:prstGeom>
          <a:gradFill flip="none" rotWithShape="1">
            <a:gsLst>
              <a:gs pos="0">
                <a:srgbClr val="7030A0"/>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22EACE2C-F0BB-4B26-BDA0-E1B66FC049A7}"/>
              </a:ext>
            </a:extLst>
          </p:cNvPr>
          <p:cNvSpPr txBox="1"/>
          <p:nvPr/>
        </p:nvSpPr>
        <p:spPr>
          <a:xfrm>
            <a:off x="114300" y="2846384"/>
            <a:ext cx="8991600" cy="1200329"/>
          </a:xfrm>
          <a:prstGeom prst="rect">
            <a:avLst/>
          </a:prstGeom>
          <a:noFill/>
        </p:spPr>
        <p:txBody>
          <a:bodyPr wrap="square" rtlCol="0" anchor="ctr">
            <a:spAutoFit/>
          </a:bodyPr>
          <a:lstStyle/>
          <a:p>
            <a:r>
              <a:rPr lang="en-US" altLang="ko-KR" sz="7200" b="1" dirty="0">
                <a:solidFill>
                  <a:schemeClr val="bg1"/>
                </a:solidFill>
                <a:latin typeface="+mj-lt"/>
                <a:cs typeface="Arial" pitchFamily="34" charset="0"/>
              </a:rPr>
              <a:t>03</a:t>
            </a:r>
            <a:r>
              <a:rPr lang="en-US" altLang="ko-KR" sz="5400" b="1" dirty="0">
                <a:solidFill>
                  <a:schemeClr val="bg1"/>
                </a:solidFill>
                <a:latin typeface="+mj-lt"/>
                <a:cs typeface="Arial" pitchFamily="34" charset="0"/>
              </a:rPr>
              <a:t>.   DEMONSTRATION</a:t>
            </a:r>
            <a:endParaRPr lang="ko-KR" altLang="en-US" sz="5400" b="1" dirty="0">
              <a:solidFill>
                <a:schemeClr val="bg1"/>
              </a:solidFill>
              <a:latin typeface="+mj-lt"/>
              <a:cs typeface="Arial" pitchFamily="34" charset="0"/>
            </a:endParaRPr>
          </a:p>
        </p:txBody>
      </p:sp>
    </p:spTree>
    <p:extLst>
      <p:ext uri="{BB962C8B-B14F-4D97-AF65-F5344CB8AC3E}">
        <p14:creationId xmlns:p14="http://schemas.microsoft.com/office/powerpoint/2010/main" val="420119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2DA8044-62B8-48A5-9134-A870A7EBBD01}"/>
              </a:ext>
            </a:extLst>
          </p:cNvPr>
          <p:cNvGrpSpPr/>
          <p:nvPr/>
        </p:nvGrpSpPr>
        <p:grpSpPr>
          <a:xfrm>
            <a:off x="2427121" y="1524000"/>
            <a:ext cx="7707480" cy="4102100"/>
            <a:chOff x="-548507" y="477868"/>
            <a:chExt cx="11570449" cy="6357177"/>
          </a:xfrm>
        </p:grpSpPr>
        <p:sp>
          <p:nvSpPr>
            <p:cNvPr id="11" name="Freeform: Shape 10">
              <a:extLst>
                <a:ext uri="{FF2B5EF4-FFF2-40B4-BE49-F238E27FC236}">
                  <a16:creationId xmlns:a16="http://schemas.microsoft.com/office/drawing/2014/main" id="{A1C9F2B5-8AEF-41E1-8970-2B7AFEA400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3057B0-6441-4196-ADAF-9999BB9C9AC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tx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60F0498-E1E3-4660-A07B-AA837A9CA4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A934BFE-1D67-44FC-B7C1-38B2A0774CA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E781C183-4C03-4A17-A955-E2D58559896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4DD7983C-CC7C-4097-B996-99C1718D0CDA}"/>
                </a:ext>
              </a:extLst>
            </p:cNvPr>
            <p:cNvGrpSpPr/>
            <p:nvPr/>
          </p:nvGrpSpPr>
          <p:grpSpPr>
            <a:xfrm>
              <a:off x="1606" y="6382978"/>
              <a:ext cx="413937" cy="115242"/>
              <a:chOff x="5955" y="6353672"/>
              <a:chExt cx="413937" cy="115242"/>
            </a:xfrm>
          </p:grpSpPr>
          <p:sp>
            <p:nvSpPr>
              <p:cNvPr id="21" name="Rectangle: Rounded Corners 20">
                <a:extLst>
                  <a:ext uri="{FF2B5EF4-FFF2-40B4-BE49-F238E27FC236}">
                    <a16:creationId xmlns:a16="http://schemas.microsoft.com/office/drawing/2014/main" id="{368813B8-DE74-41D8-BE03-4ACC7297BC3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E040289-AE72-452D-8189-99CF510F6B2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10ACABA-93B3-486A-BD72-7F50FD926C47}"/>
                </a:ext>
              </a:extLst>
            </p:cNvPr>
            <p:cNvGrpSpPr/>
            <p:nvPr/>
          </p:nvGrpSpPr>
          <p:grpSpPr>
            <a:xfrm>
              <a:off x="9855291" y="6381600"/>
              <a:ext cx="885989" cy="115242"/>
              <a:chOff x="5955" y="6353672"/>
              <a:chExt cx="413937" cy="115242"/>
            </a:xfrm>
          </p:grpSpPr>
          <p:sp>
            <p:nvSpPr>
              <p:cNvPr id="19" name="Rectangle: Rounded Corners 18">
                <a:extLst>
                  <a:ext uri="{FF2B5EF4-FFF2-40B4-BE49-F238E27FC236}">
                    <a16:creationId xmlns:a16="http://schemas.microsoft.com/office/drawing/2014/main" id="{F81169D4-776C-41C2-B8DE-AC261A216B6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08C22B3-BF9B-4124-BB43-194DCD37D8E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5D4AE312-C944-4762-BE47-4FCC9094EDAC}"/>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815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F4FF5903-AAD1-488A-A957-70339EBC8FD1}"/>
              </a:ext>
            </a:extLst>
          </p:cNvPr>
          <p:cNvSpPr/>
          <p:nvPr/>
        </p:nvSpPr>
        <p:spPr>
          <a:xfrm>
            <a:off x="-2" y="2622309"/>
            <a:ext cx="11557001" cy="1684068"/>
          </a:xfrm>
          <a:prstGeom prst="rect">
            <a:avLst/>
          </a:prstGeom>
          <a:gradFill flip="none" rotWithShape="1">
            <a:gsLst>
              <a:gs pos="0">
                <a:srgbClr val="7030A0"/>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 name="Rectangle 5">
            <a:extLst>
              <a:ext uri="{FF2B5EF4-FFF2-40B4-BE49-F238E27FC236}">
                <a16:creationId xmlns:a16="http://schemas.microsoft.com/office/drawing/2014/main" id="{D5E13F28-A81B-4891-AAD5-04B5F27F836B}"/>
              </a:ext>
            </a:extLst>
          </p:cNvPr>
          <p:cNvSpPr/>
          <p:nvPr/>
        </p:nvSpPr>
        <p:spPr>
          <a:xfrm>
            <a:off x="-2" y="2774709"/>
            <a:ext cx="10960101" cy="1379269"/>
          </a:xfrm>
          <a:prstGeom prst="rect">
            <a:avLst/>
          </a:prstGeom>
          <a:gradFill flip="none" rotWithShape="1">
            <a:gsLst>
              <a:gs pos="0">
                <a:srgbClr val="7030A0"/>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22EACE2C-F0BB-4B26-BDA0-E1B66FC049A7}"/>
              </a:ext>
            </a:extLst>
          </p:cNvPr>
          <p:cNvSpPr txBox="1"/>
          <p:nvPr/>
        </p:nvSpPr>
        <p:spPr>
          <a:xfrm>
            <a:off x="114300" y="2846384"/>
            <a:ext cx="8991600" cy="1200329"/>
          </a:xfrm>
          <a:prstGeom prst="rect">
            <a:avLst/>
          </a:prstGeom>
          <a:noFill/>
        </p:spPr>
        <p:txBody>
          <a:bodyPr wrap="square" rtlCol="0" anchor="ctr">
            <a:spAutoFit/>
          </a:bodyPr>
          <a:lstStyle/>
          <a:p>
            <a:r>
              <a:rPr lang="en-US" altLang="ko-KR" sz="7200" b="1" dirty="0">
                <a:solidFill>
                  <a:schemeClr val="bg1"/>
                </a:solidFill>
                <a:latin typeface="+mj-lt"/>
                <a:cs typeface="Arial" pitchFamily="34" charset="0"/>
              </a:rPr>
              <a:t>04</a:t>
            </a:r>
            <a:r>
              <a:rPr lang="en-US" altLang="ko-KR" sz="5400" b="1" dirty="0">
                <a:solidFill>
                  <a:schemeClr val="bg1"/>
                </a:solidFill>
                <a:latin typeface="+mj-lt"/>
                <a:cs typeface="Arial" pitchFamily="34" charset="0"/>
              </a:rPr>
              <a:t>.   CONCLUSION</a:t>
            </a:r>
            <a:endParaRPr lang="ko-KR" altLang="en-US" sz="5400" b="1" dirty="0">
              <a:solidFill>
                <a:schemeClr val="bg1"/>
              </a:solidFill>
              <a:latin typeface="+mj-lt"/>
              <a:cs typeface="Arial" pitchFamily="34" charset="0"/>
            </a:endParaRPr>
          </a:p>
        </p:txBody>
      </p:sp>
    </p:spTree>
    <p:extLst>
      <p:ext uri="{BB962C8B-B14F-4D97-AF65-F5344CB8AC3E}">
        <p14:creationId xmlns:p14="http://schemas.microsoft.com/office/powerpoint/2010/main" val="265026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4AD2AA-68FB-4181-B557-3BD977A6D7D9}"/>
              </a:ext>
            </a:extLst>
          </p:cNvPr>
          <p:cNvSpPr/>
          <p:nvPr/>
        </p:nvSpPr>
        <p:spPr>
          <a:xfrm>
            <a:off x="2" y="0"/>
            <a:ext cx="6090488"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800">
              <a:solidFill>
                <a:schemeClr val="tx1"/>
              </a:solidFill>
            </a:endParaRPr>
          </a:p>
        </p:txBody>
      </p:sp>
      <p:sp>
        <p:nvSpPr>
          <p:cNvPr id="4" name="Oval 1">
            <a:extLst>
              <a:ext uri="{FF2B5EF4-FFF2-40B4-BE49-F238E27FC236}">
                <a16:creationId xmlns:a16="http://schemas.microsoft.com/office/drawing/2014/main" id="{72482D10-05F6-46DA-A923-BF58B48ED36C}"/>
              </a:ext>
            </a:extLst>
          </p:cNvPr>
          <p:cNvSpPr/>
          <p:nvPr/>
        </p:nvSpPr>
        <p:spPr>
          <a:xfrm>
            <a:off x="4186214" y="1664301"/>
            <a:ext cx="1934291" cy="4562154"/>
          </a:xfrm>
          <a:custGeom>
            <a:avLst/>
            <a:gdLst/>
            <a:ahLst/>
            <a:cxnLst/>
            <a:rect l="l" t="t" r="r" b="b"/>
            <a:pathLst>
              <a:path w="1574056" h="3712516">
                <a:moveTo>
                  <a:pt x="1185390" y="3439800"/>
                </a:moveTo>
                <a:lnTo>
                  <a:pt x="1574056" y="3439800"/>
                </a:lnTo>
                <a:lnTo>
                  <a:pt x="1574056" y="3711512"/>
                </a:lnTo>
                <a:cubicBezTo>
                  <a:pt x="1569524" y="3712486"/>
                  <a:pt x="1564959" y="3712516"/>
                  <a:pt x="1560375" y="3712516"/>
                </a:cubicBezTo>
                <a:cubicBezTo>
                  <a:pt x="1353277" y="3712516"/>
                  <a:pt x="1185390" y="3651466"/>
                  <a:pt x="1185390" y="3576158"/>
                </a:cubicBezTo>
                <a:close/>
                <a:moveTo>
                  <a:pt x="1187034" y="3209086"/>
                </a:moveTo>
                <a:lnTo>
                  <a:pt x="1574056" y="3209086"/>
                </a:lnTo>
                <a:lnTo>
                  <a:pt x="1574056" y="3379553"/>
                </a:lnTo>
                <a:lnTo>
                  <a:pt x="1187034" y="3379553"/>
                </a:lnTo>
                <a:cubicBezTo>
                  <a:pt x="1148472" y="3379553"/>
                  <a:pt x="1117211" y="3348291"/>
                  <a:pt x="1117211" y="3309730"/>
                </a:cubicBezTo>
                <a:lnTo>
                  <a:pt x="1117211" y="3278908"/>
                </a:lnTo>
                <a:cubicBezTo>
                  <a:pt x="1117211" y="3240347"/>
                  <a:pt x="1148472" y="3209086"/>
                  <a:pt x="1187034" y="3209086"/>
                </a:cubicBezTo>
                <a:close/>
                <a:moveTo>
                  <a:pt x="1152944" y="2978372"/>
                </a:moveTo>
                <a:lnTo>
                  <a:pt x="1574056" y="2978372"/>
                </a:lnTo>
                <a:lnTo>
                  <a:pt x="1574056" y="3148838"/>
                </a:lnTo>
                <a:lnTo>
                  <a:pt x="1152944" y="3148838"/>
                </a:lnTo>
                <a:cubicBezTo>
                  <a:pt x="1114382" y="3148838"/>
                  <a:pt x="1083121" y="3117577"/>
                  <a:pt x="1083121" y="3079015"/>
                </a:cubicBezTo>
                <a:lnTo>
                  <a:pt x="1083121" y="3048195"/>
                </a:lnTo>
                <a:cubicBezTo>
                  <a:pt x="1083121" y="3009633"/>
                  <a:pt x="1114382" y="2978372"/>
                  <a:pt x="1152944" y="2978372"/>
                </a:cubicBezTo>
                <a:close/>
                <a:moveTo>
                  <a:pt x="1118855" y="2747657"/>
                </a:moveTo>
                <a:lnTo>
                  <a:pt x="1574056" y="2747657"/>
                </a:lnTo>
                <a:lnTo>
                  <a:pt x="1574056" y="2918124"/>
                </a:lnTo>
                <a:lnTo>
                  <a:pt x="1118855" y="2918124"/>
                </a:lnTo>
                <a:cubicBezTo>
                  <a:pt x="1080292" y="2918124"/>
                  <a:pt x="1049031" y="2886862"/>
                  <a:pt x="1049031" y="2848301"/>
                </a:cubicBezTo>
                <a:lnTo>
                  <a:pt x="1049031" y="2817480"/>
                </a:lnTo>
                <a:cubicBezTo>
                  <a:pt x="1049031" y="2778918"/>
                  <a:pt x="1080292" y="2747657"/>
                  <a:pt x="1118855" y="2747657"/>
                </a:cubicBezTo>
                <a:close/>
                <a:moveTo>
                  <a:pt x="0" y="1124141"/>
                </a:moveTo>
                <a:lnTo>
                  <a:pt x="338831" y="1171577"/>
                </a:lnTo>
                <a:lnTo>
                  <a:pt x="338831" y="1313886"/>
                </a:lnTo>
                <a:lnTo>
                  <a:pt x="0" y="1361322"/>
                </a:lnTo>
                <a:close/>
                <a:moveTo>
                  <a:pt x="1554171" y="440480"/>
                </a:moveTo>
                <a:lnTo>
                  <a:pt x="1556079" y="440627"/>
                </a:lnTo>
                <a:lnTo>
                  <a:pt x="1557986" y="440480"/>
                </a:lnTo>
                <a:lnTo>
                  <a:pt x="1574056" y="441292"/>
                </a:lnTo>
                <a:lnTo>
                  <a:pt x="1574056" y="647276"/>
                </a:lnTo>
                <a:cubicBezTo>
                  <a:pt x="1568831" y="646524"/>
                  <a:pt x="1563581" y="646469"/>
                  <a:pt x="1558320" y="646463"/>
                </a:cubicBezTo>
                <a:lnTo>
                  <a:pt x="1558320" y="646669"/>
                </a:lnTo>
                <a:lnTo>
                  <a:pt x="1556079" y="646496"/>
                </a:lnTo>
                <a:lnTo>
                  <a:pt x="1553836" y="646669"/>
                </a:lnTo>
                <a:lnTo>
                  <a:pt x="1553836" y="646463"/>
                </a:lnTo>
                <a:cubicBezTo>
                  <a:pt x="1096029" y="647001"/>
                  <a:pt x="725086" y="1018309"/>
                  <a:pt x="725086" y="1476254"/>
                </a:cubicBezTo>
                <a:cubicBezTo>
                  <a:pt x="725086" y="1786265"/>
                  <a:pt x="946342" y="2092231"/>
                  <a:pt x="1120548" y="2232013"/>
                </a:cubicBezTo>
                <a:cubicBezTo>
                  <a:pt x="1199979" y="2323913"/>
                  <a:pt x="1193682" y="2325796"/>
                  <a:pt x="1225960" y="2443415"/>
                </a:cubicBezTo>
                <a:cubicBezTo>
                  <a:pt x="1238820" y="2525888"/>
                  <a:pt x="1212768" y="2534131"/>
                  <a:pt x="1286669" y="2538418"/>
                </a:cubicBezTo>
                <a:lnTo>
                  <a:pt x="1340476" y="2537986"/>
                </a:lnTo>
                <a:lnTo>
                  <a:pt x="1159452" y="1395052"/>
                </a:lnTo>
                <a:cubicBezTo>
                  <a:pt x="1153113" y="1355030"/>
                  <a:pt x="1180418" y="1317448"/>
                  <a:pt x="1220440" y="1311109"/>
                </a:cubicBezTo>
                <a:lnTo>
                  <a:pt x="1222992" y="1310706"/>
                </a:lnTo>
                <a:cubicBezTo>
                  <a:pt x="1259366" y="1304944"/>
                  <a:pt x="1293725" y="1326975"/>
                  <a:pt x="1303139" y="1361495"/>
                </a:cubicBezTo>
                <a:cubicBezTo>
                  <a:pt x="1322616" y="1325549"/>
                  <a:pt x="1359221" y="1302638"/>
                  <a:pt x="1400784" y="1302638"/>
                </a:cubicBezTo>
                <a:cubicBezTo>
                  <a:pt x="1432374" y="1302638"/>
                  <a:pt x="1461099" y="1315874"/>
                  <a:pt x="1481946" y="1337999"/>
                </a:cubicBezTo>
                <a:cubicBezTo>
                  <a:pt x="1502792" y="1315874"/>
                  <a:pt x="1531518" y="1302638"/>
                  <a:pt x="1563108" y="1302638"/>
                </a:cubicBezTo>
                <a:lnTo>
                  <a:pt x="1574056" y="1304941"/>
                </a:lnTo>
                <a:lnTo>
                  <a:pt x="1574056" y="1558277"/>
                </a:lnTo>
                <a:cubicBezTo>
                  <a:pt x="1570569" y="1560394"/>
                  <a:pt x="1566859" y="1560580"/>
                  <a:pt x="1563108" y="1560580"/>
                </a:cubicBezTo>
                <a:cubicBezTo>
                  <a:pt x="1531518" y="1560580"/>
                  <a:pt x="1502792" y="1547345"/>
                  <a:pt x="1481946" y="1525219"/>
                </a:cubicBezTo>
                <a:cubicBezTo>
                  <a:pt x="1461099" y="1547345"/>
                  <a:pt x="1432374" y="1560580"/>
                  <a:pt x="1400784" y="1560580"/>
                </a:cubicBezTo>
                <a:cubicBezTo>
                  <a:pt x="1374899" y="1560580"/>
                  <a:pt x="1350936" y="1551693"/>
                  <a:pt x="1332765" y="1534787"/>
                </a:cubicBezTo>
                <a:lnTo>
                  <a:pt x="1491465" y="2536775"/>
                </a:lnTo>
                <a:lnTo>
                  <a:pt x="1553836" y="2536274"/>
                </a:lnTo>
                <a:lnTo>
                  <a:pt x="1553836" y="2536239"/>
                </a:lnTo>
                <a:lnTo>
                  <a:pt x="1556079" y="2536257"/>
                </a:lnTo>
                <a:lnTo>
                  <a:pt x="1558320" y="2536239"/>
                </a:lnTo>
                <a:lnTo>
                  <a:pt x="1558320" y="2536274"/>
                </a:lnTo>
                <a:lnTo>
                  <a:pt x="1574056" y="2536401"/>
                </a:lnTo>
                <a:lnTo>
                  <a:pt x="1574056" y="2685528"/>
                </a:lnTo>
                <a:lnTo>
                  <a:pt x="1556079" y="2685463"/>
                </a:lnTo>
                <a:lnTo>
                  <a:pt x="1201719" y="2686732"/>
                </a:lnTo>
                <a:cubicBezTo>
                  <a:pt x="1138954" y="2686732"/>
                  <a:pt x="1107192" y="2663167"/>
                  <a:pt x="1071683" y="2589474"/>
                </a:cubicBezTo>
                <a:cubicBezTo>
                  <a:pt x="1058025" y="2494014"/>
                  <a:pt x="1086076" y="2455536"/>
                  <a:pt x="1022516" y="2382309"/>
                </a:cubicBezTo>
                <a:cubicBezTo>
                  <a:pt x="809168" y="2211227"/>
                  <a:pt x="538010" y="1836414"/>
                  <a:pt x="538010" y="1456641"/>
                </a:cubicBezTo>
                <a:cubicBezTo>
                  <a:pt x="538010" y="895431"/>
                  <a:pt x="992961" y="440480"/>
                  <a:pt x="1554171" y="440480"/>
                </a:cubicBezTo>
                <a:close/>
                <a:moveTo>
                  <a:pt x="624942" y="234472"/>
                </a:moveTo>
                <a:lnTo>
                  <a:pt x="806400" y="524523"/>
                </a:lnTo>
                <a:lnTo>
                  <a:pt x="697385" y="615998"/>
                </a:lnTo>
                <a:lnTo>
                  <a:pt x="443250" y="386929"/>
                </a:lnTo>
                <a:close/>
                <a:moveTo>
                  <a:pt x="1437487" y="0"/>
                </a:moveTo>
                <a:lnTo>
                  <a:pt x="1574056" y="0"/>
                </a:lnTo>
                <a:lnTo>
                  <a:pt x="1574056" y="338831"/>
                </a:lnTo>
                <a:lnTo>
                  <a:pt x="1484923" y="3388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Oval 1">
            <a:extLst>
              <a:ext uri="{FF2B5EF4-FFF2-40B4-BE49-F238E27FC236}">
                <a16:creationId xmlns:a16="http://schemas.microsoft.com/office/drawing/2014/main" id="{944F7BAF-EFB1-419B-AAEE-08A9DED4E29E}"/>
              </a:ext>
            </a:extLst>
          </p:cNvPr>
          <p:cNvSpPr/>
          <p:nvPr/>
        </p:nvSpPr>
        <p:spPr>
          <a:xfrm>
            <a:off x="6098775" y="1664856"/>
            <a:ext cx="1831423" cy="4561043"/>
          </a:xfrm>
          <a:custGeom>
            <a:avLst/>
            <a:gdLst/>
            <a:ahLst/>
            <a:cxnLst/>
            <a:rect l="l" t="t" r="r" b="b"/>
            <a:pathLst>
              <a:path w="1490346" h="3711612">
                <a:moveTo>
                  <a:pt x="0" y="3439800"/>
                </a:moveTo>
                <a:lnTo>
                  <a:pt x="362666" y="3439800"/>
                </a:lnTo>
                <a:lnTo>
                  <a:pt x="362666" y="3576158"/>
                </a:lnTo>
                <a:cubicBezTo>
                  <a:pt x="362666" y="3649966"/>
                  <a:pt x="201402" y="3710078"/>
                  <a:pt x="0" y="3711612"/>
                </a:cubicBezTo>
                <a:close/>
                <a:moveTo>
                  <a:pt x="0" y="3209086"/>
                </a:moveTo>
                <a:lnTo>
                  <a:pt x="361023" y="3209086"/>
                </a:lnTo>
                <a:cubicBezTo>
                  <a:pt x="399584" y="3209086"/>
                  <a:pt x="430845" y="3240347"/>
                  <a:pt x="430845" y="3278908"/>
                </a:cubicBezTo>
                <a:lnTo>
                  <a:pt x="430845" y="3309730"/>
                </a:lnTo>
                <a:cubicBezTo>
                  <a:pt x="430845" y="3348291"/>
                  <a:pt x="399584" y="3379553"/>
                  <a:pt x="361023" y="3379553"/>
                </a:cubicBezTo>
                <a:lnTo>
                  <a:pt x="0" y="3379553"/>
                </a:lnTo>
                <a:close/>
                <a:moveTo>
                  <a:pt x="0" y="2978372"/>
                </a:moveTo>
                <a:lnTo>
                  <a:pt x="395111" y="2978372"/>
                </a:lnTo>
                <a:cubicBezTo>
                  <a:pt x="433674" y="2978372"/>
                  <a:pt x="464935" y="3009633"/>
                  <a:pt x="464935" y="3048195"/>
                </a:cubicBezTo>
                <a:lnTo>
                  <a:pt x="464935" y="3079015"/>
                </a:lnTo>
                <a:cubicBezTo>
                  <a:pt x="464935" y="3117577"/>
                  <a:pt x="433674" y="3148838"/>
                  <a:pt x="395111" y="3148838"/>
                </a:cubicBezTo>
                <a:lnTo>
                  <a:pt x="0" y="3148838"/>
                </a:lnTo>
                <a:close/>
                <a:moveTo>
                  <a:pt x="0" y="2747657"/>
                </a:moveTo>
                <a:lnTo>
                  <a:pt x="429201" y="2747657"/>
                </a:lnTo>
                <a:cubicBezTo>
                  <a:pt x="467763" y="2747657"/>
                  <a:pt x="499024" y="2778918"/>
                  <a:pt x="499024" y="2817480"/>
                </a:cubicBezTo>
                <a:lnTo>
                  <a:pt x="499024" y="2848301"/>
                </a:lnTo>
                <a:cubicBezTo>
                  <a:pt x="499024" y="2886862"/>
                  <a:pt x="467763" y="2918124"/>
                  <a:pt x="429201" y="2918124"/>
                </a:cubicBezTo>
                <a:lnTo>
                  <a:pt x="0" y="2918124"/>
                </a:lnTo>
                <a:close/>
                <a:moveTo>
                  <a:pt x="1490346" y="1124141"/>
                </a:moveTo>
                <a:lnTo>
                  <a:pt x="1490346" y="1361322"/>
                </a:lnTo>
                <a:lnTo>
                  <a:pt x="1151515" y="1313886"/>
                </a:lnTo>
                <a:lnTo>
                  <a:pt x="1151515" y="1171577"/>
                </a:lnTo>
                <a:close/>
                <a:moveTo>
                  <a:pt x="0" y="441223"/>
                </a:moveTo>
                <a:cubicBezTo>
                  <a:pt x="554434" y="448456"/>
                  <a:pt x="1001452" y="900345"/>
                  <a:pt x="1001452" y="1456641"/>
                </a:cubicBezTo>
                <a:cubicBezTo>
                  <a:pt x="1001452" y="1836414"/>
                  <a:pt x="730294" y="2211227"/>
                  <a:pt x="516947" y="2382309"/>
                </a:cubicBezTo>
                <a:cubicBezTo>
                  <a:pt x="453387" y="2455536"/>
                  <a:pt x="481437" y="2494014"/>
                  <a:pt x="467779" y="2589474"/>
                </a:cubicBezTo>
                <a:cubicBezTo>
                  <a:pt x="432270" y="2663167"/>
                  <a:pt x="400510" y="2686732"/>
                  <a:pt x="337743" y="2686732"/>
                </a:cubicBezTo>
                <a:lnTo>
                  <a:pt x="0" y="2685523"/>
                </a:lnTo>
                <a:lnTo>
                  <a:pt x="0" y="2536390"/>
                </a:lnTo>
                <a:lnTo>
                  <a:pt x="47259" y="2536769"/>
                </a:lnTo>
                <a:lnTo>
                  <a:pt x="204029" y="1546960"/>
                </a:lnTo>
                <a:cubicBezTo>
                  <a:pt x="188844" y="1556019"/>
                  <a:pt x="171284" y="1560580"/>
                  <a:pt x="152738" y="1560580"/>
                </a:cubicBezTo>
                <a:cubicBezTo>
                  <a:pt x="121147" y="1560580"/>
                  <a:pt x="92422" y="1547345"/>
                  <a:pt x="71576" y="1525219"/>
                </a:cubicBezTo>
                <a:cubicBezTo>
                  <a:pt x="52889" y="1545052"/>
                  <a:pt x="27874" y="1557741"/>
                  <a:pt x="0" y="1558564"/>
                </a:cubicBezTo>
                <a:lnTo>
                  <a:pt x="0" y="1304654"/>
                </a:lnTo>
                <a:cubicBezTo>
                  <a:pt x="27874" y="1305477"/>
                  <a:pt x="52890" y="1318167"/>
                  <a:pt x="71576" y="1337999"/>
                </a:cubicBezTo>
                <a:cubicBezTo>
                  <a:pt x="92422" y="1315874"/>
                  <a:pt x="121147" y="1302638"/>
                  <a:pt x="152738" y="1302638"/>
                </a:cubicBezTo>
                <a:cubicBezTo>
                  <a:pt x="187837" y="1302638"/>
                  <a:pt x="219402" y="1318978"/>
                  <a:pt x="240484" y="1345647"/>
                </a:cubicBezTo>
                <a:cubicBezTo>
                  <a:pt x="253632" y="1317624"/>
                  <a:pt x="284261" y="1300934"/>
                  <a:pt x="316470" y="1306036"/>
                </a:cubicBezTo>
                <a:lnTo>
                  <a:pt x="319022" y="1306440"/>
                </a:lnTo>
                <a:cubicBezTo>
                  <a:pt x="359044" y="1312779"/>
                  <a:pt x="386348" y="1350361"/>
                  <a:pt x="380010" y="1390382"/>
                </a:cubicBezTo>
                <a:lnTo>
                  <a:pt x="198248" y="2537980"/>
                </a:lnTo>
                <a:lnTo>
                  <a:pt x="252793" y="2538418"/>
                </a:lnTo>
                <a:cubicBezTo>
                  <a:pt x="326693" y="2534131"/>
                  <a:pt x="300643" y="2525888"/>
                  <a:pt x="313502" y="2443415"/>
                </a:cubicBezTo>
                <a:cubicBezTo>
                  <a:pt x="345780" y="2325796"/>
                  <a:pt x="339483" y="2323913"/>
                  <a:pt x="418914" y="2232013"/>
                </a:cubicBezTo>
                <a:cubicBezTo>
                  <a:pt x="593120" y="2092231"/>
                  <a:pt x="814376" y="1786265"/>
                  <a:pt x="814376" y="1476254"/>
                </a:cubicBezTo>
                <a:cubicBezTo>
                  <a:pt x="814376" y="1023115"/>
                  <a:pt x="451179" y="654804"/>
                  <a:pt x="0" y="647205"/>
                </a:cubicBezTo>
                <a:close/>
                <a:moveTo>
                  <a:pt x="848581" y="234472"/>
                </a:moveTo>
                <a:lnTo>
                  <a:pt x="1030273" y="386929"/>
                </a:lnTo>
                <a:lnTo>
                  <a:pt x="776138" y="615998"/>
                </a:lnTo>
                <a:lnTo>
                  <a:pt x="667123" y="524523"/>
                </a:lnTo>
                <a:close/>
                <a:moveTo>
                  <a:pt x="0" y="0"/>
                </a:moveTo>
                <a:lnTo>
                  <a:pt x="101974" y="0"/>
                </a:lnTo>
                <a:lnTo>
                  <a:pt x="54538" y="338831"/>
                </a:lnTo>
                <a:lnTo>
                  <a:pt x="0" y="338831"/>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TextBox 6">
            <a:extLst>
              <a:ext uri="{FF2B5EF4-FFF2-40B4-BE49-F238E27FC236}">
                <a16:creationId xmlns:a16="http://schemas.microsoft.com/office/drawing/2014/main" id="{9BD7B059-D176-4300-93DD-D07F7A703745}"/>
              </a:ext>
            </a:extLst>
          </p:cNvPr>
          <p:cNvSpPr txBox="1"/>
          <p:nvPr/>
        </p:nvSpPr>
        <p:spPr>
          <a:xfrm>
            <a:off x="7690105" y="1606838"/>
            <a:ext cx="3533531" cy="830997"/>
          </a:xfrm>
          <a:prstGeom prst="rect">
            <a:avLst/>
          </a:prstGeom>
          <a:noFill/>
        </p:spPr>
        <p:txBody>
          <a:bodyPr wrap="square" rtlCol="0" anchor="ctr">
            <a:spAutoFit/>
          </a:bodyPr>
          <a:lstStyle/>
          <a:p>
            <a:r>
              <a:rPr lang="en-US" altLang="ko-KR" sz="1200" b="1" dirty="0">
                <a:solidFill>
                  <a:srgbClr val="7030A0"/>
                </a:solidFill>
                <a:cs typeface="Arial" pitchFamily="34" charset="0"/>
              </a:rPr>
              <a:t>In order to make it more understandable for the users, offer details and an abstract that would fit their level of understanding and knowledge base.</a:t>
            </a:r>
            <a:endParaRPr lang="ko-KR" altLang="en-US" sz="1200" b="1" dirty="0">
              <a:solidFill>
                <a:srgbClr val="7030A0"/>
              </a:solidFill>
              <a:cs typeface="Arial" pitchFamily="34" charset="0"/>
            </a:endParaRPr>
          </a:p>
        </p:txBody>
      </p:sp>
      <p:sp>
        <p:nvSpPr>
          <p:cNvPr id="19" name="TextBox 18">
            <a:extLst>
              <a:ext uri="{FF2B5EF4-FFF2-40B4-BE49-F238E27FC236}">
                <a16:creationId xmlns:a16="http://schemas.microsoft.com/office/drawing/2014/main" id="{CF292BEF-C096-4C4C-A176-F6C64440D2DF}"/>
              </a:ext>
            </a:extLst>
          </p:cNvPr>
          <p:cNvSpPr txBox="1"/>
          <p:nvPr/>
        </p:nvSpPr>
        <p:spPr>
          <a:xfrm>
            <a:off x="566454" y="1422172"/>
            <a:ext cx="3723178" cy="1200329"/>
          </a:xfrm>
          <a:prstGeom prst="rect">
            <a:avLst/>
          </a:prstGeom>
          <a:noFill/>
        </p:spPr>
        <p:txBody>
          <a:bodyPr wrap="square" rtlCol="0" anchor="ctr">
            <a:spAutoFit/>
          </a:bodyPr>
          <a:lstStyle/>
          <a:p>
            <a:pPr algn="r"/>
            <a:r>
              <a:rPr lang="en-US" altLang="ko-KR" sz="1200" b="1" dirty="0">
                <a:solidFill>
                  <a:schemeClr val="bg1"/>
                </a:solidFill>
                <a:cs typeface="Arial" pitchFamily="34" charset="0"/>
              </a:rPr>
              <a:t>We offered this website to be used by Regular User. Initially the users were able to navigate quite easily and experienced ease of access. However, at the Car Details page, it was difficult for them to understand the detailed parameters related to any kind of a car.</a:t>
            </a:r>
            <a:endParaRPr lang="ko-KR" altLang="en-US" sz="1200" b="1" dirty="0">
              <a:solidFill>
                <a:schemeClr val="bg1"/>
              </a:solidFill>
              <a:cs typeface="Arial" pitchFamily="34" charset="0"/>
            </a:endParaRPr>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 y="339509"/>
            <a:ext cx="6090487" cy="724247"/>
          </a:xfrm>
          <a:prstGeom prst="rect">
            <a:avLst/>
          </a:prstGeom>
        </p:spPr>
        <p:txBody>
          <a:bodyPr/>
          <a:lstStyle/>
          <a:p>
            <a:r>
              <a:rPr lang="en-US" sz="4400" dirty="0">
                <a:solidFill>
                  <a:schemeClr val="bg1"/>
                </a:solidFill>
              </a:rPr>
              <a:t>USABILITY TESTING</a:t>
            </a:r>
          </a:p>
        </p:txBody>
      </p:sp>
      <p:sp>
        <p:nvSpPr>
          <p:cNvPr id="30" name="Text Placeholder 1">
            <a:extLst>
              <a:ext uri="{FF2B5EF4-FFF2-40B4-BE49-F238E27FC236}">
                <a16:creationId xmlns:a16="http://schemas.microsoft.com/office/drawing/2014/main" id="{206381AD-4C2B-4745-99B1-0BBCE6131A71}"/>
              </a:ext>
            </a:extLst>
          </p:cNvPr>
          <p:cNvSpPr txBox="1">
            <a:spLocks/>
          </p:cNvSpPr>
          <p:nvPr/>
        </p:nvSpPr>
        <p:spPr>
          <a:xfrm>
            <a:off x="6090489" y="347411"/>
            <a:ext cx="609048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accent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a:solidFill>
                  <a:srgbClr val="7030A0"/>
                </a:solidFill>
              </a:rPr>
              <a:t>LESSONS LEARNED</a:t>
            </a:r>
          </a:p>
        </p:txBody>
      </p:sp>
      <p:sp>
        <p:nvSpPr>
          <p:cNvPr id="9" name="TextBox 8">
            <a:extLst>
              <a:ext uri="{FF2B5EF4-FFF2-40B4-BE49-F238E27FC236}">
                <a16:creationId xmlns:a16="http://schemas.microsoft.com/office/drawing/2014/main" id="{31B0AC6E-BA57-4BED-8FAC-05BE82E84023}"/>
              </a:ext>
            </a:extLst>
          </p:cNvPr>
          <p:cNvSpPr txBox="1"/>
          <p:nvPr/>
        </p:nvSpPr>
        <p:spPr>
          <a:xfrm>
            <a:off x="271371" y="3165583"/>
            <a:ext cx="3723178" cy="830997"/>
          </a:xfrm>
          <a:prstGeom prst="rect">
            <a:avLst/>
          </a:prstGeom>
          <a:noFill/>
        </p:spPr>
        <p:txBody>
          <a:bodyPr wrap="square" rtlCol="0" anchor="ctr">
            <a:spAutoFit/>
          </a:bodyPr>
          <a:lstStyle/>
          <a:p>
            <a:pPr algn="r"/>
            <a:r>
              <a:rPr lang="en-US" altLang="ko-KR" sz="1200" b="1" dirty="0">
                <a:solidFill>
                  <a:schemeClr val="bg1"/>
                </a:solidFill>
                <a:cs typeface="Arial" pitchFamily="34" charset="0"/>
              </a:rPr>
              <a:t>We offered this website to be used by Car Dealer. He found the categorized structure of the website very useful, to find different cars that would appeal to the same demographic.</a:t>
            </a:r>
            <a:endParaRPr lang="ko-KR" altLang="en-US" sz="1200" b="1" dirty="0">
              <a:solidFill>
                <a:schemeClr val="bg1"/>
              </a:solidFill>
              <a:cs typeface="Arial" pitchFamily="34" charset="0"/>
            </a:endParaRPr>
          </a:p>
        </p:txBody>
      </p:sp>
      <p:sp>
        <p:nvSpPr>
          <p:cNvPr id="10" name="TextBox 9">
            <a:extLst>
              <a:ext uri="{FF2B5EF4-FFF2-40B4-BE49-F238E27FC236}">
                <a16:creationId xmlns:a16="http://schemas.microsoft.com/office/drawing/2014/main" id="{45D21C59-C906-440D-B69A-8A6C7DB762CC}"/>
              </a:ext>
            </a:extLst>
          </p:cNvPr>
          <p:cNvSpPr txBox="1"/>
          <p:nvPr/>
        </p:nvSpPr>
        <p:spPr>
          <a:xfrm>
            <a:off x="8180761" y="3165583"/>
            <a:ext cx="3533531" cy="830997"/>
          </a:xfrm>
          <a:prstGeom prst="rect">
            <a:avLst/>
          </a:prstGeom>
          <a:noFill/>
        </p:spPr>
        <p:txBody>
          <a:bodyPr wrap="square" rtlCol="0" anchor="ctr">
            <a:spAutoFit/>
          </a:bodyPr>
          <a:lstStyle/>
          <a:p>
            <a:r>
              <a:rPr lang="en-US" altLang="ko-KR" sz="1200" b="1" dirty="0">
                <a:solidFill>
                  <a:srgbClr val="7030A0"/>
                </a:solidFill>
                <a:cs typeface="Arial" pitchFamily="34" charset="0"/>
              </a:rPr>
              <a:t>A categorized organization of the website offers a simple and analytical view useful not only to professionals, but also to all other types of users who access this website.</a:t>
            </a:r>
            <a:endParaRPr lang="ko-KR" altLang="en-US" sz="1200" b="1" dirty="0">
              <a:solidFill>
                <a:srgbClr val="7030A0"/>
              </a:solidFill>
              <a:cs typeface="Arial" pitchFamily="34" charset="0"/>
            </a:endParaRPr>
          </a:p>
        </p:txBody>
      </p:sp>
      <p:sp>
        <p:nvSpPr>
          <p:cNvPr id="11" name="TextBox 10">
            <a:extLst>
              <a:ext uri="{FF2B5EF4-FFF2-40B4-BE49-F238E27FC236}">
                <a16:creationId xmlns:a16="http://schemas.microsoft.com/office/drawing/2014/main" id="{F31E22E5-02B0-4809-B25D-BE6E87F86C68}"/>
              </a:ext>
            </a:extLst>
          </p:cNvPr>
          <p:cNvSpPr txBox="1"/>
          <p:nvPr/>
        </p:nvSpPr>
        <p:spPr>
          <a:xfrm>
            <a:off x="509243" y="4724328"/>
            <a:ext cx="3723178" cy="830997"/>
          </a:xfrm>
          <a:prstGeom prst="rect">
            <a:avLst/>
          </a:prstGeom>
          <a:noFill/>
        </p:spPr>
        <p:txBody>
          <a:bodyPr wrap="square" rtlCol="0" anchor="ctr">
            <a:spAutoFit/>
          </a:bodyPr>
          <a:lstStyle/>
          <a:p>
            <a:pPr algn="r"/>
            <a:r>
              <a:rPr lang="en-US" altLang="ko-KR" sz="1200" b="1" dirty="0">
                <a:solidFill>
                  <a:schemeClr val="bg1"/>
                </a:solidFill>
                <a:cs typeface="Arial" pitchFamily="34" charset="0"/>
              </a:rPr>
              <a:t>We offered this website to be used by Car Enthusiast. They appreciated how easy it was to go to the car details that they were looking for and the amount of information given.</a:t>
            </a:r>
            <a:endParaRPr lang="ko-KR" altLang="en-US" sz="1200" b="1" dirty="0">
              <a:solidFill>
                <a:schemeClr val="bg1"/>
              </a:solidFill>
              <a:cs typeface="Arial" pitchFamily="34" charset="0"/>
            </a:endParaRPr>
          </a:p>
        </p:txBody>
      </p:sp>
      <p:sp>
        <p:nvSpPr>
          <p:cNvPr id="12" name="TextBox 11">
            <a:extLst>
              <a:ext uri="{FF2B5EF4-FFF2-40B4-BE49-F238E27FC236}">
                <a16:creationId xmlns:a16="http://schemas.microsoft.com/office/drawing/2014/main" id="{72307841-A3D5-4BDB-9CC6-10F6374668B6}"/>
              </a:ext>
            </a:extLst>
          </p:cNvPr>
          <p:cNvSpPr txBox="1"/>
          <p:nvPr/>
        </p:nvSpPr>
        <p:spPr>
          <a:xfrm>
            <a:off x="7690104" y="4493495"/>
            <a:ext cx="3533531" cy="1015663"/>
          </a:xfrm>
          <a:prstGeom prst="rect">
            <a:avLst/>
          </a:prstGeom>
          <a:noFill/>
        </p:spPr>
        <p:txBody>
          <a:bodyPr wrap="square" rtlCol="0" anchor="ctr">
            <a:spAutoFit/>
          </a:bodyPr>
          <a:lstStyle/>
          <a:p>
            <a:r>
              <a:rPr lang="en-US" altLang="ko-KR" sz="1200" b="1" dirty="0">
                <a:solidFill>
                  <a:srgbClr val="7030A0"/>
                </a:solidFill>
                <a:cs typeface="Arial" pitchFamily="34" charset="0"/>
              </a:rPr>
              <a:t>A detailed information and an overview page offered segregated views about car information to both the Regular Users as well as Car Enthusiasts, thereby fulfilling the needs of various types of users.</a:t>
            </a:r>
            <a:endParaRPr lang="ko-KR" altLang="en-US" sz="1200" b="1" dirty="0">
              <a:solidFill>
                <a:srgbClr val="7030A0"/>
              </a:solidFill>
              <a:cs typeface="Arial" pitchFamily="34" charset="0"/>
            </a:endParaRPr>
          </a:p>
        </p:txBody>
      </p:sp>
    </p:spTree>
    <p:extLst>
      <p:ext uri="{BB962C8B-B14F-4D97-AF65-F5344CB8AC3E}">
        <p14:creationId xmlns:p14="http://schemas.microsoft.com/office/powerpoint/2010/main" val="28774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9"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3FCE9FEF-1972-4E78-AB81-BC99DBDC61E2}"/>
              </a:ext>
            </a:extLst>
          </p:cNvPr>
          <p:cNvSpPr/>
          <p:nvPr/>
        </p:nvSpPr>
        <p:spPr>
          <a:xfrm>
            <a:off x="-158" y="3837597"/>
            <a:ext cx="12192000" cy="1684068"/>
          </a:xfrm>
          <a:prstGeom prst="rect">
            <a:avLst/>
          </a:prstGeom>
          <a:solidFill>
            <a:srgbClr val="7030A0">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 name="Rectangle 5">
            <a:extLst>
              <a:ext uri="{FF2B5EF4-FFF2-40B4-BE49-F238E27FC236}">
                <a16:creationId xmlns:a16="http://schemas.microsoft.com/office/drawing/2014/main" id="{99F0B800-5771-4EA1-B264-562E32BB4917}"/>
              </a:ext>
            </a:extLst>
          </p:cNvPr>
          <p:cNvSpPr/>
          <p:nvPr/>
        </p:nvSpPr>
        <p:spPr>
          <a:xfrm>
            <a:off x="0" y="3989997"/>
            <a:ext cx="12192000" cy="1379269"/>
          </a:xfrm>
          <a:prstGeom prst="rect">
            <a:avLst/>
          </a:prstGeom>
          <a:solidFill>
            <a:srgbClr val="7030A0">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3" name="TextBox 2">
            <a:extLst>
              <a:ext uri="{FF2B5EF4-FFF2-40B4-BE49-F238E27FC236}">
                <a16:creationId xmlns:a16="http://schemas.microsoft.com/office/drawing/2014/main" id="{211CC112-8DD5-4EC9-AA1C-E81C02107176}"/>
              </a:ext>
            </a:extLst>
          </p:cNvPr>
          <p:cNvSpPr txBox="1"/>
          <p:nvPr/>
        </p:nvSpPr>
        <p:spPr>
          <a:xfrm>
            <a:off x="0" y="3989997"/>
            <a:ext cx="1207878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4" name="TextBox 3">
            <a:extLst>
              <a:ext uri="{FF2B5EF4-FFF2-40B4-BE49-F238E27FC236}">
                <a16:creationId xmlns:a16="http://schemas.microsoft.com/office/drawing/2014/main" id="{73684A15-85A7-4F6C-815D-532F3C278F92}"/>
              </a:ext>
            </a:extLst>
          </p:cNvPr>
          <p:cNvSpPr txBox="1"/>
          <p:nvPr/>
        </p:nvSpPr>
        <p:spPr>
          <a:xfrm>
            <a:off x="74" y="4852015"/>
            <a:ext cx="12191768"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Any Questions?!</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1030314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2729" y="1317409"/>
            <a:ext cx="11573197" cy="3457791"/>
          </a:xfrm>
        </p:spPr>
        <p:txBody>
          <a:bodyPr/>
          <a:lstStyle/>
          <a:p>
            <a:r>
              <a:rPr lang="en-GB" sz="11500" b="1" dirty="0"/>
              <a:t>BACKUP</a:t>
            </a:r>
          </a:p>
          <a:p>
            <a:r>
              <a:rPr lang="en-GB" sz="11500" b="1" dirty="0"/>
              <a:t>SLIDES</a:t>
            </a:r>
            <a:endParaRPr lang="de-DE" sz="11500" b="1" dirty="0"/>
          </a:p>
        </p:txBody>
      </p:sp>
    </p:spTree>
    <p:extLst>
      <p:ext uri="{BB962C8B-B14F-4D97-AF65-F5344CB8AC3E}">
        <p14:creationId xmlns:p14="http://schemas.microsoft.com/office/powerpoint/2010/main" val="251058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Website Navigation</a:t>
            </a:r>
          </a:p>
        </p:txBody>
      </p:sp>
      <p:grpSp>
        <p:nvGrpSpPr>
          <p:cNvPr id="3" name="그룹 13">
            <a:extLst>
              <a:ext uri="{FF2B5EF4-FFF2-40B4-BE49-F238E27FC236}">
                <a16:creationId xmlns:a16="http://schemas.microsoft.com/office/drawing/2014/main" id="{7D2E957B-1FCC-44EF-9692-63A8A35F35FB}"/>
              </a:ext>
            </a:extLst>
          </p:cNvPr>
          <p:cNvGrpSpPr/>
          <p:nvPr/>
        </p:nvGrpSpPr>
        <p:grpSpPr>
          <a:xfrm>
            <a:off x="1219216" y="3337097"/>
            <a:ext cx="8107865" cy="1296621"/>
            <a:chOff x="2099073" y="3345967"/>
            <a:chExt cx="6157167" cy="1049416"/>
          </a:xfrm>
          <a:noFill/>
        </p:grpSpPr>
        <p:cxnSp>
          <p:nvCxnSpPr>
            <p:cNvPr id="4" name="Straight Connector 3">
              <a:extLst>
                <a:ext uri="{FF2B5EF4-FFF2-40B4-BE49-F238E27FC236}">
                  <a16:creationId xmlns:a16="http://schemas.microsoft.com/office/drawing/2014/main" id="{192E9A6C-C13B-403F-9132-4F4462C07B9F}"/>
                </a:ext>
              </a:extLst>
            </p:cNvPr>
            <p:cNvCxnSpPr>
              <a:cxnSpLocks/>
            </p:cNvCxnSpPr>
            <p:nvPr/>
          </p:nvCxnSpPr>
          <p:spPr>
            <a:xfrm rot="18780000">
              <a:off x="7749467" y="3008336"/>
              <a:ext cx="1" cy="675264"/>
            </a:xfrm>
            <a:prstGeom prst="line">
              <a:avLst/>
            </a:prstGeom>
            <a:grp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D5A3844-ACF9-493E-85E3-862EE26DBD2C}"/>
                </a:ext>
              </a:extLst>
            </p:cNvPr>
            <p:cNvCxnSpPr>
              <a:cxnSpLocks/>
            </p:cNvCxnSpPr>
            <p:nvPr/>
          </p:nvCxnSpPr>
          <p:spPr>
            <a:xfrm rot="18780000">
              <a:off x="2922517" y="3008336"/>
              <a:ext cx="1" cy="675264"/>
            </a:xfrm>
            <a:prstGeom prst="line">
              <a:avLst/>
            </a:prstGeom>
            <a:grpFill/>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1E1A17C-735F-49F7-BF85-930CC1B191E4}"/>
                </a:ext>
              </a:extLst>
            </p:cNvPr>
            <p:cNvCxnSpPr>
              <a:cxnSpLocks/>
            </p:cNvCxnSpPr>
            <p:nvPr/>
          </p:nvCxnSpPr>
          <p:spPr>
            <a:xfrm rot="18780000">
              <a:off x="5326330" y="3008336"/>
              <a:ext cx="1" cy="675264"/>
            </a:xfrm>
            <a:prstGeom prst="line">
              <a:avLst/>
            </a:prstGeom>
            <a:grpFill/>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EF9E2F1-7DDF-4C41-B201-85BBFE9D7077}"/>
                </a:ext>
              </a:extLst>
            </p:cNvPr>
            <p:cNvCxnSpPr>
              <a:cxnSpLocks/>
            </p:cNvCxnSpPr>
            <p:nvPr/>
          </p:nvCxnSpPr>
          <p:spPr>
            <a:xfrm rot="2820000" flipV="1">
              <a:off x="6537899" y="4057751"/>
              <a:ext cx="1" cy="675264"/>
            </a:xfrm>
            <a:prstGeom prst="line">
              <a:avLst/>
            </a:prstGeom>
            <a:grpFill/>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Chevron 8">
              <a:extLst>
                <a:ext uri="{FF2B5EF4-FFF2-40B4-BE49-F238E27FC236}">
                  <a16:creationId xmlns:a16="http://schemas.microsoft.com/office/drawing/2014/main" id="{4BC4E121-2C29-4C19-AE0F-E5896C09EF44}"/>
                </a:ext>
              </a:extLst>
            </p:cNvPr>
            <p:cNvSpPr/>
            <p:nvPr/>
          </p:nvSpPr>
          <p:spPr>
            <a:xfrm>
              <a:off x="2099073" y="3596019"/>
              <a:ext cx="1323092" cy="538540"/>
            </a:xfrm>
            <a:prstGeom prst="chevron">
              <a:avLst/>
            </a:prstGeom>
            <a:grp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9" name="Chevron 9">
              <a:extLst>
                <a:ext uri="{FF2B5EF4-FFF2-40B4-BE49-F238E27FC236}">
                  <a16:creationId xmlns:a16="http://schemas.microsoft.com/office/drawing/2014/main" id="{CE5626AB-7F12-4022-9F31-4AB90D421D05}"/>
                </a:ext>
              </a:extLst>
            </p:cNvPr>
            <p:cNvSpPr/>
            <p:nvPr/>
          </p:nvSpPr>
          <p:spPr>
            <a:xfrm>
              <a:off x="3307591" y="3596019"/>
              <a:ext cx="1323092" cy="538540"/>
            </a:xfrm>
            <a:prstGeom prst="chevron">
              <a:avLst/>
            </a:prstGeom>
            <a:gr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sp>
          <p:nvSpPr>
            <p:cNvPr id="10" name="Chevron 10">
              <a:extLst>
                <a:ext uri="{FF2B5EF4-FFF2-40B4-BE49-F238E27FC236}">
                  <a16:creationId xmlns:a16="http://schemas.microsoft.com/office/drawing/2014/main" id="{854902FF-F9E9-4A07-92E9-01E447D9D67E}"/>
                </a:ext>
              </a:extLst>
            </p:cNvPr>
            <p:cNvSpPr/>
            <p:nvPr/>
          </p:nvSpPr>
          <p:spPr>
            <a:xfrm>
              <a:off x="5724628" y="3596019"/>
              <a:ext cx="1323092" cy="538540"/>
            </a:xfrm>
            <a:prstGeom prst="chevron">
              <a:avLst/>
            </a:prstGeom>
            <a:grp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11" name="Chevron 11">
              <a:extLst>
                <a:ext uri="{FF2B5EF4-FFF2-40B4-BE49-F238E27FC236}">
                  <a16:creationId xmlns:a16="http://schemas.microsoft.com/office/drawing/2014/main" id="{4D28E3AB-1305-4211-8170-5200F8135751}"/>
                </a:ext>
              </a:extLst>
            </p:cNvPr>
            <p:cNvSpPr/>
            <p:nvPr/>
          </p:nvSpPr>
          <p:spPr>
            <a:xfrm>
              <a:off x="6933148" y="3596019"/>
              <a:ext cx="1323092" cy="538540"/>
            </a:xfrm>
            <a:prstGeom prst="chevron">
              <a:avLst/>
            </a:prstGeom>
            <a:grp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75000"/>
                    <a:lumOff val="25000"/>
                  </a:schemeClr>
                </a:solidFill>
              </a:endParaRPr>
            </a:p>
          </p:txBody>
        </p:sp>
        <p:sp>
          <p:nvSpPr>
            <p:cNvPr id="12" name="Chevron 12">
              <a:extLst>
                <a:ext uri="{FF2B5EF4-FFF2-40B4-BE49-F238E27FC236}">
                  <a16:creationId xmlns:a16="http://schemas.microsoft.com/office/drawing/2014/main" id="{FB4F8142-A183-485B-9335-3B87278A6ADA}"/>
                </a:ext>
              </a:extLst>
            </p:cNvPr>
            <p:cNvSpPr/>
            <p:nvPr/>
          </p:nvSpPr>
          <p:spPr>
            <a:xfrm>
              <a:off x="4516110" y="3596019"/>
              <a:ext cx="1323092" cy="538540"/>
            </a:xfrm>
            <a:prstGeom prst="chevron">
              <a:avLst/>
            </a:prstGeom>
            <a:grp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75000"/>
                    <a:lumOff val="25000"/>
                  </a:schemeClr>
                </a:solidFill>
              </a:endParaRPr>
            </a:p>
          </p:txBody>
        </p:sp>
        <p:cxnSp>
          <p:nvCxnSpPr>
            <p:cNvPr id="13" name="Straight Connector 5">
              <a:extLst>
                <a:ext uri="{FF2B5EF4-FFF2-40B4-BE49-F238E27FC236}">
                  <a16:creationId xmlns:a16="http://schemas.microsoft.com/office/drawing/2014/main" id="{8F7F5BDE-DC5E-42B2-B24D-0CBAB75922B3}"/>
                </a:ext>
              </a:extLst>
            </p:cNvPr>
            <p:cNvCxnSpPr>
              <a:cxnSpLocks/>
            </p:cNvCxnSpPr>
            <p:nvPr/>
          </p:nvCxnSpPr>
          <p:spPr>
            <a:xfrm rot="2820000" flipV="1">
              <a:off x="4121993" y="4057751"/>
              <a:ext cx="1" cy="675264"/>
            </a:xfrm>
            <a:prstGeom prst="line">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1CC4B73A-6366-4BCA-8EE2-485A919F43AF}"/>
              </a:ext>
            </a:extLst>
          </p:cNvPr>
          <p:cNvSpPr/>
          <p:nvPr/>
        </p:nvSpPr>
        <p:spPr>
          <a:xfrm>
            <a:off x="9656193" y="3209544"/>
            <a:ext cx="1533683" cy="1533683"/>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A5747BDF-1EE9-41A6-A9F8-C30DAF9F0EF4}"/>
              </a:ext>
            </a:extLst>
          </p:cNvPr>
          <p:cNvSpPr/>
          <p:nvPr/>
        </p:nvSpPr>
        <p:spPr>
          <a:xfrm>
            <a:off x="1355140" y="2428675"/>
            <a:ext cx="689041" cy="689041"/>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15">
            <a:extLst>
              <a:ext uri="{FF2B5EF4-FFF2-40B4-BE49-F238E27FC236}">
                <a16:creationId xmlns:a16="http://schemas.microsoft.com/office/drawing/2014/main" id="{F8CBF137-F825-4FE9-A5FE-6E30B1C0FA29}"/>
              </a:ext>
            </a:extLst>
          </p:cNvPr>
          <p:cNvSpPr/>
          <p:nvPr/>
        </p:nvSpPr>
        <p:spPr>
          <a:xfrm flipV="1">
            <a:off x="2945114" y="4833033"/>
            <a:ext cx="689041" cy="68904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Oval 16">
            <a:extLst>
              <a:ext uri="{FF2B5EF4-FFF2-40B4-BE49-F238E27FC236}">
                <a16:creationId xmlns:a16="http://schemas.microsoft.com/office/drawing/2014/main" id="{68EFD79B-EB05-4D46-9F7E-255C38E53C41}"/>
              </a:ext>
            </a:extLst>
          </p:cNvPr>
          <p:cNvSpPr/>
          <p:nvPr/>
        </p:nvSpPr>
        <p:spPr>
          <a:xfrm>
            <a:off x="4535088" y="2428675"/>
            <a:ext cx="689041" cy="689041"/>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Oval 17">
            <a:extLst>
              <a:ext uri="{FF2B5EF4-FFF2-40B4-BE49-F238E27FC236}">
                <a16:creationId xmlns:a16="http://schemas.microsoft.com/office/drawing/2014/main" id="{CC20FA13-5686-400B-938C-220AAD3CF5C3}"/>
              </a:ext>
            </a:extLst>
          </p:cNvPr>
          <p:cNvSpPr/>
          <p:nvPr/>
        </p:nvSpPr>
        <p:spPr>
          <a:xfrm flipV="1">
            <a:off x="6125062" y="4833033"/>
            <a:ext cx="689041" cy="689041"/>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9" name="Oval 18">
            <a:extLst>
              <a:ext uri="{FF2B5EF4-FFF2-40B4-BE49-F238E27FC236}">
                <a16:creationId xmlns:a16="http://schemas.microsoft.com/office/drawing/2014/main" id="{62AA7E45-375B-47B5-BEF4-A3E7DB414860}"/>
              </a:ext>
            </a:extLst>
          </p:cNvPr>
          <p:cNvSpPr/>
          <p:nvPr/>
        </p:nvSpPr>
        <p:spPr>
          <a:xfrm>
            <a:off x="7715037" y="2428675"/>
            <a:ext cx="689041" cy="689041"/>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20" name="Group 19">
            <a:extLst>
              <a:ext uri="{FF2B5EF4-FFF2-40B4-BE49-F238E27FC236}">
                <a16:creationId xmlns:a16="http://schemas.microsoft.com/office/drawing/2014/main" id="{0DDF3BC6-6806-4B96-8629-36878E61B7E4}"/>
              </a:ext>
            </a:extLst>
          </p:cNvPr>
          <p:cNvGrpSpPr/>
          <p:nvPr/>
        </p:nvGrpSpPr>
        <p:grpSpPr>
          <a:xfrm>
            <a:off x="7626108" y="4466828"/>
            <a:ext cx="1624773" cy="1576495"/>
            <a:chOff x="4945814" y="4621200"/>
            <a:chExt cx="1786425" cy="1325475"/>
          </a:xfrm>
          <a:noFill/>
        </p:grpSpPr>
        <p:sp>
          <p:nvSpPr>
            <p:cNvPr id="21" name="TextBox 20">
              <a:extLst>
                <a:ext uri="{FF2B5EF4-FFF2-40B4-BE49-F238E27FC236}">
                  <a16:creationId xmlns:a16="http://schemas.microsoft.com/office/drawing/2014/main" id="{D2A7BFE0-B201-45EA-AC65-520EB2B5DB0D}"/>
                </a:ext>
              </a:extLst>
            </p:cNvPr>
            <p:cNvSpPr txBox="1"/>
            <p:nvPr/>
          </p:nvSpPr>
          <p:spPr>
            <a:xfrm>
              <a:off x="4945814" y="4621200"/>
              <a:ext cx="1786425" cy="232893"/>
            </a:xfrm>
            <a:prstGeom prst="rect">
              <a:avLst/>
            </a:prstGeom>
            <a:grpFill/>
          </p:spPr>
          <p:txBody>
            <a:bodyPr wrap="square" rtlCol="0">
              <a:spAutoFit/>
            </a:bodyPr>
            <a:lstStyle/>
            <a:p>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sp>
          <p:nvSpPr>
            <p:cNvPr id="22" name="TextBox 21">
              <a:extLst>
                <a:ext uri="{FF2B5EF4-FFF2-40B4-BE49-F238E27FC236}">
                  <a16:creationId xmlns:a16="http://schemas.microsoft.com/office/drawing/2014/main" id="{9A1A07CF-A409-4EF8-ADBB-DD83B46FF496}"/>
                </a:ext>
              </a:extLst>
            </p:cNvPr>
            <p:cNvSpPr txBox="1"/>
            <p:nvPr/>
          </p:nvSpPr>
          <p:spPr>
            <a:xfrm>
              <a:off x="4945814" y="4937470"/>
              <a:ext cx="1786425" cy="1009205"/>
            </a:xfrm>
            <a:prstGeom prst="rect">
              <a:avLst/>
            </a:prstGeom>
            <a:grpFill/>
          </p:spPr>
          <p:txBody>
            <a:bodyPr wrap="square" rtlCol="0">
              <a:spAutoFit/>
            </a:bodyPr>
            <a:lstStyle/>
            <a:p>
              <a:r>
                <a:rPr lang="en-US" altLang="ko-KR" sz="1200" dirty="0">
                  <a:solidFill>
                    <a:schemeClr val="bg1"/>
                  </a:solidFill>
                  <a:cs typeface="Arial" pitchFamily="34" charset="0"/>
                </a:rPr>
                <a:t>Example Text : </a:t>
              </a:r>
            </a:p>
            <a:p>
              <a:r>
                <a:rPr lang="en-US" altLang="ko-KR" sz="1200" dirty="0">
                  <a:solidFill>
                    <a:schemeClr val="bg1"/>
                  </a:solidFill>
                  <a:cs typeface="Arial" pitchFamily="34" charset="0"/>
                </a:rPr>
                <a:t>I hope and I believe that this Template will your Time, Money and Reputation. </a:t>
              </a:r>
              <a:endParaRPr lang="ko-KR" altLang="en-US" sz="1200"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id="{40590B4B-D233-4D94-881B-DD76C9B180A6}"/>
              </a:ext>
            </a:extLst>
          </p:cNvPr>
          <p:cNvGrpSpPr/>
          <p:nvPr/>
        </p:nvGrpSpPr>
        <p:grpSpPr>
          <a:xfrm>
            <a:off x="4422661" y="4466828"/>
            <a:ext cx="1621755" cy="1576495"/>
            <a:chOff x="2612859" y="4623869"/>
            <a:chExt cx="1786425" cy="1325475"/>
          </a:xfrm>
          <a:noFill/>
        </p:grpSpPr>
        <p:sp>
          <p:nvSpPr>
            <p:cNvPr id="24" name="TextBox 23">
              <a:extLst>
                <a:ext uri="{FF2B5EF4-FFF2-40B4-BE49-F238E27FC236}">
                  <a16:creationId xmlns:a16="http://schemas.microsoft.com/office/drawing/2014/main" id="{48BFC631-FDE8-4DC5-89A4-0D7A30E898A0}"/>
                </a:ext>
              </a:extLst>
            </p:cNvPr>
            <p:cNvSpPr txBox="1"/>
            <p:nvPr/>
          </p:nvSpPr>
          <p:spPr>
            <a:xfrm>
              <a:off x="2612859" y="4623869"/>
              <a:ext cx="1786425" cy="232893"/>
            </a:xfrm>
            <a:prstGeom prst="rect">
              <a:avLst/>
            </a:prstGeom>
            <a:grpFill/>
          </p:spPr>
          <p:txBody>
            <a:bodyPr wrap="square" rtlCol="0">
              <a:spAutoFit/>
            </a:bodyPr>
            <a:lstStyle/>
            <a:p>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sp>
          <p:nvSpPr>
            <p:cNvPr id="25" name="TextBox 24">
              <a:extLst>
                <a:ext uri="{FF2B5EF4-FFF2-40B4-BE49-F238E27FC236}">
                  <a16:creationId xmlns:a16="http://schemas.microsoft.com/office/drawing/2014/main" id="{8A692CBC-5521-4CD6-984D-3B15F338E0FE}"/>
                </a:ext>
              </a:extLst>
            </p:cNvPr>
            <p:cNvSpPr txBox="1"/>
            <p:nvPr/>
          </p:nvSpPr>
          <p:spPr>
            <a:xfrm>
              <a:off x="2612859" y="4940139"/>
              <a:ext cx="1786425" cy="1009205"/>
            </a:xfrm>
            <a:prstGeom prst="rect">
              <a:avLst/>
            </a:prstGeom>
            <a:grpFill/>
          </p:spPr>
          <p:txBody>
            <a:bodyPr wrap="square" rtlCol="0">
              <a:spAutoFit/>
            </a:bodyPr>
            <a:lstStyle/>
            <a:p>
              <a:r>
                <a:rPr lang="en-US" altLang="ko-KR" sz="1200" dirty="0">
                  <a:solidFill>
                    <a:schemeClr val="bg1"/>
                  </a:solidFill>
                  <a:cs typeface="Arial" pitchFamily="34" charset="0"/>
                </a:rPr>
                <a:t>Example Text : </a:t>
              </a:r>
            </a:p>
            <a:p>
              <a:r>
                <a:rPr lang="en-US" altLang="ko-KR" sz="1200" dirty="0">
                  <a:solidFill>
                    <a:schemeClr val="bg1"/>
                  </a:solidFill>
                  <a:cs typeface="Arial" pitchFamily="34" charset="0"/>
                </a:rPr>
                <a:t>I hope and I believe that this Template will your Time, Money and Reputation. </a:t>
              </a:r>
              <a:endParaRPr lang="ko-KR" altLang="en-US" sz="1200" dirty="0">
                <a:solidFill>
                  <a:schemeClr val="bg1"/>
                </a:solidFill>
                <a:cs typeface="Arial" pitchFamily="34" charset="0"/>
              </a:endParaRPr>
            </a:p>
          </p:txBody>
        </p:sp>
      </p:grpSp>
      <p:grpSp>
        <p:nvGrpSpPr>
          <p:cNvPr id="26" name="Group 25">
            <a:extLst>
              <a:ext uri="{FF2B5EF4-FFF2-40B4-BE49-F238E27FC236}">
                <a16:creationId xmlns:a16="http://schemas.microsoft.com/office/drawing/2014/main" id="{61214480-D253-4C30-A6CA-C380B3FE8B57}"/>
              </a:ext>
            </a:extLst>
          </p:cNvPr>
          <p:cNvGrpSpPr/>
          <p:nvPr/>
        </p:nvGrpSpPr>
        <p:grpSpPr>
          <a:xfrm>
            <a:off x="6049072" y="1981357"/>
            <a:ext cx="1572378" cy="1516599"/>
            <a:chOff x="4945814" y="4621200"/>
            <a:chExt cx="1786425" cy="1516599"/>
          </a:xfrm>
          <a:noFill/>
        </p:grpSpPr>
        <p:sp>
          <p:nvSpPr>
            <p:cNvPr id="27" name="TextBox 26">
              <a:extLst>
                <a:ext uri="{FF2B5EF4-FFF2-40B4-BE49-F238E27FC236}">
                  <a16:creationId xmlns:a16="http://schemas.microsoft.com/office/drawing/2014/main" id="{5545B81E-16C5-458C-B05D-0637F781EEAB}"/>
                </a:ext>
              </a:extLst>
            </p:cNvPr>
            <p:cNvSpPr txBox="1"/>
            <p:nvPr/>
          </p:nvSpPr>
          <p:spPr>
            <a:xfrm>
              <a:off x="4945814" y="4621200"/>
              <a:ext cx="1786425" cy="276999"/>
            </a:xfrm>
            <a:prstGeom prst="rect">
              <a:avLst/>
            </a:prstGeom>
            <a:grpFill/>
          </p:spPr>
          <p:txBody>
            <a:bodyPr wrap="square" rtlCol="0">
              <a:spAutoFit/>
            </a:bodyPr>
            <a:lstStyle/>
            <a:p>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sp>
          <p:nvSpPr>
            <p:cNvPr id="28" name="TextBox 27">
              <a:extLst>
                <a:ext uri="{FF2B5EF4-FFF2-40B4-BE49-F238E27FC236}">
                  <a16:creationId xmlns:a16="http://schemas.microsoft.com/office/drawing/2014/main" id="{6E873408-5F0C-4B34-81BE-CB9B498519B1}"/>
                </a:ext>
              </a:extLst>
            </p:cNvPr>
            <p:cNvSpPr txBox="1"/>
            <p:nvPr/>
          </p:nvSpPr>
          <p:spPr>
            <a:xfrm>
              <a:off x="4945814" y="4937470"/>
              <a:ext cx="1786425" cy="1200329"/>
            </a:xfrm>
            <a:prstGeom prst="rect">
              <a:avLst/>
            </a:prstGeom>
            <a:grpFill/>
          </p:spPr>
          <p:txBody>
            <a:bodyPr wrap="square" rtlCol="0">
              <a:spAutoFit/>
            </a:bodyPr>
            <a:lstStyle/>
            <a:p>
              <a:r>
                <a:rPr lang="en-US" altLang="ko-KR" sz="1200" dirty="0">
                  <a:solidFill>
                    <a:schemeClr val="bg1"/>
                  </a:solidFill>
                  <a:cs typeface="Arial" pitchFamily="34" charset="0"/>
                </a:rPr>
                <a:t>Example Text : </a:t>
              </a:r>
            </a:p>
            <a:p>
              <a:r>
                <a:rPr lang="en-US" altLang="ko-KR" sz="1200" dirty="0">
                  <a:solidFill>
                    <a:schemeClr val="bg1"/>
                  </a:solidFill>
                  <a:cs typeface="Arial" pitchFamily="34" charset="0"/>
                </a:rPr>
                <a:t>I hope and I believe that this Template will your Time, Money and Reputation.  </a:t>
              </a:r>
              <a:endParaRPr lang="ko-KR" altLang="en-US" sz="1200"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B4AEC2A6-881D-467E-B0E1-890715384AE4}"/>
              </a:ext>
            </a:extLst>
          </p:cNvPr>
          <p:cNvGrpSpPr/>
          <p:nvPr/>
        </p:nvGrpSpPr>
        <p:grpSpPr>
          <a:xfrm>
            <a:off x="2845626" y="1984026"/>
            <a:ext cx="1572378" cy="1516599"/>
            <a:chOff x="2612859" y="4623869"/>
            <a:chExt cx="1786425" cy="1516599"/>
          </a:xfrm>
          <a:noFill/>
        </p:grpSpPr>
        <p:sp>
          <p:nvSpPr>
            <p:cNvPr id="30" name="TextBox 29">
              <a:extLst>
                <a:ext uri="{FF2B5EF4-FFF2-40B4-BE49-F238E27FC236}">
                  <a16:creationId xmlns:a16="http://schemas.microsoft.com/office/drawing/2014/main" id="{58296F26-A829-423F-A760-1F63B95F8E05}"/>
                </a:ext>
              </a:extLst>
            </p:cNvPr>
            <p:cNvSpPr txBox="1"/>
            <p:nvPr/>
          </p:nvSpPr>
          <p:spPr>
            <a:xfrm>
              <a:off x="2612859" y="4623869"/>
              <a:ext cx="1786425" cy="276999"/>
            </a:xfrm>
            <a:prstGeom prst="rect">
              <a:avLst/>
            </a:prstGeom>
            <a:grpFill/>
          </p:spPr>
          <p:txBody>
            <a:bodyPr wrap="square" rtlCol="0">
              <a:spAutoFit/>
            </a:bodyPr>
            <a:lstStyle/>
            <a:p>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sp>
          <p:nvSpPr>
            <p:cNvPr id="31" name="TextBox 30">
              <a:extLst>
                <a:ext uri="{FF2B5EF4-FFF2-40B4-BE49-F238E27FC236}">
                  <a16:creationId xmlns:a16="http://schemas.microsoft.com/office/drawing/2014/main" id="{75699182-6612-4820-91A4-D00294F0CBC2}"/>
                </a:ext>
              </a:extLst>
            </p:cNvPr>
            <p:cNvSpPr txBox="1"/>
            <p:nvPr/>
          </p:nvSpPr>
          <p:spPr>
            <a:xfrm>
              <a:off x="2612859" y="4940139"/>
              <a:ext cx="1786425" cy="1200329"/>
            </a:xfrm>
            <a:prstGeom prst="rect">
              <a:avLst/>
            </a:prstGeom>
            <a:grpFill/>
          </p:spPr>
          <p:txBody>
            <a:bodyPr wrap="square" rtlCol="0">
              <a:spAutoFit/>
            </a:bodyPr>
            <a:lstStyle/>
            <a:p>
              <a:r>
                <a:rPr lang="en-US" altLang="ko-KR" sz="1200" dirty="0">
                  <a:solidFill>
                    <a:schemeClr val="bg1"/>
                  </a:solidFill>
                  <a:cs typeface="Arial" pitchFamily="34" charset="0"/>
                </a:rPr>
                <a:t>Example Text : </a:t>
              </a:r>
            </a:p>
            <a:p>
              <a:r>
                <a:rPr lang="en-US" altLang="ko-KR" sz="1200" dirty="0">
                  <a:solidFill>
                    <a:schemeClr val="bg1"/>
                  </a:solidFill>
                  <a:cs typeface="Arial" pitchFamily="34" charset="0"/>
                </a:rPr>
                <a:t>I hope and I believe that this Template will your Time, Money and Reputation.  </a:t>
              </a:r>
              <a:endParaRPr lang="ko-KR" altLang="en-US" sz="1200" dirty="0">
                <a:solidFill>
                  <a:schemeClr val="bg1"/>
                </a:solidFill>
                <a:cs typeface="Arial" pitchFamily="34" charset="0"/>
              </a:endParaRPr>
            </a:p>
          </p:txBody>
        </p:sp>
      </p:grpSp>
      <p:grpSp>
        <p:nvGrpSpPr>
          <p:cNvPr id="32" name="Group 31">
            <a:extLst>
              <a:ext uri="{FF2B5EF4-FFF2-40B4-BE49-F238E27FC236}">
                <a16:creationId xmlns:a16="http://schemas.microsoft.com/office/drawing/2014/main" id="{FD300496-BA1F-46F8-87FF-274F0CE3C469}"/>
              </a:ext>
            </a:extLst>
          </p:cNvPr>
          <p:cNvGrpSpPr/>
          <p:nvPr/>
        </p:nvGrpSpPr>
        <p:grpSpPr>
          <a:xfrm>
            <a:off x="1219216" y="4466828"/>
            <a:ext cx="1621755" cy="1576495"/>
            <a:chOff x="2612859" y="4623869"/>
            <a:chExt cx="1786425" cy="1325475"/>
          </a:xfrm>
          <a:noFill/>
        </p:grpSpPr>
        <p:sp>
          <p:nvSpPr>
            <p:cNvPr id="33" name="TextBox 32">
              <a:extLst>
                <a:ext uri="{FF2B5EF4-FFF2-40B4-BE49-F238E27FC236}">
                  <a16:creationId xmlns:a16="http://schemas.microsoft.com/office/drawing/2014/main" id="{8F6089FA-2861-4F7B-B8BB-01433832C4D7}"/>
                </a:ext>
              </a:extLst>
            </p:cNvPr>
            <p:cNvSpPr txBox="1"/>
            <p:nvPr/>
          </p:nvSpPr>
          <p:spPr>
            <a:xfrm>
              <a:off x="2612859" y="4623869"/>
              <a:ext cx="1786425" cy="232893"/>
            </a:xfrm>
            <a:prstGeom prst="rect">
              <a:avLst/>
            </a:prstGeom>
            <a:grpFill/>
          </p:spPr>
          <p:txBody>
            <a:bodyPr wrap="square" rtlCol="0">
              <a:spAutoFit/>
            </a:bodyPr>
            <a:lstStyle/>
            <a:p>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sp>
          <p:nvSpPr>
            <p:cNvPr id="34" name="TextBox 33">
              <a:extLst>
                <a:ext uri="{FF2B5EF4-FFF2-40B4-BE49-F238E27FC236}">
                  <a16:creationId xmlns:a16="http://schemas.microsoft.com/office/drawing/2014/main" id="{7D064D8D-97FD-4F2C-B21F-A4EE3EC5E991}"/>
                </a:ext>
              </a:extLst>
            </p:cNvPr>
            <p:cNvSpPr txBox="1"/>
            <p:nvPr/>
          </p:nvSpPr>
          <p:spPr>
            <a:xfrm>
              <a:off x="2612859" y="4940139"/>
              <a:ext cx="1786425" cy="1009205"/>
            </a:xfrm>
            <a:prstGeom prst="rect">
              <a:avLst/>
            </a:prstGeom>
            <a:grpFill/>
          </p:spPr>
          <p:txBody>
            <a:bodyPr wrap="square" rtlCol="0">
              <a:spAutoFit/>
            </a:bodyPr>
            <a:lstStyle/>
            <a:p>
              <a:r>
                <a:rPr lang="en-US" altLang="ko-KR" sz="1200" dirty="0">
                  <a:solidFill>
                    <a:schemeClr val="bg1"/>
                  </a:solidFill>
                  <a:cs typeface="Arial" pitchFamily="34" charset="0"/>
                </a:rPr>
                <a:t>Example Text : </a:t>
              </a:r>
            </a:p>
            <a:p>
              <a:r>
                <a:rPr lang="en-US" altLang="ko-KR" sz="1200" dirty="0">
                  <a:solidFill>
                    <a:schemeClr val="bg1"/>
                  </a:solidFill>
                  <a:cs typeface="Arial" pitchFamily="34" charset="0"/>
                </a:rPr>
                <a:t>I hope and I believe that this Template will your Time, Money and Reputation. </a:t>
              </a:r>
              <a:endParaRPr lang="ko-KR" altLang="en-US" sz="1200" dirty="0">
                <a:solidFill>
                  <a:schemeClr val="bg1"/>
                </a:solidFill>
                <a:cs typeface="Arial" pitchFamily="34" charset="0"/>
              </a:endParaRPr>
            </a:p>
          </p:txBody>
        </p:sp>
      </p:grpSp>
      <p:sp>
        <p:nvSpPr>
          <p:cNvPr id="35" name="직사각형 113">
            <a:extLst>
              <a:ext uri="{FF2B5EF4-FFF2-40B4-BE49-F238E27FC236}">
                <a16:creationId xmlns:a16="http://schemas.microsoft.com/office/drawing/2014/main" id="{0BF82BC9-A594-49D3-A3EC-7DBD3437D523}"/>
              </a:ext>
            </a:extLst>
          </p:cNvPr>
          <p:cNvSpPr>
            <a:spLocks noChangeArrowheads="1"/>
          </p:cNvSpPr>
          <p:nvPr/>
        </p:nvSpPr>
        <p:spPr bwMode="auto">
          <a:xfrm>
            <a:off x="1791572" y="3798365"/>
            <a:ext cx="655750"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charset="0"/>
              </a:rPr>
              <a:t>Text</a:t>
            </a:r>
            <a:endParaRPr lang="ko-KR" altLang="en-US" sz="1600" dirty="0">
              <a:solidFill>
                <a:schemeClr val="bg1"/>
              </a:solidFill>
            </a:endParaRPr>
          </a:p>
        </p:txBody>
      </p:sp>
      <p:sp>
        <p:nvSpPr>
          <p:cNvPr id="36" name="TextBox 35">
            <a:extLst>
              <a:ext uri="{FF2B5EF4-FFF2-40B4-BE49-F238E27FC236}">
                <a16:creationId xmlns:a16="http://schemas.microsoft.com/office/drawing/2014/main" id="{E5CF9316-FC8B-4AC8-8079-47C924D040DD}"/>
              </a:ext>
            </a:extLst>
          </p:cNvPr>
          <p:cNvSpPr txBox="1"/>
          <p:nvPr/>
        </p:nvSpPr>
        <p:spPr>
          <a:xfrm>
            <a:off x="3367110" y="3798365"/>
            <a:ext cx="665562" cy="338554"/>
          </a:xfrm>
          <a:prstGeom prst="rect">
            <a:avLst/>
          </a:prstGeom>
          <a:noFill/>
        </p:spPr>
        <p:txBody>
          <a:bodyPr wrap="square" rtlCol="0">
            <a:spAutoFit/>
          </a:bodyPr>
          <a:lstStyle/>
          <a:p>
            <a:pPr algn="ctr"/>
            <a:r>
              <a:rPr lang="en-US" altLang="ko-KR" sz="1600" b="1" dirty="0">
                <a:solidFill>
                  <a:schemeClr val="bg1"/>
                </a:solidFill>
                <a:cs typeface="Arial" charset="0"/>
              </a:rPr>
              <a:t>Text</a:t>
            </a:r>
            <a:endParaRPr lang="ko-KR" altLang="en-US" sz="1600" dirty="0">
              <a:solidFill>
                <a:schemeClr val="bg1"/>
              </a:solidFill>
            </a:endParaRPr>
          </a:p>
        </p:txBody>
      </p:sp>
      <p:sp>
        <p:nvSpPr>
          <p:cNvPr id="37" name="TextBox 36">
            <a:extLst>
              <a:ext uri="{FF2B5EF4-FFF2-40B4-BE49-F238E27FC236}">
                <a16:creationId xmlns:a16="http://schemas.microsoft.com/office/drawing/2014/main" id="{6CBDF1BA-54E8-4C68-ADE3-50CF64316E9B}"/>
              </a:ext>
            </a:extLst>
          </p:cNvPr>
          <p:cNvSpPr txBox="1"/>
          <p:nvPr/>
        </p:nvSpPr>
        <p:spPr>
          <a:xfrm>
            <a:off x="4952462" y="3798365"/>
            <a:ext cx="665562" cy="338554"/>
          </a:xfrm>
          <a:prstGeom prst="rect">
            <a:avLst/>
          </a:prstGeom>
          <a:noFill/>
        </p:spPr>
        <p:txBody>
          <a:bodyPr wrap="square" rtlCol="0">
            <a:spAutoFit/>
          </a:bodyPr>
          <a:lstStyle/>
          <a:p>
            <a:pPr algn="ctr"/>
            <a:r>
              <a:rPr lang="en-US" altLang="ko-KR" sz="1600" b="1" dirty="0">
                <a:solidFill>
                  <a:schemeClr val="bg1"/>
                </a:solidFill>
                <a:cs typeface="Arial" charset="0"/>
              </a:rPr>
              <a:t>Text</a:t>
            </a:r>
            <a:endParaRPr lang="ko-KR" altLang="en-US" sz="1600" dirty="0">
              <a:solidFill>
                <a:schemeClr val="bg1"/>
              </a:solidFill>
            </a:endParaRPr>
          </a:p>
        </p:txBody>
      </p:sp>
      <p:sp>
        <p:nvSpPr>
          <p:cNvPr id="38" name="TextBox 37">
            <a:extLst>
              <a:ext uri="{FF2B5EF4-FFF2-40B4-BE49-F238E27FC236}">
                <a16:creationId xmlns:a16="http://schemas.microsoft.com/office/drawing/2014/main" id="{19018A55-ADD4-4851-A103-114951657D6F}"/>
              </a:ext>
            </a:extLst>
          </p:cNvPr>
          <p:cNvSpPr txBox="1"/>
          <p:nvPr/>
        </p:nvSpPr>
        <p:spPr>
          <a:xfrm>
            <a:off x="6537812" y="3798365"/>
            <a:ext cx="665562" cy="338554"/>
          </a:xfrm>
          <a:prstGeom prst="rect">
            <a:avLst/>
          </a:prstGeom>
          <a:noFill/>
        </p:spPr>
        <p:txBody>
          <a:bodyPr wrap="square" rtlCol="0">
            <a:spAutoFit/>
          </a:bodyPr>
          <a:lstStyle/>
          <a:p>
            <a:pPr algn="ctr"/>
            <a:r>
              <a:rPr lang="en-US" altLang="ko-KR" sz="1600" b="1" dirty="0">
                <a:solidFill>
                  <a:schemeClr val="bg1"/>
                </a:solidFill>
                <a:cs typeface="Arial" charset="0"/>
              </a:rPr>
              <a:t>Text</a:t>
            </a:r>
            <a:endParaRPr lang="ko-KR" altLang="en-US" sz="1600" dirty="0">
              <a:solidFill>
                <a:schemeClr val="bg1"/>
              </a:solidFill>
            </a:endParaRPr>
          </a:p>
        </p:txBody>
      </p:sp>
      <p:sp>
        <p:nvSpPr>
          <p:cNvPr id="39" name="TextBox 38">
            <a:extLst>
              <a:ext uri="{FF2B5EF4-FFF2-40B4-BE49-F238E27FC236}">
                <a16:creationId xmlns:a16="http://schemas.microsoft.com/office/drawing/2014/main" id="{1D8FB4E8-B241-4B71-ACA1-ABC4AEE36ECF}"/>
              </a:ext>
            </a:extLst>
          </p:cNvPr>
          <p:cNvSpPr txBox="1"/>
          <p:nvPr/>
        </p:nvSpPr>
        <p:spPr>
          <a:xfrm>
            <a:off x="8123164" y="3798365"/>
            <a:ext cx="665562" cy="338554"/>
          </a:xfrm>
          <a:prstGeom prst="rect">
            <a:avLst/>
          </a:prstGeom>
          <a:noFill/>
        </p:spPr>
        <p:txBody>
          <a:bodyPr wrap="square" rtlCol="0">
            <a:spAutoFit/>
          </a:bodyPr>
          <a:lstStyle/>
          <a:p>
            <a:pPr algn="ctr"/>
            <a:r>
              <a:rPr lang="en-US" altLang="ko-KR" sz="1600" b="1" dirty="0">
                <a:solidFill>
                  <a:schemeClr val="bg1"/>
                </a:solidFill>
                <a:cs typeface="Arial" charset="0"/>
              </a:rPr>
              <a:t>Text</a:t>
            </a:r>
            <a:endParaRPr lang="ko-KR" altLang="en-US" sz="1600" dirty="0">
              <a:solidFill>
                <a:schemeClr val="bg1"/>
              </a:solidFill>
            </a:endParaRPr>
          </a:p>
        </p:txBody>
      </p:sp>
      <p:sp>
        <p:nvSpPr>
          <p:cNvPr id="40" name="Isosceles Triangle 51">
            <a:extLst>
              <a:ext uri="{FF2B5EF4-FFF2-40B4-BE49-F238E27FC236}">
                <a16:creationId xmlns:a16="http://schemas.microsoft.com/office/drawing/2014/main" id="{2F98A4A1-008B-4BFC-9FA2-B340447742C1}"/>
              </a:ext>
            </a:extLst>
          </p:cNvPr>
          <p:cNvSpPr/>
          <p:nvPr/>
        </p:nvSpPr>
        <p:spPr>
          <a:xfrm>
            <a:off x="4740994" y="2653493"/>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41" name="Rounded Rectangle 27">
            <a:extLst>
              <a:ext uri="{FF2B5EF4-FFF2-40B4-BE49-F238E27FC236}">
                <a16:creationId xmlns:a16="http://schemas.microsoft.com/office/drawing/2014/main" id="{BF5433C9-7644-49BF-89D8-C79C53C410F6}"/>
              </a:ext>
            </a:extLst>
          </p:cNvPr>
          <p:cNvSpPr/>
          <p:nvPr/>
        </p:nvSpPr>
        <p:spPr>
          <a:xfrm>
            <a:off x="3131061" y="5063372"/>
            <a:ext cx="317145" cy="2436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42" name="Rounded Rectangle 7">
            <a:extLst>
              <a:ext uri="{FF2B5EF4-FFF2-40B4-BE49-F238E27FC236}">
                <a16:creationId xmlns:a16="http://schemas.microsoft.com/office/drawing/2014/main" id="{CDC92484-DA32-49D5-835D-506441BE9572}"/>
              </a:ext>
            </a:extLst>
          </p:cNvPr>
          <p:cNvSpPr/>
          <p:nvPr/>
        </p:nvSpPr>
        <p:spPr>
          <a:xfrm>
            <a:off x="7907202" y="2592227"/>
            <a:ext cx="322437" cy="27825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43" name="Round Same Side Corner Rectangle 36">
            <a:extLst>
              <a:ext uri="{FF2B5EF4-FFF2-40B4-BE49-F238E27FC236}">
                <a16:creationId xmlns:a16="http://schemas.microsoft.com/office/drawing/2014/main" id="{9697F192-404E-4984-BC7D-97EFEA2E0676}"/>
              </a:ext>
            </a:extLst>
          </p:cNvPr>
          <p:cNvSpPr/>
          <p:nvPr/>
        </p:nvSpPr>
        <p:spPr>
          <a:xfrm>
            <a:off x="6300726" y="5043028"/>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44" name="자유형 176">
            <a:extLst>
              <a:ext uri="{FF2B5EF4-FFF2-40B4-BE49-F238E27FC236}">
                <a16:creationId xmlns:a16="http://schemas.microsoft.com/office/drawing/2014/main" id="{079E01E2-BF58-4305-99FE-69DA84703432}"/>
              </a:ext>
            </a:extLst>
          </p:cNvPr>
          <p:cNvSpPr/>
          <p:nvPr/>
        </p:nvSpPr>
        <p:spPr>
          <a:xfrm>
            <a:off x="1528625" y="2586502"/>
            <a:ext cx="372027" cy="390469"/>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45" name="Block Arc 14">
            <a:extLst>
              <a:ext uri="{FF2B5EF4-FFF2-40B4-BE49-F238E27FC236}">
                <a16:creationId xmlns:a16="http://schemas.microsoft.com/office/drawing/2014/main" id="{6E56C874-D38C-45FE-A776-B8CF79F4EBA3}"/>
              </a:ext>
            </a:extLst>
          </p:cNvPr>
          <p:cNvSpPr/>
          <p:nvPr/>
        </p:nvSpPr>
        <p:spPr>
          <a:xfrm rot="16200000">
            <a:off x="10084687" y="3634814"/>
            <a:ext cx="682692" cy="6831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247976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9F33B-2CA3-4386-8F49-B234BF96DC71}"/>
              </a:ext>
            </a:extLst>
          </p:cNvPr>
          <p:cNvSpPr txBox="1"/>
          <p:nvPr/>
        </p:nvSpPr>
        <p:spPr>
          <a:xfrm>
            <a:off x="1246055" y="2864557"/>
            <a:ext cx="6771510" cy="369332"/>
          </a:xfrm>
          <a:prstGeom prst="rect">
            <a:avLst/>
          </a:prstGeom>
          <a:noFill/>
        </p:spPr>
        <p:txBody>
          <a:bodyPr wrap="square" rtlCol="0">
            <a:spAutoFit/>
          </a:bodyPr>
          <a:lstStyle/>
          <a:p>
            <a:r>
              <a:rPr lang="en-US" altLang="ko-KR" sz="1400" dirty="0">
                <a:solidFill>
                  <a:schemeClr val="tx1">
                    <a:lumMod val="95000"/>
                    <a:lumOff val="5000"/>
                  </a:schemeClr>
                </a:solidFill>
                <a:cs typeface="Arial" pitchFamily="34" charset="0"/>
              </a:rPr>
              <a:t>Timeline </a:t>
            </a:r>
            <a:r>
              <a:rPr lang="en-US" altLang="ko-KR" dirty="0">
                <a:solidFill>
                  <a:schemeClr val="tx1">
                    <a:lumMod val="95000"/>
                    <a:lumOff val="5000"/>
                  </a:schemeClr>
                </a:solidFill>
                <a:cs typeface="Arial" pitchFamily="34" charset="0"/>
              </a:rPr>
              <a:t>I</a:t>
            </a:r>
            <a:r>
              <a:rPr lang="en-US" altLang="ko-KR" sz="1400" dirty="0">
                <a:solidFill>
                  <a:schemeClr val="tx1">
                    <a:lumMod val="95000"/>
                    <a:lumOff val="5000"/>
                  </a:schemeClr>
                </a:solidFill>
                <a:cs typeface="Arial" pitchFamily="34" charset="0"/>
              </a:rPr>
              <a:t> Use Cases </a:t>
            </a:r>
            <a:r>
              <a:rPr lang="en-US" altLang="ko-KR" dirty="0">
                <a:solidFill>
                  <a:schemeClr val="tx1">
                    <a:lumMod val="95000"/>
                    <a:lumOff val="5000"/>
                  </a:schemeClr>
                </a:solidFill>
                <a:cs typeface="Arial" pitchFamily="34" charset="0"/>
              </a:rPr>
              <a:t>I</a:t>
            </a:r>
            <a:r>
              <a:rPr lang="en-US" altLang="ko-KR" sz="1400" dirty="0">
                <a:solidFill>
                  <a:schemeClr val="tx1">
                    <a:lumMod val="95000"/>
                    <a:lumOff val="5000"/>
                  </a:schemeClr>
                </a:solidFill>
                <a:cs typeface="Arial" pitchFamily="34" charset="0"/>
              </a:rPr>
              <a:t> Features I Challenges </a:t>
            </a:r>
          </a:p>
        </p:txBody>
      </p:sp>
      <p:grpSp>
        <p:nvGrpSpPr>
          <p:cNvPr id="3" name="Group 2">
            <a:extLst>
              <a:ext uri="{FF2B5EF4-FFF2-40B4-BE49-F238E27FC236}">
                <a16:creationId xmlns:a16="http://schemas.microsoft.com/office/drawing/2014/main" id="{986D5C9B-AB83-4EE5-B0A2-F12EAC0B3ECE}"/>
              </a:ext>
            </a:extLst>
          </p:cNvPr>
          <p:cNvGrpSpPr/>
          <p:nvPr/>
        </p:nvGrpSpPr>
        <p:grpSpPr>
          <a:xfrm>
            <a:off x="470653" y="2165727"/>
            <a:ext cx="5419664" cy="777510"/>
            <a:chOff x="6102442" y="1483456"/>
            <a:chExt cx="5419664" cy="777510"/>
          </a:xfrm>
        </p:grpSpPr>
        <p:sp>
          <p:nvSpPr>
            <p:cNvPr id="4" name="TextBox 3">
              <a:extLst>
                <a:ext uri="{FF2B5EF4-FFF2-40B4-BE49-F238E27FC236}">
                  <a16:creationId xmlns:a16="http://schemas.microsoft.com/office/drawing/2014/main" id="{4F17B1B3-FFAF-4247-8258-E17CB7EF84D5}"/>
                </a:ext>
              </a:extLst>
            </p:cNvPr>
            <p:cNvSpPr txBox="1"/>
            <p:nvPr/>
          </p:nvSpPr>
          <p:spPr>
            <a:xfrm>
              <a:off x="6860266" y="1691404"/>
              <a:ext cx="4661840" cy="507831"/>
            </a:xfrm>
            <a:prstGeom prst="rect">
              <a:avLst/>
            </a:prstGeom>
            <a:noFill/>
          </p:spPr>
          <p:txBody>
            <a:bodyPr wrap="square" lIns="108000" rIns="108000" rtlCol="0">
              <a:spAutoFit/>
            </a:bodyPr>
            <a:lstStyle/>
            <a:p>
              <a:r>
                <a:rPr lang="en-US" altLang="ko-KR" sz="2700" b="1" dirty="0">
                  <a:solidFill>
                    <a:srgbClr val="7030A0"/>
                  </a:solidFill>
                  <a:cs typeface="Arial" pitchFamily="34" charset="0"/>
                </a:rPr>
                <a:t>Introduction</a:t>
              </a:r>
              <a:endParaRPr lang="ko-KR" altLang="en-US" sz="2700" b="1" dirty="0">
                <a:solidFill>
                  <a:srgbClr val="7030A0"/>
                </a:solidFill>
                <a:cs typeface="Arial" pitchFamily="34" charset="0"/>
              </a:endParaRPr>
            </a:p>
          </p:txBody>
        </p:sp>
        <p:sp>
          <p:nvSpPr>
            <p:cNvPr id="5" name="TextBox 4">
              <a:extLst>
                <a:ext uri="{FF2B5EF4-FFF2-40B4-BE49-F238E27FC236}">
                  <a16:creationId xmlns:a16="http://schemas.microsoft.com/office/drawing/2014/main" id="{4B6FE61E-CE0C-4214-BC4D-B053E3E9706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rgbClr val="7030A0"/>
                  </a:solidFill>
                  <a:cs typeface="Arial" pitchFamily="34" charset="0"/>
                </a:rPr>
                <a:t>01</a:t>
              </a:r>
              <a:endParaRPr lang="ko-KR" altLang="en-US" sz="4400" b="1" dirty="0">
                <a:solidFill>
                  <a:srgbClr val="7030A0"/>
                </a:solidFill>
                <a:cs typeface="Arial" pitchFamily="34" charset="0"/>
              </a:endParaRPr>
            </a:p>
          </p:txBody>
        </p:sp>
      </p:grpSp>
      <p:sp>
        <p:nvSpPr>
          <p:cNvPr id="6" name="TextBox 5">
            <a:extLst>
              <a:ext uri="{FF2B5EF4-FFF2-40B4-BE49-F238E27FC236}">
                <a16:creationId xmlns:a16="http://schemas.microsoft.com/office/drawing/2014/main" id="{B88B6458-DB7A-460E-977F-722449119EB0}"/>
              </a:ext>
            </a:extLst>
          </p:cNvPr>
          <p:cNvSpPr txBox="1"/>
          <p:nvPr/>
        </p:nvSpPr>
        <p:spPr>
          <a:xfrm>
            <a:off x="1246055" y="3987639"/>
            <a:ext cx="4661840" cy="369332"/>
          </a:xfrm>
          <a:prstGeom prst="rect">
            <a:avLst/>
          </a:prstGeom>
          <a:noFill/>
        </p:spPr>
        <p:txBody>
          <a:bodyPr wrap="square" rtlCol="0">
            <a:spAutoFit/>
          </a:bodyPr>
          <a:lstStyle/>
          <a:p>
            <a:r>
              <a:rPr lang="en-US" altLang="ko-KR" sz="1400" dirty="0">
                <a:solidFill>
                  <a:schemeClr val="tx1">
                    <a:lumMod val="95000"/>
                    <a:lumOff val="5000"/>
                  </a:schemeClr>
                </a:solidFill>
                <a:cs typeface="Arial" pitchFamily="34" charset="0"/>
              </a:rPr>
              <a:t>Wireframes </a:t>
            </a:r>
            <a:r>
              <a:rPr lang="en-US" altLang="ko-KR" dirty="0">
                <a:solidFill>
                  <a:schemeClr val="tx1">
                    <a:lumMod val="95000"/>
                    <a:lumOff val="5000"/>
                  </a:schemeClr>
                </a:solidFill>
                <a:cs typeface="Arial" pitchFamily="34" charset="0"/>
              </a:rPr>
              <a:t>I</a:t>
            </a:r>
            <a:r>
              <a:rPr lang="en-US" altLang="ko-KR" sz="1400" dirty="0">
                <a:solidFill>
                  <a:schemeClr val="tx1">
                    <a:lumMod val="95000"/>
                    <a:lumOff val="5000"/>
                  </a:schemeClr>
                </a:solidFill>
                <a:cs typeface="Arial" pitchFamily="34" charset="0"/>
              </a:rPr>
              <a:t> Mockups </a:t>
            </a:r>
            <a:r>
              <a:rPr lang="en-US" altLang="ko-KR" dirty="0">
                <a:solidFill>
                  <a:schemeClr val="tx1">
                    <a:lumMod val="95000"/>
                    <a:lumOff val="5000"/>
                  </a:schemeClr>
                </a:solidFill>
                <a:cs typeface="Arial" pitchFamily="34" charset="0"/>
              </a:rPr>
              <a:t>I</a:t>
            </a:r>
            <a:r>
              <a:rPr lang="en-US" altLang="ko-KR" sz="1400" dirty="0">
                <a:solidFill>
                  <a:schemeClr val="tx1">
                    <a:lumMod val="95000"/>
                    <a:lumOff val="5000"/>
                  </a:schemeClr>
                </a:solidFill>
                <a:cs typeface="Arial" pitchFamily="34" charset="0"/>
              </a:rPr>
              <a:t> Final Prototype</a:t>
            </a:r>
          </a:p>
        </p:txBody>
      </p:sp>
      <p:grpSp>
        <p:nvGrpSpPr>
          <p:cNvPr id="7" name="Group 6">
            <a:extLst>
              <a:ext uri="{FF2B5EF4-FFF2-40B4-BE49-F238E27FC236}">
                <a16:creationId xmlns:a16="http://schemas.microsoft.com/office/drawing/2014/main" id="{39CD7454-5DF2-4C34-8BC7-28F0E6C5FF61}"/>
              </a:ext>
            </a:extLst>
          </p:cNvPr>
          <p:cNvGrpSpPr/>
          <p:nvPr/>
        </p:nvGrpSpPr>
        <p:grpSpPr>
          <a:xfrm>
            <a:off x="470653" y="3304719"/>
            <a:ext cx="5419664" cy="777510"/>
            <a:chOff x="6102442" y="1483456"/>
            <a:chExt cx="5419664" cy="777510"/>
          </a:xfrm>
        </p:grpSpPr>
        <p:sp>
          <p:nvSpPr>
            <p:cNvPr id="8" name="TextBox 7">
              <a:extLst>
                <a:ext uri="{FF2B5EF4-FFF2-40B4-BE49-F238E27FC236}">
                  <a16:creationId xmlns:a16="http://schemas.microsoft.com/office/drawing/2014/main" id="{66D0A5AB-F256-40F8-A411-D4C96E27B43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rgbClr val="7030A0"/>
                  </a:solidFill>
                  <a:cs typeface="Arial" pitchFamily="34" charset="0"/>
                </a:rPr>
                <a:t>Design</a:t>
              </a:r>
              <a:endParaRPr lang="ko-KR" altLang="en-US" sz="2700" b="1" dirty="0">
                <a:solidFill>
                  <a:srgbClr val="7030A0"/>
                </a:solidFill>
                <a:cs typeface="Arial" pitchFamily="34" charset="0"/>
              </a:endParaRPr>
            </a:p>
          </p:txBody>
        </p:sp>
        <p:sp>
          <p:nvSpPr>
            <p:cNvPr id="9" name="TextBox 8">
              <a:extLst>
                <a:ext uri="{FF2B5EF4-FFF2-40B4-BE49-F238E27FC236}">
                  <a16:creationId xmlns:a16="http://schemas.microsoft.com/office/drawing/2014/main" id="{83DA7A65-0873-4DC5-88A5-6470175E37BB}"/>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rgbClr val="7030A0"/>
                  </a:solidFill>
                  <a:cs typeface="Arial" pitchFamily="34" charset="0"/>
                </a:rPr>
                <a:t>02</a:t>
              </a:r>
              <a:endParaRPr lang="ko-KR" altLang="en-US" sz="4400" b="1" dirty="0">
                <a:solidFill>
                  <a:srgbClr val="7030A0"/>
                </a:solidFill>
                <a:cs typeface="Arial" pitchFamily="34" charset="0"/>
              </a:endParaRPr>
            </a:p>
          </p:txBody>
        </p:sp>
      </p:grpSp>
      <p:sp>
        <p:nvSpPr>
          <p:cNvPr id="10" name="TextBox 9">
            <a:extLst>
              <a:ext uri="{FF2B5EF4-FFF2-40B4-BE49-F238E27FC236}">
                <a16:creationId xmlns:a16="http://schemas.microsoft.com/office/drawing/2014/main" id="{618C6008-94BC-492B-8A33-BF3198EA8953}"/>
              </a:ext>
            </a:extLst>
          </p:cNvPr>
          <p:cNvSpPr txBox="1"/>
          <p:nvPr/>
        </p:nvSpPr>
        <p:spPr>
          <a:xfrm>
            <a:off x="1246055" y="5126631"/>
            <a:ext cx="4661840" cy="338554"/>
          </a:xfrm>
          <a:prstGeom prst="rect">
            <a:avLst/>
          </a:prstGeom>
          <a:noFill/>
        </p:spPr>
        <p:txBody>
          <a:bodyPr wrap="square" rtlCol="0">
            <a:spAutoFit/>
          </a:bodyPr>
          <a:lstStyle/>
          <a:p>
            <a:r>
              <a:rPr lang="en-US" altLang="ko-KR" sz="1400" dirty="0">
                <a:solidFill>
                  <a:schemeClr val="tx1">
                    <a:lumMod val="95000"/>
                    <a:lumOff val="5000"/>
                  </a:schemeClr>
                </a:solidFill>
                <a:cs typeface="Arial" pitchFamily="34" charset="0"/>
              </a:rPr>
              <a:t>Hands-On I</a:t>
            </a:r>
            <a:r>
              <a:rPr lang="en-US" altLang="ko-KR" sz="1600" dirty="0">
                <a:solidFill>
                  <a:schemeClr val="tx1">
                    <a:lumMod val="95000"/>
                    <a:lumOff val="5000"/>
                  </a:schemeClr>
                </a:solidFill>
                <a:cs typeface="Arial" pitchFamily="34" charset="0"/>
              </a:rPr>
              <a:t> </a:t>
            </a:r>
            <a:r>
              <a:rPr lang="en-US" altLang="ko-KR" sz="1400" dirty="0">
                <a:solidFill>
                  <a:schemeClr val="tx1">
                    <a:lumMod val="95000"/>
                    <a:lumOff val="5000"/>
                  </a:schemeClr>
                </a:solidFill>
                <a:cs typeface="Arial" pitchFamily="34" charset="0"/>
              </a:rPr>
              <a:t>Design Principles </a:t>
            </a:r>
          </a:p>
        </p:txBody>
      </p:sp>
      <p:grpSp>
        <p:nvGrpSpPr>
          <p:cNvPr id="11" name="Group 10">
            <a:extLst>
              <a:ext uri="{FF2B5EF4-FFF2-40B4-BE49-F238E27FC236}">
                <a16:creationId xmlns:a16="http://schemas.microsoft.com/office/drawing/2014/main" id="{65A6A641-AE70-46E2-95AE-8729160DBA38}"/>
              </a:ext>
            </a:extLst>
          </p:cNvPr>
          <p:cNvGrpSpPr/>
          <p:nvPr/>
        </p:nvGrpSpPr>
        <p:grpSpPr>
          <a:xfrm>
            <a:off x="470653" y="4443711"/>
            <a:ext cx="5419664" cy="777510"/>
            <a:chOff x="6102442" y="1483456"/>
            <a:chExt cx="5419664" cy="777510"/>
          </a:xfrm>
        </p:grpSpPr>
        <p:sp>
          <p:nvSpPr>
            <p:cNvPr id="12" name="TextBox 11">
              <a:extLst>
                <a:ext uri="{FF2B5EF4-FFF2-40B4-BE49-F238E27FC236}">
                  <a16:creationId xmlns:a16="http://schemas.microsoft.com/office/drawing/2014/main" id="{1BFAB95B-B3FE-497B-9EC2-EBA3E73AF255}"/>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rgbClr val="7030A0"/>
                  </a:solidFill>
                  <a:cs typeface="Arial" pitchFamily="34" charset="0"/>
                </a:rPr>
                <a:t>Demonstration</a:t>
              </a:r>
              <a:endParaRPr lang="ko-KR" altLang="en-US" sz="2700" b="1" dirty="0">
                <a:solidFill>
                  <a:srgbClr val="7030A0"/>
                </a:solidFill>
                <a:cs typeface="Arial" pitchFamily="34" charset="0"/>
              </a:endParaRPr>
            </a:p>
          </p:txBody>
        </p:sp>
        <p:sp>
          <p:nvSpPr>
            <p:cNvPr id="13" name="TextBox 12">
              <a:extLst>
                <a:ext uri="{FF2B5EF4-FFF2-40B4-BE49-F238E27FC236}">
                  <a16:creationId xmlns:a16="http://schemas.microsoft.com/office/drawing/2014/main" id="{E9721728-5282-43C8-95F7-B7E6F41F5071}"/>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rgbClr val="7030A0"/>
                  </a:solidFill>
                  <a:cs typeface="Arial" pitchFamily="34" charset="0"/>
                </a:rPr>
                <a:t>03</a:t>
              </a:r>
              <a:endParaRPr lang="ko-KR" altLang="en-US" sz="4400" b="1" dirty="0">
                <a:solidFill>
                  <a:srgbClr val="7030A0"/>
                </a:solidFill>
                <a:cs typeface="Arial" pitchFamily="34" charset="0"/>
              </a:endParaRPr>
            </a:p>
          </p:txBody>
        </p:sp>
      </p:grpSp>
      <p:sp>
        <p:nvSpPr>
          <p:cNvPr id="14" name="TextBox 13">
            <a:extLst>
              <a:ext uri="{FF2B5EF4-FFF2-40B4-BE49-F238E27FC236}">
                <a16:creationId xmlns:a16="http://schemas.microsoft.com/office/drawing/2014/main" id="{EE7C564A-9D30-491E-A81F-98D842C5F762}"/>
              </a:ext>
            </a:extLst>
          </p:cNvPr>
          <p:cNvSpPr txBox="1"/>
          <p:nvPr/>
        </p:nvSpPr>
        <p:spPr>
          <a:xfrm>
            <a:off x="1246055" y="6265623"/>
            <a:ext cx="4661840" cy="369332"/>
          </a:xfrm>
          <a:prstGeom prst="rect">
            <a:avLst/>
          </a:prstGeom>
          <a:noFill/>
        </p:spPr>
        <p:txBody>
          <a:bodyPr wrap="square" rtlCol="0">
            <a:spAutoFit/>
          </a:bodyPr>
          <a:lstStyle/>
          <a:p>
            <a:r>
              <a:rPr lang="en-US" altLang="ko-KR" sz="1400" dirty="0">
                <a:solidFill>
                  <a:schemeClr val="tx1">
                    <a:lumMod val="95000"/>
                    <a:lumOff val="5000"/>
                  </a:schemeClr>
                </a:solidFill>
                <a:cs typeface="Arial" pitchFamily="34" charset="0"/>
              </a:rPr>
              <a:t>Usability Testing </a:t>
            </a:r>
            <a:r>
              <a:rPr lang="en-US" altLang="ko-KR" dirty="0">
                <a:solidFill>
                  <a:schemeClr val="tx1">
                    <a:lumMod val="95000"/>
                    <a:lumOff val="5000"/>
                  </a:schemeClr>
                </a:solidFill>
                <a:cs typeface="Arial" pitchFamily="34" charset="0"/>
              </a:rPr>
              <a:t>I</a:t>
            </a:r>
            <a:r>
              <a:rPr lang="en-US" altLang="ko-KR" sz="1400" dirty="0">
                <a:solidFill>
                  <a:schemeClr val="tx1">
                    <a:lumMod val="95000"/>
                    <a:lumOff val="5000"/>
                  </a:schemeClr>
                </a:solidFill>
                <a:cs typeface="Arial" pitchFamily="34" charset="0"/>
              </a:rPr>
              <a:t> Lessons Learned</a:t>
            </a:r>
          </a:p>
        </p:txBody>
      </p:sp>
      <p:grpSp>
        <p:nvGrpSpPr>
          <p:cNvPr id="15" name="Group 14">
            <a:extLst>
              <a:ext uri="{FF2B5EF4-FFF2-40B4-BE49-F238E27FC236}">
                <a16:creationId xmlns:a16="http://schemas.microsoft.com/office/drawing/2014/main" id="{8F2F38A6-8C6A-41EF-B150-8A737ABA1487}"/>
              </a:ext>
            </a:extLst>
          </p:cNvPr>
          <p:cNvGrpSpPr/>
          <p:nvPr/>
        </p:nvGrpSpPr>
        <p:grpSpPr>
          <a:xfrm>
            <a:off x="470653" y="5582703"/>
            <a:ext cx="5419664" cy="777510"/>
            <a:chOff x="6102442" y="1483456"/>
            <a:chExt cx="5419664" cy="777510"/>
          </a:xfrm>
        </p:grpSpPr>
        <p:sp>
          <p:nvSpPr>
            <p:cNvPr id="16" name="TextBox 15">
              <a:extLst>
                <a:ext uri="{FF2B5EF4-FFF2-40B4-BE49-F238E27FC236}">
                  <a16:creationId xmlns:a16="http://schemas.microsoft.com/office/drawing/2014/main" id="{3EA81B06-6E8A-47D0-A58F-1737A2B4ACD3}"/>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rgbClr val="7030A0"/>
                  </a:solidFill>
                  <a:cs typeface="Arial" pitchFamily="34" charset="0"/>
                </a:rPr>
                <a:t>Conclusion</a:t>
              </a:r>
              <a:endParaRPr lang="ko-KR" altLang="en-US" sz="2700" b="1" dirty="0">
                <a:solidFill>
                  <a:srgbClr val="7030A0"/>
                </a:solidFill>
                <a:cs typeface="Arial" pitchFamily="34" charset="0"/>
              </a:endParaRPr>
            </a:p>
          </p:txBody>
        </p:sp>
        <p:sp>
          <p:nvSpPr>
            <p:cNvPr id="17" name="TextBox 16">
              <a:extLst>
                <a:ext uri="{FF2B5EF4-FFF2-40B4-BE49-F238E27FC236}">
                  <a16:creationId xmlns:a16="http://schemas.microsoft.com/office/drawing/2014/main" id="{559C297D-DA8E-4FD4-8F4A-DC320DE15D9C}"/>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rgbClr val="7030A0"/>
                  </a:solidFill>
                  <a:cs typeface="Arial" pitchFamily="34" charset="0"/>
                </a:rPr>
                <a:t>04</a:t>
              </a:r>
              <a:endParaRPr lang="ko-KR" altLang="en-US" sz="4400" b="1" dirty="0">
                <a:solidFill>
                  <a:srgbClr val="7030A0"/>
                </a:solidFill>
                <a:cs typeface="Arial" pitchFamily="34" charset="0"/>
              </a:endParaRPr>
            </a:p>
          </p:txBody>
        </p:sp>
      </p:grpSp>
      <p:sp>
        <p:nvSpPr>
          <p:cNvPr id="19" name="Rectangle 5">
            <a:extLst>
              <a:ext uri="{FF2B5EF4-FFF2-40B4-BE49-F238E27FC236}">
                <a16:creationId xmlns:a16="http://schemas.microsoft.com/office/drawing/2014/main" id="{F4FF5903-AAD1-488A-A957-70339EBC8FD1}"/>
              </a:ext>
            </a:extLst>
          </p:cNvPr>
          <p:cNvSpPr/>
          <p:nvPr/>
        </p:nvSpPr>
        <p:spPr>
          <a:xfrm>
            <a:off x="0" y="300917"/>
            <a:ext cx="9572018" cy="1422752"/>
          </a:xfrm>
          <a:prstGeom prst="rect">
            <a:avLst/>
          </a:prstGeom>
          <a:gradFill flip="none" rotWithShape="1">
            <a:gsLst>
              <a:gs pos="0">
                <a:srgbClr val="7030A0">
                  <a:alpha val="39000"/>
                </a:srgbClr>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0" name="Rectangle 5">
            <a:extLst>
              <a:ext uri="{FF2B5EF4-FFF2-40B4-BE49-F238E27FC236}">
                <a16:creationId xmlns:a16="http://schemas.microsoft.com/office/drawing/2014/main" id="{D5E13F28-A81B-4891-AAD5-04B5F27F836B}"/>
              </a:ext>
            </a:extLst>
          </p:cNvPr>
          <p:cNvSpPr/>
          <p:nvPr/>
        </p:nvSpPr>
        <p:spPr>
          <a:xfrm>
            <a:off x="0" y="453317"/>
            <a:ext cx="9572018" cy="1035083"/>
          </a:xfrm>
          <a:prstGeom prst="rect">
            <a:avLst/>
          </a:prstGeom>
          <a:gradFill flip="none" rotWithShape="1">
            <a:gsLst>
              <a:gs pos="0">
                <a:srgbClr val="7030A0"/>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21" name="TextBox 20">
            <a:extLst>
              <a:ext uri="{FF2B5EF4-FFF2-40B4-BE49-F238E27FC236}">
                <a16:creationId xmlns:a16="http://schemas.microsoft.com/office/drawing/2014/main" id="{22EACE2C-F0BB-4B26-BDA0-E1B66FC049A7}"/>
              </a:ext>
            </a:extLst>
          </p:cNvPr>
          <p:cNvSpPr txBox="1"/>
          <p:nvPr/>
        </p:nvSpPr>
        <p:spPr>
          <a:xfrm>
            <a:off x="470653" y="501173"/>
            <a:ext cx="3047999"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Topics</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311353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grpSp>
        <p:nvGrpSpPr>
          <p:cNvPr id="3" name="Group 2">
            <a:extLst>
              <a:ext uri="{FF2B5EF4-FFF2-40B4-BE49-F238E27FC236}">
                <a16:creationId xmlns:a16="http://schemas.microsoft.com/office/drawing/2014/main" id="{2B0ACA86-956D-4309-BF3C-AA5FFB78CAB7}"/>
              </a:ext>
            </a:extLst>
          </p:cNvPr>
          <p:cNvGrpSpPr/>
          <p:nvPr/>
        </p:nvGrpSpPr>
        <p:grpSpPr>
          <a:xfrm>
            <a:off x="723901" y="1717216"/>
            <a:ext cx="2733248" cy="4550603"/>
            <a:chOff x="756338" y="2636912"/>
            <a:chExt cx="1152128" cy="1918185"/>
          </a:xfrm>
        </p:grpSpPr>
        <p:grpSp>
          <p:nvGrpSpPr>
            <p:cNvPr id="4" name="Group 3">
              <a:extLst>
                <a:ext uri="{FF2B5EF4-FFF2-40B4-BE49-F238E27FC236}">
                  <a16:creationId xmlns:a16="http://schemas.microsoft.com/office/drawing/2014/main" id="{E6F96529-C2D3-465C-A1CA-B52FFABAE57A}"/>
                </a:ext>
              </a:extLst>
            </p:cNvPr>
            <p:cNvGrpSpPr/>
            <p:nvPr/>
          </p:nvGrpSpPr>
          <p:grpSpPr>
            <a:xfrm>
              <a:off x="756338" y="2636912"/>
              <a:ext cx="1152128" cy="1918185"/>
              <a:chOff x="3631246" y="4903910"/>
              <a:chExt cx="446244" cy="742954"/>
            </a:xfrm>
          </p:grpSpPr>
          <p:sp>
            <p:nvSpPr>
              <p:cNvPr id="7" name="Freeform 6">
                <a:extLst>
                  <a:ext uri="{FF2B5EF4-FFF2-40B4-BE49-F238E27FC236}">
                    <a16:creationId xmlns:a16="http://schemas.microsoft.com/office/drawing/2014/main" id="{9CABD9F4-59DE-4C9A-AA32-C37EEE982443}"/>
                  </a:ext>
                </a:extLst>
              </p:cNvPr>
              <p:cNvSpPr>
                <a:spLocks noEditPoints="1"/>
              </p:cNvSpPr>
              <p:nvPr/>
            </p:nvSpPr>
            <p:spPr bwMode="auto">
              <a:xfrm>
                <a:off x="3631246" y="4903910"/>
                <a:ext cx="446244" cy="742954"/>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8" name="Oval 7">
                <a:extLst>
                  <a:ext uri="{FF2B5EF4-FFF2-40B4-BE49-F238E27FC236}">
                    <a16:creationId xmlns:a16="http://schemas.microsoft.com/office/drawing/2014/main" id="{1FD7EB52-7445-4561-BF9C-BCD191D85884}"/>
                  </a:ext>
                </a:extLst>
              </p:cNvPr>
              <p:cNvSpPr/>
              <p:nvPr/>
            </p:nvSpPr>
            <p:spPr>
              <a:xfrm>
                <a:off x="3822161" y="5563917"/>
                <a:ext cx="64414" cy="64414"/>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ight Triangle 3">
                <a:extLst>
                  <a:ext uri="{FF2B5EF4-FFF2-40B4-BE49-F238E27FC236}">
                    <a16:creationId xmlns:a16="http://schemas.microsoft.com/office/drawing/2014/main" id="{A0704078-D4D0-4920-8234-613EA1097116}"/>
                  </a:ext>
                </a:extLst>
              </p:cNvPr>
              <p:cNvSpPr/>
              <p:nvPr/>
            </p:nvSpPr>
            <p:spPr>
              <a:xfrm flipV="1">
                <a:off x="3649515" y="4975555"/>
                <a:ext cx="353926" cy="561866"/>
              </a:xfrm>
              <a:custGeom>
                <a:avLst/>
                <a:gdLst>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Lst>
                <a:ahLst/>
                <a:cxnLst>
                  <a:cxn ang="0">
                    <a:pos x="connsiteX0" y="connsiteY0"/>
                  </a:cxn>
                  <a:cxn ang="0">
                    <a:pos x="connsiteX1" y="connsiteY1"/>
                  </a:cxn>
                  <a:cxn ang="0">
                    <a:pos x="connsiteX2" y="connsiteY2"/>
                  </a:cxn>
                  <a:cxn ang="0">
                    <a:pos x="connsiteX3" y="connsiteY3"/>
                  </a:cxn>
                </a:cxnLst>
                <a:rect l="l" t="t" r="r" b="b"/>
                <a:pathLst>
                  <a:path w="1149070" h="660238">
                    <a:moveTo>
                      <a:pt x="0" y="660238"/>
                    </a:moveTo>
                    <a:lnTo>
                      <a:pt x="0" y="0"/>
                    </a:lnTo>
                    <a:cubicBezTo>
                      <a:pt x="179823" y="397879"/>
                      <a:pt x="710167" y="602719"/>
                      <a:pt x="1149070" y="660238"/>
                    </a:cubicBezTo>
                    <a:lnTo>
                      <a:pt x="0" y="660238"/>
                    </a:lnTo>
                    <a:close/>
                  </a:path>
                </a:pathLst>
              </a:cu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5" name="Rounded Rectangle 6">
              <a:extLst>
                <a:ext uri="{FF2B5EF4-FFF2-40B4-BE49-F238E27FC236}">
                  <a16:creationId xmlns:a16="http://schemas.microsoft.com/office/drawing/2014/main" id="{C9038540-A30A-423C-A785-CD0169829B50}"/>
                </a:ext>
              </a:extLst>
            </p:cNvPr>
            <p:cNvSpPr/>
            <p:nvPr/>
          </p:nvSpPr>
          <p:spPr>
            <a:xfrm>
              <a:off x="1141457" y="2704713"/>
              <a:ext cx="381891" cy="49373"/>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D2F94A69-CA63-4364-B19B-AD33178D9A12}"/>
                </a:ext>
              </a:extLst>
            </p:cNvPr>
            <p:cNvSpPr/>
            <p:nvPr/>
          </p:nvSpPr>
          <p:spPr>
            <a:xfrm>
              <a:off x="1260394" y="4352086"/>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0" name="Group 9">
            <a:extLst>
              <a:ext uri="{FF2B5EF4-FFF2-40B4-BE49-F238E27FC236}">
                <a16:creationId xmlns:a16="http://schemas.microsoft.com/office/drawing/2014/main" id="{62DA8044-62B8-48A5-9134-A870A7EBBD01}"/>
              </a:ext>
            </a:extLst>
          </p:cNvPr>
          <p:cNvGrpSpPr/>
          <p:nvPr/>
        </p:nvGrpSpPr>
        <p:grpSpPr>
          <a:xfrm>
            <a:off x="4776621" y="2280521"/>
            <a:ext cx="6691478" cy="3676513"/>
            <a:chOff x="-548507" y="477868"/>
            <a:chExt cx="11570449" cy="6357177"/>
          </a:xfrm>
        </p:grpSpPr>
        <p:sp>
          <p:nvSpPr>
            <p:cNvPr id="11" name="Freeform: Shape 10">
              <a:extLst>
                <a:ext uri="{FF2B5EF4-FFF2-40B4-BE49-F238E27FC236}">
                  <a16:creationId xmlns:a16="http://schemas.microsoft.com/office/drawing/2014/main" id="{A1C9F2B5-8AEF-41E1-8970-2B7AFEA400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3057B0-6441-4196-ADAF-9999BB9C9AC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tx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60F0498-E1E3-4660-A07B-AA837A9CA4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A934BFE-1D67-44FC-B7C1-38B2A0774CA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E781C183-4C03-4A17-A955-E2D58559896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4DD7983C-CC7C-4097-B996-99C1718D0CDA}"/>
                </a:ext>
              </a:extLst>
            </p:cNvPr>
            <p:cNvGrpSpPr/>
            <p:nvPr/>
          </p:nvGrpSpPr>
          <p:grpSpPr>
            <a:xfrm>
              <a:off x="1606" y="6382978"/>
              <a:ext cx="413937" cy="115242"/>
              <a:chOff x="5955" y="6353672"/>
              <a:chExt cx="413937" cy="115242"/>
            </a:xfrm>
          </p:grpSpPr>
          <p:sp>
            <p:nvSpPr>
              <p:cNvPr id="21" name="Rectangle: Rounded Corners 20">
                <a:extLst>
                  <a:ext uri="{FF2B5EF4-FFF2-40B4-BE49-F238E27FC236}">
                    <a16:creationId xmlns:a16="http://schemas.microsoft.com/office/drawing/2014/main" id="{368813B8-DE74-41D8-BE03-4ACC7297BC3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6E040289-AE72-452D-8189-99CF510F6B2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10ACABA-93B3-486A-BD72-7F50FD926C47}"/>
                </a:ext>
              </a:extLst>
            </p:cNvPr>
            <p:cNvGrpSpPr/>
            <p:nvPr/>
          </p:nvGrpSpPr>
          <p:grpSpPr>
            <a:xfrm>
              <a:off x="9855291" y="6381600"/>
              <a:ext cx="885989" cy="115242"/>
              <a:chOff x="5955" y="6353672"/>
              <a:chExt cx="413937" cy="115242"/>
            </a:xfrm>
          </p:grpSpPr>
          <p:sp>
            <p:nvSpPr>
              <p:cNvPr id="19" name="Rectangle: Rounded Corners 18">
                <a:extLst>
                  <a:ext uri="{FF2B5EF4-FFF2-40B4-BE49-F238E27FC236}">
                    <a16:creationId xmlns:a16="http://schemas.microsoft.com/office/drawing/2014/main" id="{F81169D4-776C-41C2-B8DE-AC261A216B6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08C22B3-BF9B-4124-BB43-194DCD37D8E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Freeform: Shape 17">
              <a:extLst>
                <a:ext uri="{FF2B5EF4-FFF2-40B4-BE49-F238E27FC236}">
                  <a16:creationId xmlns:a16="http://schemas.microsoft.com/office/drawing/2014/main" id="{5D4AE312-C944-4762-BE47-4FCC9094EDAC}"/>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2292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Oval 2">
            <a:extLst>
              <a:ext uri="{FF2B5EF4-FFF2-40B4-BE49-F238E27FC236}">
                <a16:creationId xmlns:a16="http://schemas.microsoft.com/office/drawing/2014/main" id="{2533E38E-3071-4CA2-9F03-A4EBAE5F5175}"/>
              </a:ext>
            </a:extLst>
          </p:cNvPr>
          <p:cNvSpPr/>
          <p:nvPr/>
        </p:nvSpPr>
        <p:spPr>
          <a:xfrm>
            <a:off x="2034534" y="3087660"/>
            <a:ext cx="936000" cy="9360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112D5A84-9C34-4960-954B-0699AA41508D}"/>
              </a:ext>
            </a:extLst>
          </p:cNvPr>
          <p:cNvSpPr/>
          <p:nvPr/>
        </p:nvSpPr>
        <p:spPr>
          <a:xfrm>
            <a:off x="3654940" y="4023764"/>
            <a:ext cx="936000" cy="936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C82F33D2-4F54-4AD1-970D-7E32AC19ED11}"/>
              </a:ext>
            </a:extLst>
          </p:cNvPr>
          <p:cNvSpPr/>
          <p:nvPr/>
        </p:nvSpPr>
        <p:spPr>
          <a:xfrm>
            <a:off x="5275346" y="2727620"/>
            <a:ext cx="936000" cy="936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CE0B7B76-2404-434B-9380-F47403CF869E}"/>
              </a:ext>
            </a:extLst>
          </p:cNvPr>
          <p:cNvSpPr/>
          <p:nvPr/>
        </p:nvSpPr>
        <p:spPr>
          <a:xfrm>
            <a:off x="6895752" y="2727620"/>
            <a:ext cx="936000" cy="936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C81F5F21-3445-4C52-8E44-79C22CF32736}"/>
              </a:ext>
            </a:extLst>
          </p:cNvPr>
          <p:cNvSpPr/>
          <p:nvPr/>
        </p:nvSpPr>
        <p:spPr>
          <a:xfrm>
            <a:off x="8516158" y="4239788"/>
            <a:ext cx="936000" cy="936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EFAFF0D5-D981-4512-B28B-9310082FF653}"/>
              </a:ext>
            </a:extLst>
          </p:cNvPr>
          <p:cNvSpPr/>
          <p:nvPr/>
        </p:nvSpPr>
        <p:spPr>
          <a:xfrm>
            <a:off x="10136562" y="3087660"/>
            <a:ext cx="936000" cy="936000"/>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1"/>
              </a:solidFill>
            </a:endParaRPr>
          </a:p>
        </p:txBody>
      </p:sp>
      <p:cxnSp>
        <p:nvCxnSpPr>
          <p:cNvPr id="9" name="Straight Connector 8">
            <a:extLst>
              <a:ext uri="{FF2B5EF4-FFF2-40B4-BE49-F238E27FC236}">
                <a16:creationId xmlns:a16="http://schemas.microsoft.com/office/drawing/2014/main" id="{8486D197-45E6-4F47-A113-3D13CDC63C90}"/>
              </a:ext>
            </a:extLst>
          </p:cNvPr>
          <p:cNvCxnSpPr>
            <a:endCxn id="3" idx="2"/>
          </p:cNvCxnSpPr>
          <p:nvPr/>
        </p:nvCxnSpPr>
        <p:spPr>
          <a:xfrm>
            <a:off x="917330" y="3555660"/>
            <a:ext cx="111720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4DB3231-6FEC-4A4E-A2D9-E47448D70C6A}"/>
              </a:ext>
            </a:extLst>
          </p:cNvPr>
          <p:cNvCxnSpPr>
            <a:stCxn id="3" idx="4"/>
          </p:cNvCxnSpPr>
          <p:nvPr/>
        </p:nvCxnSpPr>
        <p:spPr>
          <a:xfrm>
            <a:off x="2502534" y="4023660"/>
            <a:ext cx="0" cy="46810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1CDF4E-C7C7-431E-85AD-B0EDCE90E39B}"/>
              </a:ext>
            </a:extLst>
          </p:cNvPr>
          <p:cNvCxnSpPr>
            <a:stCxn id="4" idx="2"/>
          </p:cNvCxnSpPr>
          <p:nvPr/>
        </p:nvCxnSpPr>
        <p:spPr>
          <a:xfrm flipH="1">
            <a:off x="2502534" y="4491764"/>
            <a:ext cx="11524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5F0FDA-9469-4DA3-90FA-A8FAE5AD7BE6}"/>
              </a:ext>
            </a:extLst>
          </p:cNvPr>
          <p:cNvCxnSpPr>
            <a:cxnSpLocks/>
            <a:endCxn id="4" idx="0"/>
          </p:cNvCxnSpPr>
          <p:nvPr/>
        </p:nvCxnSpPr>
        <p:spPr>
          <a:xfrm>
            <a:off x="4115176" y="3195620"/>
            <a:ext cx="7765" cy="8281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79CE7A-AC81-4058-B590-7AD71AF9A494}"/>
              </a:ext>
            </a:extLst>
          </p:cNvPr>
          <p:cNvCxnSpPr>
            <a:cxnSpLocks/>
            <a:stCxn id="5" idx="2"/>
          </p:cNvCxnSpPr>
          <p:nvPr/>
        </p:nvCxnSpPr>
        <p:spPr>
          <a:xfrm flipH="1">
            <a:off x="4122940" y="3195620"/>
            <a:ext cx="1152406"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25CA0C-5CAB-4864-9AF6-773601E69F27}"/>
              </a:ext>
            </a:extLst>
          </p:cNvPr>
          <p:cNvCxnSpPr>
            <a:stCxn id="6" idx="2"/>
            <a:endCxn id="5" idx="6"/>
          </p:cNvCxnSpPr>
          <p:nvPr/>
        </p:nvCxnSpPr>
        <p:spPr>
          <a:xfrm flipH="1">
            <a:off x="6211346" y="3195620"/>
            <a:ext cx="684406"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7948B73-F95F-4AFB-B2F1-852BC6E17A93}"/>
              </a:ext>
            </a:extLst>
          </p:cNvPr>
          <p:cNvCxnSpPr>
            <a:cxnSpLocks/>
            <a:stCxn id="6" idx="4"/>
          </p:cNvCxnSpPr>
          <p:nvPr/>
        </p:nvCxnSpPr>
        <p:spPr>
          <a:xfrm>
            <a:off x="7363752" y="3663620"/>
            <a:ext cx="0" cy="104416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A09093-4ECB-4963-86B4-E62941BEEFB9}"/>
              </a:ext>
            </a:extLst>
          </p:cNvPr>
          <p:cNvCxnSpPr>
            <a:cxnSpLocks/>
            <a:stCxn id="7" idx="2"/>
          </p:cNvCxnSpPr>
          <p:nvPr/>
        </p:nvCxnSpPr>
        <p:spPr>
          <a:xfrm flipH="1">
            <a:off x="7363752" y="4707788"/>
            <a:ext cx="115240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66842C-7711-41DB-BC2B-478B7733E528}"/>
              </a:ext>
            </a:extLst>
          </p:cNvPr>
          <p:cNvCxnSpPr>
            <a:cxnSpLocks/>
            <a:endCxn id="7" idx="6"/>
          </p:cNvCxnSpPr>
          <p:nvPr/>
        </p:nvCxnSpPr>
        <p:spPr>
          <a:xfrm flipH="1">
            <a:off x="9452158" y="4707788"/>
            <a:ext cx="1152404" cy="0"/>
          </a:xfrm>
          <a:prstGeom prst="line">
            <a:avLst/>
          </a:prstGeom>
          <a:solidFill>
            <a:schemeClr val="accent1"/>
          </a:solidFill>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6C5B64-6674-4ED4-A0AB-6FA9DEEEC452}"/>
              </a:ext>
            </a:extLst>
          </p:cNvPr>
          <p:cNvCxnSpPr>
            <a:cxnSpLocks/>
            <a:stCxn id="8" idx="4"/>
          </p:cNvCxnSpPr>
          <p:nvPr/>
        </p:nvCxnSpPr>
        <p:spPr>
          <a:xfrm>
            <a:off x="10604562" y="4023660"/>
            <a:ext cx="0" cy="684128"/>
          </a:xfrm>
          <a:prstGeom prst="line">
            <a:avLst/>
          </a:prstGeom>
          <a:solidFill>
            <a:schemeClr val="accent1"/>
          </a:solidFill>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0EA3CE-1616-4632-B210-868DE2E22778}"/>
              </a:ext>
            </a:extLst>
          </p:cNvPr>
          <p:cNvCxnSpPr>
            <a:endCxn id="8" idx="0"/>
          </p:cNvCxnSpPr>
          <p:nvPr/>
        </p:nvCxnSpPr>
        <p:spPr>
          <a:xfrm>
            <a:off x="10604562" y="2180766"/>
            <a:ext cx="0" cy="906894"/>
          </a:xfrm>
          <a:prstGeom prst="line">
            <a:avLst/>
          </a:prstGeom>
          <a:solidFill>
            <a:schemeClr val="accent1"/>
          </a:solidFill>
          <a:ln w="38100">
            <a:solidFill>
              <a:schemeClr val="accent1"/>
            </a:solidFill>
            <a:headEnd type="arrow" w="lg" len="med"/>
            <a:tailEnd type="non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0C25D89D-4A2A-463F-BDCB-C03819954B44}"/>
              </a:ext>
            </a:extLst>
          </p:cNvPr>
          <p:cNvGrpSpPr/>
          <p:nvPr/>
        </p:nvGrpSpPr>
        <p:grpSpPr>
          <a:xfrm>
            <a:off x="1515152" y="2102077"/>
            <a:ext cx="1974766" cy="902906"/>
            <a:chOff x="2530759" y="1745937"/>
            <a:chExt cx="1681201" cy="902906"/>
          </a:xfrm>
        </p:grpSpPr>
        <p:sp>
          <p:nvSpPr>
            <p:cNvPr id="21" name="TextBox 20">
              <a:extLst>
                <a:ext uri="{FF2B5EF4-FFF2-40B4-BE49-F238E27FC236}">
                  <a16:creationId xmlns:a16="http://schemas.microsoft.com/office/drawing/2014/main" id="{37EB6045-8556-4D83-AC5A-06E71591298F}"/>
                </a:ext>
              </a:extLst>
            </p:cNvPr>
            <p:cNvSpPr txBox="1"/>
            <p:nvPr/>
          </p:nvSpPr>
          <p:spPr>
            <a:xfrm>
              <a:off x="2530759" y="2002512"/>
              <a:ext cx="1681201"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22" name="TextBox 21">
              <a:extLst>
                <a:ext uri="{FF2B5EF4-FFF2-40B4-BE49-F238E27FC236}">
                  <a16:creationId xmlns:a16="http://schemas.microsoft.com/office/drawing/2014/main" id="{1C1E4473-05E3-490A-B1EA-C1D2A0DCB22A}"/>
                </a:ext>
              </a:extLst>
            </p:cNvPr>
            <p:cNvSpPr txBox="1"/>
            <p:nvPr/>
          </p:nvSpPr>
          <p:spPr>
            <a:xfrm>
              <a:off x="2530759" y="1745937"/>
              <a:ext cx="1681201" cy="307777"/>
            </a:xfrm>
            <a:prstGeom prst="rect">
              <a:avLst/>
            </a:prstGeom>
            <a:noFill/>
            <a:ln w="3175">
              <a:noFill/>
            </a:ln>
          </p:spPr>
          <p:txBody>
            <a:bodyPr wrap="square" rtlCol="0" anchor="ctr">
              <a:spAutoFit/>
            </a:bodyPr>
            <a:lstStyle/>
            <a:p>
              <a:pPr algn="ctr"/>
              <a:r>
                <a:rPr lang="en-US" altLang="ko-KR" sz="1400" b="1" dirty="0">
                  <a:solidFill>
                    <a:schemeClr val="accent1"/>
                  </a:solidFill>
                  <a:cs typeface="Arial" pitchFamily="34" charset="0"/>
                </a:rPr>
                <a:t>Content  Here</a:t>
              </a:r>
              <a:endParaRPr lang="ko-KR" altLang="en-US" sz="1400" b="1" dirty="0">
                <a:solidFill>
                  <a:schemeClr val="accent1"/>
                </a:solidFill>
                <a:cs typeface="Arial" pitchFamily="34" charset="0"/>
              </a:endParaRPr>
            </a:p>
          </p:txBody>
        </p:sp>
      </p:grpSp>
      <p:grpSp>
        <p:nvGrpSpPr>
          <p:cNvPr id="23" name="Group 22">
            <a:extLst>
              <a:ext uri="{FF2B5EF4-FFF2-40B4-BE49-F238E27FC236}">
                <a16:creationId xmlns:a16="http://schemas.microsoft.com/office/drawing/2014/main" id="{3B8554E8-C6BB-4A4E-A3DA-B33C123CA426}"/>
              </a:ext>
            </a:extLst>
          </p:cNvPr>
          <p:cNvGrpSpPr/>
          <p:nvPr/>
        </p:nvGrpSpPr>
        <p:grpSpPr>
          <a:xfrm>
            <a:off x="3128414" y="5043909"/>
            <a:ext cx="1974766" cy="902906"/>
            <a:chOff x="2530759" y="1745937"/>
            <a:chExt cx="1681201" cy="902906"/>
          </a:xfrm>
        </p:grpSpPr>
        <p:sp>
          <p:nvSpPr>
            <p:cNvPr id="24" name="TextBox 23">
              <a:extLst>
                <a:ext uri="{FF2B5EF4-FFF2-40B4-BE49-F238E27FC236}">
                  <a16:creationId xmlns:a16="http://schemas.microsoft.com/office/drawing/2014/main" id="{94EECFFA-642B-453A-9DD0-8CADCE4ABCFB}"/>
                </a:ext>
              </a:extLst>
            </p:cNvPr>
            <p:cNvSpPr txBox="1"/>
            <p:nvPr/>
          </p:nvSpPr>
          <p:spPr>
            <a:xfrm>
              <a:off x="2530759" y="2002512"/>
              <a:ext cx="1681201"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25" name="TextBox 24">
              <a:extLst>
                <a:ext uri="{FF2B5EF4-FFF2-40B4-BE49-F238E27FC236}">
                  <a16:creationId xmlns:a16="http://schemas.microsoft.com/office/drawing/2014/main" id="{2426BC35-18B7-4E9F-9516-2E845E8E7AE8}"/>
                </a:ext>
              </a:extLst>
            </p:cNvPr>
            <p:cNvSpPr txBox="1"/>
            <p:nvPr/>
          </p:nvSpPr>
          <p:spPr>
            <a:xfrm>
              <a:off x="2530759" y="1745937"/>
              <a:ext cx="1681201" cy="307777"/>
            </a:xfrm>
            <a:prstGeom prst="rect">
              <a:avLst/>
            </a:prstGeom>
            <a:noFill/>
            <a:ln w="3175">
              <a:noFill/>
            </a:ln>
          </p:spPr>
          <p:txBody>
            <a:bodyPr wrap="square" rtlCol="0" anchor="ctr">
              <a:spAutoFit/>
            </a:bodyPr>
            <a:lstStyle/>
            <a:p>
              <a:pPr algn="ctr"/>
              <a:r>
                <a:rPr lang="en-US" altLang="ko-KR" sz="1400" b="1" dirty="0">
                  <a:solidFill>
                    <a:schemeClr val="accent2"/>
                  </a:solidFill>
                  <a:cs typeface="Arial" pitchFamily="34" charset="0"/>
                </a:rPr>
                <a:t>Content  Here</a:t>
              </a:r>
              <a:endParaRPr lang="ko-KR" altLang="en-US" sz="1400" b="1" dirty="0">
                <a:solidFill>
                  <a:schemeClr val="accent2"/>
                </a:solidFill>
                <a:cs typeface="Arial" pitchFamily="34" charset="0"/>
              </a:endParaRPr>
            </a:p>
          </p:txBody>
        </p:sp>
      </p:grpSp>
      <p:grpSp>
        <p:nvGrpSpPr>
          <p:cNvPr id="26" name="Group 25">
            <a:extLst>
              <a:ext uri="{FF2B5EF4-FFF2-40B4-BE49-F238E27FC236}">
                <a16:creationId xmlns:a16="http://schemas.microsoft.com/office/drawing/2014/main" id="{E2D70DB0-6E29-4AB1-8389-3FC6349B84A6}"/>
              </a:ext>
            </a:extLst>
          </p:cNvPr>
          <p:cNvGrpSpPr/>
          <p:nvPr/>
        </p:nvGrpSpPr>
        <p:grpSpPr>
          <a:xfrm>
            <a:off x="4768788" y="3752158"/>
            <a:ext cx="1974766" cy="902906"/>
            <a:chOff x="2530759" y="1745937"/>
            <a:chExt cx="1681201" cy="902906"/>
          </a:xfrm>
        </p:grpSpPr>
        <p:sp>
          <p:nvSpPr>
            <p:cNvPr id="27" name="TextBox 26">
              <a:extLst>
                <a:ext uri="{FF2B5EF4-FFF2-40B4-BE49-F238E27FC236}">
                  <a16:creationId xmlns:a16="http://schemas.microsoft.com/office/drawing/2014/main" id="{7692137A-1587-49B8-99C7-0BBBAFE393F7}"/>
                </a:ext>
              </a:extLst>
            </p:cNvPr>
            <p:cNvSpPr txBox="1"/>
            <p:nvPr/>
          </p:nvSpPr>
          <p:spPr>
            <a:xfrm>
              <a:off x="2530759" y="2002512"/>
              <a:ext cx="1681201"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6534E1B9-0C47-484F-8095-29C9F4404DD9}"/>
                </a:ext>
              </a:extLst>
            </p:cNvPr>
            <p:cNvSpPr txBox="1"/>
            <p:nvPr/>
          </p:nvSpPr>
          <p:spPr>
            <a:xfrm>
              <a:off x="2530759" y="1745937"/>
              <a:ext cx="1681201" cy="307777"/>
            </a:xfrm>
            <a:prstGeom prst="rect">
              <a:avLst/>
            </a:prstGeom>
            <a:noFill/>
            <a:ln w="3175">
              <a:noFill/>
            </a:ln>
          </p:spPr>
          <p:txBody>
            <a:bodyPr wrap="square" rtlCol="0" anchor="ctr">
              <a:spAutoFit/>
            </a:bodyPr>
            <a:lstStyle/>
            <a:p>
              <a:pPr algn="ctr"/>
              <a:r>
                <a:rPr lang="en-US" altLang="ko-KR" sz="1400" b="1" dirty="0">
                  <a:solidFill>
                    <a:schemeClr val="accent3"/>
                  </a:solidFill>
                  <a:cs typeface="Arial" pitchFamily="34" charset="0"/>
                </a:rPr>
                <a:t>Content  Here</a:t>
              </a:r>
              <a:endParaRPr lang="ko-KR" altLang="en-US" sz="1400" b="1" dirty="0">
                <a:solidFill>
                  <a:schemeClr val="accent3"/>
                </a:solidFill>
                <a:cs typeface="Arial" pitchFamily="34" charset="0"/>
              </a:endParaRPr>
            </a:p>
          </p:txBody>
        </p:sp>
      </p:grpSp>
      <p:grpSp>
        <p:nvGrpSpPr>
          <p:cNvPr id="29" name="Group 28">
            <a:extLst>
              <a:ext uri="{FF2B5EF4-FFF2-40B4-BE49-F238E27FC236}">
                <a16:creationId xmlns:a16="http://schemas.microsoft.com/office/drawing/2014/main" id="{0AC8346D-3CEC-4951-9D88-589E8F3EF0DF}"/>
              </a:ext>
            </a:extLst>
          </p:cNvPr>
          <p:cNvGrpSpPr/>
          <p:nvPr/>
        </p:nvGrpSpPr>
        <p:grpSpPr>
          <a:xfrm>
            <a:off x="6378200" y="1739232"/>
            <a:ext cx="1974766" cy="902906"/>
            <a:chOff x="2530759" y="1745937"/>
            <a:chExt cx="1681201" cy="902906"/>
          </a:xfrm>
        </p:grpSpPr>
        <p:sp>
          <p:nvSpPr>
            <p:cNvPr id="30" name="TextBox 29">
              <a:extLst>
                <a:ext uri="{FF2B5EF4-FFF2-40B4-BE49-F238E27FC236}">
                  <a16:creationId xmlns:a16="http://schemas.microsoft.com/office/drawing/2014/main" id="{9D9E77A6-2C0E-454A-BE77-14168CC2BC48}"/>
                </a:ext>
              </a:extLst>
            </p:cNvPr>
            <p:cNvSpPr txBox="1"/>
            <p:nvPr/>
          </p:nvSpPr>
          <p:spPr>
            <a:xfrm>
              <a:off x="2530759" y="2002512"/>
              <a:ext cx="1681201"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25231B38-5338-4BB2-A1A7-67D551B6C2FD}"/>
                </a:ext>
              </a:extLst>
            </p:cNvPr>
            <p:cNvSpPr txBox="1"/>
            <p:nvPr/>
          </p:nvSpPr>
          <p:spPr>
            <a:xfrm>
              <a:off x="2530759" y="1745937"/>
              <a:ext cx="1681201" cy="307777"/>
            </a:xfrm>
            <a:prstGeom prst="rect">
              <a:avLst/>
            </a:prstGeom>
            <a:noFill/>
            <a:ln w="3175">
              <a:noFill/>
            </a:ln>
          </p:spPr>
          <p:txBody>
            <a:bodyPr wrap="square" rtlCol="0" anchor="ctr">
              <a:spAutoFit/>
            </a:bodyPr>
            <a:lstStyle/>
            <a:p>
              <a:pPr algn="ctr"/>
              <a:r>
                <a:rPr lang="en-US" altLang="ko-KR" sz="1400" b="1" dirty="0">
                  <a:solidFill>
                    <a:schemeClr val="accent4"/>
                  </a:solidFill>
                  <a:cs typeface="Arial" pitchFamily="34" charset="0"/>
                </a:rPr>
                <a:t>Content  Here</a:t>
              </a:r>
              <a:endParaRPr lang="ko-KR" altLang="en-US" sz="1400" b="1" dirty="0">
                <a:solidFill>
                  <a:schemeClr val="accent4"/>
                </a:solidFill>
                <a:cs typeface="Arial" pitchFamily="34" charset="0"/>
              </a:endParaRPr>
            </a:p>
          </p:txBody>
        </p:sp>
      </p:grpSp>
      <p:grpSp>
        <p:nvGrpSpPr>
          <p:cNvPr id="32" name="Group 31">
            <a:extLst>
              <a:ext uri="{FF2B5EF4-FFF2-40B4-BE49-F238E27FC236}">
                <a16:creationId xmlns:a16="http://schemas.microsoft.com/office/drawing/2014/main" id="{781AD68A-3C53-4060-B27F-4F5E8A5B01B6}"/>
              </a:ext>
            </a:extLst>
          </p:cNvPr>
          <p:cNvGrpSpPr/>
          <p:nvPr/>
        </p:nvGrpSpPr>
        <p:grpSpPr>
          <a:xfrm>
            <a:off x="7975200" y="5262539"/>
            <a:ext cx="2021656" cy="902906"/>
            <a:chOff x="2530759" y="1745937"/>
            <a:chExt cx="1681201" cy="902906"/>
          </a:xfrm>
        </p:grpSpPr>
        <p:sp>
          <p:nvSpPr>
            <p:cNvPr id="33" name="TextBox 32">
              <a:extLst>
                <a:ext uri="{FF2B5EF4-FFF2-40B4-BE49-F238E27FC236}">
                  <a16:creationId xmlns:a16="http://schemas.microsoft.com/office/drawing/2014/main" id="{E9DE339E-B88B-4DFE-8031-449F0C9616A4}"/>
                </a:ext>
              </a:extLst>
            </p:cNvPr>
            <p:cNvSpPr txBox="1"/>
            <p:nvPr/>
          </p:nvSpPr>
          <p:spPr>
            <a:xfrm>
              <a:off x="2530759" y="2002512"/>
              <a:ext cx="1681201"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34" name="TextBox 33">
              <a:extLst>
                <a:ext uri="{FF2B5EF4-FFF2-40B4-BE49-F238E27FC236}">
                  <a16:creationId xmlns:a16="http://schemas.microsoft.com/office/drawing/2014/main" id="{748B0441-86D4-4F3D-BE12-792735171454}"/>
                </a:ext>
              </a:extLst>
            </p:cNvPr>
            <p:cNvSpPr txBox="1"/>
            <p:nvPr/>
          </p:nvSpPr>
          <p:spPr>
            <a:xfrm>
              <a:off x="2530759" y="1745937"/>
              <a:ext cx="1681201" cy="307777"/>
            </a:xfrm>
            <a:prstGeom prst="rect">
              <a:avLst/>
            </a:prstGeom>
            <a:noFill/>
            <a:ln w="3175">
              <a:noFill/>
            </a:ln>
          </p:spPr>
          <p:txBody>
            <a:bodyPr wrap="square" rtlCol="0" anchor="ctr">
              <a:spAutoFit/>
            </a:bodyPr>
            <a:lstStyle/>
            <a:p>
              <a:pPr algn="ctr"/>
              <a:r>
                <a:rPr lang="en-US" altLang="ko-KR" sz="1400" b="1" dirty="0">
                  <a:solidFill>
                    <a:schemeClr val="accent2"/>
                  </a:solidFill>
                  <a:cs typeface="Arial" pitchFamily="34" charset="0"/>
                </a:rPr>
                <a:t>Content  Here</a:t>
              </a:r>
              <a:endParaRPr lang="ko-KR" altLang="en-US" sz="1400" b="1" dirty="0">
                <a:solidFill>
                  <a:schemeClr val="accent2"/>
                </a:solidFill>
                <a:cs typeface="Arial" pitchFamily="34" charset="0"/>
              </a:endParaRPr>
            </a:p>
          </p:txBody>
        </p:sp>
      </p:grpSp>
      <p:grpSp>
        <p:nvGrpSpPr>
          <p:cNvPr id="35" name="Group 34">
            <a:extLst>
              <a:ext uri="{FF2B5EF4-FFF2-40B4-BE49-F238E27FC236}">
                <a16:creationId xmlns:a16="http://schemas.microsoft.com/office/drawing/2014/main" id="{46FAEC08-4B41-4DF2-BC03-539A7896049B}"/>
              </a:ext>
            </a:extLst>
          </p:cNvPr>
          <p:cNvGrpSpPr/>
          <p:nvPr/>
        </p:nvGrpSpPr>
        <p:grpSpPr>
          <a:xfrm>
            <a:off x="8087016" y="3131252"/>
            <a:ext cx="1974766" cy="902906"/>
            <a:chOff x="2530758" y="1745937"/>
            <a:chExt cx="1681202" cy="902906"/>
          </a:xfrm>
        </p:grpSpPr>
        <p:sp>
          <p:nvSpPr>
            <p:cNvPr id="36" name="TextBox 35">
              <a:extLst>
                <a:ext uri="{FF2B5EF4-FFF2-40B4-BE49-F238E27FC236}">
                  <a16:creationId xmlns:a16="http://schemas.microsoft.com/office/drawing/2014/main" id="{F6F76844-2832-47A2-A665-F4409A68F923}"/>
                </a:ext>
              </a:extLst>
            </p:cNvPr>
            <p:cNvSpPr txBox="1"/>
            <p:nvPr/>
          </p:nvSpPr>
          <p:spPr>
            <a:xfrm>
              <a:off x="2530759" y="2002512"/>
              <a:ext cx="1681201" cy="646331"/>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10D33794-9F7B-438E-B40B-60C840634459}"/>
                </a:ext>
              </a:extLst>
            </p:cNvPr>
            <p:cNvSpPr txBox="1"/>
            <p:nvPr/>
          </p:nvSpPr>
          <p:spPr>
            <a:xfrm>
              <a:off x="2530758" y="1745937"/>
              <a:ext cx="1681201" cy="307777"/>
            </a:xfrm>
            <a:prstGeom prst="rect">
              <a:avLst/>
            </a:prstGeom>
            <a:noFill/>
            <a:ln w="3175">
              <a:noFill/>
            </a:ln>
          </p:spPr>
          <p:txBody>
            <a:bodyPr wrap="square" rtlCol="0" anchor="ctr">
              <a:spAutoFit/>
            </a:bodyPr>
            <a:lstStyle/>
            <a:p>
              <a:pPr algn="r"/>
              <a:r>
                <a:rPr lang="en-US" altLang="ko-KR" sz="1400" b="1" dirty="0">
                  <a:solidFill>
                    <a:schemeClr val="accent1"/>
                  </a:solidFill>
                  <a:cs typeface="Arial" pitchFamily="34" charset="0"/>
                </a:rPr>
                <a:t>Content  Here</a:t>
              </a:r>
              <a:endParaRPr lang="ko-KR" altLang="en-US" sz="1400" b="1" dirty="0">
                <a:solidFill>
                  <a:schemeClr val="accent1"/>
                </a:solidFill>
                <a:cs typeface="Arial" pitchFamily="34" charset="0"/>
              </a:endParaRPr>
            </a:p>
          </p:txBody>
        </p:sp>
      </p:grpSp>
      <p:sp>
        <p:nvSpPr>
          <p:cNvPr id="38" name="Rectangle 16">
            <a:extLst>
              <a:ext uri="{FF2B5EF4-FFF2-40B4-BE49-F238E27FC236}">
                <a16:creationId xmlns:a16="http://schemas.microsoft.com/office/drawing/2014/main" id="{C82677BD-1CB1-43F9-A646-AA3C557568BB}"/>
              </a:ext>
            </a:extLst>
          </p:cNvPr>
          <p:cNvSpPr/>
          <p:nvPr/>
        </p:nvSpPr>
        <p:spPr>
          <a:xfrm rot="2700000">
            <a:off x="3957434" y="4201878"/>
            <a:ext cx="323388" cy="57977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Rectangle 9">
            <a:extLst>
              <a:ext uri="{FF2B5EF4-FFF2-40B4-BE49-F238E27FC236}">
                <a16:creationId xmlns:a16="http://schemas.microsoft.com/office/drawing/2014/main" id="{FD4C7482-FD31-47C2-8C0B-7523E751ABFF}"/>
              </a:ext>
            </a:extLst>
          </p:cNvPr>
          <p:cNvSpPr/>
          <p:nvPr/>
        </p:nvSpPr>
        <p:spPr>
          <a:xfrm>
            <a:off x="2321596" y="3351324"/>
            <a:ext cx="400663" cy="37505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ounded Rectangle 5">
            <a:extLst>
              <a:ext uri="{FF2B5EF4-FFF2-40B4-BE49-F238E27FC236}">
                <a16:creationId xmlns:a16="http://schemas.microsoft.com/office/drawing/2014/main" id="{A605ED74-A6CD-4211-8377-115FF453FB50}"/>
              </a:ext>
            </a:extLst>
          </p:cNvPr>
          <p:cNvSpPr/>
          <p:nvPr/>
        </p:nvSpPr>
        <p:spPr>
          <a:xfrm flipH="1">
            <a:off x="5524976" y="3004982"/>
            <a:ext cx="476328" cy="39294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Freeform 18">
            <a:extLst>
              <a:ext uri="{FF2B5EF4-FFF2-40B4-BE49-F238E27FC236}">
                <a16:creationId xmlns:a16="http://schemas.microsoft.com/office/drawing/2014/main" id="{B0C0F789-345E-433B-AA87-6230D8A44B13}"/>
              </a:ext>
            </a:extLst>
          </p:cNvPr>
          <p:cNvSpPr/>
          <p:nvPr/>
        </p:nvSpPr>
        <p:spPr>
          <a:xfrm>
            <a:off x="10356589" y="3312868"/>
            <a:ext cx="519811" cy="41952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Oval 7">
            <a:extLst>
              <a:ext uri="{FF2B5EF4-FFF2-40B4-BE49-F238E27FC236}">
                <a16:creationId xmlns:a16="http://schemas.microsoft.com/office/drawing/2014/main" id="{E2F11D75-34F4-464E-929B-E6C8E00EE214}"/>
              </a:ext>
            </a:extLst>
          </p:cNvPr>
          <p:cNvSpPr/>
          <p:nvPr/>
        </p:nvSpPr>
        <p:spPr>
          <a:xfrm>
            <a:off x="8764049" y="4491202"/>
            <a:ext cx="439352" cy="43935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Rounded Rectangle 7">
            <a:extLst>
              <a:ext uri="{FF2B5EF4-FFF2-40B4-BE49-F238E27FC236}">
                <a16:creationId xmlns:a16="http://schemas.microsoft.com/office/drawing/2014/main" id="{C57378D1-5DFB-4D84-BD7B-422BF0474A67}"/>
              </a:ext>
            </a:extLst>
          </p:cNvPr>
          <p:cNvSpPr/>
          <p:nvPr/>
        </p:nvSpPr>
        <p:spPr>
          <a:xfrm>
            <a:off x="7157674" y="2946449"/>
            <a:ext cx="428284" cy="36960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964460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A69FF9-A8E5-402B-979C-D0A5F0A6087D}"/>
              </a:ext>
            </a:extLst>
          </p:cNvPr>
          <p:cNvGrpSpPr/>
          <p:nvPr/>
        </p:nvGrpSpPr>
        <p:grpSpPr>
          <a:xfrm>
            <a:off x="6857999" y="434781"/>
            <a:ext cx="4791807" cy="1862048"/>
            <a:chOff x="4651035" y="1734907"/>
            <a:chExt cx="4791807" cy="1862048"/>
          </a:xfrm>
        </p:grpSpPr>
        <p:sp>
          <p:nvSpPr>
            <p:cNvPr id="3" name="TextBox 2">
              <a:extLst>
                <a:ext uri="{FF2B5EF4-FFF2-40B4-BE49-F238E27FC236}">
                  <a16:creationId xmlns:a16="http://schemas.microsoft.com/office/drawing/2014/main" id="{83629EC5-3732-45A5-8563-F1FA561B68DD}"/>
                </a:ext>
              </a:extLst>
            </p:cNvPr>
            <p:cNvSpPr txBox="1"/>
            <p:nvPr/>
          </p:nvSpPr>
          <p:spPr>
            <a:xfrm>
              <a:off x="5611985" y="1923770"/>
              <a:ext cx="3830857" cy="1015663"/>
            </a:xfrm>
            <a:prstGeom prst="rect">
              <a:avLst/>
            </a:prstGeom>
            <a:noFill/>
          </p:spPr>
          <p:txBody>
            <a:bodyPr wrap="square" rtlCol="0" anchor="ctr">
              <a:spAutoFit/>
            </a:bodyPr>
            <a:lstStyle/>
            <a:p>
              <a:pPr algn="dist"/>
              <a:r>
                <a:rPr lang="en-US" altLang="ko-KR" sz="6000" b="1" dirty="0">
                  <a:solidFill>
                    <a:schemeClr val="accent2"/>
                  </a:solidFill>
                  <a:cs typeface="Arial" pitchFamily="34" charset="0"/>
                </a:rPr>
                <a:t>WESOME</a:t>
              </a:r>
              <a:endParaRPr lang="en-US" altLang="ko-KR" sz="6000" b="1" dirty="0">
                <a:solidFill>
                  <a:schemeClr val="accent2"/>
                </a:solidFill>
                <a:latin typeface="Arial Black" panose="020B0A04020102020204" pitchFamily="34" charset="0"/>
                <a:cs typeface="Arial" pitchFamily="34" charset="0"/>
              </a:endParaRPr>
            </a:p>
          </p:txBody>
        </p:sp>
        <p:sp>
          <p:nvSpPr>
            <p:cNvPr id="4" name="TextBox 3">
              <a:extLst>
                <a:ext uri="{FF2B5EF4-FFF2-40B4-BE49-F238E27FC236}">
                  <a16:creationId xmlns:a16="http://schemas.microsoft.com/office/drawing/2014/main" id="{BD152B0D-0076-4421-BA01-47B6E6A6DA8D}"/>
                </a:ext>
              </a:extLst>
            </p:cNvPr>
            <p:cNvSpPr txBox="1"/>
            <p:nvPr/>
          </p:nvSpPr>
          <p:spPr>
            <a:xfrm>
              <a:off x="5666752" y="2712066"/>
              <a:ext cx="3776089" cy="646331"/>
            </a:xfrm>
            <a:prstGeom prst="rect">
              <a:avLst/>
            </a:prstGeom>
            <a:noFill/>
          </p:spPr>
          <p:txBody>
            <a:bodyPr wrap="square" rtlCol="0" anchor="ctr">
              <a:spAutoFit/>
            </a:bodyPr>
            <a:lstStyle/>
            <a:p>
              <a:pPr algn="dist"/>
              <a:r>
                <a:rPr lang="en-US" altLang="ko-KR" sz="3600" b="1" dirty="0">
                  <a:solidFill>
                    <a:schemeClr val="bg1"/>
                  </a:solidFill>
                  <a:cs typeface="Arial" pitchFamily="34" charset="0"/>
                </a:rPr>
                <a:t>PRESENTATION </a:t>
              </a:r>
              <a:endParaRPr lang="ko-KR" altLang="en-US" sz="3600" dirty="0">
                <a:solidFill>
                  <a:schemeClr val="accent1"/>
                </a:solidFill>
                <a:cs typeface="Arial" pitchFamily="34" charset="0"/>
              </a:endParaRPr>
            </a:p>
          </p:txBody>
        </p:sp>
        <p:sp>
          <p:nvSpPr>
            <p:cNvPr id="5" name="TextBox 4">
              <a:extLst>
                <a:ext uri="{FF2B5EF4-FFF2-40B4-BE49-F238E27FC236}">
                  <a16:creationId xmlns:a16="http://schemas.microsoft.com/office/drawing/2014/main" id="{8E944A08-C656-4764-B90E-269FC6A3EE7C}"/>
                </a:ext>
              </a:extLst>
            </p:cNvPr>
            <p:cNvSpPr txBox="1"/>
            <p:nvPr/>
          </p:nvSpPr>
          <p:spPr>
            <a:xfrm>
              <a:off x="4651035" y="1734907"/>
              <a:ext cx="1021196" cy="1862048"/>
            </a:xfrm>
            <a:prstGeom prst="rect">
              <a:avLst/>
            </a:prstGeom>
            <a:noFill/>
          </p:spPr>
          <p:txBody>
            <a:bodyPr wrap="square" rtlCol="0" anchor="ctr">
              <a:spAutoFit/>
            </a:bodyPr>
            <a:lstStyle/>
            <a:p>
              <a:pPr algn="ctr"/>
              <a:r>
                <a:rPr lang="en-US" altLang="ko-KR" sz="11500" b="1" dirty="0">
                  <a:solidFill>
                    <a:schemeClr val="accent2"/>
                  </a:solidFill>
                  <a:cs typeface="Arial" pitchFamily="34" charset="0"/>
                </a:rPr>
                <a:t>A</a:t>
              </a:r>
            </a:p>
          </p:txBody>
        </p:sp>
      </p:grpSp>
      <p:sp>
        <p:nvSpPr>
          <p:cNvPr id="6" name="TextBox 5">
            <a:extLst>
              <a:ext uri="{FF2B5EF4-FFF2-40B4-BE49-F238E27FC236}">
                <a16:creationId xmlns:a16="http://schemas.microsoft.com/office/drawing/2014/main" id="{BFF347A6-0928-4829-A9F5-C454FB5BC0E1}"/>
              </a:ext>
            </a:extLst>
          </p:cNvPr>
          <p:cNvSpPr txBox="1"/>
          <p:nvPr/>
        </p:nvSpPr>
        <p:spPr>
          <a:xfrm>
            <a:off x="6394616" y="4729323"/>
            <a:ext cx="2958200" cy="461665"/>
          </a:xfrm>
          <a:prstGeom prst="rect">
            <a:avLst/>
          </a:prstGeom>
          <a:noFill/>
        </p:spPr>
        <p:txBody>
          <a:bodyPr wrap="square" rtlCol="0" anchor="ctr">
            <a:spAutoFit/>
          </a:bodyPr>
          <a:lstStyle/>
          <a:p>
            <a:r>
              <a:rPr lang="en-GB" altLang="ko-KR" sz="1200" dirty="0">
                <a:solidFill>
                  <a:schemeClr val="bg1"/>
                </a:solidFill>
                <a:cs typeface="Arial" pitchFamily="34" charset="0"/>
              </a:rPr>
              <a:t>L</a:t>
            </a:r>
            <a:r>
              <a:rPr lang="en-US" altLang="ko-KR" sz="1200" dirty="0">
                <a:solidFill>
                  <a:schemeClr val="bg1"/>
                </a:solidFill>
                <a:cs typeface="Arial" pitchFamily="34" charset="0"/>
              </a:rPr>
              <a:t>OREM IPSUM DOLOR SIT AMET,</a:t>
            </a:r>
          </a:p>
          <a:p>
            <a:r>
              <a:rPr lang="en-US" altLang="ko-KR" sz="1200" dirty="0">
                <a:solidFill>
                  <a:schemeClr val="bg1"/>
                </a:solidFill>
                <a:cs typeface="Arial" pitchFamily="34" charset="0"/>
              </a:rPr>
              <a:t>CU USU AGAM INTEGRE IMPEDIT.</a:t>
            </a:r>
            <a:endParaRPr lang="ko-KR" altLang="en-US" sz="1200" dirty="0">
              <a:solidFill>
                <a:schemeClr val="bg1"/>
              </a:solidFill>
              <a:cs typeface="Arial" pitchFamily="34" charset="0"/>
            </a:endParaRPr>
          </a:p>
        </p:txBody>
      </p:sp>
      <p:sp>
        <p:nvSpPr>
          <p:cNvPr id="7" name="TextBox 6">
            <a:extLst>
              <a:ext uri="{FF2B5EF4-FFF2-40B4-BE49-F238E27FC236}">
                <a16:creationId xmlns:a16="http://schemas.microsoft.com/office/drawing/2014/main" id="{EE72297A-0A6A-4945-96A8-E371E4830B71}"/>
              </a:ext>
            </a:extLst>
          </p:cNvPr>
          <p:cNvSpPr txBox="1"/>
          <p:nvPr/>
        </p:nvSpPr>
        <p:spPr>
          <a:xfrm>
            <a:off x="6394616" y="3856623"/>
            <a:ext cx="2958200" cy="830997"/>
          </a:xfrm>
          <a:prstGeom prst="rect">
            <a:avLst/>
          </a:prstGeom>
          <a:noFill/>
        </p:spPr>
        <p:txBody>
          <a:bodyPr wrap="square" rtlCol="0" anchor="ctr">
            <a:spAutoFit/>
          </a:bodyPr>
          <a:lstStyle/>
          <a:p>
            <a:r>
              <a:rPr lang="en-GB" altLang="ko-KR" sz="2400" dirty="0">
                <a:solidFill>
                  <a:schemeClr val="accent1"/>
                </a:solidFill>
                <a:cs typeface="Arial" pitchFamily="34" charset="0"/>
              </a:rPr>
              <a:t>L</a:t>
            </a:r>
            <a:r>
              <a:rPr lang="en-US" altLang="ko-KR" sz="2400" dirty="0">
                <a:solidFill>
                  <a:schemeClr val="accent1"/>
                </a:solidFill>
                <a:cs typeface="Arial" pitchFamily="34" charset="0"/>
              </a:rPr>
              <a:t>OREM IPSUM</a:t>
            </a:r>
          </a:p>
          <a:p>
            <a:r>
              <a:rPr lang="en-US" altLang="ko-KR" sz="2400" dirty="0">
                <a:solidFill>
                  <a:schemeClr val="accent1"/>
                </a:solidFill>
                <a:cs typeface="Arial" pitchFamily="34" charset="0"/>
              </a:rPr>
              <a:t>DOLOR SIT AMET </a:t>
            </a:r>
            <a:endParaRPr lang="ko-KR" altLang="en-US" sz="2400" dirty="0">
              <a:solidFill>
                <a:schemeClr val="accent1"/>
              </a:solidFill>
              <a:cs typeface="Arial" pitchFamily="34" charset="0"/>
            </a:endParaRPr>
          </a:p>
        </p:txBody>
      </p:sp>
      <p:sp>
        <p:nvSpPr>
          <p:cNvPr id="8" name="Rectangle 7">
            <a:extLst>
              <a:ext uri="{FF2B5EF4-FFF2-40B4-BE49-F238E27FC236}">
                <a16:creationId xmlns:a16="http://schemas.microsoft.com/office/drawing/2014/main" id="{02EF049F-8379-4A02-8FCE-A34B2B6F5C83}"/>
              </a:ext>
            </a:extLst>
          </p:cNvPr>
          <p:cNvSpPr/>
          <p:nvPr/>
        </p:nvSpPr>
        <p:spPr>
          <a:xfrm>
            <a:off x="6394616" y="5232691"/>
            <a:ext cx="2958198" cy="646331"/>
          </a:xfrm>
          <a:prstGeom prst="rect">
            <a:avLst/>
          </a:prstGeom>
        </p:spPr>
        <p:txBody>
          <a:bodyPr wrap="square">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9" name="TextBox 8">
            <a:extLst>
              <a:ext uri="{FF2B5EF4-FFF2-40B4-BE49-F238E27FC236}">
                <a16:creationId xmlns:a16="http://schemas.microsoft.com/office/drawing/2014/main" id="{744474CD-415D-42C5-AF12-D02315DF516D}"/>
              </a:ext>
            </a:extLst>
          </p:cNvPr>
          <p:cNvSpPr txBox="1"/>
          <p:nvPr/>
        </p:nvSpPr>
        <p:spPr>
          <a:xfrm>
            <a:off x="9501617" y="2633370"/>
            <a:ext cx="2148188" cy="3600986"/>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You can simply impress your audience and add a unique zing and appeal to your Presentations. Easy to change colors, photos and Text. Get a modern PowerPoint  Presentation that is beautifully designed. </a:t>
            </a:r>
          </a:p>
        </p:txBody>
      </p:sp>
    </p:spTree>
    <p:extLst>
      <p:ext uri="{BB962C8B-B14F-4D97-AF65-F5344CB8AC3E}">
        <p14:creationId xmlns:p14="http://schemas.microsoft.com/office/powerpoint/2010/main" val="4200000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cxnSp>
        <p:nvCxnSpPr>
          <p:cNvPr id="3" name="Elbow Connector 3">
            <a:extLst>
              <a:ext uri="{FF2B5EF4-FFF2-40B4-BE49-F238E27FC236}">
                <a16:creationId xmlns:a16="http://schemas.microsoft.com/office/drawing/2014/main" id="{073BE42F-1EAE-4C0B-A19F-5D88109C1520}"/>
              </a:ext>
            </a:extLst>
          </p:cNvPr>
          <p:cNvCxnSpPr/>
          <p:nvPr/>
        </p:nvCxnSpPr>
        <p:spPr>
          <a:xfrm rot="5400000" flipH="1" flipV="1">
            <a:off x="6185744" y="3999186"/>
            <a:ext cx="888123" cy="1080000"/>
          </a:xfrm>
          <a:prstGeom prst="bentConnector3">
            <a:avLst>
              <a:gd name="adj1" fmla="val 50000"/>
            </a:avLst>
          </a:prstGeom>
          <a:ln w="508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Elbow Connector 4">
            <a:extLst>
              <a:ext uri="{FF2B5EF4-FFF2-40B4-BE49-F238E27FC236}">
                <a16:creationId xmlns:a16="http://schemas.microsoft.com/office/drawing/2014/main" id="{8BF428FD-8D8D-4770-B9A6-E683418A267A}"/>
              </a:ext>
            </a:extLst>
          </p:cNvPr>
          <p:cNvCxnSpPr>
            <a:cxnSpLocks/>
          </p:cNvCxnSpPr>
          <p:nvPr/>
        </p:nvCxnSpPr>
        <p:spPr>
          <a:xfrm rot="16200000" flipV="1">
            <a:off x="5105410" y="4446720"/>
            <a:ext cx="895068" cy="1080000"/>
          </a:xfrm>
          <a:prstGeom prst="bentConnector3">
            <a:avLst>
              <a:gd name="adj1" fmla="val 50000"/>
            </a:avLst>
          </a:prstGeom>
          <a:ln w="508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9E38813-5009-44E4-BDD0-139F3DF96921}"/>
              </a:ext>
            </a:extLst>
          </p:cNvPr>
          <p:cNvGrpSpPr/>
          <p:nvPr/>
        </p:nvGrpSpPr>
        <p:grpSpPr>
          <a:xfrm>
            <a:off x="901667" y="1939023"/>
            <a:ext cx="3175671" cy="923330"/>
            <a:chOff x="5889060" y="3872747"/>
            <a:chExt cx="2527679" cy="923330"/>
          </a:xfrm>
        </p:grpSpPr>
        <p:sp>
          <p:nvSpPr>
            <p:cNvPr id="6" name="TextBox 5">
              <a:extLst>
                <a:ext uri="{FF2B5EF4-FFF2-40B4-BE49-F238E27FC236}">
                  <a16:creationId xmlns:a16="http://schemas.microsoft.com/office/drawing/2014/main" id="{F3F73021-AE02-4B04-9212-B7EE3C66D26D}"/>
                </a:ext>
              </a:extLst>
            </p:cNvPr>
            <p:cNvSpPr txBox="1"/>
            <p:nvPr/>
          </p:nvSpPr>
          <p:spPr>
            <a:xfrm>
              <a:off x="5889060" y="4149746"/>
              <a:ext cx="2527679"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7" name="TextBox 6">
              <a:extLst>
                <a:ext uri="{FF2B5EF4-FFF2-40B4-BE49-F238E27FC236}">
                  <a16:creationId xmlns:a16="http://schemas.microsoft.com/office/drawing/2014/main" id="{7D9B9719-32B1-4308-B1F1-B9A98E49737E}"/>
                </a:ext>
              </a:extLst>
            </p:cNvPr>
            <p:cNvSpPr txBox="1"/>
            <p:nvPr/>
          </p:nvSpPr>
          <p:spPr>
            <a:xfrm>
              <a:off x="5889060" y="3872747"/>
              <a:ext cx="2527679" cy="276999"/>
            </a:xfrm>
            <a:prstGeom prst="rect">
              <a:avLst/>
            </a:prstGeom>
            <a:noFill/>
          </p:spPr>
          <p:txBody>
            <a:bodyPr wrap="square" rtlCol="0">
              <a:spAutoFit/>
            </a:bodyPr>
            <a:lstStyle/>
            <a:p>
              <a:pPr algn="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8" name="Group 7">
            <a:extLst>
              <a:ext uri="{FF2B5EF4-FFF2-40B4-BE49-F238E27FC236}">
                <a16:creationId xmlns:a16="http://schemas.microsoft.com/office/drawing/2014/main" id="{7209E575-AA71-4A4A-BC03-4718DD134D86}"/>
              </a:ext>
            </a:extLst>
          </p:cNvPr>
          <p:cNvGrpSpPr/>
          <p:nvPr/>
        </p:nvGrpSpPr>
        <p:grpSpPr>
          <a:xfrm>
            <a:off x="1074136" y="3671938"/>
            <a:ext cx="3289526" cy="923330"/>
            <a:chOff x="5889060" y="3872747"/>
            <a:chExt cx="2527679" cy="923330"/>
          </a:xfrm>
        </p:grpSpPr>
        <p:sp>
          <p:nvSpPr>
            <p:cNvPr id="9" name="TextBox 8">
              <a:extLst>
                <a:ext uri="{FF2B5EF4-FFF2-40B4-BE49-F238E27FC236}">
                  <a16:creationId xmlns:a16="http://schemas.microsoft.com/office/drawing/2014/main" id="{75B45FEC-FF7E-4394-BBA6-FF66D5B7B153}"/>
                </a:ext>
              </a:extLst>
            </p:cNvPr>
            <p:cNvSpPr txBox="1"/>
            <p:nvPr/>
          </p:nvSpPr>
          <p:spPr>
            <a:xfrm>
              <a:off x="5889060" y="4149746"/>
              <a:ext cx="2527679"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0" name="TextBox 9">
              <a:extLst>
                <a:ext uri="{FF2B5EF4-FFF2-40B4-BE49-F238E27FC236}">
                  <a16:creationId xmlns:a16="http://schemas.microsoft.com/office/drawing/2014/main" id="{1176D5BB-E9C4-4478-B6B5-85BF749C2983}"/>
                </a:ext>
              </a:extLst>
            </p:cNvPr>
            <p:cNvSpPr txBox="1"/>
            <p:nvPr/>
          </p:nvSpPr>
          <p:spPr>
            <a:xfrm>
              <a:off x="5889060" y="3872747"/>
              <a:ext cx="2527679" cy="276999"/>
            </a:xfrm>
            <a:prstGeom prst="rect">
              <a:avLst/>
            </a:prstGeom>
            <a:noFill/>
          </p:spPr>
          <p:txBody>
            <a:bodyPr wrap="square" rtlCol="0">
              <a:spAutoFit/>
            </a:bodyPr>
            <a:lstStyle/>
            <a:p>
              <a:pPr algn="r"/>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grpSp>
      <p:grpSp>
        <p:nvGrpSpPr>
          <p:cNvPr id="11" name="Group 10">
            <a:extLst>
              <a:ext uri="{FF2B5EF4-FFF2-40B4-BE49-F238E27FC236}">
                <a16:creationId xmlns:a16="http://schemas.microsoft.com/office/drawing/2014/main" id="{7A84D8AC-9C94-45D6-9BEE-F06BC289E8F7}"/>
              </a:ext>
            </a:extLst>
          </p:cNvPr>
          <p:cNvGrpSpPr/>
          <p:nvPr/>
        </p:nvGrpSpPr>
        <p:grpSpPr>
          <a:xfrm>
            <a:off x="8098513" y="1742732"/>
            <a:ext cx="3182019" cy="923330"/>
            <a:chOff x="5889060" y="3872747"/>
            <a:chExt cx="2527679" cy="923330"/>
          </a:xfrm>
        </p:grpSpPr>
        <p:sp>
          <p:nvSpPr>
            <p:cNvPr id="12" name="TextBox 11">
              <a:extLst>
                <a:ext uri="{FF2B5EF4-FFF2-40B4-BE49-F238E27FC236}">
                  <a16:creationId xmlns:a16="http://schemas.microsoft.com/office/drawing/2014/main" id="{2C0E4582-1A3D-4AE7-A62A-2BEC2120EB10}"/>
                </a:ext>
              </a:extLst>
            </p:cNvPr>
            <p:cNvSpPr txBox="1"/>
            <p:nvPr/>
          </p:nvSpPr>
          <p:spPr>
            <a:xfrm>
              <a:off x="5889060" y="4149746"/>
              <a:ext cx="2527679"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38182C0F-1DE1-465D-8E0C-3B340A060216}"/>
                </a:ext>
              </a:extLst>
            </p:cNvPr>
            <p:cNvSpPr txBox="1"/>
            <p:nvPr/>
          </p:nvSpPr>
          <p:spPr>
            <a:xfrm>
              <a:off x="5889060" y="3872747"/>
              <a:ext cx="2527679" cy="276999"/>
            </a:xfrm>
            <a:prstGeom prst="rect">
              <a:avLst/>
            </a:prstGeom>
            <a:noFill/>
          </p:spPr>
          <p:txBody>
            <a:bodyPr wrap="square" rtlCol="0">
              <a:spAutoFit/>
            </a:bodyPr>
            <a:lstStyle/>
            <a:p>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14" name="Group 13">
            <a:extLst>
              <a:ext uri="{FF2B5EF4-FFF2-40B4-BE49-F238E27FC236}">
                <a16:creationId xmlns:a16="http://schemas.microsoft.com/office/drawing/2014/main" id="{E1FA9C6A-2CE1-4236-B2CB-26E64349366D}"/>
              </a:ext>
            </a:extLst>
          </p:cNvPr>
          <p:cNvGrpSpPr/>
          <p:nvPr/>
        </p:nvGrpSpPr>
        <p:grpSpPr>
          <a:xfrm>
            <a:off x="7785805" y="3177326"/>
            <a:ext cx="3206201" cy="923330"/>
            <a:chOff x="5889060" y="3872747"/>
            <a:chExt cx="2527679" cy="923330"/>
          </a:xfrm>
        </p:grpSpPr>
        <p:sp>
          <p:nvSpPr>
            <p:cNvPr id="15" name="TextBox 14">
              <a:extLst>
                <a:ext uri="{FF2B5EF4-FFF2-40B4-BE49-F238E27FC236}">
                  <a16:creationId xmlns:a16="http://schemas.microsoft.com/office/drawing/2014/main" id="{308A8AE6-BAF1-4E38-85E2-40F9F60EEB0E}"/>
                </a:ext>
              </a:extLst>
            </p:cNvPr>
            <p:cNvSpPr txBox="1"/>
            <p:nvPr/>
          </p:nvSpPr>
          <p:spPr>
            <a:xfrm>
              <a:off x="5889060" y="4149746"/>
              <a:ext cx="2527679"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BCA49B96-2215-450B-9506-22FA07FBB15C}"/>
                </a:ext>
              </a:extLst>
            </p:cNvPr>
            <p:cNvSpPr txBox="1"/>
            <p:nvPr/>
          </p:nvSpPr>
          <p:spPr>
            <a:xfrm>
              <a:off x="5889060" y="3872747"/>
              <a:ext cx="2527679" cy="276999"/>
            </a:xfrm>
            <a:prstGeom prst="rect">
              <a:avLst/>
            </a:prstGeom>
            <a:noFill/>
          </p:spPr>
          <p:txBody>
            <a:bodyPr wrap="square" rtlCol="0">
              <a:spAutoFit/>
            </a:bodyPr>
            <a:lstStyle/>
            <a:p>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cxnSp>
        <p:nvCxnSpPr>
          <p:cNvPr id="17" name="Elbow Connector 17">
            <a:extLst>
              <a:ext uri="{FF2B5EF4-FFF2-40B4-BE49-F238E27FC236}">
                <a16:creationId xmlns:a16="http://schemas.microsoft.com/office/drawing/2014/main" id="{8EB68C67-34AC-435F-8130-932A77BB5BD8}"/>
              </a:ext>
            </a:extLst>
          </p:cNvPr>
          <p:cNvCxnSpPr>
            <a:cxnSpLocks/>
          </p:cNvCxnSpPr>
          <p:nvPr/>
        </p:nvCxnSpPr>
        <p:spPr>
          <a:xfrm rot="16200000" flipV="1">
            <a:off x="4536473" y="2945367"/>
            <a:ext cx="1675165" cy="1440000"/>
          </a:xfrm>
          <a:prstGeom prst="bentConnector3">
            <a:avLst>
              <a:gd name="adj1" fmla="val 55248"/>
            </a:avLst>
          </a:prstGeom>
          <a:ln w="508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8">
            <a:extLst>
              <a:ext uri="{FF2B5EF4-FFF2-40B4-BE49-F238E27FC236}">
                <a16:creationId xmlns:a16="http://schemas.microsoft.com/office/drawing/2014/main" id="{60EEFA16-179E-4418-9707-1394976FC77A}"/>
              </a:ext>
            </a:extLst>
          </p:cNvPr>
          <p:cNvCxnSpPr>
            <a:cxnSpLocks/>
          </p:cNvCxnSpPr>
          <p:nvPr/>
        </p:nvCxnSpPr>
        <p:spPr>
          <a:xfrm rot="5400000" flipH="1" flipV="1">
            <a:off x="6293382" y="2404803"/>
            <a:ext cx="1044000" cy="1440000"/>
          </a:xfrm>
          <a:prstGeom prst="bentConnector3">
            <a:avLst>
              <a:gd name="adj1" fmla="val 50000"/>
            </a:avLst>
          </a:prstGeom>
          <a:ln w="508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AC5F88-8C8E-44C8-8C32-81D281865221}"/>
              </a:ext>
            </a:extLst>
          </p:cNvPr>
          <p:cNvSpPr txBox="1"/>
          <p:nvPr/>
        </p:nvSpPr>
        <p:spPr>
          <a:xfrm>
            <a:off x="4655735" y="3191285"/>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0" name="TextBox 19">
            <a:extLst>
              <a:ext uri="{FF2B5EF4-FFF2-40B4-BE49-F238E27FC236}">
                <a16:creationId xmlns:a16="http://schemas.microsoft.com/office/drawing/2014/main" id="{FD03A968-F108-436A-9317-9A910F920C64}"/>
              </a:ext>
            </a:extLst>
          </p:cNvPr>
          <p:cNvSpPr txBox="1"/>
          <p:nvPr/>
        </p:nvSpPr>
        <p:spPr>
          <a:xfrm>
            <a:off x="7024271" y="2655815"/>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21" name="TextBox 20">
            <a:extLst>
              <a:ext uri="{FF2B5EF4-FFF2-40B4-BE49-F238E27FC236}">
                <a16:creationId xmlns:a16="http://schemas.microsoft.com/office/drawing/2014/main" id="{AF9C8C26-E61D-46DD-8A8A-8BF8D417E2EC}"/>
              </a:ext>
            </a:extLst>
          </p:cNvPr>
          <p:cNvSpPr txBox="1"/>
          <p:nvPr/>
        </p:nvSpPr>
        <p:spPr>
          <a:xfrm>
            <a:off x="6669253" y="4040341"/>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3744EA27-0FFB-4E79-9DA6-AFDC57438F85}"/>
              </a:ext>
            </a:extLst>
          </p:cNvPr>
          <p:cNvSpPr txBox="1"/>
          <p:nvPr/>
        </p:nvSpPr>
        <p:spPr>
          <a:xfrm>
            <a:off x="5015013" y="4484561"/>
            <a:ext cx="494004"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cxnSp>
        <p:nvCxnSpPr>
          <p:cNvPr id="23" name="Straight Arrow Connector 22">
            <a:extLst>
              <a:ext uri="{FF2B5EF4-FFF2-40B4-BE49-F238E27FC236}">
                <a16:creationId xmlns:a16="http://schemas.microsoft.com/office/drawing/2014/main" id="{B448E72F-067A-4740-A96B-3F43F58A9A19}"/>
              </a:ext>
            </a:extLst>
          </p:cNvPr>
          <p:cNvCxnSpPr/>
          <p:nvPr/>
        </p:nvCxnSpPr>
        <p:spPr>
          <a:xfrm flipV="1">
            <a:off x="6090948" y="1865754"/>
            <a:ext cx="7198" cy="1253947"/>
          </a:xfrm>
          <a:prstGeom prst="straightConnector1">
            <a:avLst/>
          </a:prstGeom>
          <a:ln w="508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24" name="Oval 26">
            <a:extLst>
              <a:ext uri="{FF2B5EF4-FFF2-40B4-BE49-F238E27FC236}">
                <a16:creationId xmlns:a16="http://schemas.microsoft.com/office/drawing/2014/main" id="{F0E386FB-D5A3-4409-907C-60BBD4AF5AFC}"/>
              </a:ext>
            </a:extLst>
          </p:cNvPr>
          <p:cNvSpPr/>
          <p:nvPr/>
        </p:nvSpPr>
        <p:spPr>
          <a:xfrm>
            <a:off x="6764750" y="3255712"/>
            <a:ext cx="810106" cy="810106"/>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5" name="Oval 29">
            <a:extLst>
              <a:ext uri="{FF2B5EF4-FFF2-40B4-BE49-F238E27FC236}">
                <a16:creationId xmlns:a16="http://schemas.microsoft.com/office/drawing/2014/main" id="{1D94C71F-8C3C-4DE2-B98F-9041174A6AF1}"/>
              </a:ext>
            </a:extLst>
          </p:cNvPr>
          <p:cNvSpPr/>
          <p:nvPr/>
        </p:nvSpPr>
        <p:spPr>
          <a:xfrm>
            <a:off x="4607892" y="3728550"/>
            <a:ext cx="810106" cy="810106"/>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6" name="Oval 32">
            <a:extLst>
              <a:ext uri="{FF2B5EF4-FFF2-40B4-BE49-F238E27FC236}">
                <a16:creationId xmlns:a16="http://schemas.microsoft.com/office/drawing/2014/main" id="{0B717D8A-6960-42EB-8ACA-866A72D30FCC}"/>
              </a:ext>
            </a:extLst>
          </p:cNvPr>
          <p:cNvSpPr/>
          <p:nvPr/>
        </p:nvSpPr>
        <p:spPr>
          <a:xfrm>
            <a:off x="4240206" y="2001864"/>
            <a:ext cx="810106" cy="81010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7" name="Oval 35">
            <a:extLst>
              <a:ext uri="{FF2B5EF4-FFF2-40B4-BE49-F238E27FC236}">
                <a16:creationId xmlns:a16="http://schemas.microsoft.com/office/drawing/2014/main" id="{BAF5F006-DF8F-448B-8F77-B9F963B9F83C}"/>
              </a:ext>
            </a:extLst>
          </p:cNvPr>
          <p:cNvSpPr/>
          <p:nvPr/>
        </p:nvSpPr>
        <p:spPr>
          <a:xfrm>
            <a:off x="7125538" y="1799344"/>
            <a:ext cx="810106" cy="810106"/>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8" name="Rounded Rectangle 10">
            <a:extLst>
              <a:ext uri="{FF2B5EF4-FFF2-40B4-BE49-F238E27FC236}">
                <a16:creationId xmlns:a16="http://schemas.microsoft.com/office/drawing/2014/main" id="{E8CEE755-2C13-4341-A59B-CF88AAF619EF}"/>
              </a:ext>
            </a:extLst>
          </p:cNvPr>
          <p:cNvSpPr/>
          <p:nvPr/>
        </p:nvSpPr>
        <p:spPr>
          <a:xfrm>
            <a:off x="7403510" y="2033846"/>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29" name="Rounded Rectangle 32">
            <a:extLst>
              <a:ext uri="{FF2B5EF4-FFF2-40B4-BE49-F238E27FC236}">
                <a16:creationId xmlns:a16="http://schemas.microsoft.com/office/drawing/2014/main" id="{94E2814C-23F3-4CAB-9006-0832B4D8D974}"/>
              </a:ext>
            </a:extLst>
          </p:cNvPr>
          <p:cNvSpPr/>
          <p:nvPr/>
        </p:nvSpPr>
        <p:spPr>
          <a:xfrm>
            <a:off x="4492394" y="2245598"/>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0" name="Rounded Rectangle 25">
            <a:extLst>
              <a:ext uri="{FF2B5EF4-FFF2-40B4-BE49-F238E27FC236}">
                <a16:creationId xmlns:a16="http://schemas.microsoft.com/office/drawing/2014/main" id="{58FF8CCD-5EC0-443D-803C-AFA3FC3B4088}"/>
              </a:ext>
            </a:extLst>
          </p:cNvPr>
          <p:cNvSpPr/>
          <p:nvPr/>
        </p:nvSpPr>
        <p:spPr>
          <a:xfrm>
            <a:off x="6966302" y="3508384"/>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1" name="Oval 31">
            <a:extLst>
              <a:ext uri="{FF2B5EF4-FFF2-40B4-BE49-F238E27FC236}">
                <a16:creationId xmlns:a16="http://schemas.microsoft.com/office/drawing/2014/main" id="{B73F7F26-2C88-4A31-8B73-1D70D5D1DCB0}"/>
              </a:ext>
            </a:extLst>
          </p:cNvPr>
          <p:cNvSpPr/>
          <p:nvPr/>
        </p:nvSpPr>
        <p:spPr>
          <a:xfrm>
            <a:off x="4795280" y="390450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grpSp>
        <p:nvGrpSpPr>
          <p:cNvPr id="38" name="그룹 14">
            <a:extLst>
              <a:ext uri="{FF2B5EF4-FFF2-40B4-BE49-F238E27FC236}">
                <a16:creationId xmlns:a16="http://schemas.microsoft.com/office/drawing/2014/main" id="{7A4485C3-989B-4194-A815-BB273EB24773}"/>
              </a:ext>
            </a:extLst>
          </p:cNvPr>
          <p:cNvGrpSpPr/>
          <p:nvPr/>
        </p:nvGrpSpPr>
        <p:grpSpPr>
          <a:xfrm>
            <a:off x="5779368" y="5185850"/>
            <a:ext cx="620873" cy="976025"/>
            <a:chOff x="6163612" y="1966761"/>
            <a:chExt cx="2991257" cy="4702319"/>
          </a:xfrm>
          <a:solidFill>
            <a:schemeClr val="bg1"/>
          </a:solidFill>
        </p:grpSpPr>
        <p:sp>
          <p:nvSpPr>
            <p:cNvPr id="39" name="자유형: 도형 69">
              <a:extLst>
                <a:ext uri="{FF2B5EF4-FFF2-40B4-BE49-F238E27FC236}">
                  <a16:creationId xmlns:a16="http://schemas.microsoft.com/office/drawing/2014/main" id="{A82A1AF3-E276-4D72-BCAE-2D8AEF24E750}"/>
                </a:ext>
              </a:extLst>
            </p:cNvPr>
            <p:cNvSpPr/>
            <p:nvPr/>
          </p:nvSpPr>
          <p:spPr>
            <a:xfrm>
              <a:off x="6316187" y="2135206"/>
              <a:ext cx="2653352" cy="2896349"/>
            </a:xfrm>
            <a:custGeom>
              <a:avLst/>
              <a:gdLst>
                <a:gd name="connsiteX0" fmla="*/ 1146409 w 2292818"/>
                <a:gd name="connsiteY0" fmla="*/ 0 h 2502797"/>
                <a:gd name="connsiteX1" fmla="*/ 2292818 w 2292818"/>
                <a:gd name="connsiteY1" fmla="*/ 1146409 h 2502797"/>
                <a:gd name="connsiteX2" fmla="*/ 1692856 w 2292818"/>
                <a:gd name="connsiteY2" fmla="*/ 2154453 h 2502797"/>
                <a:gd name="connsiteX3" fmla="*/ 1686333 w 2292818"/>
                <a:gd name="connsiteY3" fmla="*/ 2157595 h 2502797"/>
                <a:gd name="connsiteX4" fmla="*/ 1625204 w 2292818"/>
                <a:gd name="connsiteY4" fmla="*/ 2502797 h 2502797"/>
                <a:gd name="connsiteX5" fmla="*/ 690116 w 2292818"/>
                <a:gd name="connsiteY5" fmla="*/ 2502797 h 2502797"/>
                <a:gd name="connsiteX6" fmla="*/ 631086 w 2292818"/>
                <a:gd name="connsiteY6" fmla="*/ 2169446 h 2502797"/>
                <a:gd name="connsiteX7" fmla="*/ 599963 w 2292818"/>
                <a:gd name="connsiteY7" fmla="*/ 2154453 h 2502797"/>
                <a:gd name="connsiteX8" fmla="*/ 0 w 2292818"/>
                <a:gd name="connsiteY8" fmla="*/ 1146409 h 2502797"/>
                <a:gd name="connsiteX9" fmla="*/ 1146409 w 2292818"/>
                <a:gd name="connsiteY9" fmla="*/ 0 h 2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818" h="2502797">
                  <a:moveTo>
                    <a:pt x="1146409" y="0"/>
                  </a:moveTo>
                  <a:cubicBezTo>
                    <a:pt x="1779553" y="0"/>
                    <a:pt x="2292818" y="513265"/>
                    <a:pt x="2292818" y="1146409"/>
                  </a:cubicBezTo>
                  <a:cubicBezTo>
                    <a:pt x="2292818" y="1581696"/>
                    <a:pt x="2050220" y="1960321"/>
                    <a:pt x="1692856" y="2154453"/>
                  </a:cubicBezTo>
                  <a:lnTo>
                    <a:pt x="1686333" y="2157595"/>
                  </a:lnTo>
                  <a:lnTo>
                    <a:pt x="1625204" y="2502797"/>
                  </a:lnTo>
                  <a:lnTo>
                    <a:pt x="690116" y="2502797"/>
                  </a:lnTo>
                  <a:lnTo>
                    <a:pt x="631086" y="2169446"/>
                  </a:lnTo>
                  <a:lnTo>
                    <a:pt x="599963" y="2154453"/>
                  </a:lnTo>
                  <a:cubicBezTo>
                    <a:pt x="242598" y="1960321"/>
                    <a:pt x="0" y="1581696"/>
                    <a:pt x="0" y="1146409"/>
                  </a:cubicBezTo>
                  <a:cubicBezTo>
                    <a:pt x="0" y="513265"/>
                    <a:pt x="513265" y="0"/>
                    <a:pt x="11464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자유형: 도형 79">
              <a:extLst>
                <a:ext uri="{FF2B5EF4-FFF2-40B4-BE49-F238E27FC236}">
                  <a16:creationId xmlns:a16="http://schemas.microsoft.com/office/drawing/2014/main" id="{6034C3D4-C61B-46AE-89CB-491C0E95CCB0}"/>
                </a:ext>
              </a:extLst>
            </p:cNvPr>
            <p:cNvSpPr>
              <a:spLocks noChangeAspect="1"/>
            </p:cNvSpPr>
            <p:nvPr/>
          </p:nvSpPr>
          <p:spPr>
            <a:xfrm>
              <a:off x="6163612" y="1966761"/>
              <a:ext cx="2991257" cy="4702319"/>
            </a:xfrm>
            <a:custGeom>
              <a:avLst/>
              <a:gdLst>
                <a:gd name="connsiteX0" fmla="*/ 951056 w 2991257"/>
                <a:gd name="connsiteY0" fmla="*/ 4310393 h 4702319"/>
                <a:gd name="connsiteX1" fmla="*/ 2052826 w 2991257"/>
                <a:gd name="connsiteY1" fmla="*/ 4310393 h 4702319"/>
                <a:gd name="connsiteX2" fmla="*/ 2052826 w 2991257"/>
                <a:gd name="connsiteY2" fmla="*/ 4506356 h 4702319"/>
                <a:gd name="connsiteX3" fmla="*/ 1501941 w 2991257"/>
                <a:gd name="connsiteY3" fmla="*/ 4702319 h 4702319"/>
                <a:gd name="connsiteX4" fmla="*/ 951056 w 2991257"/>
                <a:gd name="connsiteY4" fmla="*/ 4506356 h 4702319"/>
                <a:gd name="connsiteX5" fmla="*/ 953472 w 2991257"/>
                <a:gd name="connsiteY5" fmla="*/ 3978828 h 4702319"/>
                <a:gd name="connsiteX6" fmla="*/ 2050412 w 2991257"/>
                <a:gd name="connsiteY6" fmla="*/ 3978828 h 4702319"/>
                <a:gd name="connsiteX7" fmla="*/ 2152988 w 2991257"/>
                <a:gd name="connsiteY7" fmla="*/ 4079172 h 4702319"/>
                <a:gd name="connsiteX8" fmla="*/ 2152988 w 2991257"/>
                <a:gd name="connsiteY8" fmla="*/ 4123466 h 4702319"/>
                <a:gd name="connsiteX9" fmla="*/ 2050412 w 2991257"/>
                <a:gd name="connsiteY9" fmla="*/ 4223810 h 4702319"/>
                <a:gd name="connsiteX10" fmla="*/ 953472 w 2991257"/>
                <a:gd name="connsiteY10" fmla="*/ 4223810 h 4702319"/>
                <a:gd name="connsiteX11" fmla="*/ 850896 w 2991257"/>
                <a:gd name="connsiteY11" fmla="*/ 4123466 h 4702319"/>
                <a:gd name="connsiteX12" fmla="*/ 850896 w 2991257"/>
                <a:gd name="connsiteY12" fmla="*/ 4079172 h 4702319"/>
                <a:gd name="connsiteX13" fmla="*/ 953472 w 2991257"/>
                <a:gd name="connsiteY13" fmla="*/ 3978828 h 4702319"/>
                <a:gd name="connsiteX14" fmla="*/ 903390 w 2991257"/>
                <a:gd name="connsiteY14" fmla="*/ 3647264 h 4702319"/>
                <a:gd name="connsiteX15" fmla="*/ 2100491 w 2991257"/>
                <a:gd name="connsiteY15" fmla="*/ 3647264 h 4702319"/>
                <a:gd name="connsiteX16" fmla="*/ 2203068 w 2991257"/>
                <a:gd name="connsiteY16" fmla="*/ 3747607 h 4702319"/>
                <a:gd name="connsiteX17" fmla="*/ 2203068 w 2991257"/>
                <a:gd name="connsiteY17" fmla="*/ 3791900 h 4702319"/>
                <a:gd name="connsiteX18" fmla="*/ 2100491 w 2991257"/>
                <a:gd name="connsiteY18" fmla="*/ 3892244 h 4702319"/>
                <a:gd name="connsiteX19" fmla="*/ 903390 w 2991257"/>
                <a:gd name="connsiteY19" fmla="*/ 3892244 h 4702319"/>
                <a:gd name="connsiteX20" fmla="*/ 800815 w 2991257"/>
                <a:gd name="connsiteY20" fmla="*/ 3791900 h 4702319"/>
                <a:gd name="connsiteX21" fmla="*/ 800815 w 2991257"/>
                <a:gd name="connsiteY21" fmla="*/ 3747607 h 4702319"/>
                <a:gd name="connsiteX22" fmla="*/ 903390 w 2991257"/>
                <a:gd name="connsiteY22" fmla="*/ 3647264 h 4702319"/>
                <a:gd name="connsiteX23" fmla="*/ 853310 w 2991257"/>
                <a:gd name="connsiteY23" fmla="*/ 3315698 h 4702319"/>
                <a:gd name="connsiteX24" fmla="*/ 2150572 w 2991257"/>
                <a:gd name="connsiteY24" fmla="*/ 3315698 h 4702319"/>
                <a:gd name="connsiteX25" fmla="*/ 2253147 w 2991257"/>
                <a:gd name="connsiteY25" fmla="*/ 3416042 h 4702319"/>
                <a:gd name="connsiteX26" fmla="*/ 2253147 w 2991257"/>
                <a:gd name="connsiteY26" fmla="*/ 3460336 h 4702319"/>
                <a:gd name="connsiteX27" fmla="*/ 2150572 w 2991257"/>
                <a:gd name="connsiteY27" fmla="*/ 3560680 h 4702319"/>
                <a:gd name="connsiteX28" fmla="*/ 853310 w 2991257"/>
                <a:gd name="connsiteY28" fmla="*/ 3560680 h 4702319"/>
                <a:gd name="connsiteX29" fmla="*/ 750733 w 2991257"/>
                <a:gd name="connsiteY29" fmla="*/ 3460336 h 4702319"/>
                <a:gd name="connsiteX30" fmla="*/ 750733 w 2991257"/>
                <a:gd name="connsiteY30" fmla="*/ 3416042 h 4702319"/>
                <a:gd name="connsiteX31" fmla="*/ 853310 w 2991257"/>
                <a:gd name="connsiteY31" fmla="*/ 3315698 h 4702319"/>
                <a:gd name="connsiteX32" fmla="*/ 1386722 w 2991257"/>
                <a:gd name="connsiteY32" fmla="*/ 1558904 h 4702319"/>
                <a:gd name="connsiteX33" fmla="*/ 1267488 w 2991257"/>
                <a:gd name="connsiteY33" fmla="*/ 1609721 h 4702319"/>
                <a:gd name="connsiteX34" fmla="*/ 1167563 w 2991257"/>
                <a:gd name="connsiteY34" fmla="*/ 1572653 h 4702319"/>
                <a:gd name="connsiteX35" fmla="*/ 1400707 w 2991257"/>
                <a:gd name="connsiteY35" fmla="*/ 3012633 h 4702319"/>
                <a:gd name="connsiteX36" fmla="*/ 1492336 w 2991257"/>
                <a:gd name="connsiteY36" fmla="*/ 3011914 h 4702319"/>
                <a:gd name="connsiteX37" fmla="*/ 1492336 w 2991257"/>
                <a:gd name="connsiteY37" fmla="*/ 3011864 h 4702319"/>
                <a:gd name="connsiteX38" fmla="*/ 1495631 w 2991257"/>
                <a:gd name="connsiteY38" fmla="*/ 3011889 h 4702319"/>
                <a:gd name="connsiteX39" fmla="*/ 1498923 w 2991257"/>
                <a:gd name="connsiteY39" fmla="*/ 3011864 h 4702319"/>
                <a:gd name="connsiteX40" fmla="*/ 1498923 w 2991257"/>
                <a:gd name="connsiteY40" fmla="*/ 3011914 h 4702319"/>
                <a:gd name="connsiteX41" fmla="*/ 1589466 w 2991257"/>
                <a:gd name="connsiteY41" fmla="*/ 3012625 h 4702319"/>
                <a:gd name="connsiteX42" fmla="*/ 1819775 w 2991257"/>
                <a:gd name="connsiteY42" fmla="*/ 1590148 h 4702319"/>
                <a:gd name="connsiteX43" fmla="*/ 1744424 w 2991257"/>
                <a:gd name="connsiteY43" fmla="*/ 1609721 h 4702319"/>
                <a:gd name="connsiteX44" fmla="*/ 1625191 w 2991257"/>
                <a:gd name="connsiteY44" fmla="*/ 1558904 h 4702319"/>
                <a:gd name="connsiteX45" fmla="*/ 1505957 w 2991257"/>
                <a:gd name="connsiteY45" fmla="*/ 1609721 h 4702319"/>
                <a:gd name="connsiteX46" fmla="*/ 1386722 w 2991257"/>
                <a:gd name="connsiteY46" fmla="*/ 1558904 h 4702319"/>
                <a:gd name="connsiteX47" fmla="*/ 1492336 w 2991257"/>
                <a:gd name="connsiteY47" fmla="*/ 296022 h 4702319"/>
                <a:gd name="connsiteX48" fmla="*/ 274831 w 2991257"/>
                <a:gd name="connsiteY48" fmla="*/ 1488534 h 4702319"/>
                <a:gd name="connsiteX49" fmla="*/ 855798 w 2991257"/>
                <a:gd name="connsiteY49" fmla="*/ 2574654 h 4702319"/>
                <a:gd name="connsiteX50" fmla="*/ 1010657 w 2991257"/>
                <a:gd name="connsiteY50" fmla="*/ 2878465 h 4702319"/>
                <a:gd name="connsiteX51" fmla="*/ 1099844 w 2991257"/>
                <a:gd name="connsiteY51" fmla="*/ 3014995 h 4702319"/>
                <a:gd name="connsiteX52" fmla="*/ 1178890 w 2991257"/>
                <a:gd name="connsiteY52" fmla="*/ 3014374 h 4702319"/>
                <a:gd name="connsiteX53" fmla="*/ 912952 w 2991257"/>
                <a:gd name="connsiteY53" fmla="*/ 1371837 h 4702319"/>
                <a:gd name="connsiteX54" fmla="*/ 1002548 w 2991257"/>
                <a:gd name="connsiteY54" fmla="*/ 1251201 h 4702319"/>
                <a:gd name="connsiteX55" fmla="*/ 1006296 w 2991257"/>
                <a:gd name="connsiteY55" fmla="*/ 1250621 h 4702319"/>
                <a:gd name="connsiteX56" fmla="*/ 1124040 w 2991257"/>
                <a:gd name="connsiteY56" fmla="*/ 1323612 h 4702319"/>
                <a:gd name="connsiteX57" fmla="*/ 1267488 w 2991257"/>
                <a:gd name="connsiteY57" fmla="*/ 1239026 h 4702319"/>
                <a:gd name="connsiteX58" fmla="*/ 1386722 w 2991257"/>
                <a:gd name="connsiteY58" fmla="*/ 1289845 h 4702319"/>
                <a:gd name="connsiteX59" fmla="*/ 1505957 w 2991257"/>
                <a:gd name="connsiteY59" fmla="*/ 1239026 h 4702319"/>
                <a:gd name="connsiteX60" fmla="*/ 1625191 w 2991257"/>
                <a:gd name="connsiteY60" fmla="*/ 1289845 h 4702319"/>
                <a:gd name="connsiteX61" fmla="*/ 1744424 w 2991257"/>
                <a:gd name="connsiteY61" fmla="*/ 1239026 h 4702319"/>
                <a:gd name="connsiteX62" fmla="*/ 1873330 w 2991257"/>
                <a:gd name="connsiteY62" fmla="*/ 1300835 h 4702319"/>
                <a:gd name="connsiteX63" fmla="*/ 1984961 w 2991257"/>
                <a:gd name="connsiteY63" fmla="*/ 1243910 h 4702319"/>
                <a:gd name="connsiteX64" fmla="*/ 1988709 w 2991257"/>
                <a:gd name="connsiteY64" fmla="*/ 1244491 h 4702319"/>
                <a:gd name="connsiteX65" fmla="*/ 2078307 w 2991257"/>
                <a:gd name="connsiteY65" fmla="*/ 1365125 h 4702319"/>
                <a:gd name="connsiteX66" fmla="*/ 1811283 w 2991257"/>
                <a:gd name="connsiteY66" fmla="*/ 3014366 h 4702319"/>
                <a:gd name="connsiteX67" fmla="*/ 1891413 w 2991257"/>
                <a:gd name="connsiteY67" fmla="*/ 3014995 h 4702319"/>
                <a:gd name="connsiteX68" fmla="*/ 1980600 w 2991257"/>
                <a:gd name="connsiteY68" fmla="*/ 2878465 h 4702319"/>
                <a:gd name="connsiteX69" fmla="*/ 2135459 w 2991257"/>
                <a:gd name="connsiteY69" fmla="*/ 2574654 h 4702319"/>
                <a:gd name="connsiteX70" fmla="*/ 2716427 w 2991257"/>
                <a:gd name="connsiteY70" fmla="*/ 1488534 h 4702319"/>
                <a:gd name="connsiteX71" fmla="*/ 1498923 w 2991257"/>
                <a:gd name="connsiteY71" fmla="*/ 296022 h 4702319"/>
                <a:gd name="connsiteX72" fmla="*/ 1498923 w 2991257"/>
                <a:gd name="connsiteY72" fmla="*/ 296319 h 4702319"/>
                <a:gd name="connsiteX73" fmla="*/ 1495631 w 2991257"/>
                <a:gd name="connsiteY73" fmla="*/ 296070 h 4702319"/>
                <a:gd name="connsiteX74" fmla="*/ 1492336 w 2991257"/>
                <a:gd name="connsiteY74" fmla="*/ 296319 h 4702319"/>
                <a:gd name="connsiteX75" fmla="*/ 1492826 w 2991257"/>
                <a:gd name="connsiteY75" fmla="*/ 0 h 4702319"/>
                <a:gd name="connsiteX76" fmla="*/ 1495631 w 2991257"/>
                <a:gd name="connsiteY76" fmla="*/ 211 h 4702319"/>
                <a:gd name="connsiteX77" fmla="*/ 1498432 w 2991257"/>
                <a:gd name="connsiteY77" fmla="*/ 0 h 4702319"/>
                <a:gd name="connsiteX78" fmla="*/ 2991257 w 2991257"/>
                <a:gd name="connsiteY78" fmla="*/ 1460348 h 4702319"/>
                <a:gd name="connsiteX79" fmla="*/ 2279478 w 2991257"/>
                <a:gd name="connsiteY79" fmla="*/ 2790647 h 4702319"/>
                <a:gd name="connsiteX80" fmla="*/ 2207246 w 2991257"/>
                <a:gd name="connsiteY80" fmla="*/ 3088369 h 4702319"/>
                <a:gd name="connsiteX81" fmla="*/ 2016213 w 2991257"/>
                <a:gd name="connsiteY81" fmla="*/ 3228140 h 4702319"/>
                <a:gd name="connsiteX82" fmla="*/ 1495631 w 2991257"/>
                <a:gd name="connsiteY82" fmla="*/ 3226317 h 4702319"/>
                <a:gd name="connsiteX83" fmla="*/ 975044 w 2991257"/>
                <a:gd name="connsiteY83" fmla="*/ 3228140 h 4702319"/>
                <a:gd name="connsiteX84" fmla="*/ 784011 w 2991257"/>
                <a:gd name="connsiteY84" fmla="*/ 3088369 h 4702319"/>
                <a:gd name="connsiteX85" fmla="*/ 711780 w 2991257"/>
                <a:gd name="connsiteY85" fmla="*/ 2790647 h 4702319"/>
                <a:gd name="connsiteX86" fmla="*/ 0 w 2991257"/>
                <a:gd name="connsiteY86" fmla="*/ 1460348 h 4702319"/>
                <a:gd name="connsiteX87" fmla="*/ 1492826 w 2991257"/>
                <a:gd name="connsiteY87" fmla="*/ 0 h 4702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991257" h="4702319">
                  <a:moveTo>
                    <a:pt x="951056" y="4310393"/>
                  </a:moveTo>
                  <a:lnTo>
                    <a:pt x="2052826" y="4310393"/>
                  </a:lnTo>
                  <a:lnTo>
                    <a:pt x="2052826" y="4506356"/>
                  </a:lnTo>
                  <a:cubicBezTo>
                    <a:pt x="2052826" y="4614583"/>
                    <a:pt x="1806188" y="4702319"/>
                    <a:pt x="1501941" y="4702319"/>
                  </a:cubicBezTo>
                  <a:cubicBezTo>
                    <a:pt x="1197696" y="4702319"/>
                    <a:pt x="951056" y="4614583"/>
                    <a:pt x="951056" y="4506356"/>
                  </a:cubicBezTo>
                  <a:close/>
                  <a:moveTo>
                    <a:pt x="953472" y="3978828"/>
                  </a:moveTo>
                  <a:lnTo>
                    <a:pt x="2050412" y="3978828"/>
                  </a:lnTo>
                  <a:cubicBezTo>
                    <a:pt x="2107063" y="3978828"/>
                    <a:pt x="2152988" y="4023754"/>
                    <a:pt x="2152988" y="4079172"/>
                  </a:cubicBezTo>
                  <a:lnTo>
                    <a:pt x="2152988" y="4123466"/>
                  </a:lnTo>
                  <a:cubicBezTo>
                    <a:pt x="2152988" y="4178882"/>
                    <a:pt x="2107063" y="4223810"/>
                    <a:pt x="2050412" y="4223810"/>
                  </a:cubicBezTo>
                  <a:lnTo>
                    <a:pt x="953472" y="4223810"/>
                  </a:lnTo>
                  <a:cubicBezTo>
                    <a:pt x="896821" y="4223810"/>
                    <a:pt x="850896" y="4178882"/>
                    <a:pt x="850896" y="4123466"/>
                  </a:cubicBezTo>
                  <a:lnTo>
                    <a:pt x="850896" y="4079172"/>
                  </a:lnTo>
                  <a:cubicBezTo>
                    <a:pt x="850896" y="4023754"/>
                    <a:pt x="896821" y="3978828"/>
                    <a:pt x="953472" y="3978828"/>
                  </a:cubicBezTo>
                  <a:close/>
                  <a:moveTo>
                    <a:pt x="903390" y="3647264"/>
                  </a:moveTo>
                  <a:lnTo>
                    <a:pt x="2100491" y="3647264"/>
                  </a:lnTo>
                  <a:cubicBezTo>
                    <a:pt x="2157143" y="3647264"/>
                    <a:pt x="2203068" y="3692189"/>
                    <a:pt x="2203068" y="3747607"/>
                  </a:cubicBezTo>
                  <a:lnTo>
                    <a:pt x="2203068" y="3791900"/>
                  </a:lnTo>
                  <a:cubicBezTo>
                    <a:pt x="2203068" y="3847318"/>
                    <a:pt x="2157143" y="3892244"/>
                    <a:pt x="2100491" y="3892244"/>
                  </a:cubicBezTo>
                  <a:lnTo>
                    <a:pt x="903390" y="3892244"/>
                  </a:lnTo>
                  <a:cubicBezTo>
                    <a:pt x="846740" y="3892244"/>
                    <a:pt x="800815" y="3847318"/>
                    <a:pt x="800815" y="3791900"/>
                  </a:cubicBezTo>
                  <a:lnTo>
                    <a:pt x="800815" y="3747607"/>
                  </a:lnTo>
                  <a:cubicBezTo>
                    <a:pt x="800815" y="3692189"/>
                    <a:pt x="846740" y="3647264"/>
                    <a:pt x="903390" y="3647264"/>
                  </a:cubicBezTo>
                  <a:close/>
                  <a:moveTo>
                    <a:pt x="853310" y="3315698"/>
                  </a:moveTo>
                  <a:lnTo>
                    <a:pt x="2150572" y="3315698"/>
                  </a:lnTo>
                  <a:cubicBezTo>
                    <a:pt x="2207223" y="3315698"/>
                    <a:pt x="2253147" y="3360624"/>
                    <a:pt x="2253147" y="3416042"/>
                  </a:cubicBezTo>
                  <a:lnTo>
                    <a:pt x="2253147" y="3460336"/>
                  </a:lnTo>
                  <a:cubicBezTo>
                    <a:pt x="2253147" y="3515753"/>
                    <a:pt x="2207223" y="3560680"/>
                    <a:pt x="2150572" y="3560680"/>
                  </a:cubicBezTo>
                  <a:lnTo>
                    <a:pt x="853310" y="3560680"/>
                  </a:lnTo>
                  <a:cubicBezTo>
                    <a:pt x="796658" y="3560680"/>
                    <a:pt x="750733" y="3515753"/>
                    <a:pt x="750733" y="3460336"/>
                  </a:cubicBezTo>
                  <a:lnTo>
                    <a:pt x="750733" y="3416042"/>
                  </a:lnTo>
                  <a:cubicBezTo>
                    <a:pt x="750733" y="3360624"/>
                    <a:pt x="796658" y="3315698"/>
                    <a:pt x="853310" y="3315698"/>
                  </a:cubicBezTo>
                  <a:close/>
                  <a:moveTo>
                    <a:pt x="1386722" y="1558904"/>
                  </a:moveTo>
                  <a:cubicBezTo>
                    <a:pt x="1356097" y="1590701"/>
                    <a:pt x="1313897" y="1609721"/>
                    <a:pt x="1267488" y="1609721"/>
                  </a:cubicBezTo>
                  <a:cubicBezTo>
                    <a:pt x="1229461" y="1609721"/>
                    <a:pt x="1194258" y="1596950"/>
                    <a:pt x="1167563" y="1572653"/>
                  </a:cubicBezTo>
                  <a:lnTo>
                    <a:pt x="1400707" y="3012633"/>
                  </a:lnTo>
                  <a:lnTo>
                    <a:pt x="1492336" y="3011914"/>
                  </a:lnTo>
                  <a:lnTo>
                    <a:pt x="1492336" y="3011864"/>
                  </a:lnTo>
                  <a:lnTo>
                    <a:pt x="1495631" y="3011889"/>
                  </a:lnTo>
                  <a:lnTo>
                    <a:pt x="1498923" y="3011864"/>
                  </a:lnTo>
                  <a:lnTo>
                    <a:pt x="1498923" y="3011914"/>
                  </a:lnTo>
                  <a:lnTo>
                    <a:pt x="1589466" y="3012625"/>
                  </a:lnTo>
                  <a:lnTo>
                    <a:pt x="1819775" y="1590148"/>
                  </a:lnTo>
                  <a:cubicBezTo>
                    <a:pt x="1797467" y="1603167"/>
                    <a:pt x="1771670" y="1609721"/>
                    <a:pt x="1744424" y="1609721"/>
                  </a:cubicBezTo>
                  <a:cubicBezTo>
                    <a:pt x="1698015" y="1609721"/>
                    <a:pt x="1655815" y="1590701"/>
                    <a:pt x="1625191" y="1558904"/>
                  </a:cubicBezTo>
                  <a:cubicBezTo>
                    <a:pt x="1594564" y="1590701"/>
                    <a:pt x="1552364" y="1609721"/>
                    <a:pt x="1505957" y="1609721"/>
                  </a:cubicBezTo>
                  <a:cubicBezTo>
                    <a:pt x="1459548" y="1609721"/>
                    <a:pt x="1417348" y="1590701"/>
                    <a:pt x="1386722" y="1558904"/>
                  </a:cubicBezTo>
                  <a:close/>
                  <a:moveTo>
                    <a:pt x="1492336" y="296022"/>
                  </a:moveTo>
                  <a:cubicBezTo>
                    <a:pt x="819777" y="296795"/>
                    <a:pt x="274831" y="830410"/>
                    <a:pt x="274831" y="1488534"/>
                  </a:cubicBezTo>
                  <a:cubicBezTo>
                    <a:pt x="274831" y="1934058"/>
                    <a:pt x="599874" y="2373770"/>
                    <a:pt x="855798" y="2574654"/>
                  </a:cubicBezTo>
                  <a:cubicBezTo>
                    <a:pt x="972489" y="2706724"/>
                    <a:pt x="963238" y="2709431"/>
                    <a:pt x="1010657" y="2878465"/>
                  </a:cubicBezTo>
                  <a:cubicBezTo>
                    <a:pt x="1029549" y="2996988"/>
                    <a:pt x="991277" y="3008834"/>
                    <a:pt x="1099844" y="3014995"/>
                  </a:cubicBezTo>
                  <a:lnTo>
                    <a:pt x="1178890" y="3014374"/>
                  </a:lnTo>
                  <a:lnTo>
                    <a:pt x="912952" y="1371837"/>
                  </a:lnTo>
                  <a:cubicBezTo>
                    <a:pt x="903639" y="1314321"/>
                    <a:pt x="943753" y="1260311"/>
                    <a:pt x="1002548" y="1251201"/>
                  </a:cubicBezTo>
                  <a:lnTo>
                    <a:pt x="1006296" y="1250621"/>
                  </a:lnTo>
                  <a:cubicBezTo>
                    <a:pt x="1059733" y="1242341"/>
                    <a:pt x="1110210" y="1274002"/>
                    <a:pt x="1124040" y="1323612"/>
                  </a:cubicBezTo>
                  <a:cubicBezTo>
                    <a:pt x="1152654" y="1271953"/>
                    <a:pt x="1206429" y="1239026"/>
                    <a:pt x="1267488" y="1239026"/>
                  </a:cubicBezTo>
                  <a:cubicBezTo>
                    <a:pt x="1313897" y="1239026"/>
                    <a:pt x="1356097" y="1258048"/>
                    <a:pt x="1386722" y="1289845"/>
                  </a:cubicBezTo>
                  <a:cubicBezTo>
                    <a:pt x="1417348" y="1258048"/>
                    <a:pt x="1459548" y="1239026"/>
                    <a:pt x="1505957" y="1239026"/>
                  </a:cubicBezTo>
                  <a:cubicBezTo>
                    <a:pt x="1552364" y="1239026"/>
                    <a:pt x="1594564" y="1258048"/>
                    <a:pt x="1625191" y="1289845"/>
                  </a:cubicBezTo>
                  <a:cubicBezTo>
                    <a:pt x="1655815" y="1258048"/>
                    <a:pt x="1698015" y="1239026"/>
                    <a:pt x="1744424" y="1239026"/>
                  </a:cubicBezTo>
                  <a:cubicBezTo>
                    <a:pt x="1795987" y="1239026"/>
                    <a:pt x="1842359" y="1262509"/>
                    <a:pt x="1873330" y="1300835"/>
                  </a:cubicBezTo>
                  <a:cubicBezTo>
                    <a:pt x="1892646" y="1260564"/>
                    <a:pt x="1937643" y="1236578"/>
                    <a:pt x="1984961" y="1243910"/>
                  </a:cubicBezTo>
                  <a:lnTo>
                    <a:pt x="1988709" y="1244491"/>
                  </a:lnTo>
                  <a:cubicBezTo>
                    <a:pt x="2047506" y="1253600"/>
                    <a:pt x="2087618" y="1307610"/>
                    <a:pt x="2078307" y="1365125"/>
                  </a:cubicBezTo>
                  <a:lnTo>
                    <a:pt x="1811283" y="3014366"/>
                  </a:lnTo>
                  <a:lnTo>
                    <a:pt x="1891413" y="3014995"/>
                  </a:lnTo>
                  <a:cubicBezTo>
                    <a:pt x="1999980" y="3008834"/>
                    <a:pt x="1961709" y="2996988"/>
                    <a:pt x="1980600" y="2878465"/>
                  </a:cubicBezTo>
                  <a:cubicBezTo>
                    <a:pt x="2028019" y="2709431"/>
                    <a:pt x="2018769" y="2706724"/>
                    <a:pt x="2135459" y="2574654"/>
                  </a:cubicBezTo>
                  <a:cubicBezTo>
                    <a:pt x="2391383" y="2373770"/>
                    <a:pt x="2716427" y="1934058"/>
                    <a:pt x="2716427" y="1488534"/>
                  </a:cubicBezTo>
                  <a:cubicBezTo>
                    <a:pt x="2716427" y="830410"/>
                    <a:pt x="2171481" y="296795"/>
                    <a:pt x="1498923" y="296022"/>
                  </a:cubicBezTo>
                  <a:lnTo>
                    <a:pt x="1498923" y="296319"/>
                  </a:lnTo>
                  <a:lnTo>
                    <a:pt x="1495631" y="296070"/>
                  </a:lnTo>
                  <a:lnTo>
                    <a:pt x="1492336" y="296319"/>
                  </a:lnTo>
                  <a:close/>
                  <a:moveTo>
                    <a:pt x="1492826" y="0"/>
                  </a:moveTo>
                  <a:lnTo>
                    <a:pt x="1495631" y="211"/>
                  </a:lnTo>
                  <a:lnTo>
                    <a:pt x="1498432" y="0"/>
                  </a:lnTo>
                  <a:cubicBezTo>
                    <a:pt x="2322897" y="0"/>
                    <a:pt x="2991257" y="653819"/>
                    <a:pt x="2991257" y="1460348"/>
                  </a:cubicBezTo>
                  <a:cubicBezTo>
                    <a:pt x="2991257" y="2006129"/>
                    <a:pt x="2592903" y="2544781"/>
                    <a:pt x="2279478" y="2790647"/>
                  </a:cubicBezTo>
                  <a:cubicBezTo>
                    <a:pt x="2186103" y="2895884"/>
                    <a:pt x="2227311" y="2951181"/>
                    <a:pt x="2207246" y="3088369"/>
                  </a:cubicBezTo>
                  <a:cubicBezTo>
                    <a:pt x="2155081" y="3194275"/>
                    <a:pt x="2108422" y="3228140"/>
                    <a:pt x="2016213" y="3228140"/>
                  </a:cubicBezTo>
                  <a:lnTo>
                    <a:pt x="1495631" y="3226317"/>
                  </a:lnTo>
                  <a:lnTo>
                    <a:pt x="975044" y="3228140"/>
                  </a:lnTo>
                  <a:cubicBezTo>
                    <a:pt x="882838" y="3228140"/>
                    <a:pt x="836177" y="3194275"/>
                    <a:pt x="784011" y="3088369"/>
                  </a:cubicBezTo>
                  <a:cubicBezTo>
                    <a:pt x="763946" y="2951181"/>
                    <a:pt x="805155" y="2895884"/>
                    <a:pt x="711780" y="2790647"/>
                  </a:cubicBezTo>
                  <a:cubicBezTo>
                    <a:pt x="398354" y="2544781"/>
                    <a:pt x="0" y="2006129"/>
                    <a:pt x="0" y="1460348"/>
                  </a:cubicBezTo>
                  <a:cubicBezTo>
                    <a:pt x="0" y="653819"/>
                    <a:pt x="668362" y="0"/>
                    <a:pt x="14928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grpSp>
    </p:spTree>
    <p:extLst>
      <p:ext uri="{BB962C8B-B14F-4D97-AF65-F5344CB8AC3E}">
        <p14:creationId xmlns:p14="http://schemas.microsoft.com/office/powerpoint/2010/main" val="91467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A94E27-E799-4CAD-9C7C-0DBD89BDDCBC}"/>
              </a:ext>
            </a:extLst>
          </p:cNvPr>
          <p:cNvSpPr txBox="1"/>
          <p:nvPr/>
        </p:nvSpPr>
        <p:spPr>
          <a:xfrm>
            <a:off x="4020761" y="6147443"/>
            <a:ext cx="4150479" cy="461665"/>
          </a:xfrm>
          <a:prstGeom prst="rect">
            <a:avLst/>
          </a:prstGeom>
          <a:solidFill>
            <a:schemeClr val="tx1"/>
          </a:solidFill>
        </p:spPr>
        <p:txBody>
          <a:bodyPr wrap="square" rtlCol="0" anchor="ctr">
            <a:spAutoFit/>
          </a:bodyPr>
          <a:lstStyle/>
          <a:p>
            <a:pPr algn="dist"/>
            <a:r>
              <a:rPr lang="en-GB" altLang="ko-KR" sz="2400" dirty="0">
                <a:solidFill>
                  <a:schemeClr val="accent2"/>
                </a:solidFill>
                <a:cs typeface="Arial" pitchFamily="34" charset="0"/>
              </a:rPr>
              <a:t>PowerPoint</a:t>
            </a:r>
            <a:endParaRPr lang="ko-KR" altLang="en-US" sz="2400" dirty="0">
              <a:solidFill>
                <a:schemeClr val="accent2"/>
              </a:solidFill>
              <a:cs typeface="Arial" pitchFamily="34" charset="0"/>
            </a:endParaRPr>
          </a:p>
        </p:txBody>
      </p:sp>
      <p:sp>
        <p:nvSpPr>
          <p:cNvPr id="5" name="TextBox 4">
            <a:extLst>
              <a:ext uri="{FF2B5EF4-FFF2-40B4-BE49-F238E27FC236}">
                <a16:creationId xmlns:a16="http://schemas.microsoft.com/office/drawing/2014/main" id="{93B5C280-1839-4F64-8C9B-B4A13969FFFC}"/>
              </a:ext>
            </a:extLst>
          </p:cNvPr>
          <p:cNvSpPr txBox="1"/>
          <p:nvPr/>
        </p:nvSpPr>
        <p:spPr>
          <a:xfrm>
            <a:off x="1995202" y="4094105"/>
            <a:ext cx="7943179" cy="769441"/>
          </a:xfrm>
          <a:prstGeom prst="rect">
            <a:avLst/>
          </a:prstGeom>
          <a:noFill/>
        </p:spPr>
        <p:txBody>
          <a:bodyPr wrap="square" rtlCol="0" anchor="ctr">
            <a:spAutoFit/>
          </a:bodyPr>
          <a:lstStyle/>
          <a:p>
            <a:pPr algn="ctr"/>
            <a:r>
              <a:rPr lang="en-US" altLang="ko-KR" sz="4400" b="1" dirty="0">
                <a:solidFill>
                  <a:schemeClr val="bg1"/>
                </a:solidFill>
                <a:latin typeface="+mj-lt"/>
                <a:cs typeface="Arial" pitchFamily="34" charset="0"/>
              </a:rPr>
              <a:t>Awesome </a:t>
            </a:r>
            <a:r>
              <a:rPr lang="en-GB" altLang="ko-KR" sz="4400" b="1" dirty="0">
                <a:solidFill>
                  <a:schemeClr val="bg1"/>
                </a:solidFill>
                <a:latin typeface="+mj-lt"/>
                <a:cs typeface="Arial" pitchFamily="34" charset="0"/>
              </a:rPr>
              <a:t>P</a:t>
            </a:r>
            <a:r>
              <a:rPr lang="en-US" altLang="ko-KR" sz="4400" b="1" dirty="0" err="1">
                <a:solidFill>
                  <a:schemeClr val="bg1"/>
                </a:solidFill>
                <a:latin typeface="+mj-lt"/>
                <a:cs typeface="Arial" pitchFamily="34" charset="0"/>
              </a:rPr>
              <a:t>resentation</a:t>
            </a:r>
            <a:endParaRPr lang="en-US" altLang="ko-KR" sz="4400" b="1" dirty="0">
              <a:solidFill>
                <a:schemeClr val="bg1"/>
              </a:solidFill>
              <a:latin typeface="+mj-lt"/>
              <a:cs typeface="Arial" pitchFamily="34" charset="0"/>
            </a:endParaRPr>
          </a:p>
        </p:txBody>
      </p:sp>
      <p:sp>
        <p:nvSpPr>
          <p:cNvPr id="6" name="TextBox 5">
            <a:extLst>
              <a:ext uri="{FF2B5EF4-FFF2-40B4-BE49-F238E27FC236}">
                <a16:creationId xmlns:a16="http://schemas.microsoft.com/office/drawing/2014/main" id="{3702FFD3-EB16-4767-A533-914EF5D8E856}"/>
              </a:ext>
            </a:extLst>
          </p:cNvPr>
          <p:cNvSpPr txBox="1"/>
          <p:nvPr/>
        </p:nvSpPr>
        <p:spPr>
          <a:xfrm>
            <a:off x="4252799" y="4836944"/>
            <a:ext cx="3427984" cy="430887"/>
          </a:xfrm>
          <a:prstGeom prst="rect">
            <a:avLst/>
          </a:prstGeom>
          <a:noFill/>
        </p:spPr>
        <p:txBody>
          <a:bodyPr wrap="square" lIns="36000" tIns="0" rIns="36000" bIns="0" rtlCol="0" anchor="ctr">
            <a:spAutoFit/>
          </a:bodyPr>
          <a:lstStyle/>
          <a:p>
            <a:pPr algn="ctr"/>
            <a:r>
              <a:rPr lang="en-US" altLang="ko-KR" sz="2800" dirty="0">
                <a:solidFill>
                  <a:schemeClr val="accent2">
                    <a:lumMod val="75000"/>
                  </a:schemeClr>
                </a:solidFill>
              </a:rPr>
              <a:t>Simple PowerPoint</a:t>
            </a:r>
            <a:endParaRPr lang="ko-KR" altLang="en-US" sz="2800" dirty="0">
              <a:solidFill>
                <a:schemeClr val="accent2">
                  <a:lumMod val="75000"/>
                </a:schemeClr>
              </a:solidFill>
            </a:endParaRPr>
          </a:p>
        </p:txBody>
      </p:sp>
      <p:sp>
        <p:nvSpPr>
          <p:cNvPr id="7" name="TextBox 6">
            <a:extLst>
              <a:ext uri="{FF2B5EF4-FFF2-40B4-BE49-F238E27FC236}">
                <a16:creationId xmlns:a16="http://schemas.microsoft.com/office/drawing/2014/main" id="{45D62B34-A08E-4F80-9F74-FDA64C7BAD19}"/>
              </a:ext>
            </a:extLst>
          </p:cNvPr>
          <p:cNvSpPr txBox="1"/>
          <p:nvPr/>
        </p:nvSpPr>
        <p:spPr>
          <a:xfrm>
            <a:off x="1010584" y="5350278"/>
            <a:ext cx="10170832" cy="646331"/>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I hope and I believe that this Template will your Time, Money and Reputation. You can simply impress your audience and add a unique zing and appeal to your Presentations. </a:t>
            </a:r>
          </a:p>
        </p:txBody>
      </p:sp>
      <p:sp>
        <p:nvSpPr>
          <p:cNvPr id="3" name="Picture Placeholder 2">
            <a:extLst>
              <a:ext uri="{FF2B5EF4-FFF2-40B4-BE49-F238E27FC236}">
                <a16:creationId xmlns:a16="http://schemas.microsoft.com/office/drawing/2014/main" id="{11CE4B91-3825-4D85-B7DF-BB9F91FF7564}"/>
              </a:ext>
            </a:extLst>
          </p:cNvPr>
          <p:cNvSpPr>
            <a:spLocks noGrp="1"/>
          </p:cNvSpPr>
          <p:nvPr>
            <p:ph type="pic" sz="quarter" idx="14"/>
          </p:nvPr>
        </p:nvSpPr>
        <p:spPr/>
      </p:sp>
    </p:spTree>
    <p:extLst>
      <p:ext uri="{BB962C8B-B14F-4D97-AF65-F5344CB8AC3E}">
        <p14:creationId xmlns:p14="http://schemas.microsoft.com/office/powerpoint/2010/main" val="3271719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Freeform 5">
            <a:extLst>
              <a:ext uri="{FF2B5EF4-FFF2-40B4-BE49-F238E27FC236}">
                <a16:creationId xmlns:a16="http://schemas.microsoft.com/office/drawing/2014/main" id="{A0D9FFCD-E4E4-4B04-81E5-BBA6A4C8A15F}"/>
              </a:ext>
            </a:extLst>
          </p:cNvPr>
          <p:cNvSpPr/>
          <p:nvPr/>
        </p:nvSpPr>
        <p:spPr>
          <a:xfrm>
            <a:off x="1095757" y="1726483"/>
            <a:ext cx="1885912" cy="4183811"/>
          </a:xfrm>
          <a:custGeom>
            <a:avLst/>
            <a:gdLst>
              <a:gd name="connsiteX0" fmla="*/ 353683 w 1958196"/>
              <a:gd name="connsiteY0" fmla="*/ 1423358 h 4183811"/>
              <a:gd name="connsiteX1" fmla="*/ 362309 w 1958196"/>
              <a:gd name="connsiteY1" fmla="*/ 983411 h 4183811"/>
              <a:gd name="connsiteX2" fmla="*/ 0 w 1958196"/>
              <a:gd name="connsiteY2" fmla="*/ 974785 h 4183811"/>
              <a:gd name="connsiteX3" fmla="*/ 974785 w 1958196"/>
              <a:gd name="connsiteY3" fmla="*/ 0 h 4183811"/>
              <a:gd name="connsiteX4" fmla="*/ 1958196 w 1958196"/>
              <a:gd name="connsiteY4" fmla="*/ 974785 h 4183811"/>
              <a:gd name="connsiteX5" fmla="*/ 1604513 w 1958196"/>
              <a:gd name="connsiteY5" fmla="*/ 974785 h 4183811"/>
              <a:gd name="connsiteX6" fmla="*/ 1578634 w 1958196"/>
              <a:gd name="connsiteY6" fmla="*/ 4183811 h 4183811"/>
              <a:gd name="connsiteX7" fmla="*/ 1604513 w 1958196"/>
              <a:gd name="connsiteY7" fmla="*/ 4157932 h 4183811"/>
              <a:gd name="connsiteX0" fmla="*/ 353683 w 1958196"/>
              <a:gd name="connsiteY0" fmla="*/ 1423358 h 4183811"/>
              <a:gd name="connsiteX1" fmla="*/ 362309 w 1958196"/>
              <a:gd name="connsiteY1" fmla="*/ 983411 h 4183811"/>
              <a:gd name="connsiteX2" fmla="*/ 0 w 1958196"/>
              <a:gd name="connsiteY2" fmla="*/ 974785 h 4183811"/>
              <a:gd name="connsiteX3" fmla="*/ 974785 w 1958196"/>
              <a:gd name="connsiteY3" fmla="*/ 0 h 4183811"/>
              <a:gd name="connsiteX4" fmla="*/ 1958196 w 1958196"/>
              <a:gd name="connsiteY4" fmla="*/ 974785 h 4183811"/>
              <a:gd name="connsiteX5" fmla="*/ 1604513 w 1958196"/>
              <a:gd name="connsiteY5" fmla="*/ 974785 h 4183811"/>
              <a:gd name="connsiteX6" fmla="*/ 1578634 w 1958196"/>
              <a:gd name="connsiteY6" fmla="*/ 4183811 h 418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8196" h="4183811">
                <a:moveTo>
                  <a:pt x="353683" y="1423358"/>
                </a:moveTo>
                <a:lnTo>
                  <a:pt x="362309" y="983411"/>
                </a:lnTo>
                <a:lnTo>
                  <a:pt x="0" y="974785"/>
                </a:lnTo>
                <a:lnTo>
                  <a:pt x="974785" y="0"/>
                </a:lnTo>
                <a:lnTo>
                  <a:pt x="1958196" y="974785"/>
                </a:lnTo>
                <a:lnTo>
                  <a:pt x="1604513" y="974785"/>
                </a:lnTo>
                <a:lnTo>
                  <a:pt x="1578634" y="4183811"/>
                </a:lnTo>
              </a:path>
            </a:pathLst>
          </a:cu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4" name="Oval 3">
            <a:extLst>
              <a:ext uri="{FF2B5EF4-FFF2-40B4-BE49-F238E27FC236}">
                <a16:creationId xmlns:a16="http://schemas.microsoft.com/office/drawing/2014/main" id="{7574EECB-3823-4306-A784-2A4DD3A1FB95}"/>
              </a:ext>
            </a:extLst>
          </p:cNvPr>
          <p:cNvSpPr/>
          <p:nvPr/>
        </p:nvSpPr>
        <p:spPr>
          <a:xfrm>
            <a:off x="1090359" y="3174449"/>
            <a:ext cx="702055" cy="70205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5" name="Freeform 7">
            <a:extLst>
              <a:ext uri="{FF2B5EF4-FFF2-40B4-BE49-F238E27FC236}">
                <a16:creationId xmlns:a16="http://schemas.microsoft.com/office/drawing/2014/main" id="{38FC9466-643C-4BAC-AFFB-5716EB3C6093}"/>
              </a:ext>
            </a:extLst>
          </p:cNvPr>
          <p:cNvSpPr/>
          <p:nvPr/>
        </p:nvSpPr>
        <p:spPr>
          <a:xfrm>
            <a:off x="3633251" y="1726483"/>
            <a:ext cx="1885912" cy="4183811"/>
          </a:xfrm>
          <a:custGeom>
            <a:avLst/>
            <a:gdLst>
              <a:gd name="connsiteX0" fmla="*/ 353683 w 1958196"/>
              <a:gd name="connsiteY0" fmla="*/ 1423358 h 4183811"/>
              <a:gd name="connsiteX1" fmla="*/ 362309 w 1958196"/>
              <a:gd name="connsiteY1" fmla="*/ 983411 h 4183811"/>
              <a:gd name="connsiteX2" fmla="*/ 0 w 1958196"/>
              <a:gd name="connsiteY2" fmla="*/ 974785 h 4183811"/>
              <a:gd name="connsiteX3" fmla="*/ 974785 w 1958196"/>
              <a:gd name="connsiteY3" fmla="*/ 0 h 4183811"/>
              <a:gd name="connsiteX4" fmla="*/ 1958196 w 1958196"/>
              <a:gd name="connsiteY4" fmla="*/ 974785 h 4183811"/>
              <a:gd name="connsiteX5" fmla="*/ 1604513 w 1958196"/>
              <a:gd name="connsiteY5" fmla="*/ 974785 h 4183811"/>
              <a:gd name="connsiteX6" fmla="*/ 1578634 w 1958196"/>
              <a:gd name="connsiteY6" fmla="*/ 4183811 h 4183811"/>
              <a:gd name="connsiteX7" fmla="*/ 1604513 w 1958196"/>
              <a:gd name="connsiteY7" fmla="*/ 4157932 h 4183811"/>
              <a:gd name="connsiteX0" fmla="*/ 353683 w 1958196"/>
              <a:gd name="connsiteY0" fmla="*/ 1423358 h 4183811"/>
              <a:gd name="connsiteX1" fmla="*/ 362309 w 1958196"/>
              <a:gd name="connsiteY1" fmla="*/ 983411 h 4183811"/>
              <a:gd name="connsiteX2" fmla="*/ 0 w 1958196"/>
              <a:gd name="connsiteY2" fmla="*/ 974785 h 4183811"/>
              <a:gd name="connsiteX3" fmla="*/ 974785 w 1958196"/>
              <a:gd name="connsiteY3" fmla="*/ 0 h 4183811"/>
              <a:gd name="connsiteX4" fmla="*/ 1958196 w 1958196"/>
              <a:gd name="connsiteY4" fmla="*/ 974785 h 4183811"/>
              <a:gd name="connsiteX5" fmla="*/ 1604513 w 1958196"/>
              <a:gd name="connsiteY5" fmla="*/ 974785 h 4183811"/>
              <a:gd name="connsiteX6" fmla="*/ 1578634 w 1958196"/>
              <a:gd name="connsiteY6" fmla="*/ 4183811 h 418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8196" h="4183811">
                <a:moveTo>
                  <a:pt x="353683" y="1423358"/>
                </a:moveTo>
                <a:lnTo>
                  <a:pt x="362309" y="983411"/>
                </a:lnTo>
                <a:lnTo>
                  <a:pt x="0" y="974785"/>
                </a:lnTo>
                <a:lnTo>
                  <a:pt x="974785" y="0"/>
                </a:lnTo>
                <a:lnTo>
                  <a:pt x="1958196" y="974785"/>
                </a:lnTo>
                <a:lnTo>
                  <a:pt x="1604513" y="974785"/>
                </a:lnTo>
                <a:lnTo>
                  <a:pt x="1578634" y="4183811"/>
                </a:lnTo>
              </a:path>
            </a:pathLst>
          </a:cu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6" name="Oval 5">
            <a:extLst>
              <a:ext uri="{FF2B5EF4-FFF2-40B4-BE49-F238E27FC236}">
                <a16:creationId xmlns:a16="http://schemas.microsoft.com/office/drawing/2014/main" id="{1DAF2A7A-69E8-4932-8A25-9146C2068366}"/>
              </a:ext>
            </a:extLst>
          </p:cNvPr>
          <p:cNvSpPr/>
          <p:nvPr/>
        </p:nvSpPr>
        <p:spPr>
          <a:xfrm>
            <a:off x="3627853" y="3174449"/>
            <a:ext cx="702055" cy="702055"/>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7" name="Freeform 9">
            <a:extLst>
              <a:ext uri="{FF2B5EF4-FFF2-40B4-BE49-F238E27FC236}">
                <a16:creationId xmlns:a16="http://schemas.microsoft.com/office/drawing/2014/main" id="{FEA39AB0-4D7B-43D8-8032-97F169E97594}"/>
              </a:ext>
            </a:extLst>
          </p:cNvPr>
          <p:cNvSpPr/>
          <p:nvPr/>
        </p:nvSpPr>
        <p:spPr>
          <a:xfrm>
            <a:off x="6170744" y="1726483"/>
            <a:ext cx="1885912" cy="4183811"/>
          </a:xfrm>
          <a:custGeom>
            <a:avLst/>
            <a:gdLst>
              <a:gd name="connsiteX0" fmla="*/ 353683 w 1958196"/>
              <a:gd name="connsiteY0" fmla="*/ 1423358 h 4183811"/>
              <a:gd name="connsiteX1" fmla="*/ 362309 w 1958196"/>
              <a:gd name="connsiteY1" fmla="*/ 983411 h 4183811"/>
              <a:gd name="connsiteX2" fmla="*/ 0 w 1958196"/>
              <a:gd name="connsiteY2" fmla="*/ 974785 h 4183811"/>
              <a:gd name="connsiteX3" fmla="*/ 974785 w 1958196"/>
              <a:gd name="connsiteY3" fmla="*/ 0 h 4183811"/>
              <a:gd name="connsiteX4" fmla="*/ 1958196 w 1958196"/>
              <a:gd name="connsiteY4" fmla="*/ 974785 h 4183811"/>
              <a:gd name="connsiteX5" fmla="*/ 1604513 w 1958196"/>
              <a:gd name="connsiteY5" fmla="*/ 974785 h 4183811"/>
              <a:gd name="connsiteX6" fmla="*/ 1578634 w 1958196"/>
              <a:gd name="connsiteY6" fmla="*/ 4183811 h 4183811"/>
              <a:gd name="connsiteX7" fmla="*/ 1604513 w 1958196"/>
              <a:gd name="connsiteY7" fmla="*/ 4157932 h 4183811"/>
              <a:gd name="connsiteX0" fmla="*/ 353683 w 1958196"/>
              <a:gd name="connsiteY0" fmla="*/ 1423358 h 4183811"/>
              <a:gd name="connsiteX1" fmla="*/ 362309 w 1958196"/>
              <a:gd name="connsiteY1" fmla="*/ 983411 h 4183811"/>
              <a:gd name="connsiteX2" fmla="*/ 0 w 1958196"/>
              <a:gd name="connsiteY2" fmla="*/ 974785 h 4183811"/>
              <a:gd name="connsiteX3" fmla="*/ 974785 w 1958196"/>
              <a:gd name="connsiteY3" fmla="*/ 0 h 4183811"/>
              <a:gd name="connsiteX4" fmla="*/ 1958196 w 1958196"/>
              <a:gd name="connsiteY4" fmla="*/ 974785 h 4183811"/>
              <a:gd name="connsiteX5" fmla="*/ 1604513 w 1958196"/>
              <a:gd name="connsiteY5" fmla="*/ 974785 h 4183811"/>
              <a:gd name="connsiteX6" fmla="*/ 1578634 w 1958196"/>
              <a:gd name="connsiteY6" fmla="*/ 4183811 h 418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8196" h="4183811">
                <a:moveTo>
                  <a:pt x="353683" y="1423358"/>
                </a:moveTo>
                <a:lnTo>
                  <a:pt x="362309" y="983411"/>
                </a:lnTo>
                <a:lnTo>
                  <a:pt x="0" y="974785"/>
                </a:lnTo>
                <a:lnTo>
                  <a:pt x="974785" y="0"/>
                </a:lnTo>
                <a:lnTo>
                  <a:pt x="1958196" y="974785"/>
                </a:lnTo>
                <a:lnTo>
                  <a:pt x="1604513" y="974785"/>
                </a:lnTo>
                <a:lnTo>
                  <a:pt x="1578634" y="4183811"/>
                </a:lnTo>
              </a:path>
            </a:pathLst>
          </a:custGeom>
          <a:ln w="254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8" name="Oval 7">
            <a:extLst>
              <a:ext uri="{FF2B5EF4-FFF2-40B4-BE49-F238E27FC236}">
                <a16:creationId xmlns:a16="http://schemas.microsoft.com/office/drawing/2014/main" id="{E4A20EEB-3A56-4F5C-A035-70661A54AD26}"/>
              </a:ext>
            </a:extLst>
          </p:cNvPr>
          <p:cNvSpPr/>
          <p:nvPr/>
        </p:nvSpPr>
        <p:spPr>
          <a:xfrm>
            <a:off x="6165346" y="3174449"/>
            <a:ext cx="702055" cy="702055"/>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9" name="Group 8">
            <a:extLst>
              <a:ext uri="{FF2B5EF4-FFF2-40B4-BE49-F238E27FC236}">
                <a16:creationId xmlns:a16="http://schemas.microsoft.com/office/drawing/2014/main" id="{3C22A6CA-172D-4BDE-B6BE-C8059DC7E7B9}"/>
              </a:ext>
            </a:extLst>
          </p:cNvPr>
          <p:cNvGrpSpPr/>
          <p:nvPr/>
        </p:nvGrpSpPr>
        <p:grpSpPr>
          <a:xfrm>
            <a:off x="718756" y="4236542"/>
            <a:ext cx="1487941" cy="1477328"/>
            <a:chOff x="2725123" y="4283314"/>
            <a:chExt cx="1292073" cy="1477328"/>
          </a:xfrm>
        </p:grpSpPr>
        <p:sp>
          <p:nvSpPr>
            <p:cNvPr id="10" name="TextBox 9">
              <a:extLst>
                <a:ext uri="{FF2B5EF4-FFF2-40B4-BE49-F238E27FC236}">
                  <a16:creationId xmlns:a16="http://schemas.microsoft.com/office/drawing/2014/main" id="{434835A8-DC71-4EFC-A6BA-DC21C325BF52}"/>
                </a:ext>
              </a:extLst>
            </p:cNvPr>
            <p:cNvSpPr txBox="1"/>
            <p:nvPr/>
          </p:nvSpPr>
          <p:spPr>
            <a:xfrm>
              <a:off x="2725124" y="4560313"/>
              <a:ext cx="1292072" cy="1200329"/>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1" name="TextBox 10">
              <a:extLst>
                <a:ext uri="{FF2B5EF4-FFF2-40B4-BE49-F238E27FC236}">
                  <a16:creationId xmlns:a16="http://schemas.microsoft.com/office/drawing/2014/main" id="{797E197D-2CD9-4DE8-9023-3E73C78C9BD9}"/>
                </a:ext>
              </a:extLst>
            </p:cNvPr>
            <p:cNvSpPr txBox="1"/>
            <p:nvPr/>
          </p:nvSpPr>
          <p:spPr>
            <a:xfrm>
              <a:off x="2725123" y="4283314"/>
              <a:ext cx="1292072" cy="276999"/>
            </a:xfrm>
            <a:prstGeom prst="rect">
              <a:avLst/>
            </a:prstGeom>
            <a:noFill/>
          </p:spPr>
          <p:txBody>
            <a:bodyPr wrap="square" rtlCol="0">
              <a:spAutoFit/>
            </a:bodyPr>
            <a:lstStyle/>
            <a:p>
              <a:pPr algn="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12" name="Group 11">
            <a:extLst>
              <a:ext uri="{FF2B5EF4-FFF2-40B4-BE49-F238E27FC236}">
                <a16:creationId xmlns:a16="http://schemas.microsoft.com/office/drawing/2014/main" id="{BA53FACA-0CDB-4E9E-9125-4C84D6B004B3}"/>
              </a:ext>
            </a:extLst>
          </p:cNvPr>
          <p:cNvGrpSpPr/>
          <p:nvPr/>
        </p:nvGrpSpPr>
        <p:grpSpPr>
          <a:xfrm>
            <a:off x="3261206" y="4236542"/>
            <a:ext cx="1487941" cy="1477328"/>
            <a:chOff x="2725123" y="4283314"/>
            <a:chExt cx="1292073" cy="1477328"/>
          </a:xfrm>
        </p:grpSpPr>
        <p:sp>
          <p:nvSpPr>
            <p:cNvPr id="13" name="TextBox 12">
              <a:extLst>
                <a:ext uri="{FF2B5EF4-FFF2-40B4-BE49-F238E27FC236}">
                  <a16:creationId xmlns:a16="http://schemas.microsoft.com/office/drawing/2014/main" id="{36C0E6C0-385D-413B-B4CA-7BE2F6E18142}"/>
                </a:ext>
              </a:extLst>
            </p:cNvPr>
            <p:cNvSpPr txBox="1"/>
            <p:nvPr/>
          </p:nvSpPr>
          <p:spPr>
            <a:xfrm>
              <a:off x="2725124" y="4560313"/>
              <a:ext cx="1292072" cy="1200329"/>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BD411302-B72A-4E82-8C03-212E2899F0DD}"/>
                </a:ext>
              </a:extLst>
            </p:cNvPr>
            <p:cNvSpPr txBox="1"/>
            <p:nvPr/>
          </p:nvSpPr>
          <p:spPr>
            <a:xfrm>
              <a:off x="2725123" y="4283314"/>
              <a:ext cx="1292072" cy="276999"/>
            </a:xfrm>
            <a:prstGeom prst="rect">
              <a:avLst/>
            </a:prstGeom>
            <a:noFill/>
          </p:spPr>
          <p:txBody>
            <a:bodyPr wrap="square" rtlCol="0">
              <a:spAutoFit/>
            </a:bodyPr>
            <a:lstStyle/>
            <a:p>
              <a:pPr algn="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15" name="Group 14">
            <a:extLst>
              <a:ext uri="{FF2B5EF4-FFF2-40B4-BE49-F238E27FC236}">
                <a16:creationId xmlns:a16="http://schemas.microsoft.com/office/drawing/2014/main" id="{0335AF36-4C0A-4211-A261-C8908AB2A490}"/>
              </a:ext>
            </a:extLst>
          </p:cNvPr>
          <p:cNvGrpSpPr/>
          <p:nvPr/>
        </p:nvGrpSpPr>
        <p:grpSpPr>
          <a:xfrm>
            <a:off x="5803656" y="4236542"/>
            <a:ext cx="1487941" cy="1477328"/>
            <a:chOff x="2725123" y="4283314"/>
            <a:chExt cx="1292073" cy="1477328"/>
          </a:xfrm>
        </p:grpSpPr>
        <p:sp>
          <p:nvSpPr>
            <p:cNvPr id="16" name="TextBox 15">
              <a:extLst>
                <a:ext uri="{FF2B5EF4-FFF2-40B4-BE49-F238E27FC236}">
                  <a16:creationId xmlns:a16="http://schemas.microsoft.com/office/drawing/2014/main" id="{D7C813DB-1A76-4586-A9D4-088912A21637}"/>
                </a:ext>
              </a:extLst>
            </p:cNvPr>
            <p:cNvSpPr txBox="1"/>
            <p:nvPr/>
          </p:nvSpPr>
          <p:spPr>
            <a:xfrm>
              <a:off x="2725124" y="4560313"/>
              <a:ext cx="1292072" cy="1200329"/>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FB28FA41-36D0-4768-B98A-8454ADE60773}"/>
                </a:ext>
              </a:extLst>
            </p:cNvPr>
            <p:cNvSpPr txBox="1"/>
            <p:nvPr/>
          </p:nvSpPr>
          <p:spPr>
            <a:xfrm>
              <a:off x="2725123" y="4283314"/>
              <a:ext cx="1292072" cy="276999"/>
            </a:xfrm>
            <a:prstGeom prst="rect">
              <a:avLst/>
            </a:prstGeom>
            <a:noFill/>
          </p:spPr>
          <p:txBody>
            <a:bodyPr wrap="square" rtlCol="0">
              <a:spAutoFit/>
            </a:bodyPr>
            <a:lstStyle/>
            <a:p>
              <a:pPr algn="r"/>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grpSp>
      <p:sp>
        <p:nvSpPr>
          <p:cNvPr id="18" name="TextBox 17">
            <a:extLst>
              <a:ext uri="{FF2B5EF4-FFF2-40B4-BE49-F238E27FC236}">
                <a16:creationId xmlns:a16="http://schemas.microsoft.com/office/drawing/2014/main" id="{FE0664D7-98C3-4BF8-8194-CA5777616563}"/>
              </a:ext>
            </a:extLst>
          </p:cNvPr>
          <p:cNvSpPr txBox="1"/>
          <p:nvPr/>
        </p:nvSpPr>
        <p:spPr>
          <a:xfrm>
            <a:off x="8708237" y="2783338"/>
            <a:ext cx="2319706"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A6CD0623-ED87-4310-A37A-EB946665D249}"/>
              </a:ext>
            </a:extLst>
          </p:cNvPr>
          <p:cNvSpPr txBox="1"/>
          <p:nvPr/>
        </p:nvSpPr>
        <p:spPr>
          <a:xfrm>
            <a:off x="8708237" y="3050297"/>
            <a:ext cx="2522164" cy="2492990"/>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I hope and I believe that this Template will your Time, Money and Reputation. Easy to change colors, photos and Text. You can simply impress your audience and add a unique zing and appeal to your Presentations. </a:t>
            </a:r>
            <a:endParaRPr lang="ko-KR" altLang="en-US" sz="1200" dirty="0">
              <a:solidFill>
                <a:schemeClr val="bg1"/>
              </a:solidFill>
              <a:cs typeface="Arial" pitchFamily="34" charset="0"/>
            </a:endParaRPr>
          </a:p>
        </p:txBody>
      </p:sp>
      <p:sp>
        <p:nvSpPr>
          <p:cNvPr id="20" name="TextBox 19">
            <a:extLst>
              <a:ext uri="{FF2B5EF4-FFF2-40B4-BE49-F238E27FC236}">
                <a16:creationId xmlns:a16="http://schemas.microsoft.com/office/drawing/2014/main" id="{37435F50-92B9-47C5-A8AD-D499BB516E96}"/>
              </a:ext>
            </a:extLst>
          </p:cNvPr>
          <p:cNvSpPr txBox="1"/>
          <p:nvPr/>
        </p:nvSpPr>
        <p:spPr>
          <a:xfrm>
            <a:off x="8708237" y="1823198"/>
            <a:ext cx="2522164" cy="830997"/>
          </a:xfrm>
          <a:prstGeom prst="rect">
            <a:avLst/>
          </a:prstGeom>
          <a:noFill/>
        </p:spPr>
        <p:txBody>
          <a:bodyPr wrap="square" rtlCol="0">
            <a:spAutoFit/>
          </a:bodyPr>
          <a:lstStyle/>
          <a:p>
            <a:r>
              <a:rPr lang="en-US" altLang="ko-KR" sz="2400" b="1" dirty="0">
                <a:solidFill>
                  <a:schemeClr val="accent3"/>
                </a:solidFill>
                <a:cs typeface="Arial" pitchFamily="34" charset="0"/>
              </a:rPr>
              <a:t>Arrow Style </a:t>
            </a:r>
            <a:r>
              <a:rPr lang="en-US" altLang="ko-KR" sz="2400" b="1" dirty="0">
                <a:solidFill>
                  <a:schemeClr val="bg1"/>
                </a:solidFill>
                <a:cs typeface="Arial" pitchFamily="34" charset="0"/>
              </a:rPr>
              <a:t>Infographic</a:t>
            </a:r>
            <a:endParaRPr lang="ko-KR" altLang="en-US" sz="2400" b="1" dirty="0">
              <a:solidFill>
                <a:schemeClr val="bg1"/>
              </a:solidFill>
              <a:cs typeface="Arial" pitchFamily="34" charset="0"/>
            </a:endParaRPr>
          </a:p>
        </p:txBody>
      </p:sp>
      <p:sp>
        <p:nvSpPr>
          <p:cNvPr id="21" name="Rectangle 16">
            <a:extLst>
              <a:ext uri="{FF2B5EF4-FFF2-40B4-BE49-F238E27FC236}">
                <a16:creationId xmlns:a16="http://schemas.microsoft.com/office/drawing/2014/main" id="{3C0183EF-8D47-4B00-B51C-AF7340BCCEA0}"/>
              </a:ext>
            </a:extLst>
          </p:cNvPr>
          <p:cNvSpPr/>
          <p:nvPr/>
        </p:nvSpPr>
        <p:spPr>
          <a:xfrm rot="2700000">
            <a:off x="1329765" y="329333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Rectangle 9">
            <a:extLst>
              <a:ext uri="{FF2B5EF4-FFF2-40B4-BE49-F238E27FC236}">
                <a16:creationId xmlns:a16="http://schemas.microsoft.com/office/drawing/2014/main" id="{10DEAE74-13FF-4A61-9B0A-3A5144436747}"/>
              </a:ext>
            </a:extLst>
          </p:cNvPr>
          <p:cNvSpPr/>
          <p:nvPr/>
        </p:nvSpPr>
        <p:spPr>
          <a:xfrm>
            <a:off x="3822720" y="3371272"/>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Oval 21">
            <a:extLst>
              <a:ext uri="{FF2B5EF4-FFF2-40B4-BE49-F238E27FC236}">
                <a16:creationId xmlns:a16="http://schemas.microsoft.com/office/drawing/2014/main" id="{4E34A61F-219D-4193-B873-1A5085EB1AFF}"/>
              </a:ext>
            </a:extLst>
          </p:cNvPr>
          <p:cNvSpPr>
            <a:spLocks noChangeAspect="1"/>
          </p:cNvSpPr>
          <p:nvPr/>
        </p:nvSpPr>
        <p:spPr>
          <a:xfrm>
            <a:off x="6339034" y="3346656"/>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5752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28DDF0-D29D-44A9-86E1-06483CA4717A}"/>
              </a:ext>
            </a:extLst>
          </p:cNvPr>
          <p:cNvSpPr txBox="1"/>
          <p:nvPr/>
        </p:nvSpPr>
        <p:spPr>
          <a:xfrm>
            <a:off x="713272" y="2047618"/>
            <a:ext cx="3888432" cy="307777"/>
          </a:xfrm>
          <a:prstGeom prst="rect">
            <a:avLst/>
          </a:prstGeom>
          <a:noFill/>
        </p:spPr>
        <p:txBody>
          <a:bodyPr wrap="square" rtlCol="0">
            <a:spAutoFit/>
          </a:bodyPr>
          <a:lstStyle/>
          <a:p>
            <a:r>
              <a:rPr lang="en-US" altLang="ko-KR" sz="1400" b="1" dirty="0">
                <a:solidFill>
                  <a:schemeClr val="bg1"/>
                </a:solidFill>
                <a:cs typeface="Arial" pitchFamily="34" charset="0"/>
              </a:rPr>
              <a:t>Easy to change colors, photos and Text. </a:t>
            </a:r>
          </a:p>
        </p:txBody>
      </p:sp>
      <p:sp>
        <p:nvSpPr>
          <p:cNvPr id="5" name="TextBox 4">
            <a:extLst>
              <a:ext uri="{FF2B5EF4-FFF2-40B4-BE49-F238E27FC236}">
                <a16:creationId xmlns:a16="http://schemas.microsoft.com/office/drawing/2014/main" id="{6DDB2DFD-1AE2-4F33-9747-69A8D44379A5}"/>
              </a:ext>
            </a:extLst>
          </p:cNvPr>
          <p:cNvSpPr txBox="1"/>
          <p:nvPr/>
        </p:nvSpPr>
        <p:spPr>
          <a:xfrm>
            <a:off x="713272" y="2562177"/>
            <a:ext cx="6194522" cy="1754326"/>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I believe that this Template will your Time, Money and Reputation. Get a modern PowerPoint  Presentation that is beautifully designed. Easy to change colors, photos and Text. Get a modern PowerPoint  Presentation that is beautifully designed.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You can simply impress your audience and add a unique zing and appeal to your Presentations. I believe that this Template will your Time, Money and Reputation. </a:t>
            </a:r>
          </a:p>
        </p:txBody>
      </p:sp>
      <p:sp>
        <p:nvSpPr>
          <p:cNvPr id="6" name="Rectangle 5">
            <a:extLst>
              <a:ext uri="{FF2B5EF4-FFF2-40B4-BE49-F238E27FC236}">
                <a16:creationId xmlns:a16="http://schemas.microsoft.com/office/drawing/2014/main" id="{0C9C37DE-580A-49DA-A03D-E4E08B5BED9D}"/>
              </a:ext>
            </a:extLst>
          </p:cNvPr>
          <p:cNvSpPr/>
          <p:nvPr/>
        </p:nvSpPr>
        <p:spPr>
          <a:xfrm>
            <a:off x="757966" y="4437112"/>
            <a:ext cx="2926794" cy="163420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7" name="Rectangle 6">
            <a:extLst>
              <a:ext uri="{FF2B5EF4-FFF2-40B4-BE49-F238E27FC236}">
                <a16:creationId xmlns:a16="http://schemas.microsoft.com/office/drawing/2014/main" id="{1E605806-B571-49DA-8B6F-11191E5E541F}"/>
              </a:ext>
            </a:extLst>
          </p:cNvPr>
          <p:cNvSpPr/>
          <p:nvPr/>
        </p:nvSpPr>
        <p:spPr>
          <a:xfrm>
            <a:off x="4098826" y="4437112"/>
            <a:ext cx="2926794" cy="163420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8" name="Group 7">
            <a:extLst>
              <a:ext uri="{FF2B5EF4-FFF2-40B4-BE49-F238E27FC236}">
                <a16:creationId xmlns:a16="http://schemas.microsoft.com/office/drawing/2014/main" id="{BACF94BB-AA0C-4D4B-8C86-D5BF87D210F3}"/>
              </a:ext>
            </a:extLst>
          </p:cNvPr>
          <p:cNvGrpSpPr/>
          <p:nvPr/>
        </p:nvGrpSpPr>
        <p:grpSpPr>
          <a:xfrm>
            <a:off x="911940" y="5032804"/>
            <a:ext cx="2618846" cy="923330"/>
            <a:chOff x="591574" y="5195758"/>
            <a:chExt cx="1682436" cy="923330"/>
          </a:xfrm>
        </p:grpSpPr>
        <p:sp>
          <p:nvSpPr>
            <p:cNvPr id="9" name="TextBox 8">
              <a:extLst>
                <a:ext uri="{FF2B5EF4-FFF2-40B4-BE49-F238E27FC236}">
                  <a16:creationId xmlns:a16="http://schemas.microsoft.com/office/drawing/2014/main" id="{B5399294-44BE-4698-B399-0D4F3478F741}"/>
                </a:ext>
              </a:extLst>
            </p:cNvPr>
            <p:cNvSpPr txBox="1"/>
            <p:nvPr/>
          </p:nvSpPr>
          <p:spPr>
            <a:xfrm>
              <a:off x="591575" y="5472757"/>
              <a:ext cx="1682435"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10" name="TextBox 9">
              <a:extLst>
                <a:ext uri="{FF2B5EF4-FFF2-40B4-BE49-F238E27FC236}">
                  <a16:creationId xmlns:a16="http://schemas.microsoft.com/office/drawing/2014/main" id="{5902E9BD-8D85-4D74-87E3-D850F73E843D}"/>
                </a:ext>
              </a:extLst>
            </p:cNvPr>
            <p:cNvSpPr txBox="1"/>
            <p:nvPr/>
          </p:nvSpPr>
          <p:spPr>
            <a:xfrm>
              <a:off x="591574" y="5195758"/>
              <a:ext cx="1682435" cy="276999"/>
            </a:xfrm>
            <a:prstGeom prst="rect">
              <a:avLst/>
            </a:prstGeom>
            <a:noFill/>
          </p:spPr>
          <p:txBody>
            <a:bodyPr wrap="square" rtlCol="0">
              <a:spAutoFit/>
            </a:bodyPr>
            <a:lstStyle/>
            <a:p>
              <a:pPr algn="ct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11" name="Group 10">
            <a:extLst>
              <a:ext uri="{FF2B5EF4-FFF2-40B4-BE49-F238E27FC236}">
                <a16:creationId xmlns:a16="http://schemas.microsoft.com/office/drawing/2014/main" id="{483BA1A7-5954-4523-B46F-FDEC4F5C4F9E}"/>
              </a:ext>
            </a:extLst>
          </p:cNvPr>
          <p:cNvGrpSpPr/>
          <p:nvPr/>
        </p:nvGrpSpPr>
        <p:grpSpPr>
          <a:xfrm>
            <a:off x="4252800" y="5032804"/>
            <a:ext cx="2618846" cy="923330"/>
            <a:chOff x="591574" y="5195758"/>
            <a:chExt cx="1682436" cy="923330"/>
          </a:xfrm>
        </p:grpSpPr>
        <p:sp>
          <p:nvSpPr>
            <p:cNvPr id="12" name="TextBox 11">
              <a:extLst>
                <a:ext uri="{FF2B5EF4-FFF2-40B4-BE49-F238E27FC236}">
                  <a16:creationId xmlns:a16="http://schemas.microsoft.com/office/drawing/2014/main" id="{2AB29AE5-1086-4001-8738-159AC697E9B6}"/>
                </a:ext>
              </a:extLst>
            </p:cNvPr>
            <p:cNvSpPr txBox="1"/>
            <p:nvPr/>
          </p:nvSpPr>
          <p:spPr>
            <a:xfrm>
              <a:off x="591575" y="5472757"/>
              <a:ext cx="1682435"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94E1971E-A048-4477-8D9A-96079C1F4FBD}"/>
                </a:ext>
              </a:extLst>
            </p:cNvPr>
            <p:cNvSpPr txBox="1"/>
            <p:nvPr/>
          </p:nvSpPr>
          <p:spPr>
            <a:xfrm>
              <a:off x="591574" y="5195758"/>
              <a:ext cx="1682435" cy="276999"/>
            </a:xfrm>
            <a:prstGeom prst="rect">
              <a:avLst/>
            </a:prstGeom>
            <a:noFill/>
          </p:spPr>
          <p:txBody>
            <a:bodyPr wrap="square" rtlCol="0">
              <a:spAutoFit/>
            </a:bodyPr>
            <a:lstStyle/>
            <a:p>
              <a:pPr algn="ct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sp>
        <p:nvSpPr>
          <p:cNvPr id="14" name="TextBox 13">
            <a:extLst>
              <a:ext uri="{FF2B5EF4-FFF2-40B4-BE49-F238E27FC236}">
                <a16:creationId xmlns:a16="http://schemas.microsoft.com/office/drawing/2014/main" id="{7A0F99F2-6B5F-4417-B520-0901966C830E}"/>
              </a:ext>
            </a:extLst>
          </p:cNvPr>
          <p:cNvSpPr txBox="1"/>
          <p:nvPr/>
        </p:nvSpPr>
        <p:spPr>
          <a:xfrm>
            <a:off x="713272" y="786687"/>
            <a:ext cx="3888432" cy="1200329"/>
          </a:xfrm>
          <a:prstGeom prst="rect">
            <a:avLst/>
          </a:prstGeom>
          <a:noFill/>
        </p:spPr>
        <p:txBody>
          <a:bodyPr wrap="square" rtlCol="0">
            <a:spAutoFit/>
          </a:bodyPr>
          <a:lstStyle/>
          <a:p>
            <a:r>
              <a:rPr lang="en-US" altLang="ko-KR" sz="3600" b="1" dirty="0">
                <a:solidFill>
                  <a:schemeClr val="accent1"/>
                </a:solidFill>
                <a:latin typeface="+mj-lt"/>
                <a:cs typeface="Arial" pitchFamily="34" charset="0"/>
              </a:rPr>
              <a:t>Simple Portfolio</a:t>
            </a:r>
          </a:p>
          <a:p>
            <a:r>
              <a:rPr lang="en-US" altLang="ko-KR" sz="3600" b="1" dirty="0">
                <a:solidFill>
                  <a:schemeClr val="accent1"/>
                </a:solidFill>
                <a:latin typeface="+mj-lt"/>
                <a:cs typeface="Arial" pitchFamily="34" charset="0"/>
              </a:rPr>
              <a:t>Presentation</a:t>
            </a:r>
          </a:p>
        </p:txBody>
      </p:sp>
      <p:sp>
        <p:nvSpPr>
          <p:cNvPr id="15" name="Rectangle 7">
            <a:extLst>
              <a:ext uri="{FF2B5EF4-FFF2-40B4-BE49-F238E27FC236}">
                <a16:creationId xmlns:a16="http://schemas.microsoft.com/office/drawing/2014/main" id="{718B9307-35B5-4D40-A648-6F13350CF3E5}"/>
              </a:ext>
            </a:extLst>
          </p:cNvPr>
          <p:cNvSpPr/>
          <p:nvPr/>
        </p:nvSpPr>
        <p:spPr>
          <a:xfrm>
            <a:off x="2096879" y="4573724"/>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6" name="Rectangle 15">
            <a:extLst>
              <a:ext uri="{FF2B5EF4-FFF2-40B4-BE49-F238E27FC236}">
                <a16:creationId xmlns:a16="http://schemas.microsoft.com/office/drawing/2014/main" id="{E6229B65-B344-468A-B631-3C9ED1EC25EA}"/>
              </a:ext>
            </a:extLst>
          </p:cNvPr>
          <p:cNvSpPr/>
          <p:nvPr/>
        </p:nvSpPr>
        <p:spPr>
          <a:xfrm rot="5400000">
            <a:off x="5415446" y="4569409"/>
            <a:ext cx="322469" cy="322041"/>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3" name="Picture Placeholder 2">
            <a:extLst>
              <a:ext uri="{FF2B5EF4-FFF2-40B4-BE49-F238E27FC236}">
                <a16:creationId xmlns:a16="http://schemas.microsoft.com/office/drawing/2014/main" id="{D38856F6-7850-4403-BFE0-631A87CB4783}"/>
              </a:ext>
            </a:extLst>
          </p:cNvPr>
          <p:cNvSpPr>
            <a:spLocks noGrp="1"/>
          </p:cNvSpPr>
          <p:nvPr>
            <p:ph type="pic" idx="1"/>
          </p:nvPr>
        </p:nvSpPr>
        <p:spPr/>
      </p:sp>
      <p:sp>
        <p:nvSpPr>
          <p:cNvPr id="18" name="Picture Placeholder 17">
            <a:extLst>
              <a:ext uri="{FF2B5EF4-FFF2-40B4-BE49-F238E27FC236}">
                <a16:creationId xmlns:a16="http://schemas.microsoft.com/office/drawing/2014/main" id="{2E54AD9E-969C-4118-889F-203F2D157BDD}"/>
              </a:ext>
            </a:extLst>
          </p:cNvPr>
          <p:cNvSpPr>
            <a:spLocks noGrp="1"/>
          </p:cNvSpPr>
          <p:nvPr>
            <p:ph type="pic" idx="10"/>
          </p:nvPr>
        </p:nvSpPr>
        <p:spPr/>
      </p:sp>
    </p:spTree>
    <p:extLst>
      <p:ext uri="{BB962C8B-B14F-4D97-AF65-F5344CB8AC3E}">
        <p14:creationId xmlns:p14="http://schemas.microsoft.com/office/powerpoint/2010/main" val="2869352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5C7064F8-6E8F-4269-A673-68C96699E24A}"/>
              </a:ext>
            </a:extLst>
          </p:cNvPr>
          <p:cNvGrpSpPr/>
          <p:nvPr/>
        </p:nvGrpSpPr>
        <p:grpSpPr>
          <a:xfrm>
            <a:off x="2947727" y="1884203"/>
            <a:ext cx="2595164" cy="2890383"/>
            <a:chOff x="2051720" y="2290328"/>
            <a:chExt cx="2454909" cy="2734172"/>
          </a:xfrm>
          <a:effectLst/>
        </p:grpSpPr>
        <p:sp>
          <p:nvSpPr>
            <p:cNvPr id="4" name="Oval 3">
              <a:extLst>
                <a:ext uri="{FF2B5EF4-FFF2-40B4-BE49-F238E27FC236}">
                  <a16:creationId xmlns:a16="http://schemas.microsoft.com/office/drawing/2014/main" id="{0EC488FD-06C5-4361-94C4-5AE8EF9E5DA7}"/>
                </a:ext>
              </a:extLst>
            </p:cNvPr>
            <p:cNvSpPr/>
            <p:nvPr/>
          </p:nvSpPr>
          <p:spPr>
            <a:xfrm>
              <a:off x="3370129" y="3084588"/>
              <a:ext cx="1136500" cy="1136500"/>
            </a:xfrm>
            <a:prstGeom prst="ellipse">
              <a:avLst/>
            </a:prstGeom>
            <a:no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5" name="Oval 4">
              <a:extLst>
                <a:ext uri="{FF2B5EF4-FFF2-40B4-BE49-F238E27FC236}">
                  <a16:creationId xmlns:a16="http://schemas.microsoft.com/office/drawing/2014/main" id="{203AB9BC-C95A-4A26-8ABA-0D1E444F0AF4}"/>
                </a:ext>
              </a:extLst>
            </p:cNvPr>
            <p:cNvSpPr/>
            <p:nvPr/>
          </p:nvSpPr>
          <p:spPr>
            <a:xfrm>
              <a:off x="2051720" y="3282923"/>
              <a:ext cx="748982" cy="748982"/>
            </a:xfrm>
            <a:prstGeom prst="ellipse">
              <a:avLst/>
            </a:prstGeom>
            <a:no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6" name="Oval 5">
              <a:extLst>
                <a:ext uri="{FF2B5EF4-FFF2-40B4-BE49-F238E27FC236}">
                  <a16:creationId xmlns:a16="http://schemas.microsoft.com/office/drawing/2014/main" id="{88ECD179-9DA8-49EC-B8B0-274F2EEC1CC4}"/>
                </a:ext>
              </a:extLst>
            </p:cNvPr>
            <p:cNvSpPr/>
            <p:nvPr/>
          </p:nvSpPr>
          <p:spPr>
            <a:xfrm>
              <a:off x="2503258" y="2290328"/>
              <a:ext cx="748982" cy="748982"/>
            </a:xfrm>
            <a:prstGeom prst="ellipse">
              <a:avLst/>
            </a:prstGeom>
            <a:no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7" name="Oval 6">
              <a:extLst>
                <a:ext uri="{FF2B5EF4-FFF2-40B4-BE49-F238E27FC236}">
                  <a16:creationId xmlns:a16="http://schemas.microsoft.com/office/drawing/2014/main" id="{F25EA316-5A74-4D72-A1E7-BEF0671D3C1F}"/>
                </a:ext>
              </a:extLst>
            </p:cNvPr>
            <p:cNvSpPr/>
            <p:nvPr/>
          </p:nvSpPr>
          <p:spPr>
            <a:xfrm>
              <a:off x="2503258" y="4275518"/>
              <a:ext cx="748982" cy="748982"/>
            </a:xfrm>
            <a:prstGeom prst="ellipse">
              <a:avLst/>
            </a:prstGeom>
            <a:noFill/>
            <a:ln w="254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8" name="Straight Connector 7">
              <a:extLst>
                <a:ext uri="{FF2B5EF4-FFF2-40B4-BE49-F238E27FC236}">
                  <a16:creationId xmlns:a16="http://schemas.microsoft.com/office/drawing/2014/main" id="{3C76C41A-EA9A-45C9-96E7-3808BA422A05}"/>
                </a:ext>
              </a:extLst>
            </p:cNvPr>
            <p:cNvCxnSpPr>
              <a:stCxn id="4" idx="1"/>
              <a:endCxn id="6" idx="5"/>
            </p:cNvCxnSpPr>
            <p:nvPr/>
          </p:nvCxnSpPr>
          <p:spPr>
            <a:xfrm flipH="1" flipV="1">
              <a:off x="3142554" y="2929624"/>
              <a:ext cx="394012" cy="321401"/>
            </a:xfrm>
            <a:prstGeom prst="line">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D45C7FF-5322-4C30-B3DE-4811FB2DBF67}"/>
                </a:ext>
              </a:extLst>
            </p:cNvPr>
            <p:cNvCxnSpPr>
              <a:stCxn id="4" idx="2"/>
              <a:endCxn id="5" idx="6"/>
            </p:cNvCxnSpPr>
            <p:nvPr/>
          </p:nvCxnSpPr>
          <p:spPr>
            <a:xfrm flipH="1">
              <a:off x="2800702" y="3652838"/>
              <a:ext cx="569427" cy="4576"/>
            </a:xfrm>
            <a:prstGeom prst="line">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CBB5CE1-DBE2-4A11-825A-B724F8D60F37}"/>
                </a:ext>
              </a:extLst>
            </p:cNvPr>
            <p:cNvCxnSpPr>
              <a:stCxn id="4" idx="3"/>
              <a:endCxn id="7" idx="7"/>
            </p:cNvCxnSpPr>
            <p:nvPr/>
          </p:nvCxnSpPr>
          <p:spPr>
            <a:xfrm flipH="1">
              <a:off x="3142554" y="4054651"/>
              <a:ext cx="394012" cy="330553"/>
            </a:xfrm>
            <a:prstGeom prst="line">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43FC5349-DE6C-42CB-8438-DF0920DF74F9}"/>
              </a:ext>
            </a:extLst>
          </p:cNvPr>
          <p:cNvGrpSpPr/>
          <p:nvPr/>
        </p:nvGrpSpPr>
        <p:grpSpPr>
          <a:xfrm flipH="1">
            <a:off x="6679667" y="1879527"/>
            <a:ext cx="2595164" cy="2899732"/>
            <a:chOff x="2051720" y="2281484"/>
            <a:chExt cx="2454909" cy="2743016"/>
          </a:xfrm>
          <a:effectLst/>
        </p:grpSpPr>
        <p:sp>
          <p:nvSpPr>
            <p:cNvPr id="12" name="Oval 11">
              <a:extLst>
                <a:ext uri="{FF2B5EF4-FFF2-40B4-BE49-F238E27FC236}">
                  <a16:creationId xmlns:a16="http://schemas.microsoft.com/office/drawing/2014/main" id="{CEA7AD06-F81C-4046-9A2F-C7A9EBF6B1C2}"/>
                </a:ext>
              </a:extLst>
            </p:cNvPr>
            <p:cNvSpPr/>
            <p:nvPr/>
          </p:nvSpPr>
          <p:spPr>
            <a:xfrm>
              <a:off x="3370129" y="3084588"/>
              <a:ext cx="1136500" cy="1136500"/>
            </a:xfrm>
            <a:prstGeom prst="ellipse">
              <a:avLst/>
            </a:prstGeom>
            <a:no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cs typeface="Arial" pitchFamily="34" charset="0"/>
              </a:endParaRPr>
            </a:p>
          </p:txBody>
        </p:sp>
        <p:sp>
          <p:nvSpPr>
            <p:cNvPr id="13" name="Oval 12">
              <a:extLst>
                <a:ext uri="{FF2B5EF4-FFF2-40B4-BE49-F238E27FC236}">
                  <a16:creationId xmlns:a16="http://schemas.microsoft.com/office/drawing/2014/main" id="{527CAFC2-BF60-4572-B07F-2CBF9177ABA6}"/>
                </a:ext>
              </a:extLst>
            </p:cNvPr>
            <p:cNvSpPr/>
            <p:nvPr/>
          </p:nvSpPr>
          <p:spPr>
            <a:xfrm>
              <a:off x="2051720" y="3282923"/>
              <a:ext cx="748982" cy="748982"/>
            </a:xfrm>
            <a:prstGeom prst="ellipse">
              <a:avLst/>
            </a:prstGeom>
            <a:no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14" name="Oval 13">
              <a:extLst>
                <a:ext uri="{FF2B5EF4-FFF2-40B4-BE49-F238E27FC236}">
                  <a16:creationId xmlns:a16="http://schemas.microsoft.com/office/drawing/2014/main" id="{6C6755DF-8ABE-425C-9757-C1472CA20CDD}"/>
                </a:ext>
              </a:extLst>
            </p:cNvPr>
            <p:cNvSpPr/>
            <p:nvPr/>
          </p:nvSpPr>
          <p:spPr>
            <a:xfrm>
              <a:off x="2503258" y="4275518"/>
              <a:ext cx="748982" cy="748982"/>
            </a:xfrm>
            <a:prstGeom prst="ellipse">
              <a:avLst/>
            </a:prstGeom>
            <a:no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15" name="Straight Connector 14">
              <a:extLst>
                <a:ext uri="{FF2B5EF4-FFF2-40B4-BE49-F238E27FC236}">
                  <a16:creationId xmlns:a16="http://schemas.microsoft.com/office/drawing/2014/main" id="{1EC4CF77-ECC9-420C-95BF-7B94671F210B}"/>
                </a:ext>
              </a:extLst>
            </p:cNvPr>
            <p:cNvCxnSpPr>
              <a:stCxn id="12" idx="1"/>
            </p:cNvCxnSpPr>
            <p:nvPr/>
          </p:nvCxnSpPr>
          <p:spPr>
            <a:xfrm flipH="1" flipV="1">
              <a:off x="3142554" y="2929624"/>
              <a:ext cx="394012" cy="321401"/>
            </a:xfrm>
            <a:prstGeom prst="line">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70F920-BB9C-424E-8A08-73C40F9319B4}"/>
                </a:ext>
              </a:extLst>
            </p:cNvPr>
            <p:cNvCxnSpPr>
              <a:stCxn id="12" idx="2"/>
              <a:endCxn id="13" idx="6"/>
            </p:cNvCxnSpPr>
            <p:nvPr/>
          </p:nvCxnSpPr>
          <p:spPr>
            <a:xfrm flipH="1">
              <a:off x="2800702" y="3652838"/>
              <a:ext cx="569427" cy="4576"/>
            </a:xfrm>
            <a:prstGeom prst="line">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FBAD06-B303-40CA-BAA7-4BF239842D86}"/>
                </a:ext>
              </a:extLst>
            </p:cNvPr>
            <p:cNvCxnSpPr>
              <a:stCxn id="12" idx="3"/>
              <a:endCxn id="14" idx="7"/>
            </p:cNvCxnSpPr>
            <p:nvPr/>
          </p:nvCxnSpPr>
          <p:spPr>
            <a:xfrm flipH="1">
              <a:off x="3142554" y="4054651"/>
              <a:ext cx="394012" cy="330553"/>
            </a:xfrm>
            <a:prstGeom prst="line">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8205716-1703-4DEF-A19B-2C696736B95A}"/>
                </a:ext>
              </a:extLst>
            </p:cNvPr>
            <p:cNvSpPr/>
            <p:nvPr/>
          </p:nvSpPr>
          <p:spPr>
            <a:xfrm>
              <a:off x="2515710" y="2281484"/>
              <a:ext cx="748982" cy="748982"/>
            </a:xfrm>
            <a:prstGeom prst="ellipse">
              <a:avLst/>
            </a:prstGeom>
            <a:noFill/>
            <a:ln w="254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grpSp>
        <p:nvGrpSpPr>
          <p:cNvPr id="19" name="Group 18">
            <a:extLst>
              <a:ext uri="{FF2B5EF4-FFF2-40B4-BE49-F238E27FC236}">
                <a16:creationId xmlns:a16="http://schemas.microsoft.com/office/drawing/2014/main" id="{C0FF1CB8-97DD-44B8-9DFF-EAC71945B074}"/>
              </a:ext>
            </a:extLst>
          </p:cNvPr>
          <p:cNvGrpSpPr/>
          <p:nvPr/>
        </p:nvGrpSpPr>
        <p:grpSpPr>
          <a:xfrm>
            <a:off x="5624622" y="2738738"/>
            <a:ext cx="955733" cy="1163729"/>
            <a:chOff x="4124817" y="3023000"/>
            <a:chExt cx="817297" cy="995165"/>
          </a:xfrm>
        </p:grpSpPr>
        <p:sp>
          <p:nvSpPr>
            <p:cNvPr id="20" name="Right Arrow 13">
              <a:extLst>
                <a:ext uri="{FF2B5EF4-FFF2-40B4-BE49-F238E27FC236}">
                  <a16:creationId xmlns:a16="http://schemas.microsoft.com/office/drawing/2014/main" id="{EE8677DD-29BE-43C1-9001-C9D075EB3CA5}"/>
                </a:ext>
              </a:extLst>
            </p:cNvPr>
            <p:cNvSpPr/>
            <p:nvPr/>
          </p:nvSpPr>
          <p:spPr>
            <a:xfrm rot="10800000">
              <a:off x="4124817" y="3023000"/>
              <a:ext cx="576064" cy="51069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1" name="Right Arrow 57">
              <a:extLst>
                <a:ext uri="{FF2B5EF4-FFF2-40B4-BE49-F238E27FC236}">
                  <a16:creationId xmlns:a16="http://schemas.microsoft.com/office/drawing/2014/main" id="{BB230713-4173-4314-A13B-FD2BD36647AE}"/>
                </a:ext>
              </a:extLst>
            </p:cNvPr>
            <p:cNvSpPr/>
            <p:nvPr/>
          </p:nvSpPr>
          <p:spPr>
            <a:xfrm>
              <a:off x="4441371" y="3574246"/>
              <a:ext cx="500743" cy="443919"/>
            </a:xfrm>
            <a:prstGeom prst="rightArrow">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22" name="Group 21">
            <a:extLst>
              <a:ext uri="{FF2B5EF4-FFF2-40B4-BE49-F238E27FC236}">
                <a16:creationId xmlns:a16="http://schemas.microsoft.com/office/drawing/2014/main" id="{EE7D5C99-FDF7-45E7-9D2B-1E3EC9E347A6}"/>
              </a:ext>
            </a:extLst>
          </p:cNvPr>
          <p:cNvGrpSpPr/>
          <p:nvPr/>
        </p:nvGrpSpPr>
        <p:grpSpPr>
          <a:xfrm>
            <a:off x="8887337" y="1829233"/>
            <a:ext cx="2012872" cy="870780"/>
            <a:chOff x="1696746" y="1788479"/>
            <a:chExt cx="1371977" cy="870780"/>
          </a:xfrm>
        </p:grpSpPr>
        <p:sp>
          <p:nvSpPr>
            <p:cNvPr id="23" name="TextBox 22">
              <a:extLst>
                <a:ext uri="{FF2B5EF4-FFF2-40B4-BE49-F238E27FC236}">
                  <a16:creationId xmlns:a16="http://schemas.microsoft.com/office/drawing/2014/main" id="{5065BCB2-1976-4F18-BD08-1767EEBD4852}"/>
                </a:ext>
              </a:extLst>
            </p:cNvPr>
            <p:cNvSpPr txBox="1"/>
            <p:nvPr/>
          </p:nvSpPr>
          <p:spPr>
            <a:xfrm>
              <a:off x="1724504" y="2012928"/>
              <a:ext cx="13442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p>
          </p:txBody>
        </p:sp>
        <p:sp>
          <p:nvSpPr>
            <p:cNvPr id="24" name="TextBox 23">
              <a:extLst>
                <a:ext uri="{FF2B5EF4-FFF2-40B4-BE49-F238E27FC236}">
                  <a16:creationId xmlns:a16="http://schemas.microsoft.com/office/drawing/2014/main" id="{882E21D1-1DAA-40BD-86D0-15E5D9181732}"/>
                </a:ext>
              </a:extLst>
            </p:cNvPr>
            <p:cNvSpPr txBox="1"/>
            <p:nvPr/>
          </p:nvSpPr>
          <p:spPr>
            <a:xfrm>
              <a:off x="1696746" y="1788479"/>
              <a:ext cx="1349041" cy="276999"/>
            </a:xfrm>
            <a:prstGeom prst="rect">
              <a:avLst/>
            </a:prstGeom>
            <a:noFill/>
          </p:spPr>
          <p:txBody>
            <a:bodyPr wrap="square" lIns="108000" rIns="108000" rtlCol="0">
              <a:spAutoFit/>
            </a:bodyPr>
            <a:lstStyle/>
            <a:p>
              <a:r>
                <a:rPr lang="en-US" altLang="ko-KR" sz="1200" b="1" dirty="0">
                  <a:solidFill>
                    <a:schemeClr val="accent4"/>
                  </a:solidFill>
                  <a:cs typeface="Arial" pitchFamily="34" charset="0"/>
                </a:rPr>
                <a:t>Contents Title</a:t>
              </a:r>
              <a:endParaRPr lang="ko-KR" altLang="en-US" sz="1200" b="1" dirty="0">
                <a:solidFill>
                  <a:schemeClr val="accent4"/>
                </a:solidFill>
                <a:cs typeface="Arial" pitchFamily="34" charset="0"/>
              </a:endParaRPr>
            </a:p>
          </p:txBody>
        </p:sp>
      </p:grpSp>
      <p:grpSp>
        <p:nvGrpSpPr>
          <p:cNvPr id="25" name="Group 24">
            <a:extLst>
              <a:ext uri="{FF2B5EF4-FFF2-40B4-BE49-F238E27FC236}">
                <a16:creationId xmlns:a16="http://schemas.microsoft.com/office/drawing/2014/main" id="{F9851683-82C8-4584-88FB-4FFBF34D20CB}"/>
              </a:ext>
            </a:extLst>
          </p:cNvPr>
          <p:cNvGrpSpPr/>
          <p:nvPr/>
        </p:nvGrpSpPr>
        <p:grpSpPr>
          <a:xfrm>
            <a:off x="9355574" y="2883238"/>
            <a:ext cx="2012872" cy="870780"/>
            <a:chOff x="1696746" y="1788479"/>
            <a:chExt cx="1371977" cy="870780"/>
          </a:xfrm>
        </p:grpSpPr>
        <p:sp>
          <p:nvSpPr>
            <p:cNvPr id="26" name="TextBox 25">
              <a:extLst>
                <a:ext uri="{FF2B5EF4-FFF2-40B4-BE49-F238E27FC236}">
                  <a16:creationId xmlns:a16="http://schemas.microsoft.com/office/drawing/2014/main" id="{9768086A-1A68-47E9-8E8C-4891653FF8D4}"/>
                </a:ext>
              </a:extLst>
            </p:cNvPr>
            <p:cNvSpPr txBox="1"/>
            <p:nvPr/>
          </p:nvSpPr>
          <p:spPr>
            <a:xfrm>
              <a:off x="1724504" y="2012928"/>
              <a:ext cx="13442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p>
          </p:txBody>
        </p:sp>
        <p:sp>
          <p:nvSpPr>
            <p:cNvPr id="27" name="TextBox 26">
              <a:extLst>
                <a:ext uri="{FF2B5EF4-FFF2-40B4-BE49-F238E27FC236}">
                  <a16:creationId xmlns:a16="http://schemas.microsoft.com/office/drawing/2014/main" id="{03468868-A1AE-49B1-8314-CA3E22905F3B}"/>
                </a:ext>
              </a:extLst>
            </p:cNvPr>
            <p:cNvSpPr txBox="1"/>
            <p:nvPr/>
          </p:nvSpPr>
          <p:spPr>
            <a:xfrm>
              <a:off x="1696746" y="1788479"/>
              <a:ext cx="1349041" cy="276999"/>
            </a:xfrm>
            <a:prstGeom prst="rect">
              <a:avLst/>
            </a:prstGeom>
            <a:noFill/>
          </p:spPr>
          <p:txBody>
            <a:bodyPr wrap="square" lIns="108000" rIns="108000" rtlCol="0">
              <a:spAutoFit/>
            </a:bodyPr>
            <a:lstStyle/>
            <a:p>
              <a:r>
                <a:rPr lang="en-US" altLang="ko-KR" sz="1200" b="1" dirty="0">
                  <a:solidFill>
                    <a:schemeClr val="accent4"/>
                  </a:solidFill>
                  <a:cs typeface="Arial" pitchFamily="34" charset="0"/>
                </a:rPr>
                <a:t>Contents Title</a:t>
              </a:r>
              <a:endParaRPr lang="ko-KR" altLang="en-US" sz="1200" b="1" dirty="0">
                <a:solidFill>
                  <a:schemeClr val="accent4"/>
                </a:solidFill>
                <a:cs typeface="Arial" pitchFamily="34" charset="0"/>
              </a:endParaRPr>
            </a:p>
          </p:txBody>
        </p:sp>
      </p:grpSp>
      <p:grpSp>
        <p:nvGrpSpPr>
          <p:cNvPr id="28" name="Group 27">
            <a:extLst>
              <a:ext uri="{FF2B5EF4-FFF2-40B4-BE49-F238E27FC236}">
                <a16:creationId xmlns:a16="http://schemas.microsoft.com/office/drawing/2014/main" id="{1794C8DF-9FD8-4768-88F7-C5E41BB9BDA6}"/>
              </a:ext>
            </a:extLst>
          </p:cNvPr>
          <p:cNvGrpSpPr/>
          <p:nvPr/>
        </p:nvGrpSpPr>
        <p:grpSpPr>
          <a:xfrm>
            <a:off x="8784332" y="3864805"/>
            <a:ext cx="2115876" cy="943218"/>
            <a:chOff x="1626538" y="1716041"/>
            <a:chExt cx="1442185" cy="943218"/>
          </a:xfrm>
        </p:grpSpPr>
        <p:sp>
          <p:nvSpPr>
            <p:cNvPr id="29" name="TextBox 28">
              <a:extLst>
                <a:ext uri="{FF2B5EF4-FFF2-40B4-BE49-F238E27FC236}">
                  <a16:creationId xmlns:a16="http://schemas.microsoft.com/office/drawing/2014/main" id="{6F6F90A5-5FDD-4732-8860-EFDC3B45F61F}"/>
                </a:ext>
              </a:extLst>
            </p:cNvPr>
            <p:cNvSpPr txBox="1"/>
            <p:nvPr/>
          </p:nvSpPr>
          <p:spPr>
            <a:xfrm>
              <a:off x="1724504" y="2012928"/>
              <a:ext cx="1344219" cy="64633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p>
          </p:txBody>
        </p:sp>
        <p:sp>
          <p:nvSpPr>
            <p:cNvPr id="30" name="TextBox 29">
              <a:extLst>
                <a:ext uri="{FF2B5EF4-FFF2-40B4-BE49-F238E27FC236}">
                  <a16:creationId xmlns:a16="http://schemas.microsoft.com/office/drawing/2014/main" id="{4075A2F1-BE42-4A0A-8B6A-CF969F8F8986}"/>
                </a:ext>
              </a:extLst>
            </p:cNvPr>
            <p:cNvSpPr txBox="1"/>
            <p:nvPr/>
          </p:nvSpPr>
          <p:spPr>
            <a:xfrm>
              <a:off x="1626538" y="1716041"/>
              <a:ext cx="1419249" cy="276999"/>
            </a:xfrm>
            <a:prstGeom prst="rect">
              <a:avLst/>
            </a:prstGeom>
            <a:noFill/>
          </p:spPr>
          <p:txBody>
            <a:bodyPr wrap="square" lIns="108000" rIns="108000" rtlCol="0">
              <a:spAutoFit/>
            </a:bodyPr>
            <a:lstStyle/>
            <a:p>
              <a:r>
                <a:rPr lang="en-US" altLang="ko-KR" sz="1200" b="1" dirty="0">
                  <a:solidFill>
                    <a:schemeClr val="accent4"/>
                  </a:solidFill>
                  <a:cs typeface="Arial" pitchFamily="34" charset="0"/>
                </a:rPr>
                <a:t>Contents Title</a:t>
              </a:r>
              <a:endParaRPr lang="ko-KR" altLang="en-US" sz="1200" b="1" dirty="0">
                <a:solidFill>
                  <a:schemeClr val="accent4"/>
                </a:solidFill>
                <a:cs typeface="Arial" pitchFamily="34" charset="0"/>
              </a:endParaRPr>
            </a:p>
          </p:txBody>
        </p:sp>
      </p:grpSp>
      <p:grpSp>
        <p:nvGrpSpPr>
          <p:cNvPr id="31" name="Group 30">
            <a:extLst>
              <a:ext uri="{FF2B5EF4-FFF2-40B4-BE49-F238E27FC236}">
                <a16:creationId xmlns:a16="http://schemas.microsoft.com/office/drawing/2014/main" id="{39D2A410-0C5E-4A68-845D-B8EBB063F4FF}"/>
              </a:ext>
            </a:extLst>
          </p:cNvPr>
          <p:cNvGrpSpPr/>
          <p:nvPr/>
        </p:nvGrpSpPr>
        <p:grpSpPr>
          <a:xfrm>
            <a:off x="1318296" y="1829233"/>
            <a:ext cx="1975499" cy="870780"/>
            <a:chOff x="1696746" y="1788479"/>
            <a:chExt cx="1371977" cy="870780"/>
          </a:xfrm>
        </p:grpSpPr>
        <p:sp>
          <p:nvSpPr>
            <p:cNvPr id="32" name="TextBox 31">
              <a:extLst>
                <a:ext uri="{FF2B5EF4-FFF2-40B4-BE49-F238E27FC236}">
                  <a16:creationId xmlns:a16="http://schemas.microsoft.com/office/drawing/2014/main" id="{C2D7B9EF-58A6-4DE0-A5F7-959AFE147195}"/>
                </a:ext>
              </a:extLst>
            </p:cNvPr>
            <p:cNvSpPr txBox="1"/>
            <p:nvPr/>
          </p:nvSpPr>
          <p:spPr>
            <a:xfrm>
              <a:off x="1724504" y="2012928"/>
              <a:ext cx="1344219" cy="646331"/>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a:t>
              </a:r>
            </a:p>
          </p:txBody>
        </p:sp>
        <p:sp>
          <p:nvSpPr>
            <p:cNvPr id="33" name="TextBox 32">
              <a:extLst>
                <a:ext uri="{FF2B5EF4-FFF2-40B4-BE49-F238E27FC236}">
                  <a16:creationId xmlns:a16="http://schemas.microsoft.com/office/drawing/2014/main" id="{84DFE4E3-ADEB-4A89-A9F5-F6FA5467D512}"/>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a:solidFill>
                    <a:schemeClr val="accent3"/>
                  </a:solidFill>
                  <a:cs typeface="Arial" pitchFamily="34" charset="0"/>
                </a:rPr>
                <a:t>Contents Title</a:t>
              </a:r>
              <a:endParaRPr lang="ko-KR" altLang="en-US" sz="1200" b="1" dirty="0">
                <a:solidFill>
                  <a:schemeClr val="accent3"/>
                </a:solidFill>
                <a:cs typeface="Arial" pitchFamily="34" charset="0"/>
              </a:endParaRPr>
            </a:p>
          </p:txBody>
        </p:sp>
      </p:grpSp>
      <p:grpSp>
        <p:nvGrpSpPr>
          <p:cNvPr id="34" name="Group 33">
            <a:extLst>
              <a:ext uri="{FF2B5EF4-FFF2-40B4-BE49-F238E27FC236}">
                <a16:creationId xmlns:a16="http://schemas.microsoft.com/office/drawing/2014/main" id="{0FAB1654-2B7F-430F-A0BC-31F61EDB7911}"/>
              </a:ext>
            </a:extLst>
          </p:cNvPr>
          <p:cNvGrpSpPr/>
          <p:nvPr/>
        </p:nvGrpSpPr>
        <p:grpSpPr>
          <a:xfrm>
            <a:off x="845846" y="2883238"/>
            <a:ext cx="1975499" cy="870780"/>
            <a:chOff x="1696746" y="1788479"/>
            <a:chExt cx="1371977" cy="870780"/>
          </a:xfrm>
        </p:grpSpPr>
        <p:sp>
          <p:nvSpPr>
            <p:cNvPr id="35" name="TextBox 34">
              <a:extLst>
                <a:ext uri="{FF2B5EF4-FFF2-40B4-BE49-F238E27FC236}">
                  <a16:creationId xmlns:a16="http://schemas.microsoft.com/office/drawing/2014/main" id="{4BCBA55D-C840-4F28-B7CC-DE06B3449657}"/>
                </a:ext>
              </a:extLst>
            </p:cNvPr>
            <p:cNvSpPr txBox="1"/>
            <p:nvPr/>
          </p:nvSpPr>
          <p:spPr>
            <a:xfrm>
              <a:off x="1724504" y="2012928"/>
              <a:ext cx="1344219" cy="646331"/>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a:t>
              </a:r>
            </a:p>
          </p:txBody>
        </p:sp>
        <p:sp>
          <p:nvSpPr>
            <p:cNvPr id="36" name="TextBox 35">
              <a:extLst>
                <a:ext uri="{FF2B5EF4-FFF2-40B4-BE49-F238E27FC236}">
                  <a16:creationId xmlns:a16="http://schemas.microsoft.com/office/drawing/2014/main" id="{65E2A74D-0F8A-405A-AC6B-FB55C952B0F5}"/>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a:solidFill>
                    <a:schemeClr val="accent3"/>
                  </a:solidFill>
                  <a:cs typeface="Arial" pitchFamily="34" charset="0"/>
                </a:rPr>
                <a:t>Contents Title</a:t>
              </a:r>
              <a:endParaRPr lang="ko-KR" altLang="en-US" sz="1200" b="1" dirty="0">
                <a:solidFill>
                  <a:schemeClr val="accent3"/>
                </a:solidFill>
                <a:cs typeface="Arial" pitchFamily="34" charset="0"/>
              </a:endParaRPr>
            </a:p>
          </p:txBody>
        </p:sp>
      </p:grpSp>
      <p:grpSp>
        <p:nvGrpSpPr>
          <p:cNvPr id="37" name="Group 36">
            <a:extLst>
              <a:ext uri="{FF2B5EF4-FFF2-40B4-BE49-F238E27FC236}">
                <a16:creationId xmlns:a16="http://schemas.microsoft.com/office/drawing/2014/main" id="{0DEF710F-C97E-4422-9FDC-6E2F8542772A}"/>
              </a:ext>
            </a:extLst>
          </p:cNvPr>
          <p:cNvGrpSpPr/>
          <p:nvPr/>
        </p:nvGrpSpPr>
        <p:grpSpPr>
          <a:xfrm>
            <a:off x="1318296" y="3937243"/>
            <a:ext cx="1975499" cy="870780"/>
            <a:chOff x="1696746" y="1788479"/>
            <a:chExt cx="1371977" cy="870780"/>
          </a:xfrm>
        </p:grpSpPr>
        <p:sp>
          <p:nvSpPr>
            <p:cNvPr id="38" name="TextBox 37">
              <a:extLst>
                <a:ext uri="{FF2B5EF4-FFF2-40B4-BE49-F238E27FC236}">
                  <a16:creationId xmlns:a16="http://schemas.microsoft.com/office/drawing/2014/main" id="{1A9CFA15-9338-4117-A888-6D998F5E99CD}"/>
                </a:ext>
              </a:extLst>
            </p:cNvPr>
            <p:cNvSpPr txBox="1"/>
            <p:nvPr/>
          </p:nvSpPr>
          <p:spPr>
            <a:xfrm>
              <a:off x="1724504" y="2012928"/>
              <a:ext cx="1344219" cy="646331"/>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a:t>
              </a:r>
            </a:p>
          </p:txBody>
        </p:sp>
        <p:sp>
          <p:nvSpPr>
            <p:cNvPr id="39" name="TextBox 38">
              <a:extLst>
                <a:ext uri="{FF2B5EF4-FFF2-40B4-BE49-F238E27FC236}">
                  <a16:creationId xmlns:a16="http://schemas.microsoft.com/office/drawing/2014/main" id="{FBBBC77F-142F-42D4-B2C5-F83574282C02}"/>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a:solidFill>
                    <a:schemeClr val="accent3"/>
                  </a:solidFill>
                  <a:cs typeface="Arial" pitchFamily="34" charset="0"/>
                </a:rPr>
                <a:t>Contents Title</a:t>
              </a:r>
              <a:endParaRPr lang="ko-KR" altLang="en-US" sz="1200" b="1" dirty="0">
                <a:solidFill>
                  <a:schemeClr val="accent3"/>
                </a:solidFill>
                <a:cs typeface="Arial" pitchFamily="34" charset="0"/>
              </a:endParaRPr>
            </a:p>
          </p:txBody>
        </p:sp>
      </p:grpSp>
      <p:grpSp>
        <p:nvGrpSpPr>
          <p:cNvPr id="40" name="Group 39">
            <a:extLst>
              <a:ext uri="{FF2B5EF4-FFF2-40B4-BE49-F238E27FC236}">
                <a16:creationId xmlns:a16="http://schemas.microsoft.com/office/drawing/2014/main" id="{2FDD8364-D009-4755-B294-FB4A289CC255}"/>
              </a:ext>
            </a:extLst>
          </p:cNvPr>
          <p:cNvGrpSpPr/>
          <p:nvPr/>
        </p:nvGrpSpPr>
        <p:grpSpPr>
          <a:xfrm>
            <a:off x="3010476" y="4995961"/>
            <a:ext cx="2986457" cy="1077218"/>
            <a:chOff x="1353016" y="1766707"/>
            <a:chExt cx="2452106" cy="1077218"/>
          </a:xfrm>
        </p:grpSpPr>
        <p:sp>
          <p:nvSpPr>
            <p:cNvPr id="41" name="TextBox 40">
              <a:extLst>
                <a:ext uri="{FF2B5EF4-FFF2-40B4-BE49-F238E27FC236}">
                  <a16:creationId xmlns:a16="http://schemas.microsoft.com/office/drawing/2014/main" id="{E6442B37-1AE6-462A-88C2-6D3D7689ABE0}"/>
                </a:ext>
              </a:extLst>
            </p:cNvPr>
            <p:cNvSpPr txBox="1"/>
            <p:nvPr/>
          </p:nvSpPr>
          <p:spPr>
            <a:xfrm>
              <a:off x="1364066" y="2012928"/>
              <a:ext cx="2439140" cy="830997"/>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I hope and I believe that this Template will your Time, Money and Reputation. </a:t>
              </a:r>
            </a:p>
          </p:txBody>
        </p:sp>
        <p:sp>
          <p:nvSpPr>
            <p:cNvPr id="42" name="TextBox 41">
              <a:extLst>
                <a:ext uri="{FF2B5EF4-FFF2-40B4-BE49-F238E27FC236}">
                  <a16:creationId xmlns:a16="http://schemas.microsoft.com/office/drawing/2014/main" id="{7C9AD5A3-5139-4A9F-8906-9E8CE5214683}"/>
                </a:ext>
              </a:extLst>
            </p:cNvPr>
            <p:cNvSpPr txBox="1"/>
            <p:nvPr/>
          </p:nvSpPr>
          <p:spPr>
            <a:xfrm>
              <a:off x="1353016" y="1766707"/>
              <a:ext cx="2452106" cy="276999"/>
            </a:xfrm>
            <a:prstGeom prst="rect">
              <a:avLst/>
            </a:prstGeom>
            <a:noFill/>
          </p:spPr>
          <p:txBody>
            <a:bodyPr wrap="square" lIns="108000" rIns="108000" rtlCol="0">
              <a:spAutoFit/>
            </a:bodyPr>
            <a:lstStyle/>
            <a:p>
              <a:pPr algn="r"/>
              <a:r>
                <a:rPr lang="en-US" altLang="ko-KR" sz="1200" b="1" dirty="0">
                  <a:solidFill>
                    <a:schemeClr val="accent3"/>
                  </a:solidFill>
                  <a:cs typeface="Arial" pitchFamily="34" charset="0"/>
                </a:rPr>
                <a:t>Contents Title</a:t>
              </a:r>
              <a:endParaRPr lang="ko-KR" altLang="en-US" sz="1200" b="1" dirty="0">
                <a:solidFill>
                  <a:schemeClr val="accent3"/>
                </a:solidFill>
                <a:cs typeface="Arial" pitchFamily="34" charset="0"/>
              </a:endParaRPr>
            </a:p>
          </p:txBody>
        </p:sp>
      </p:grpSp>
      <p:grpSp>
        <p:nvGrpSpPr>
          <p:cNvPr id="43" name="Group 42">
            <a:extLst>
              <a:ext uri="{FF2B5EF4-FFF2-40B4-BE49-F238E27FC236}">
                <a16:creationId xmlns:a16="http://schemas.microsoft.com/office/drawing/2014/main" id="{D101CE53-4D51-4D0D-9A15-0B14B564BC35}"/>
              </a:ext>
            </a:extLst>
          </p:cNvPr>
          <p:cNvGrpSpPr/>
          <p:nvPr/>
        </p:nvGrpSpPr>
        <p:grpSpPr>
          <a:xfrm>
            <a:off x="6187235" y="4994617"/>
            <a:ext cx="2986457" cy="1077218"/>
            <a:chOff x="1353016" y="1766707"/>
            <a:chExt cx="2452106" cy="1077218"/>
          </a:xfrm>
        </p:grpSpPr>
        <p:sp>
          <p:nvSpPr>
            <p:cNvPr id="44" name="TextBox 43">
              <a:extLst>
                <a:ext uri="{FF2B5EF4-FFF2-40B4-BE49-F238E27FC236}">
                  <a16:creationId xmlns:a16="http://schemas.microsoft.com/office/drawing/2014/main" id="{042777F7-B939-4CCD-94E7-44EE5D26F730}"/>
                </a:ext>
              </a:extLst>
            </p:cNvPr>
            <p:cNvSpPr txBox="1"/>
            <p:nvPr/>
          </p:nvSpPr>
          <p:spPr>
            <a:xfrm>
              <a:off x="1364066" y="2012928"/>
              <a:ext cx="2439140" cy="830997"/>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I hope and I believe that this Template will your Time, Money and Reputation. </a:t>
              </a:r>
            </a:p>
          </p:txBody>
        </p:sp>
        <p:sp>
          <p:nvSpPr>
            <p:cNvPr id="45" name="TextBox 44">
              <a:extLst>
                <a:ext uri="{FF2B5EF4-FFF2-40B4-BE49-F238E27FC236}">
                  <a16:creationId xmlns:a16="http://schemas.microsoft.com/office/drawing/2014/main" id="{380B8447-FF0A-43F4-8BB2-CAE0687AD62D}"/>
                </a:ext>
              </a:extLst>
            </p:cNvPr>
            <p:cNvSpPr txBox="1"/>
            <p:nvPr/>
          </p:nvSpPr>
          <p:spPr>
            <a:xfrm>
              <a:off x="1353016" y="1766707"/>
              <a:ext cx="2452106" cy="276999"/>
            </a:xfrm>
            <a:prstGeom prst="rect">
              <a:avLst/>
            </a:prstGeom>
            <a:noFill/>
          </p:spPr>
          <p:txBody>
            <a:bodyPr wrap="square" lIns="108000" rIns="108000" rtlCol="0">
              <a:spAutoFit/>
            </a:bodyPr>
            <a:lstStyle/>
            <a:p>
              <a:r>
                <a:rPr lang="en-US" altLang="ko-KR" sz="1200" b="1" dirty="0">
                  <a:solidFill>
                    <a:schemeClr val="accent4"/>
                  </a:solidFill>
                  <a:cs typeface="Arial" pitchFamily="34" charset="0"/>
                </a:rPr>
                <a:t>Contents Title</a:t>
              </a:r>
              <a:endParaRPr lang="ko-KR" altLang="en-US" sz="1200" b="1" dirty="0">
                <a:solidFill>
                  <a:schemeClr val="accent4"/>
                </a:solidFill>
                <a:cs typeface="Arial" pitchFamily="34" charset="0"/>
              </a:endParaRPr>
            </a:p>
          </p:txBody>
        </p:sp>
      </p:grpSp>
      <p:sp>
        <p:nvSpPr>
          <p:cNvPr id="46" name="Rectangle 9">
            <a:extLst>
              <a:ext uri="{FF2B5EF4-FFF2-40B4-BE49-F238E27FC236}">
                <a16:creationId xmlns:a16="http://schemas.microsoft.com/office/drawing/2014/main" id="{77ADE335-B769-4B96-9685-F5DED9E80101}"/>
              </a:ext>
            </a:extLst>
          </p:cNvPr>
          <p:cNvSpPr/>
          <p:nvPr/>
        </p:nvSpPr>
        <p:spPr>
          <a:xfrm>
            <a:off x="4728012" y="3115186"/>
            <a:ext cx="467728" cy="46696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7" name="Round Same Side Corner Rectangle 11">
            <a:extLst>
              <a:ext uri="{FF2B5EF4-FFF2-40B4-BE49-F238E27FC236}">
                <a16:creationId xmlns:a16="http://schemas.microsoft.com/office/drawing/2014/main" id="{C19D128B-324A-4C45-8C00-6FDCD00ED69E}"/>
              </a:ext>
            </a:extLst>
          </p:cNvPr>
          <p:cNvSpPr>
            <a:spLocks noChangeAspect="1"/>
          </p:cNvSpPr>
          <p:nvPr/>
        </p:nvSpPr>
        <p:spPr>
          <a:xfrm rot="9900000">
            <a:off x="7097606" y="3110916"/>
            <a:ext cx="498196" cy="423122"/>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8" name="Rounded Rectangle 27">
            <a:extLst>
              <a:ext uri="{FF2B5EF4-FFF2-40B4-BE49-F238E27FC236}">
                <a16:creationId xmlns:a16="http://schemas.microsoft.com/office/drawing/2014/main" id="{683D65C2-CBE0-4CED-976B-B8B052AA567F}"/>
              </a:ext>
            </a:extLst>
          </p:cNvPr>
          <p:cNvSpPr/>
          <p:nvPr/>
        </p:nvSpPr>
        <p:spPr>
          <a:xfrm>
            <a:off x="8265530" y="4247463"/>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9" name="Rounded Rectangle 7">
            <a:extLst>
              <a:ext uri="{FF2B5EF4-FFF2-40B4-BE49-F238E27FC236}">
                <a16:creationId xmlns:a16="http://schemas.microsoft.com/office/drawing/2014/main" id="{EA377A00-1733-4D27-B641-EAF5EAAA421A}"/>
              </a:ext>
            </a:extLst>
          </p:cNvPr>
          <p:cNvSpPr/>
          <p:nvPr/>
        </p:nvSpPr>
        <p:spPr>
          <a:xfrm>
            <a:off x="8720548" y="3169075"/>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0" name="Rectangle 16">
            <a:extLst>
              <a:ext uri="{FF2B5EF4-FFF2-40B4-BE49-F238E27FC236}">
                <a16:creationId xmlns:a16="http://schemas.microsoft.com/office/drawing/2014/main" id="{E8A9F323-712B-4FCA-8991-5309191D2700}"/>
              </a:ext>
            </a:extLst>
          </p:cNvPr>
          <p:cNvSpPr/>
          <p:nvPr/>
        </p:nvSpPr>
        <p:spPr>
          <a:xfrm>
            <a:off x="3626548" y="4245070"/>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1" name="Block Arc 10">
            <a:extLst>
              <a:ext uri="{FF2B5EF4-FFF2-40B4-BE49-F238E27FC236}">
                <a16:creationId xmlns:a16="http://schemas.microsoft.com/office/drawing/2014/main" id="{1CCFE910-0BDF-4CD3-9FCC-D4EFA91FB4E3}"/>
              </a:ext>
            </a:extLst>
          </p:cNvPr>
          <p:cNvSpPr/>
          <p:nvPr/>
        </p:nvSpPr>
        <p:spPr>
          <a:xfrm>
            <a:off x="8177062" y="2138774"/>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2" name="Round Same Side Corner Rectangle 36">
            <a:extLst>
              <a:ext uri="{FF2B5EF4-FFF2-40B4-BE49-F238E27FC236}">
                <a16:creationId xmlns:a16="http://schemas.microsoft.com/office/drawing/2014/main" id="{96FD5E0C-32EA-4C42-A2DB-42B23E187B3B}"/>
              </a:ext>
            </a:extLst>
          </p:cNvPr>
          <p:cNvSpPr>
            <a:spLocks noChangeAspect="1"/>
          </p:cNvSpPr>
          <p:nvPr/>
        </p:nvSpPr>
        <p:spPr>
          <a:xfrm>
            <a:off x="3621204" y="2122791"/>
            <a:ext cx="381905" cy="301940"/>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3" name="Oval 21">
            <a:extLst>
              <a:ext uri="{FF2B5EF4-FFF2-40B4-BE49-F238E27FC236}">
                <a16:creationId xmlns:a16="http://schemas.microsoft.com/office/drawing/2014/main" id="{C1C06908-849C-4943-8931-55986FDA19B7}"/>
              </a:ext>
            </a:extLst>
          </p:cNvPr>
          <p:cNvSpPr>
            <a:spLocks noChangeAspect="1"/>
          </p:cNvSpPr>
          <p:nvPr/>
        </p:nvSpPr>
        <p:spPr>
          <a:xfrm>
            <a:off x="3158524" y="3136862"/>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4055919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8BDCE-E71C-447E-810D-908820AF489B}"/>
              </a:ext>
            </a:extLst>
          </p:cNvPr>
          <p:cNvSpPr txBox="1"/>
          <p:nvPr/>
        </p:nvSpPr>
        <p:spPr>
          <a:xfrm rot="16200000">
            <a:off x="9017400" y="3601575"/>
            <a:ext cx="4968239" cy="461665"/>
          </a:xfrm>
          <a:prstGeom prst="rect">
            <a:avLst/>
          </a:prstGeom>
          <a:noFill/>
        </p:spPr>
        <p:txBody>
          <a:bodyPr wrap="square" rtlCol="0">
            <a:spAutoFit/>
          </a:bodyPr>
          <a:lstStyle/>
          <a:p>
            <a:pPr algn="ctr"/>
            <a:r>
              <a:rPr lang="en-US" altLang="ko-KR" sz="2400" b="1" dirty="0">
                <a:solidFill>
                  <a:schemeClr val="accent1"/>
                </a:solidFill>
                <a:latin typeface="+mj-lt"/>
                <a:cs typeface="Arial" pitchFamily="34" charset="0"/>
              </a:rPr>
              <a:t>Simple Portfolio Presentation</a:t>
            </a:r>
          </a:p>
        </p:txBody>
      </p:sp>
      <p:sp>
        <p:nvSpPr>
          <p:cNvPr id="6" name="TextBox 5">
            <a:extLst>
              <a:ext uri="{FF2B5EF4-FFF2-40B4-BE49-F238E27FC236}">
                <a16:creationId xmlns:a16="http://schemas.microsoft.com/office/drawing/2014/main" id="{E9CF63A4-E224-47D2-A096-3A502629F56E}"/>
              </a:ext>
            </a:extLst>
          </p:cNvPr>
          <p:cNvSpPr txBox="1"/>
          <p:nvPr/>
        </p:nvSpPr>
        <p:spPr>
          <a:xfrm>
            <a:off x="532790" y="548413"/>
            <a:ext cx="2811915" cy="1200329"/>
          </a:xfrm>
          <a:prstGeom prst="rect">
            <a:avLst/>
          </a:prstGeom>
          <a:noFill/>
        </p:spPr>
        <p:txBody>
          <a:bodyPr wrap="square" rtlCol="0" anchor="ctr">
            <a:spAutoFit/>
          </a:bodyPr>
          <a:lstStyle/>
          <a:p>
            <a:pPr algn="r"/>
            <a:r>
              <a:rPr lang="en-US" altLang="ko-KR" sz="3600" b="1" dirty="0">
                <a:solidFill>
                  <a:schemeClr val="accent1"/>
                </a:solidFill>
                <a:cs typeface="Arial" pitchFamily="34" charset="0"/>
              </a:rPr>
              <a:t>AWESOME</a:t>
            </a:r>
          </a:p>
          <a:p>
            <a:pPr algn="r"/>
            <a:r>
              <a:rPr lang="en-GB" altLang="ko-KR" sz="3600" b="1" dirty="0">
                <a:solidFill>
                  <a:schemeClr val="accent1"/>
                </a:solidFill>
                <a:cs typeface="Arial" pitchFamily="34" charset="0"/>
              </a:rPr>
              <a:t>S</a:t>
            </a:r>
            <a:r>
              <a:rPr lang="en-US" altLang="ko-KR" sz="3600" b="1" dirty="0">
                <a:solidFill>
                  <a:schemeClr val="accent1"/>
                </a:solidFill>
                <a:cs typeface="Arial" pitchFamily="34" charset="0"/>
              </a:rPr>
              <a:t>LIDE</a:t>
            </a:r>
            <a:endParaRPr lang="ko-KR" altLang="en-US" sz="3600" b="1" dirty="0">
              <a:solidFill>
                <a:schemeClr val="accent1"/>
              </a:solidFill>
              <a:cs typeface="Arial" pitchFamily="34" charset="0"/>
            </a:endParaRPr>
          </a:p>
        </p:txBody>
      </p:sp>
      <p:sp>
        <p:nvSpPr>
          <p:cNvPr id="7" name="TextBox 6">
            <a:extLst>
              <a:ext uri="{FF2B5EF4-FFF2-40B4-BE49-F238E27FC236}">
                <a16:creationId xmlns:a16="http://schemas.microsoft.com/office/drawing/2014/main" id="{714219E3-B40F-45B3-B1E0-07A9D9BDDB10}"/>
              </a:ext>
            </a:extLst>
          </p:cNvPr>
          <p:cNvSpPr txBox="1"/>
          <p:nvPr/>
        </p:nvSpPr>
        <p:spPr>
          <a:xfrm>
            <a:off x="459648" y="5796286"/>
            <a:ext cx="2958200" cy="461665"/>
          </a:xfrm>
          <a:prstGeom prst="rect">
            <a:avLst/>
          </a:prstGeom>
          <a:noFill/>
        </p:spPr>
        <p:txBody>
          <a:bodyPr wrap="square" rtlCol="0" anchor="ctr">
            <a:spAutoFit/>
          </a:bodyPr>
          <a:lstStyle/>
          <a:p>
            <a:r>
              <a:rPr lang="en-GB" altLang="ko-KR" sz="1200" dirty="0">
                <a:solidFill>
                  <a:schemeClr val="bg1"/>
                </a:solidFill>
                <a:cs typeface="Arial" pitchFamily="34" charset="0"/>
              </a:rPr>
              <a:t>L</a:t>
            </a:r>
            <a:r>
              <a:rPr lang="en-US" altLang="ko-KR" sz="1200" dirty="0">
                <a:solidFill>
                  <a:schemeClr val="bg1"/>
                </a:solidFill>
                <a:cs typeface="Arial" pitchFamily="34" charset="0"/>
              </a:rPr>
              <a:t>OREM IPSUM DOLOR SIT AMET,</a:t>
            </a:r>
          </a:p>
          <a:p>
            <a:r>
              <a:rPr lang="en-US" altLang="ko-KR" sz="1200" dirty="0">
                <a:solidFill>
                  <a:schemeClr val="bg1"/>
                </a:solidFill>
                <a:cs typeface="Arial" pitchFamily="34" charset="0"/>
              </a:rPr>
              <a:t>CU USU AGAM INTEGRE IMPEDIT.</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136B97A6-438D-40BD-AC11-849436214B2E}"/>
              </a:ext>
            </a:extLst>
          </p:cNvPr>
          <p:cNvSpPr txBox="1"/>
          <p:nvPr/>
        </p:nvSpPr>
        <p:spPr>
          <a:xfrm>
            <a:off x="459648" y="4923586"/>
            <a:ext cx="2958200" cy="830997"/>
          </a:xfrm>
          <a:prstGeom prst="rect">
            <a:avLst/>
          </a:prstGeom>
          <a:noFill/>
        </p:spPr>
        <p:txBody>
          <a:bodyPr wrap="square" rtlCol="0" anchor="ctr">
            <a:spAutoFit/>
          </a:bodyPr>
          <a:lstStyle/>
          <a:p>
            <a:r>
              <a:rPr lang="en-GB" altLang="ko-KR" sz="2400" dirty="0">
                <a:solidFill>
                  <a:schemeClr val="accent1"/>
                </a:solidFill>
                <a:cs typeface="Arial" pitchFamily="34" charset="0"/>
              </a:rPr>
              <a:t>L</a:t>
            </a:r>
            <a:r>
              <a:rPr lang="en-US" altLang="ko-KR" sz="2400" dirty="0">
                <a:solidFill>
                  <a:schemeClr val="accent1"/>
                </a:solidFill>
                <a:cs typeface="Arial" pitchFamily="34" charset="0"/>
              </a:rPr>
              <a:t>OREM IPSUM</a:t>
            </a:r>
          </a:p>
          <a:p>
            <a:r>
              <a:rPr lang="en-US" altLang="ko-KR" sz="2400" dirty="0">
                <a:solidFill>
                  <a:schemeClr val="accent1"/>
                </a:solidFill>
                <a:cs typeface="Arial" pitchFamily="34" charset="0"/>
              </a:rPr>
              <a:t>DOLOR SIT AMET </a:t>
            </a:r>
            <a:endParaRPr lang="ko-KR" altLang="en-US" sz="2400" dirty="0">
              <a:solidFill>
                <a:schemeClr val="accent1"/>
              </a:solidFill>
              <a:cs typeface="Arial" pitchFamily="34" charset="0"/>
            </a:endParaRPr>
          </a:p>
        </p:txBody>
      </p:sp>
      <p:sp>
        <p:nvSpPr>
          <p:cNvPr id="9" name="TextBox 8">
            <a:extLst>
              <a:ext uri="{FF2B5EF4-FFF2-40B4-BE49-F238E27FC236}">
                <a16:creationId xmlns:a16="http://schemas.microsoft.com/office/drawing/2014/main" id="{EF0C3CFA-1D69-4A13-B569-16F212C7363A}"/>
              </a:ext>
            </a:extLst>
          </p:cNvPr>
          <p:cNvSpPr txBox="1"/>
          <p:nvPr/>
        </p:nvSpPr>
        <p:spPr>
          <a:xfrm>
            <a:off x="3977065" y="5202718"/>
            <a:ext cx="2348020" cy="523220"/>
          </a:xfrm>
          <a:prstGeom prst="rect">
            <a:avLst/>
          </a:prstGeom>
          <a:noFill/>
        </p:spPr>
        <p:txBody>
          <a:bodyPr wrap="square" rtlCol="0" anchor="ctr">
            <a:spAutoFit/>
          </a:bodyPr>
          <a:lstStyle/>
          <a:p>
            <a:pPr algn="r"/>
            <a:r>
              <a:rPr lang="en-GB" altLang="ko-KR" sz="1400" dirty="0">
                <a:solidFill>
                  <a:schemeClr val="accent1"/>
                </a:solidFill>
                <a:cs typeface="Arial" pitchFamily="34" charset="0"/>
              </a:rPr>
              <a:t>ALLPPT Layout Clean Text Slide for your Presentation</a:t>
            </a:r>
            <a:endParaRPr lang="ko-KR" altLang="en-US" sz="1400" dirty="0">
              <a:solidFill>
                <a:schemeClr val="accent1"/>
              </a:solidFill>
              <a:cs typeface="Arial" pitchFamily="34" charset="0"/>
            </a:endParaRPr>
          </a:p>
        </p:txBody>
      </p:sp>
      <p:sp>
        <p:nvSpPr>
          <p:cNvPr id="3" name="Picture Placeholder 2">
            <a:extLst>
              <a:ext uri="{FF2B5EF4-FFF2-40B4-BE49-F238E27FC236}">
                <a16:creationId xmlns:a16="http://schemas.microsoft.com/office/drawing/2014/main" id="{E351EFF0-FD45-4FAA-A403-7091DEFEC3AC}"/>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E8470DDA-2630-413B-BEE6-3F6B72F8BCA7}"/>
              </a:ext>
            </a:extLst>
          </p:cNvPr>
          <p:cNvSpPr>
            <a:spLocks noGrp="1"/>
          </p:cNvSpPr>
          <p:nvPr>
            <p:ph type="pic" sz="quarter" idx="15"/>
          </p:nvPr>
        </p:nvSpPr>
        <p:spPr/>
      </p:sp>
    </p:spTree>
    <p:extLst>
      <p:ext uri="{BB962C8B-B14F-4D97-AF65-F5344CB8AC3E}">
        <p14:creationId xmlns:p14="http://schemas.microsoft.com/office/powerpoint/2010/main" val="2336911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A34794E4-F1A6-4A2D-84F8-DE23941AFDD3}"/>
              </a:ext>
            </a:extLst>
          </p:cNvPr>
          <p:cNvGrpSpPr/>
          <p:nvPr/>
        </p:nvGrpSpPr>
        <p:grpSpPr>
          <a:xfrm>
            <a:off x="1542246" y="3256935"/>
            <a:ext cx="5166286" cy="678692"/>
            <a:chOff x="803640" y="3362835"/>
            <a:chExt cx="2059657" cy="678692"/>
          </a:xfrm>
        </p:grpSpPr>
        <p:sp>
          <p:nvSpPr>
            <p:cNvPr id="4" name="TextBox 3">
              <a:extLst>
                <a:ext uri="{FF2B5EF4-FFF2-40B4-BE49-F238E27FC236}">
                  <a16:creationId xmlns:a16="http://schemas.microsoft.com/office/drawing/2014/main" id="{6E9F344C-2473-438A-BBBF-45DBB6041314}"/>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5" name="TextBox 4">
              <a:extLst>
                <a:ext uri="{FF2B5EF4-FFF2-40B4-BE49-F238E27FC236}">
                  <a16:creationId xmlns:a16="http://schemas.microsoft.com/office/drawing/2014/main" id="{93276998-D998-41E4-A702-AC774AE58933}"/>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6" name="Group 5">
            <a:extLst>
              <a:ext uri="{FF2B5EF4-FFF2-40B4-BE49-F238E27FC236}">
                <a16:creationId xmlns:a16="http://schemas.microsoft.com/office/drawing/2014/main" id="{5AC9E68A-6664-4755-BD30-D11C911467A1}"/>
              </a:ext>
            </a:extLst>
          </p:cNvPr>
          <p:cNvGrpSpPr/>
          <p:nvPr/>
        </p:nvGrpSpPr>
        <p:grpSpPr>
          <a:xfrm>
            <a:off x="1542246" y="4010906"/>
            <a:ext cx="5166286" cy="678692"/>
            <a:chOff x="803640" y="3362835"/>
            <a:chExt cx="2059657" cy="678692"/>
          </a:xfrm>
        </p:grpSpPr>
        <p:sp>
          <p:nvSpPr>
            <p:cNvPr id="7" name="TextBox 6">
              <a:extLst>
                <a:ext uri="{FF2B5EF4-FFF2-40B4-BE49-F238E27FC236}">
                  <a16:creationId xmlns:a16="http://schemas.microsoft.com/office/drawing/2014/main" id="{E52F0811-FDD2-45FD-9C34-ABBCC24200C0}"/>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FB75ADC8-E37B-4A22-BB39-C094634F99C1}"/>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sp>
        <p:nvSpPr>
          <p:cNvPr id="9" name="Oval 8">
            <a:extLst>
              <a:ext uri="{FF2B5EF4-FFF2-40B4-BE49-F238E27FC236}">
                <a16:creationId xmlns:a16="http://schemas.microsoft.com/office/drawing/2014/main" id="{EE9B98E5-E671-4F73-80D4-3545228FE908}"/>
              </a:ext>
            </a:extLst>
          </p:cNvPr>
          <p:cNvSpPr/>
          <p:nvPr/>
        </p:nvSpPr>
        <p:spPr>
          <a:xfrm>
            <a:off x="944644" y="3341610"/>
            <a:ext cx="509349" cy="509349"/>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0" name="Oval 9">
            <a:extLst>
              <a:ext uri="{FF2B5EF4-FFF2-40B4-BE49-F238E27FC236}">
                <a16:creationId xmlns:a16="http://schemas.microsoft.com/office/drawing/2014/main" id="{F1FE5280-7FB4-423D-878E-BB7728BE2E24}"/>
              </a:ext>
            </a:extLst>
          </p:cNvPr>
          <p:cNvSpPr/>
          <p:nvPr/>
        </p:nvSpPr>
        <p:spPr>
          <a:xfrm>
            <a:off x="944644" y="4832722"/>
            <a:ext cx="509349" cy="509349"/>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Oval 10">
            <a:extLst>
              <a:ext uri="{FF2B5EF4-FFF2-40B4-BE49-F238E27FC236}">
                <a16:creationId xmlns:a16="http://schemas.microsoft.com/office/drawing/2014/main" id="{1FD46C9B-BED2-47C1-AA41-F54F45AB2C53}"/>
              </a:ext>
            </a:extLst>
          </p:cNvPr>
          <p:cNvSpPr/>
          <p:nvPr/>
        </p:nvSpPr>
        <p:spPr>
          <a:xfrm>
            <a:off x="938902" y="4087166"/>
            <a:ext cx="509349" cy="509349"/>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Oval 11">
            <a:extLst>
              <a:ext uri="{FF2B5EF4-FFF2-40B4-BE49-F238E27FC236}">
                <a16:creationId xmlns:a16="http://schemas.microsoft.com/office/drawing/2014/main" id="{0EC77786-EA5B-456E-9B5B-89B227855886}"/>
              </a:ext>
            </a:extLst>
          </p:cNvPr>
          <p:cNvSpPr/>
          <p:nvPr/>
        </p:nvSpPr>
        <p:spPr>
          <a:xfrm>
            <a:off x="938902" y="5578280"/>
            <a:ext cx="509349" cy="50934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nvGrpSpPr>
          <p:cNvPr id="13" name="Group 12">
            <a:extLst>
              <a:ext uri="{FF2B5EF4-FFF2-40B4-BE49-F238E27FC236}">
                <a16:creationId xmlns:a16="http://schemas.microsoft.com/office/drawing/2014/main" id="{D5F98B25-9DBE-40DD-8CD5-28026D14F20D}"/>
              </a:ext>
            </a:extLst>
          </p:cNvPr>
          <p:cNvGrpSpPr/>
          <p:nvPr/>
        </p:nvGrpSpPr>
        <p:grpSpPr>
          <a:xfrm>
            <a:off x="1542246" y="4764878"/>
            <a:ext cx="5166286" cy="678692"/>
            <a:chOff x="803640" y="3362835"/>
            <a:chExt cx="2059657" cy="678692"/>
          </a:xfrm>
        </p:grpSpPr>
        <p:sp>
          <p:nvSpPr>
            <p:cNvPr id="14" name="TextBox 13">
              <a:extLst>
                <a:ext uri="{FF2B5EF4-FFF2-40B4-BE49-F238E27FC236}">
                  <a16:creationId xmlns:a16="http://schemas.microsoft.com/office/drawing/2014/main" id="{88BF4B7B-8C06-415C-ADA4-ECF9D086611D}"/>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07C1277A-9A65-45DB-BE6C-0140B896D42E}"/>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16" name="Group 15">
            <a:extLst>
              <a:ext uri="{FF2B5EF4-FFF2-40B4-BE49-F238E27FC236}">
                <a16:creationId xmlns:a16="http://schemas.microsoft.com/office/drawing/2014/main" id="{44AEAE7E-4931-4E18-8BC2-0B8B7B3FA984}"/>
              </a:ext>
            </a:extLst>
          </p:cNvPr>
          <p:cNvGrpSpPr/>
          <p:nvPr/>
        </p:nvGrpSpPr>
        <p:grpSpPr>
          <a:xfrm>
            <a:off x="1542246" y="5518850"/>
            <a:ext cx="5166286" cy="678692"/>
            <a:chOff x="803640" y="3362835"/>
            <a:chExt cx="2059657" cy="678692"/>
          </a:xfrm>
        </p:grpSpPr>
        <p:sp>
          <p:nvSpPr>
            <p:cNvPr id="17" name="TextBox 16">
              <a:extLst>
                <a:ext uri="{FF2B5EF4-FFF2-40B4-BE49-F238E27FC236}">
                  <a16:creationId xmlns:a16="http://schemas.microsoft.com/office/drawing/2014/main" id="{0D42843C-A051-4E63-A5ED-7A29E75B905C}"/>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8" name="TextBox 17">
              <a:extLst>
                <a:ext uri="{FF2B5EF4-FFF2-40B4-BE49-F238E27FC236}">
                  <a16:creationId xmlns:a16="http://schemas.microsoft.com/office/drawing/2014/main" id="{FFE78AA1-E328-4E00-8D6E-EAAF8CC98C9D}"/>
                </a:ext>
              </a:extLst>
            </p:cNvPr>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grpSp>
      <p:grpSp>
        <p:nvGrpSpPr>
          <p:cNvPr id="19" name="Group 18">
            <a:extLst>
              <a:ext uri="{FF2B5EF4-FFF2-40B4-BE49-F238E27FC236}">
                <a16:creationId xmlns:a16="http://schemas.microsoft.com/office/drawing/2014/main" id="{1AF7EBB1-62B3-482A-A651-CFA2871A6259}"/>
              </a:ext>
            </a:extLst>
          </p:cNvPr>
          <p:cNvGrpSpPr/>
          <p:nvPr/>
        </p:nvGrpSpPr>
        <p:grpSpPr>
          <a:xfrm>
            <a:off x="7071176" y="1803024"/>
            <a:ext cx="4050066" cy="4371806"/>
            <a:chOff x="4315220" y="2061421"/>
            <a:chExt cx="3895409" cy="4204864"/>
          </a:xfrm>
        </p:grpSpPr>
        <p:sp>
          <p:nvSpPr>
            <p:cNvPr id="20" name="Freeform 1">
              <a:extLst>
                <a:ext uri="{FF2B5EF4-FFF2-40B4-BE49-F238E27FC236}">
                  <a16:creationId xmlns:a16="http://schemas.microsoft.com/office/drawing/2014/main" id="{21845A46-39B1-40AA-BB2A-28DACEC6ABB0}"/>
                </a:ext>
              </a:extLst>
            </p:cNvPr>
            <p:cNvSpPr/>
            <p:nvPr/>
          </p:nvSpPr>
          <p:spPr>
            <a:xfrm>
              <a:off x="4315220" y="2061421"/>
              <a:ext cx="3895409" cy="4204864"/>
            </a:xfrm>
            <a:custGeom>
              <a:avLst/>
              <a:gdLst>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22636 w 3132814"/>
                <a:gd name="connsiteY8" fmla="*/ 1637969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128457 h 4575595"/>
                <a:gd name="connsiteX1" fmla="*/ 1170592 w 3132814"/>
                <a:gd name="connsiteY1" fmla="*/ 2709709 h 4575595"/>
                <a:gd name="connsiteX2" fmla="*/ 460285 w 3132814"/>
                <a:gd name="connsiteY2" fmla="*/ 2671702 h 4575595"/>
                <a:gd name="connsiteX3" fmla="*/ 481530 w 3132814"/>
                <a:gd name="connsiteY3" fmla="*/ 2285649 h 4575595"/>
                <a:gd name="connsiteX4" fmla="*/ 389583 w 3132814"/>
                <a:gd name="connsiteY4" fmla="*/ 2173411 h 4575595"/>
                <a:gd name="connsiteX5" fmla="*/ 548609 w 3132814"/>
                <a:gd name="connsiteY5" fmla="*/ 2049782 h 4575595"/>
                <a:gd name="connsiteX6" fmla="*/ 353419 w 3132814"/>
                <a:gd name="connsiteY6" fmla="*/ 1975580 h 4575595"/>
                <a:gd name="connsiteX7" fmla="*/ 460285 w 3132814"/>
                <a:gd name="connsiteY7" fmla="*/ 1770565 h 4575595"/>
                <a:gd name="connsiteX8" fmla="*/ 189081 w 3132814"/>
                <a:gd name="connsiteY8" fmla="*/ 1639784 h 4575595"/>
                <a:gd name="connsiteX9" fmla="*/ 555701 w 3132814"/>
                <a:gd name="connsiteY9" fmla="*/ 1182169 h 4575595"/>
                <a:gd name="connsiteX10" fmla="*/ 1036279 w 3132814"/>
                <a:gd name="connsiteY10" fmla="*/ 106072 h 4575595"/>
                <a:gd name="connsiteX11" fmla="*/ 2226365 w 3132814"/>
                <a:gd name="connsiteY11" fmla="*/ 35400 h 4575595"/>
                <a:gd name="connsiteX12" fmla="*/ 3132814 w 3132814"/>
                <a:gd name="connsiteY12" fmla="*/ 1299657 h 4575595"/>
                <a:gd name="connsiteX13" fmla="*/ 2520563 w 3132814"/>
                <a:gd name="connsiteY13" fmla="*/ 2229960 h 4575595"/>
                <a:gd name="connsiteX14" fmla="*/ 2433099 w 3132814"/>
                <a:gd name="connsiteY14" fmla="*/ 3120506 h 4575595"/>
                <a:gd name="connsiteX15" fmla="*/ 1375576 w 3132814"/>
                <a:gd name="connsiteY15" fmla="*/ 3549876 h 4575595"/>
                <a:gd name="connsiteX16" fmla="*/ 1558456 w 3132814"/>
                <a:gd name="connsiteY16" fmla="*/ 3064847 h 4575595"/>
                <a:gd name="connsiteX17" fmla="*/ 2425148 w 3132814"/>
                <a:gd name="connsiteY17" fmla="*/ 3518071 h 4575595"/>
                <a:gd name="connsiteX18" fmla="*/ 1335819 w 3132814"/>
                <a:gd name="connsiteY18" fmla="*/ 3732756 h 4575595"/>
                <a:gd name="connsiteX19" fmla="*/ 1319916 w 3132814"/>
                <a:gd name="connsiteY19" fmla="*/ 3446510 h 4575595"/>
                <a:gd name="connsiteX20" fmla="*/ 2496709 w 3132814"/>
                <a:gd name="connsiteY20" fmla="*/ 3756610 h 4575595"/>
                <a:gd name="connsiteX21" fmla="*/ 1502796 w 3132814"/>
                <a:gd name="connsiteY21" fmla="*/ 3979247 h 4575595"/>
                <a:gd name="connsiteX22" fmla="*/ 1391478 w 3132814"/>
                <a:gd name="connsiteY22" fmla="*/ 3788416 h 4575595"/>
                <a:gd name="connsiteX23" fmla="*/ 2456953 w 3132814"/>
                <a:gd name="connsiteY23" fmla="*/ 3931539 h 4575595"/>
                <a:gd name="connsiteX24" fmla="*/ 1757238 w 3132814"/>
                <a:gd name="connsiteY24" fmla="*/ 4209835 h 4575595"/>
                <a:gd name="connsiteX25" fmla="*/ 1876508 w 3132814"/>
                <a:gd name="connsiteY25" fmla="*/ 3971296 h 4575595"/>
                <a:gd name="connsiteX26" fmla="*/ 2250219 w 3132814"/>
                <a:gd name="connsiteY26" fmla="*/ 4209835 h 4575595"/>
                <a:gd name="connsiteX27" fmla="*/ 731520 w 3132814"/>
                <a:gd name="connsiteY27" fmla="*/ 4241640 h 4575595"/>
                <a:gd name="connsiteX28" fmla="*/ 636104 w 3132814"/>
                <a:gd name="connsiteY28" fmla="*/ 3859977 h 4575595"/>
                <a:gd name="connsiteX29" fmla="*/ 620202 w 3132814"/>
                <a:gd name="connsiteY29" fmla="*/ 4345007 h 4575595"/>
                <a:gd name="connsiteX30" fmla="*/ 508883 w 3132814"/>
                <a:gd name="connsiteY30" fmla="*/ 3677097 h 4575595"/>
                <a:gd name="connsiteX31" fmla="*/ 477078 w 3132814"/>
                <a:gd name="connsiteY31" fmla="*/ 4575595 h 4575595"/>
                <a:gd name="connsiteX32" fmla="*/ 389614 w 3132814"/>
                <a:gd name="connsiteY32" fmla="*/ 4130322 h 4575595"/>
                <a:gd name="connsiteX33" fmla="*/ 310101 w 3132814"/>
                <a:gd name="connsiteY33" fmla="*/ 4217786 h 4575595"/>
                <a:gd name="connsiteX34" fmla="*/ 0 w 3132814"/>
                <a:gd name="connsiteY34" fmla="*/ 4178030 h 4575595"/>
                <a:gd name="connsiteX0" fmla="*/ 1304014 w 3132814"/>
                <a:gd name="connsiteY0" fmla="*/ 3135260 h 4582398"/>
                <a:gd name="connsiteX1" fmla="*/ 1170592 w 3132814"/>
                <a:gd name="connsiteY1" fmla="*/ 2716512 h 4582398"/>
                <a:gd name="connsiteX2" fmla="*/ 460285 w 3132814"/>
                <a:gd name="connsiteY2" fmla="*/ 2678505 h 4582398"/>
                <a:gd name="connsiteX3" fmla="*/ 481530 w 3132814"/>
                <a:gd name="connsiteY3" fmla="*/ 2292452 h 4582398"/>
                <a:gd name="connsiteX4" fmla="*/ 389583 w 3132814"/>
                <a:gd name="connsiteY4" fmla="*/ 2180214 h 4582398"/>
                <a:gd name="connsiteX5" fmla="*/ 548609 w 3132814"/>
                <a:gd name="connsiteY5" fmla="*/ 2056585 h 4582398"/>
                <a:gd name="connsiteX6" fmla="*/ 353419 w 3132814"/>
                <a:gd name="connsiteY6" fmla="*/ 1982383 h 4582398"/>
                <a:gd name="connsiteX7" fmla="*/ 460285 w 3132814"/>
                <a:gd name="connsiteY7" fmla="*/ 1777368 h 4582398"/>
                <a:gd name="connsiteX8" fmla="*/ 189081 w 3132814"/>
                <a:gd name="connsiteY8" fmla="*/ 1646587 h 4582398"/>
                <a:gd name="connsiteX9" fmla="*/ 555701 w 3132814"/>
                <a:gd name="connsiteY9" fmla="*/ 1188972 h 4582398"/>
                <a:gd name="connsiteX10" fmla="*/ 1036279 w 3132814"/>
                <a:gd name="connsiteY10" fmla="*/ 112875 h 4582398"/>
                <a:gd name="connsiteX11" fmla="*/ 2265200 w 3132814"/>
                <a:gd name="connsiteY11" fmla="*/ 24551 h 4582398"/>
                <a:gd name="connsiteX12" fmla="*/ 3132814 w 3132814"/>
                <a:gd name="connsiteY12" fmla="*/ 1306460 h 4582398"/>
                <a:gd name="connsiteX13" fmla="*/ 2520563 w 3132814"/>
                <a:gd name="connsiteY13" fmla="*/ 2236763 h 4582398"/>
                <a:gd name="connsiteX14" fmla="*/ 2433099 w 3132814"/>
                <a:gd name="connsiteY14" fmla="*/ 3127309 h 4582398"/>
                <a:gd name="connsiteX15" fmla="*/ 1375576 w 3132814"/>
                <a:gd name="connsiteY15" fmla="*/ 3556679 h 4582398"/>
                <a:gd name="connsiteX16" fmla="*/ 1558456 w 3132814"/>
                <a:gd name="connsiteY16" fmla="*/ 3071650 h 4582398"/>
                <a:gd name="connsiteX17" fmla="*/ 2425148 w 3132814"/>
                <a:gd name="connsiteY17" fmla="*/ 3524874 h 4582398"/>
                <a:gd name="connsiteX18" fmla="*/ 1335819 w 3132814"/>
                <a:gd name="connsiteY18" fmla="*/ 3739559 h 4582398"/>
                <a:gd name="connsiteX19" fmla="*/ 1319916 w 3132814"/>
                <a:gd name="connsiteY19" fmla="*/ 3453313 h 4582398"/>
                <a:gd name="connsiteX20" fmla="*/ 2496709 w 3132814"/>
                <a:gd name="connsiteY20" fmla="*/ 3763413 h 4582398"/>
                <a:gd name="connsiteX21" fmla="*/ 1502796 w 3132814"/>
                <a:gd name="connsiteY21" fmla="*/ 3986050 h 4582398"/>
                <a:gd name="connsiteX22" fmla="*/ 1391478 w 3132814"/>
                <a:gd name="connsiteY22" fmla="*/ 3795219 h 4582398"/>
                <a:gd name="connsiteX23" fmla="*/ 2456953 w 3132814"/>
                <a:gd name="connsiteY23" fmla="*/ 3938342 h 4582398"/>
                <a:gd name="connsiteX24" fmla="*/ 1757238 w 3132814"/>
                <a:gd name="connsiteY24" fmla="*/ 4216638 h 4582398"/>
                <a:gd name="connsiteX25" fmla="*/ 1876508 w 3132814"/>
                <a:gd name="connsiteY25" fmla="*/ 3978099 h 4582398"/>
                <a:gd name="connsiteX26" fmla="*/ 2250219 w 3132814"/>
                <a:gd name="connsiteY26" fmla="*/ 4216638 h 4582398"/>
                <a:gd name="connsiteX27" fmla="*/ 731520 w 3132814"/>
                <a:gd name="connsiteY27" fmla="*/ 4248443 h 4582398"/>
                <a:gd name="connsiteX28" fmla="*/ 636104 w 3132814"/>
                <a:gd name="connsiteY28" fmla="*/ 3866780 h 4582398"/>
                <a:gd name="connsiteX29" fmla="*/ 620202 w 3132814"/>
                <a:gd name="connsiteY29" fmla="*/ 4351810 h 4582398"/>
                <a:gd name="connsiteX30" fmla="*/ 508883 w 3132814"/>
                <a:gd name="connsiteY30" fmla="*/ 3683900 h 4582398"/>
                <a:gd name="connsiteX31" fmla="*/ 477078 w 3132814"/>
                <a:gd name="connsiteY31" fmla="*/ 4582398 h 4582398"/>
                <a:gd name="connsiteX32" fmla="*/ 389614 w 3132814"/>
                <a:gd name="connsiteY32" fmla="*/ 4137125 h 4582398"/>
                <a:gd name="connsiteX33" fmla="*/ 310101 w 3132814"/>
                <a:gd name="connsiteY33" fmla="*/ 4224589 h 4582398"/>
                <a:gd name="connsiteX34" fmla="*/ 0 w 3132814"/>
                <a:gd name="connsiteY34" fmla="*/ 4184833 h 4582398"/>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097509"/>
                <a:gd name="connsiteY0" fmla="*/ 3195411 h 4642549"/>
                <a:gd name="connsiteX1" fmla="*/ 1170592 w 3097509"/>
                <a:gd name="connsiteY1" fmla="*/ 2776663 h 4642549"/>
                <a:gd name="connsiteX2" fmla="*/ 460285 w 3097509"/>
                <a:gd name="connsiteY2" fmla="*/ 2738656 h 4642549"/>
                <a:gd name="connsiteX3" fmla="*/ 481530 w 3097509"/>
                <a:gd name="connsiteY3" fmla="*/ 2352603 h 4642549"/>
                <a:gd name="connsiteX4" fmla="*/ 389583 w 3097509"/>
                <a:gd name="connsiteY4" fmla="*/ 2240365 h 4642549"/>
                <a:gd name="connsiteX5" fmla="*/ 548609 w 3097509"/>
                <a:gd name="connsiteY5" fmla="*/ 2116736 h 4642549"/>
                <a:gd name="connsiteX6" fmla="*/ 353419 w 3097509"/>
                <a:gd name="connsiteY6" fmla="*/ 2042534 h 4642549"/>
                <a:gd name="connsiteX7" fmla="*/ 460285 w 3097509"/>
                <a:gd name="connsiteY7" fmla="*/ 1837519 h 4642549"/>
                <a:gd name="connsiteX8" fmla="*/ 189081 w 3097509"/>
                <a:gd name="connsiteY8" fmla="*/ 1706738 h 4642549"/>
                <a:gd name="connsiteX9" fmla="*/ 555701 w 3097509"/>
                <a:gd name="connsiteY9" fmla="*/ 1249123 h 4642549"/>
                <a:gd name="connsiteX10" fmla="*/ 1036279 w 3097509"/>
                <a:gd name="connsiteY10" fmla="*/ 173026 h 4642549"/>
                <a:gd name="connsiteX11" fmla="*/ 2265200 w 3097509"/>
                <a:gd name="connsiteY11" fmla="*/ 84702 h 4642549"/>
                <a:gd name="connsiteX12" fmla="*/ 3097509 w 3097509"/>
                <a:gd name="connsiteY12" fmla="*/ 1366611 h 4642549"/>
                <a:gd name="connsiteX13" fmla="*/ 2520563 w 3097509"/>
                <a:gd name="connsiteY13" fmla="*/ 2296914 h 4642549"/>
                <a:gd name="connsiteX14" fmla="*/ 2433099 w 3097509"/>
                <a:gd name="connsiteY14" fmla="*/ 3187460 h 4642549"/>
                <a:gd name="connsiteX15" fmla="*/ 1375576 w 3097509"/>
                <a:gd name="connsiteY15" fmla="*/ 3616830 h 4642549"/>
                <a:gd name="connsiteX16" fmla="*/ 1558456 w 3097509"/>
                <a:gd name="connsiteY16" fmla="*/ 3131801 h 4642549"/>
                <a:gd name="connsiteX17" fmla="*/ 2425148 w 3097509"/>
                <a:gd name="connsiteY17" fmla="*/ 3585025 h 4642549"/>
                <a:gd name="connsiteX18" fmla="*/ 1335819 w 3097509"/>
                <a:gd name="connsiteY18" fmla="*/ 3799710 h 4642549"/>
                <a:gd name="connsiteX19" fmla="*/ 1319916 w 3097509"/>
                <a:gd name="connsiteY19" fmla="*/ 3513464 h 4642549"/>
                <a:gd name="connsiteX20" fmla="*/ 2496709 w 3097509"/>
                <a:gd name="connsiteY20" fmla="*/ 3823564 h 4642549"/>
                <a:gd name="connsiteX21" fmla="*/ 1502796 w 3097509"/>
                <a:gd name="connsiteY21" fmla="*/ 4046201 h 4642549"/>
                <a:gd name="connsiteX22" fmla="*/ 1391478 w 3097509"/>
                <a:gd name="connsiteY22" fmla="*/ 3855370 h 4642549"/>
                <a:gd name="connsiteX23" fmla="*/ 2456953 w 3097509"/>
                <a:gd name="connsiteY23" fmla="*/ 3998493 h 4642549"/>
                <a:gd name="connsiteX24" fmla="*/ 1757238 w 3097509"/>
                <a:gd name="connsiteY24" fmla="*/ 4276789 h 4642549"/>
                <a:gd name="connsiteX25" fmla="*/ 1876508 w 3097509"/>
                <a:gd name="connsiteY25" fmla="*/ 4038250 h 4642549"/>
                <a:gd name="connsiteX26" fmla="*/ 2250219 w 3097509"/>
                <a:gd name="connsiteY26" fmla="*/ 4276789 h 4642549"/>
                <a:gd name="connsiteX27" fmla="*/ 731520 w 3097509"/>
                <a:gd name="connsiteY27" fmla="*/ 4308594 h 4642549"/>
                <a:gd name="connsiteX28" fmla="*/ 636104 w 3097509"/>
                <a:gd name="connsiteY28" fmla="*/ 3926931 h 4642549"/>
                <a:gd name="connsiteX29" fmla="*/ 620202 w 3097509"/>
                <a:gd name="connsiteY29" fmla="*/ 4411961 h 4642549"/>
                <a:gd name="connsiteX30" fmla="*/ 508883 w 3097509"/>
                <a:gd name="connsiteY30" fmla="*/ 3744051 h 4642549"/>
                <a:gd name="connsiteX31" fmla="*/ 477078 w 3097509"/>
                <a:gd name="connsiteY31" fmla="*/ 4642549 h 4642549"/>
                <a:gd name="connsiteX32" fmla="*/ 389614 w 3097509"/>
                <a:gd name="connsiteY32" fmla="*/ 4197276 h 4642549"/>
                <a:gd name="connsiteX33" fmla="*/ 310101 w 3097509"/>
                <a:gd name="connsiteY33" fmla="*/ 4284740 h 4642549"/>
                <a:gd name="connsiteX34" fmla="*/ 0 w 3097509"/>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7794 w 3100667"/>
                <a:gd name="connsiteY15" fmla="*/ 3152155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20829 w 3100667"/>
                <a:gd name="connsiteY26" fmla="*/ 4290910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1391478 w 3100667"/>
                <a:gd name="connsiteY20" fmla="*/ 3855370 h 4642549"/>
                <a:gd name="connsiteX21" fmla="*/ 2393404 w 3100667"/>
                <a:gd name="connsiteY21" fmla="*/ 4051451 h 4642549"/>
                <a:gd name="connsiteX22" fmla="*/ 1757238 w 3100667"/>
                <a:gd name="connsiteY22" fmla="*/ 4276789 h 4642549"/>
                <a:gd name="connsiteX23" fmla="*/ 1876508 w 3100667"/>
                <a:gd name="connsiteY23" fmla="*/ 4038250 h 4642549"/>
                <a:gd name="connsiteX24" fmla="*/ 2317299 w 3100667"/>
                <a:gd name="connsiteY24" fmla="*/ 4315623 h 4642549"/>
                <a:gd name="connsiteX25" fmla="*/ 731520 w 3100667"/>
                <a:gd name="connsiteY25" fmla="*/ 4308594 h 4642549"/>
                <a:gd name="connsiteX26" fmla="*/ 636104 w 3100667"/>
                <a:gd name="connsiteY26" fmla="*/ 3926931 h 4642549"/>
                <a:gd name="connsiteX27" fmla="*/ 620202 w 3100667"/>
                <a:gd name="connsiteY27" fmla="*/ 4411961 h 4642549"/>
                <a:gd name="connsiteX28" fmla="*/ 508883 w 3100667"/>
                <a:gd name="connsiteY28" fmla="*/ 3744051 h 4642549"/>
                <a:gd name="connsiteX29" fmla="*/ 477078 w 3100667"/>
                <a:gd name="connsiteY29" fmla="*/ 4642549 h 4642549"/>
                <a:gd name="connsiteX30" fmla="*/ 389614 w 3100667"/>
                <a:gd name="connsiteY30" fmla="*/ 4197276 h 4642549"/>
                <a:gd name="connsiteX31" fmla="*/ 310101 w 3100667"/>
                <a:gd name="connsiteY31" fmla="*/ 4284740 h 4642549"/>
                <a:gd name="connsiteX32" fmla="*/ 0 w 3100667"/>
                <a:gd name="connsiteY32"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1876508 w 3100667"/>
                <a:gd name="connsiteY22" fmla="*/ 4038250 h 4642549"/>
                <a:gd name="connsiteX23" fmla="*/ 2317299 w 3100667"/>
                <a:gd name="connsiteY23" fmla="*/ 4315623 h 4642549"/>
                <a:gd name="connsiteX24" fmla="*/ 731520 w 3100667"/>
                <a:gd name="connsiteY24" fmla="*/ 4308594 h 4642549"/>
                <a:gd name="connsiteX25" fmla="*/ 636104 w 3100667"/>
                <a:gd name="connsiteY25" fmla="*/ 3926931 h 4642549"/>
                <a:gd name="connsiteX26" fmla="*/ 620202 w 3100667"/>
                <a:gd name="connsiteY26" fmla="*/ 4411961 h 4642549"/>
                <a:gd name="connsiteX27" fmla="*/ 508883 w 3100667"/>
                <a:gd name="connsiteY27" fmla="*/ 3744051 h 4642549"/>
                <a:gd name="connsiteX28" fmla="*/ 477078 w 3100667"/>
                <a:gd name="connsiteY28" fmla="*/ 4642549 h 4642549"/>
                <a:gd name="connsiteX29" fmla="*/ 389614 w 3100667"/>
                <a:gd name="connsiteY29" fmla="*/ 4197276 h 4642549"/>
                <a:gd name="connsiteX30" fmla="*/ 310101 w 3100667"/>
                <a:gd name="connsiteY30" fmla="*/ 4284740 h 4642549"/>
                <a:gd name="connsiteX31" fmla="*/ 0 w 3100667"/>
                <a:gd name="connsiteY31"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66726 w 3100667"/>
                <a:gd name="connsiteY22" fmla="*/ 4266196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473578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08413 w 3100667"/>
                <a:gd name="connsiteY28" fmla="*/ 4190215 h 4639018"/>
                <a:gd name="connsiteX29" fmla="*/ 310101 w 3100667"/>
                <a:gd name="connsiteY29" fmla="*/ 4284740 h 4639018"/>
                <a:gd name="connsiteX30" fmla="*/ 0 w 3100667"/>
                <a:gd name="connsiteY30" fmla="*/ 4244984 h 4639018"/>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08413 w 3100667"/>
                <a:gd name="connsiteY28" fmla="*/ 4190215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6658 w 3100667"/>
                <a:gd name="connsiteY28" fmla="*/ 4176093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67735 w 3100667"/>
                <a:gd name="connsiteY29" fmla="*/ 4323576 h 4631957"/>
                <a:gd name="connsiteX30" fmla="*/ 0 w 3100667"/>
                <a:gd name="connsiteY30" fmla="*/ 4244984 h 4631957"/>
                <a:gd name="connsiteX0" fmla="*/ 1388746 w 3185399"/>
                <a:gd name="connsiteY0" fmla="*/ 3195411 h 4631957"/>
                <a:gd name="connsiteX1" fmla="*/ 1255324 w 3185399"/>
                <a:gd name="connsiteY1" fmla="*/ 2776663 h 4631957"/>
                <a:gd name="connsiteX2" fmla="*/ 545017 w 3185399"/>
                <a:gd name="connsiteY2" fmla="*/ 2738656 h 4631957"/>
                <a:gd name="connsiteX3" fmla="*/ 566262 w 3185399"/>
                <a:gd name="connsiteY3" fmla="*/ 2352603 h 4631957"/>
                <a:gd name="connsiteX4" fmla="*/ 474315 w 3185399"/>
                <a:gd name="connsiteY4" fmla="*/ 2240365 h 4631957"/>
                <a:gd name="connsiteX5" fmla="*/ 633341 w 3185399"/>
                <a:gd name="connsiteY5" fmla="*/ 2116736 h 4631957"/>
                <a:gd name="connsiteX6" fmla="*/ 438151 w 3185399"/>
                <a:gd name="connsiteY6" fmla="*/ 2042534 h 4631957"/>
                <a:gd name="connsiteX7" fmla="*/ 545017 w 3185399"/>
                <a:gd name="connsiteY7" fmla="*/ 1837519 h 4631957"/>
                <a:gd name="connsiteX8" fmla="*/ 273813 w 3185399"/>
                <a:gd name="connsiteY8" fmla="*/ 1706738 h 4631957"/>
                <a:gd name="connsiteX9" fmla="*/ 640433 w 3185399"/>
                <a:gd name="connsiteY9" fmla="*/ 1249123 h 4631957"/>
                <a:gd name="connsiteX10" fmla="*/ 1121011 w 3185399"/>
                <a:gd name="connsiteY10" fmla="*/ 173026 h 4631957"/>
                <a:gd name="connsiteX11" fmla="*/ 2349932 w 3185399"/>
                <a:gd name="connsiteY11" fmla="*/ 84702 h 4631957"/>
                <a:gd name="connsiteX12" fmla="*/ 3182241 w 3185399"/>
                <a:gd name="connsiteY12" fmla="*/ 1366611 h 4631957"/>
                <a:gd name="connsiteX13" fmla="*/ 2605295 w 3185399"/>
                <a:gd name="connsiteY13" fmla="*/ 2335750 h 4631957"/>
                <a:gd name="connsiteX14" fmla="*/ 2545646 w 3185399"/>
                <a:gd name="connsiteY14" fmla="*/ 3127719 h 4631957"/>
                <a:gd name="connsiteX15" fmla="*/ 1396759 w 3185399"/>
                <a:gd name="connsiteY15" fmla="*/ 3373226 h 4631957"/>
                <a:gd name="connsiteX16" fmla="*/ 2559308 w 3185399"/>
                <a:gd name="connsiteY16" fmla="*/ 3394378 h 4631957"/>
                <a:gd name="connsiteX17" fmla="*/ 1431142 w 3185399"/>
                <a:gd name="connsiteY17" fmla="*/ 3665551 h 4631957"/>
                <a:gd name="connsiteX18" fmla="*/ 2553197 w 3185399"/>
                <a:gd name="connsiteY18" fmla="*/ 3664691 h 4631957"/>
                <a:gd name="connsiteX19" fmla="*/ 1520449 w 3185399"/>
                <a:gd name="connsiteY19" fmla="*/ 3901450 h 4631957"/>
                <a:gd name="connsiteX20" fmla="*/ 2495788 w 3185399"/>
                <a:gd name="connsiteY20" fmla="*/ 3963188 h 4631957"/>
                <a:gd name="connsiteX21" fmla="*/ 1633671 w 3185399"/>
                <a:gd name="connsiteY21" fmla="*/ 4107326 h 4631957"/>
                <a:gd name="connsiteX22" fmla="*/ 2469110 w 3185399"/>
                <a:gd name="connsiteY22" fmla="*/ 4290910 h 4631957"/>
                <a:gd name="connsiteX23" fmla="*/ 816252 w 3185399"/>
                <a:gd name="connsiteY23" fmla="*/ 4308594 h 4631957"/>
                <a:gd name="connsiteX24" fmla="*/ 766733 w 3185399"/>
                <a:gd name="connsiteY24" fmla="*/ 3923400 h 4631957"/>
                <a:gd name="connsiteX25" fmla="*/ 683751 w 3185399"/>
                <a:gd name="connsiteY25" fmla="*/ 4408430 h 4631957"/>
                <a:gd name="connsiteX26" fmla="*/ 558310 w 3185399"/>
                <a:gd name="connsiteY26" fmla="*/ 3744051 h 4631957"/>
                <a:gd name="connsiteX27" fmla="*/ 505322 w 3185399"/>
                <a:gd name="connsiteY27" fmla="*/ 4631957 h 4631957"/>
                <a:gd name="connsiteX28" fmla="*/ 417860 w 3185399"/>
                <a:gd name="connsiteY28" fmla="*/ 4109014 h 4631957"/>
                <a:gd name="connsiteX29" fmla="*/ 352467 w 3185399"/>
                <a:gd name="connsiteY29" fmla="*/ 4323576 h 4631957"/>
                <a:gd name="connsiteX30" fmla="*/ 0 w 3185399"/>
                <a:gd name="connsiteY30" fmla="*/ 4305002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73650 w 3206582"/>
                <a:gd name="connsiteY29" fmla="*/ 4323576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551052"/>
                <a:gd name="connsiteX1" fmla="*/ 1276507 w 3206582"/>
                <a:gd name="connsiteY1" fmla="*/ 2776663 h 4551052"/>
                <a:gd name="connsiteX2" fmla="*/ 583252 w 3206582"/>
                <a:gd name="connsiteY2" fmla="*/ 2789811 h 4551052"/>
                <a:gd name="connsiteX3" fmla="*/ 587445 w 3206582"/>
                <a:gd name="connsiteY3" fmla="*/ 2352603 h 4551052"/>
                <a:gd name="connsiteX4" fmla="*/ 495498 w 3206582"/>
                <a:gd name="connsiteY4" fmla="*/ 2240365 h 4551052"/>
                <a:gd name="connsiteX5" fmla="*/ 654524 w 3206582"/>
                <a:gd name="connsiteY5" fmla="*/ 2116736 h 4551052"/>
                <a:gd name="connsiteX6" fmla="*/ 459334 w 3206582"/>
                <a:gd name="connsiteY6" fmla="*/ 2042534 h 4551052"/>
                <a:gd name="connsiteX7" fmla="*/ 566200 w 3206582"/>
                <a:gd name="connsiteY7" fmla="*/ 1837519 h 4551052"/>
                <a:gd name="connsiteX8" fmla="*/ 294996 w 3206582"/>
                <a:gd name="connsiteY8" fmla="*/ 1706738 h 4551052"/>
                <a:gd name="connsiteX9" fmla="*/ 661616 w 3206582"/>
                <a:gd name="connsiteY9" fmla="*/ 1249123 h 4551052"/>
                <a:gd name="connsiteX10" fmla="*/ 1142194 w 3206582"/>
                <a:gd name="connsiteY10" fmla="*/ 173026 h 4551052"/>
                <a:gd name="connsiteX11" fmla="*/ 2371115 w 3206582"/>
                <a:gd name="connsiteY11" fmla="*/ 84702 h 4551052"/>
                <a:gd name="connsiteX12" fmla="*/ 3203424 w 3206582"/>
                <a:gd name="connsiteY12" fmla="*/ 1366611 h 4551052"/>
                <a:gd name="connsiteX13" fmla="*/ 2626478 w 3206582"/>
                <a:gd name="connsiteY13" fmla="*/ 2335750 h 4551052"/>
                <a:gd name="connsiteX14" fmla="*/ 2566829 w 3206582"/>
                <a:gd name="connsiteY14" fmla="*/ 3127719 h 4551052"/>
                <a:gd name="connsiteX15" fmla="*/ 1417942 w 3206582"/>
                <a:gd name="connsiteY15" fmla="*/ 3373226 h 4551052"/>
                <a:gd name="connsiteX16" fmla="*/ 2580491 w 3206582"/>
                <a:gd name="connsiteY16" fmla="*/ 3394378 h 4551052"/>
                <a:gd name="connsiteX17" fmla="*/ 1452325 w 3206582"/>
                <a:gd name="connsiteY17" fmla="*/ 3665551 h 4551052"/>
                <a:gd name="connsiteX18" fmla="*/ 2574380 w 3206582"/>
                <a:gd name="connsiteY18" fmla="*/ 3664691 h 4551052"/>
                <a:gd name="connsiteX19" fmla="*/ 1541632 w 3206582"/>
                <a:gd name="connsiteY19" fmla="*/ 3901450 h 4551052"/>
                <a:gd name="connsiteX20" fmla="*/ 2516971 w 3206582"/>
                <a:gd name="connsiteY20" fmla="*/ 3963188 h 4551052"/>
                <a:gd name="connsiteX21" fmla="*/ 1654854 w 3206582"/>
                <a:gd name="connsiteY21" fmla="*/ 4107326 h 4551052"/>
                <a:gd name="connsiteX22" fmla="*/ 2490293 w 3206582"/>
                <a:gd name="connsiteY22" fmla="*/ 4290910 h 4551052"/>
                <a:gd name="connsiteX23" fmla="*/ 837435 w 3206582"/>
                <a:gd name="connsiteY23" fmla="*/ 4308594 h 4551052"/>
                <a:gd name="connsiteX24" fmla="*/ 787916 w 3206582"/>
                <a:gd name="connsiteY24" fmla="*/ 3923400 h 4551052"/>
                <a:gd name="connsiteX25" fmla="*/ 704934 w 3206582"/>
                <a:gd name="connsiteY25" fmla="*/ 4408430 h 4551052"/>
                <a:gd name="connsiteX26" fmla="*/ 579493 w 3206582"/>
                <a:gd name="connsiteY26" fmla="*/ 3744051 h 4551052"/>
                <a:gd name="connsiteX27" fmla="*/ 523616 w 3206582"/>
                <a:gd name="connsiteY27" fmla="*/ 4551052 h 4551052"/>
                <a:gd name="connsiteX28" fmla="*/ 439043 w 3206582"/>
                <a:gd name="connsiteY28" fmla="*/ 4109014 h 4551052"/>
                <a:gd name="connsiteX29" fmla="*/ 366589 w 3206582"/>
                <a:gd name="connsiteY29" fmla="*/ 4312985 h 4551052"/>
                <a:gd name="connsiteX30" fmla="*/ 0 w 3206582"/>
                <a:gd name="connsiteY30" fmla="*/ 4319124 h 455105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79493 w 3206582"/>
                <a:gd name="connsiteY26" fmla="*/ 374405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2207863 w 4004516"/>
                <a:gd name="connsiteY0" fmla="*/ 3195411 h 4553942"/>
                <a:gd name="connsiteX1" fmla="*/ 2074441 w 4004516"/>
                <a:gd name="connsiteY1" fmla="*/ 2776663 h 4553942"/>
                <a:gd name="connsiteX2" fmla="*/ 1381186 w 4004516"/>
                <a:gd name="connsiteY2" fmla="*/ 2789811 h 4553942"/>
                <a:gd name="connsiteX3" fmla="*/ 1385379 w 4004516"/>
                <a:gd name="connsiteY3" fmla="*/ 2352603 h 4553942"/>
                <a:gd name="connsiteX4" fmla="*/ 1293432 w 4004516"/>
                <a:gd name="connsiteY4" fmla="*/ 2240365 h 4553942"/>
                <a:gd name="connsiteX5" fmla="*/ 1452458 w 4004516"/>
                <a:gd name="connsiteY5" fmla="*/ 2116736 h 4553942"/>
                <a:gd name="connsiteX6" fmla="*/ 1257268 w 4004516"/>
                <a:gd name="connsiteY6" fmla="*/ 2042534 h 4553942"/>
                <a:gd name="connsiteX7" fmla="*/ 1364134 w 4004516"/>
                <a:gd name="connsiteY7" fmla="*/ 1837519 h 4553942"/>
                <a:gd name="connsiteX8" fmla="*/ 1092930 w 4004516"/>
                <a:gd name="connsiteY8" fmla="*/ 1706738 h 4553942"/>
                <a:gd name="connsiteX9" fmla="*/ 1459550 w 4004516"/>
                <a:gd name="connsiteY9" fmla="*/ 1249123 h 4553942"/>
                <a:gd name="connsiteX10" fmla="*/ 1940128 w 4004516"/>
                <a:gd name="connsiteY10" fmla="*/ 173026 h 4553942"/>
                <a:gd name="connsiteX11" fmla="*/ 3169049 w 4004516"/>
                <a:gd name="connsiteY11" fmla="*/ 84702 h 4553942"/>
                <a:gd name="connsiteX12" fmla="*/ 4001358 w 4004516"/>
                <a:gd name="connsiteY12" fmla="*/ 1366611 h 4553942"/>
                <a:gd name="connsiteX13" fmla="*/ 3424412 w 4004516"/>
                <a:gd name="connsiteY13" fmla="*/ 2335750 h 4553942"/>
                <a:gd name="connsiteX14" fmla="*/ 3364763 w 4004516"/>
                <a:gd name="connsiteY14" fmla="*/ 3127719 h 4553942"/>
                <a:gd name="connsiteX15" fmla="*/ 2215876 w 4004516"/>
                <a:gd name="connsiteY15" fmla="*/ 3373226 h 4553942"/>
                <a:gd name="connsiteX16" fmla="*/ 3378425 w 4004516"/>
                <a:gd name="connsiteY16" fmla="*/ 3394378 h 4553942"/>
                <a:gd name="connsiteX17" fmla="*/ 2250259 w 4004516"/>
                <a:gd name="connsiteY17" fmla="*/ 3665551 h 4553942"/>
                <a:gd name="connsiteX18" fmla="*/ 3372314 w 4004516"/>
                <a:gd name="connsiteY18" fmla="*/ 3664691 h 4553942"/>
                <a:gd name="connsiteX19" fmla="*/ 2339566 w 4004516"/>
                <a:gd name="connsiteY19" fmla="*/ 3901450 h 4553942"/>
                <a:gd name="connsiteX20" fmla="*/ 3314905 w 4004516"/>
                <a:gd name="connsiteY20" fmla="*/ 3963188 h 4553942"/>
                <a:gd name="connsiteX21" fmla="*/ 2452788 w 4004516"/>
                <a:gd name="connsiteY21" fmla="*/ 4107326 h 4553942"/>
                <a:gd name="connsiteX22" fmla="*/ 3288227 w 4004516"/>
                <a:gd name="connsiteY22" fmla="*/ 4290910 h 4553942"/>
                <a:gd name="connsiteX23" fmla="*/ 1635369 w 4004516"/>
                <a:gd name="connsiteY23" fmla="*/ 4308594 h 4553942"/>
                <a:gd name="connsiteX24" fmla="*/ 1565624 w 4004516"/>
                <a:gd name="connsiteY24" fmla="*/ 3917621 h 4553942"/>
                <a:gd name="connsiteX25" fmla="*/ 1502868 w 4004516"/>
                <a:gd name="connsiteY25" fmla="*/ 4408430 h 4553942"/>
                <a:gd name="connsiteX26" fmla="*/ 1409210 w 4004516"/>
                <a:gd name="connsiteY26" fmla="*/ 3735382 h 4553942"/>
                <a:gd name="connsiteX27" fmla="*/ 1307102 w 4004516"/>
                <a:gd name="connsiteY27" fmla="*/ 4553942 h 4553942"/>
                <a:gd name="connsiteX28" fmla="*/ 1236977 w 4004516"/>
                <a:gd name="connsiteY28" fmla="*/ 4013661 h 4553942"/>
                <a:gd name="connsiteX29" fmla="*/ 1164523 w 4004516"/>
                <a:gd name="connsiteY29" fmla="*/ 4312985 h 4553942"/>
                <a:gd name="connsiteX30" fmla="*/ 0 w 4004516"/>
                <a:gd name="connsiteY30" fmla="*/ 4310057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1173590 w 4013583"/>
                <a:gd name="connsiteY29" fmla="*/ 4312985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110032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055628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418277 w 4013583"/>
                <a:gd name="connsiteY26" fmla="*/ 3735382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371076 w 4167729"/>
                <a:gd name="connsiteY0" fmla="*/ 3195411 h 4508606"/>
                <a:gd name="connsiteX1" fmla="*/ 2237654 w 4167729"/>
                <a:gd name="connsiteY1" fmla="*/ 2776663 h 4508606"/>
                <a:gd name="connsiteX2" fmla="*/ 1544399 w 4167729"/>
                <a:gd name="connsiteY2" fmla="*/ 2789811 h 4508606"/>
                <a:gd name="connsiteX3" fmla="*/ 1548592 w 4167729"/>
                <a:gd name="connsiteY3" fmla="*/ 2352603 h 4508606"/>
                <a:gd name="connsiteX4" fmla="*/ 1456645 w 4167729"/>
                <a:gd name="connsiteY4" fmla="*/ 2240365 h 4508606"/>
                <a:gd name="connsiteX5" fmla="*/ 1615671 w 4167729"/>
                <a:gd name="connsiteY5" fmla="*/ 2116736 h 4508606"/>
                <a:gd name="connsiteX6" fmla="*/ 1420481 w 4167729"/>
                <a:gd name="connsiteY6" fmla="*/ 2042534 h 4508606"/>
                <a:gd name="connsiteX7" fmla="*/ 1527347 w 4167729"/>
                <a:gd name="connsiteY7" fmla="*/ 1837519 h 4508606"/>
                <a:gd name="connsiteX8" fmla="*/ 1256143 w 4167729"/>
                <a:gd name="connsiteY8" fmla="*/ 1706738 h 4508606"/>
                <a:gd name="connsiteX9" fmla="*/ 1622763 w 4167729"/>
                <a:gd name="connsiteY9" fmla="*/ 1249123 h 4508606"/>
                <a:gd name="connsiteX10" fmla="*/ 2103341 w 4167729"/>
                <a:gd name="connsiteY10" fmla="*/ 173026 h 4508606"/>
                <a:gd name="connsiteX11" fmla="*/ 3332262 w 4167729"/>
                <a:gd name="connsiteY11" fmla="*/ 84702 h 4508606"/>
                <a:gd name="connsiteX12" fmla="*/ 4164571 w 4167729"/>
                <a:gd name="connsiteY12" fmla="*/ 1366611 h 4508606"/>
                <a:gd name="connsiteX13" fmla="*/ 3587625 w 4167729"/>
                <a:gd name="connsiteY13" fmla="*/ 2335750 h 4508606"/>
                <a:gd name="connsiteX14" fmla="*/ 3527976 w 4167729"/>
                <a:gd name="connsiteY14" fmla="*/ 3127719 h 4508606"/>
                <a:gd name="connsiteX15" fmla="*/ 2379089 w 4167729"/>
                <a:gd name="connsiteY15" fmla="*/ 3373226 h 4508606"/>
                <a:gd name="connsiteX16" fmla="*/ 3541638 w 4167729"/>
                <a:gd name="connsiteY16" fmla="*/ 3394378 h 4508606"/>
                <a:gd name="connsiteX17" fmla="*/ 2413472 w 4167729"/>
                <a:gd name="connsiteY17" fmla="*/ 3665551 h 4508606"/>
                <a:gd name="connsiteX18" fmla="*/ 3535527 w 4167729"/>
                <a:gd name="connsiteY18" fmla="*/ 3664691 h 4508606"/>
                <a:gd name="connsiteX19" fmla="*/ 2502779 w 4167729"/>
                <a:gd name="connsiteY19" fmla="*/ 3901450 h 4508606"/>
                <a:gd name="connsiteX20" fmla="*/ 3478118 w 4167729"/>
                <a:gd name="connsiteY20" fmla="*/ 3963188 h 4508606"/>
                <a:gd name="connsiteX21" fmla="*/ 2616001 w 4167729"/>
                <a:gd name="connsiteY21" fmla="*/ 4107326 h 4508606"/>
                <a:gd name="connsiteX22" fmla="*/ 3451440 w 4167729"/>
                <a:gd name="connsiteY22" fmla="*/ 4290910 h 4508606"/>
                <a:gd name="connsiteX23" fmla="*/ 1762312 w 4167729"/>
                <a:gd name="connsiteY23" fmla="*/ 4326729 h 4508606"/>
                <a:gd name="connsiteX24" fmla="*/ 1647230 w 4167729"/>
                <a:gd name="connsiteY24" fmla="*/ 3908554 h 4508606"/>
                <a:gd name="connsiteX25" fmla="*/ 1548204 w 4167729"/>
                <a:gd name="connsiteY25" fmla="*/ 4426565 h 4508606"/>
                <a:gd name="connsiteX26" fmla="*/ 1436411 w 4167729"/>
                <a:gd name="connsiteY26" fmla="*/ 3726314 h 4508606"/>
                <a:gd name="connsiteX27" fmla="*/ 1298034 w 4167729"/>
                <a:gd name="connsiteY27" fmla="*/ 4508606 h 4508606"/>
                <a:gd name="connsiteX28" fmla="*/ 1164437 w 4167729"/>
                <a:gd name="connsiteY28" fmla="*/ 3968324 h 4508606"/>
                <a:gd name="connsiteX29" fmla="*/ 1091983 w 4167729"/>
                <a:gd name="connsiteY29" fmla="*/ 4312984 h 4508606"/>
                <a:gd name="connsiteX30" fmla="*/ 0 w 4167729"/>
                <a:gd name="connsiteY30" fmla="*/ 4328191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176796" h="4508606">
                  <a:moveTo>
                    <a:pt x="2380143" y="3195411"/>
                  </a:moveTo>
                  <a:lnTo>
                    <a:pt x="2246721" y="2776663"/>
                  </a:lnTo>
                  <a:cubicBezTo>
                    <a:pt x="2019367" y="2842842"/>
                    <a:pt x="1738454" y="2868383"/>
                    <a:pt x="1553466" y="2789811"/>
                  </a:cubicBezTo>
                  <a:cubicBezTo>
                    <a:pt x="1376723" y="2693528"/>
                    <a:pt x="1548224" y="2482464"/>
                    <a:pt x="1557659" y="2352603"/>
                  </a:cubicBezTo>
                  <a:lnTo>
                    <a:pt x="1465712" y="2240365"/>
                  </a:lnTo>
                  <a:cubicBezTo>
                    <a:pt x="1406922" y="2192094"/>
                    <a:pt x="1581144" y="2150885"/>
                    <a:pt x="1624738" y="2116736"/>
                  </a:cubicBezTo>
                  <a:cubicBezTo>
                    <a:pt x="1549084" y="2102593"/>
                    <a:pt x="1508734" y="2088450"/>
                    <a:pt x="1429548" y="2042534"/>
                  </a:cubicBezTo>
                  <a:cubicBezTo>
                    <a:pt x="1383969" y="1991849"/>
                    <a:pt x="1509860" y="1942127"/>
                    <a:pt x="1536414" y="1837519"/>
                  </a:cubicBezTo>
                  <a:cubicBezTo>
                    <a:pt x="1428361" y="1791436"/>
                    <a:pt x="1235573" y="1750332"/>
                    <a:pt x="1265210" y="1706738"/>
                  </a:cubicBezTo>
                  <a:lnTo>
                    <a:pt x="1640899" y="1276325"/>
                  </a:lnTo>
                  <a:cubicBezTo>
                    <a:pt x="1764746" y="1031297"/>
                    <a:pt x="1461475" y="611750"/>
                    <a:pt x="2112408" y="173026"/>
                  </a:cubicBezTo>
                  <a:cubicBezTo>
                    <a:pt x="2487920" y="-30587"/>
                    <a:pt x="2912860" y="-47083"/>
                    <a:pt x="3341329" y="84702"/>
                  </a:cubicBezTo>
                  <a:cubicBezTo>
                    <a:pt x="3750571" y="201321"/>
                    <a:pt x="4219831" y="748661"/>
                    <a:pt x="4173638" y="1366611"/>
                  </a:cubicBezTo>
                  <a:cubicBezTo>
                    <a:pt x="4122543" y="1793219"/>
                    <a:pt x="3817251" y="2064484"/>
                    <a:pt x="3596692" y="2335750"/>
                  </a:cubicBezTo>
                  <a:cubicBezTo>
                    <a:pt x="3480590" y="2630445"/>
                    <a:pt x="3547819" y="2956572"/>
                    <a:pt x="3537043" y="3127719"/>
                  </a:cubicBezTo>
                  <a:cubicBezTo>
                    <a:pt x="3346212" y="3341232"/>
                    <a:pt x="2407939" y="3623213"/>
                    <a:pt x="2388156" y="3373226"/>
                  </a:cubicBezTo>
                  <a:cubicBezTo>
                    <a:pt x="2391021" y="3058736"/>
                    <a:pt x="3546150" y="3153245"/>
                    <a:pt x="3550705" y="3394378"/>
                  </a:cubicBezTo>
                  <a:cubicBezTo>
                    <a:pt x="3544175" y="3551847"/>
                    <a:pt x="2432597" y="3938802"/>
                    <a:pt x="2422539" y="3665551"/>
                  </a:cubicBezTo>
                  <a:cubicBezTo>
                    <a:pt x="2408203" y="3389885"/>
                    <a:pt x="3551870" y="3484923"/>
                    <a:pt x="3544594" y="3664691"/>
                  </a:cubicBezTo>
                  <a:cubicBezTo>
                    <a:pt x="3554571" y="3891891"/>
                    <a:pt x="2512459" y="4129684"/>
                    <a:pt x="2511846" y="3901450"/>
                  </a:cubicBezTo>
                  <a:cubicBezTo>
                    <a:pt x="2494500" y="3663126"/>
                    <a:pt x="3479817" y="3781383"/>
                    <a:pt x="3487185" y="3963188"/>
                  </a:cubicBezTo>
                  <a:cubicBezTo>
                    <a:pt x="3511673" y="4154807"/>
                    <a:pt x="2632353" y="4371141"/>
                    <a:pt x="2625068" y="4107326"/>
                  </a:cubicBezTo>
                  <a:cubicBezTo>
                    <a:pt x="2650529" y="3888434"/>
                    <a:pt x="3622163" y="4297972"/>
                    <a:pt x="3460507" y="4290910"/>
                  </a:cubicBezTo>
                  <a:lnTo>
                    <a:pt x="1771379" y="4326729"/>
                  </a:lnTo>
                  <a:cubicBezTo>
                    <a:pt x="1733018" y="4187337"/>
                    <a:pt x="1712793" y="4093283"/>
                    <a:pt x="1656297" y="3908554"/>
                  </a:cubicBezTo>
                  <a:cubicBezTo>
                    <a:pt x="1623288" y="4081224"/>
                    <a:pt x="1590280" y="4199491"/>
                    <a:pt x="1557271" y="4426565"/>
                  </a:cubicBezTo>
                  <a:cubicBezTo>
                    <a:pt x="1521236" y="4203179"/>
                    <a:pt x="1502538" y="4073053"/>
                    <a:pt x="1445478" y="3726314"/>
                  </a:cubicBezTo>
                  <a:cubicBezTo>
                    <a:pt x="1381879" y="4028704"/>
                    <a:pt x="1357775" y="4213920"/>
                    <a:pt x="1307101" y="4508606"/>
                  </a:cubicBezTo>
                  <a:cubicBezTo>
                    <a:pt x="1235897" y="4213334"/>
                    <a:pt x="1238927" y="4160773"/>
                    <a:pt x="1173504" y="3968324"/>
                  </a:cubicBezTo>
                  <a:cubicBezTo>
                    <a:pt x="1136504" y="4138528"/>
                    <a:pt x="1125720" y="4222556"/>
                    <a:pt x="1101050" y="4312984"/>
                  </a:cubicBezTo>
                  <a:cubicBezTo>
                    <a:pt x="973076" y="4317920"/>
                    <a:pt x="122196" y="4317077"/>
                    <a:pt x="0" y="4319123"/>
                  </a:cubicBezTo>
                </a:path>
              </a:pathLst>
            </a:cu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solidFill>
                  <a:schemeClr val="bg1"/>
                </a:solidFill>
              </a:endParaRPr>
            </a:p>
          </p:txBody>
        </p:sp>
        <p:sp>
          <p:nvSpPr>
            <p:cNvPr id="21" name="Oval 37">
              <a:extLst>
                <a:ext uri="{FF2B5EF4-FFF2-40B4-BE49-F238E27FC236}">
                  <a16:creationId xmlns:a16="http://schemas.microsoft.com/office/drawing/2014/main" id="{F8C7912E-EC4B-4595-93C0-B590AC76EE90}"/>
                </a:ext>
              </a:extLst>
            </p:cNvPr>
            <p:cNvSpPr/>
            <p:nvPr/>
          </p:nvSpPr>
          <p:spPr>
            <a:xfrm rot="18000000">
              <a:off x="6463701" y="1954213"/>
              <a:ext cx="1350633" cy="2037696"/>
            </a:xfrm>
            <a:custGeom>
              <a:avLst/>
              <a:gdLst>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584367 w 1170491"/>
                <a:gd name="connsiteY20" fmla="*/ 347971 h 1745209"/>
                <a:gd name="connsiteX21" fmla="*/ 732836 w 1170491"/>
                <a:gd name="connsiteY21" fmla="*/ 150639 h 1745209"/>
                <a:gd name="connsiteX22" fmla="*/ 749842 w 1170491"/>
                <a:gd name="connsiteY22" fmla="*/ 147205 h 1745209"/>
                <a:gd name="connsiteX23" fmla="*/ 920515 w 1170491"/>
                <a:gd name="connsiteY23" fmla="*/ 317877 h 1745209"/>
                <a:gd name="connsiteX24" fmla="*/ 910716 w 1170491"/>
                <a:gd name="connsiteY24" fmla="*/ 366417 h 1745209"/>
                <a:gd name="connsiteX25" fmla="*/ 920515 w 1170491"/>
                <a:gd name="connsiteY25" fmla="*/ 366418 h 1745209"/>
                <a:gd name="connsiteX26" fmla="*/ 920515 w 1170491"/>
                <a:gd name="connsiteY26" fmla="*/ 371433 h 1745209"/>
                <a:gd name="connsiteX27" fmla="*/ 1056877 w 1170491"/>
                <a:gd name="connsiteY27" fmla="*/ 525101 h 1745209"/>
                <a:gd name="connsiteX28" fmla="*/ 1047351 w 1170491"/>
                <a:gd name="connsiteY28" fmla="*/ 572282 h 1745209"/>
                <a:gd name="connsiteX29" fmla="*/ 1170491 w 1170491"/>
                <a:gd name="connsiteY29" fmla="*/ 756650 h 1745209"/>
                <a:gd name="connsiteX30" fmla="*/ 1127569 w 1170491"/>
                <a:gd name="connsiteY30" fmla="*/ 878235 h 1745209"/>
                <a:gd name="connsiteX31" fmla="*/ 954678 w 1170491"/>
                <a:gd name="connsiteY31" fmla="*/ 939840 h 1745209"/>
                <a:gd name="connsiteX32" fmla="*/ 947373 w 1170491"/>
                <a:gd name="connsiteY32" fmla="*/ 961469 h 1745209"/>
                <a:gd name="connsiteX33" fmla="*/ 1106746 w 1170491"/>
                <a:gd name="connsiteY33" fmla="*/ 928282 h 1745209"/>
                <a:gd name="connsiteX34" fmla="*/ 1138907 w 1170491"/>
                <a:gd name="connsiteY34" fmla="*/ 1028247 h 1745209"/>
                <a:gd name="connsiteX35" fmla="*/ 981133 w 1170491"/>
                <a:gd name="connsiteY35" fmla="*/ 1223220 h 1745209"/>
                <a:gd name="connsiteX36" fmla="*/ 777272 w 1170491"/>
                <a:gd name="connsiteY36" fmla="*/ 1134408 h 1745209"/>
                <a:gd name="connsiteX37" fmla="*/ 810210 w 1170491"/>
                <a:gd name="connsiteY37" fmla="*/ 1096167 h 1745209"/>
                <a:gd name="connsiteX38" fmla="*/ 806195 w 1170491"/>
                <a:gd name="connsiteY38" fmla="*/ 964175 h 1745209"/>
                <a:gd name="connsiteX39" fmla="*/ 787267 w 1170491"/>
                <a:gd name="connsiteY39" fmla="*/ 975103 h 1745209"/>
                <a:gd name="connsiteX40" fmla="*/ 791333 w 1170491"/>
                <a:gd name="connsiteY40" fmla="*/ 1085110 h 1745209"/>
                <a:gd name="connsiteX41" fmla="*/ 763385 w 1170491"/>
                <a:gd name="connsiteY41" fmla="*/ 1114320 h 1745209"/>
                <a:gd name="connsiteX42" fmla="*/ 744063 w 1170491"/>
                <a:gd name="connsiteY42" fmla="*/ 1119497 h 1745209"/>
                <a:gd name="connsiteX43" fmla="*/ 747716 w 1170491"/>
                <a:gd name="connsiteY43" fmla="*/ 1128718 h 1745209"/>
                <a:gd name="connsiteX44" fmla="*/ 693327 w 1170491"/>
                <a:gd name="connsiteY44" fmla="*/ 1140344 h 1745209"/>
                <a:gd name="connsiteX45" fmla="*/ 601213 w 1170491"/>
                <a:gd name="connsiteY45" fmla="*/ 1080185 h 1745209"/>
                <a:gd name="connsiteX46" fmla="*/ 582082 w 1170491"/>
                <a:gd name="connsiteY46" fmla="*/ 1090754 h 1745209"/>
                <a:gd name="connsiteX47" fmla="*/ 693051 w 1170491"/>
                <a:gd name="connsiteY47" fmla="*/ 1162221 h 1745209"/>
                <a:gd name="connsiteX48" fmla="*/ 755684 w 1170491"/>
                <a:gd name="connsiteY48" fmla="*/ 1148835 h 1745209"/>
                <a:gd name="connsiteX49" fmla="*/ 989751 w 1170491"/>
                <a:gd name="connsiteY49" fmla="*/ 1247587 h 1745209"/>
                <a:gd name="connsiteX50" fmla="*/ 1004488 w 1170491"/>
                <a:gd name="connsiteY50" fmla="*/ 1315531 h 1745209"/>
                <a:gd name="connsiteX51" fmla="*/ 920375 w 1170491"/>
                <a:gd name="connsiteY51" fmla="*/ 1473506 h 1745209"/>
                <a:gd name="connsiteX52" fmla="*/ 913116 w 1170491"/>
                <a:gd name="connsiteY52" fmla="*/ 1474079 h 1745209"/>
                <a:gd name="connsiteX53" fmla="*/ 766796 w 1170491"/>
                <a:gd name="connsiteY53" fmla="*/ 1371458 h 1745209"/>
                <a:gd name="connsiteX54" fmla="*/ 746323 w 1170491"/>
                <a:gd name="connsiteY54" fmla="*/ 1380801 h 1745209"/>
                <a:gd name="connsiteX55" fmla="*/ 909888 w 1170491"/>
                <a:gd name="connsiteY55" fmla="*/ 1496052 h 1745209"/>
                <a:gd name="connsiteX56" fmla="*/ 774838 w 1170491"/>
                <a:gd name="connsiteY56" fmla="*/ 1628054 h 1745209"/>
                <a:gd name="connsiteX57" fmla="*/ 571751 w 1170491"/>
                <a:gd name="connsiteY57" fmla="*/ 1552195 h 1745209"/>
                <a:gd name="connsiteX58" fmla="*/ 550649 w 1170491"/>
                <a:gd name="connsiteY58" fmla="*/ 1566422 h 1745209"/>
                <a:gd name="connsiteX59" fmla="*/ 685031 w 1170491"/>
                <a:gd name="connsiteY59" fmla="*/ 1648114 h 1745209"/>
                <a:gd name="connsiteX60" fmla="*/ 533818 w 1170491"/>
                <a:gd name="connsiteY60" fmla="*/ 1745209 h 1745209"/>
                <a:gd name="connsiteX61" fmla="*/ 372301 w 1170491"/>
                <a:gd name="connsiteY61" fmla="*/ 1619888 h 1745209"/>
                <a:gd name="connsiteX62" fmla="*/ 366380 w 1170491"/>
                <a:gd name="connsiteY62" fmla="*/ 1592106 h 1745209"/>
                <a:gd name="connsiteX63" fmla="*/ 250590 w 1170491"/>
                <a:gd name="connsiteY63" fmla="*/ 1443452 h 1745209"/>
                <a:gd name="connsiteX64" fmla="*/ 117260 w 1170491"/>
                <a:gd name="connsiteY64" fmla="*/ 1407178 h 1745209"/>
                <a:gd name="connsiteX65" fmla="*/ 90593 w 1170491"/>
                <a:gd name="connsiteY65" fmla="*/ 1192598 h 1745209"/>
                <a:gd name="connsiteX66" fmla="*/ 330760 w 1170491"/>
                <a:gd name="connsiteY66" fmla="*/ 1129474 h 1745209"/>
                <a:gd name="connsiteX67" fmla="*/ 344999 w 1170491"/>
                <a:gd name="connsiteY67" fmla="*/ 1132822 h 1745209"/>
                <a:gd name="connsiteX68" fmla="*/ 524987 w 1170491"/>
                <a:gd name="connsiteY68" fmla="*/ 1034051 h 1745209"/>
                <a:gd name="connsiteX69" fmla="*/ 505360 w 1170491"/>
                <a:gd name="connsiteY69" fmla="*/ 1023014 h 1745209"/>
                <a:gd name="connsiteX70" fmla="*/ 346243 w 1170491"/>
                <a:gd name="connsiteY70" fmla="*/ 1110339 h 1745209"/>
                <a:gd name="connsiteX71" fmla="*/ 202679 w 1170491"/>
                <a:gd name="connsiteY71" fmla="*/ 1003895 h 1745209"/>
                <a:gd name="connsiteX72" fmla="*/ 181967 w 1170491"/>
                <a:gd name="connsiteY72" fmla="*/ 1012696 h 1745209"/>
                <a:gd name="connsiteX73" fmla="*/ 305288 w 1170491"/>
                <a:gd name="connsiteY73" fmla="*/ 1123484 h 1745209"/>
                <a:gd name="connsiteX74" fmla="*/ 70961 w 1170491"/>
                <a:gd name="connsiteY74" fmla="*/ 1161909 h 1745209"/>
                <a:gd name="connsiteX75" fmla="*/ 56055 w 1170491"/>
                <a:gd name="connsiteY75" fmla="*/ 1153032 h 1745209"/>
                <a:gd name="connsiteX76" fmla="*/ 44214 w 1170491"/>
                <a:gd name="connsiteY76" fmla="*/ 911953 h 1745209"/>
                <a:gd name="connsiteX77" fmla="*/ 84073 w 1170491"/>
                <a:gd name="connsiteY77" fmla="*/ 882569 h 1745209"/>
                <a:gd name="connsiteX78" fmla="*/ 76811 w 1170491"/>
                <a:gd name="connsiteY78" fmla="*/ 875989 h 1745209"/>
                <a:gd name="connsiteX79" fmla="*/ 80179 w 1170491"/>
                <a:gd name="connsiteY79" fmla="*/ 872273 h 1745209"/>
                <a:gd name="connsiteX80" fmla="*/ 82340 w 1170491"/>
                <a:gd name="connsiteY80" fmla="*/ 666836 h 1745209"/>
                <a:gd name="connsiteX81" fmla="*/ 121082 w 1170491"/>
                <a:gd name="connsiteY81" fmla="*/ 638275 h 1745209"/>
                <a:gd name="connsiteX82" fmla="*/ 145805 w 1170491"/>
                <a:gd name="connsiteY82" fmla="*/ 430894 h 1745209"/>
                <a:gd name="connsiteX83" fmla="*/ 321878 w 1170491"/>
                <a:gd name="connsiteY83" fmla="*/ 383347 h 1745209"/>
                <a:gd name="connsiteX84" fmla="*/ 321111 w 1170491"/>
                <a:gd name="connsiteY84" fmla="*/ 357014 h 1745209"/>
                <a:gd name="connsiteX85" fmla="*/ 141180 w 1170491"/>
                <a:gd name="connsiteY85" fmla="*/ 399723 h 1745209"/>
                <a:gd name="connsiteX86" fmla="*/ 106816 w 1170491"/>
                <a:gd name="connsiteY86" fmla="*/ 291518 h 1745209"/>
                <a:gd name="connsiteX87" fmla="*/ 326327 w 1170491"/>
                <a:gd name="connsiteY87" fmla="*/ 72008 h 1745209"/>
                <a:gd name="connsiteX88" fmla="*/ 394659 w 1170491"/>
                <a:gd name="connsiteY88" fmla="*/ 83948 h 1745209"/>
                <a:gd name="connsiteX89" fmla="*/ 533817 w 1170491"/>
                <a:gd name="connsiteY89"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23931 w 1170491"/>
                <a:gd name="connsiteY20" fmla="*/ 139293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3453 w 1170491"/>
                <a:gd name="connsiteY12" fmla="*/ 57986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588421 w 1170491"/>
                <a:gd name="connsiteY15" fmla="*/ 580980 h 1745209"/>
                <a:gd name="connsiteX16" fmla="*/ 533817 w 1170491"/>
                <a:gd name="connsiteY16" fmla="*/ 0 h 1745209"/>
                <a:gd name="connsiteX17" fmla="*/ 703525 w 1170491"/>
                <a:gd name="connsiteY17" fmla="*/ 147127 h 1745209"/>
                <a:gd name="connsiteX18" fmla="*/ 562024 w 1170491"/>
                <a:gd name="connsiteY18" fmla="*/ 352718 h 1745209"/>
                <a:gd name="connsiteX19" fmla="*/ 701713 w 1170491"/>
                <a:gd name="connsiteY19" fmla="*/ 149764 h 1745209"/>
                <a:gd name="connsiteX20" fmla="*/ 920515 w 1170491"/>
                <a:gd name="connsiteY20" fmla="*/ 317877 h 1745209"/>
                <a:gd name="connsiteX21" fmla="*/ 910716 w 1170491"/>
                <a:gd name="connsiteY21" fmla="*/ 366417 h 1745209"/>
                <a:gd name="connsiteX22" fmla="*/ 920515 w 1170491"/>
                <a:gd name="connsiteY22" fmla="*/ 366418 h 1745209"/>
                <a:gd name="connsiteX23" fmla="*/ 920515 w 1170491"/>
                <a:gd name="connsiteY23" fmla="*/ 371433 h 1745209"/>
                <a:gd name="connsiteX24" fmla="*/ 1056877 w 1170491"/>
                <a:gd name="connsiteY24" fmla="*/ 525101 h 1745209"/>
                <a:gd name="connsiteX25" fmla="*/ 1047351 w 1170491"/>
                <a:gd name="connsiteY25" fmla="*/ 572282 h 1745209"/>
                <a:gd name="connsiteX26" fmla="*/ 1170491 w 1170491"/>
                <a:gd name="connsiteY26" fmla="*/ 756650 h 1745209"/>
                <a:gd name="connsiteX27" fmla="*/ 1127569 w 1170491"/>
                <a:gd name="connsiteY27" fmla="*/ 878235 h 1745209"/>
                <a:gd name="connsiteX28" fmla="*/ 954678 w 1170491"/>
                <a:gd name="connsiteY28" fmla="*/ 939840 h 1745209"/>
                <a:gd name="connsiteX29" fmla="*/ 947373 w 1170491"/>
                <a:gd name="connsiteY29" fmla="*/ 961469 h 1745209"/>
                <a:gd name="connsiteX30" fmla="*/ 1106746 w 1170491"/>
                <a:gd name="connsiteY30" fmla="*/ 928282 h 1745209"/>
                <a:gd name="connsiteX31" fmla="*/ 1138907 w 1170491"/>
                <a:gd name="connsiteY31" fmla="*/ 1028247 h 1745209"/>
                <a:gd name="connsiteX32" fmla="*/ 981133 w 1170491"/>
                <a:gd name="connsiteY32" fmla="*/ 1223220 h 1745209"/>
                <a:gd name="connsiteX33" fmla="*/ 777272 w 1170491"/>
                <a:gd name="connsiteY33" fmla="*/ 1134408 h 1745209"/>
                <a:gd name="connsiteX34" fmla="*/ 810210 w 1170491"/>
                <a:gd name="connsiteY34" fmla="*/ 1096167 h 1745209"/>
                <a:gd name="connsiteX35" fmla="*/ 806195 w 1170491"/>
                <a:gd name="connsiteY35" fmla="*/ 964175 h 1745209"/>
                <a:gd name="connsiteX36" fmla="*/ 787267 w 1170491"/>
                <a:gd name="connsiteY36" fmla="*/ 975103 h 1745209"/>
                <a:gd name="connsiteX37" fmla="*/ 791333 w 1170491"/>
                <a:gd name="connsiteY37" fmla="*/ 1085110 h 1745209"/>
                <a:gd name="connsiteX38" fmla="*/ 763385 w 1170491"/>
                <a:gd name="connsiteY38" fmla="*/ 1114320 h 1745209"/>
                <a:gd name="connsiteX39" fmla="*/ 744063 w 1170491"/>
                <a:gd name="connsiteY39" fmla="*/ 1119497 h 1745209"/>
                <a:gd name="connsiteX40" fmla="*/ 747716 w 1170491"/>
                <a:gd name="connsiteY40" fmla="*/ 1128718 h 1745209"/>
                <a:gd name="connsiteX41" fmla="*/ 693327 w 1170491"/>
                <a:gd name="connsiteY41" fmla="*/ 1140344 h 1745209"/>
                <a:gd name="connsiteX42" fmla="*/ 601213 w 1170491"/>
                <a:gd name="connsiteY42" fmla="*/ 1080185 h 1745209"/>
                <a:gd name="connsiteX43" fmla="*/ 582082 w 1170491"/>
                <a:gd name="connsiteY43" fmla="*/ 1090754 h 1745209"/>
                <a:gd name="connsiteX44" fmla="*/ 693051 w 1170491"/>
                <a:gd name="connsiteY44" fmla="*/ 1162221 h 1745209"/>
                <a:gd name="connsiteX45" fmla="*/ 755684 w 1170491"/>
                <a:gd name="connsiteY45" fmla="*/ 1148835 h 1745209"/>
                <a:gd name="connsiteX46" fmla="*/ 989751 w 1170491"/>
                <a:gd name="connsiteY46" fmla="*/ 1247587 h 1745209"/>
                <a:gd name="connsiteX47" fmla="*/ 1004488 w 1170491"/>
                <a:gd name="connsiteY47" fmla="*/ 1315531 h 1745209"/>
                <a:gd name="connsiteX48" fmla="*/ 920375 w 1170491"/>
                <a:gd name="connsiteY48" fmla="*/ 1473506 h 1745209"/>
                <a:gd name="connsiteX49" fmla="*/ 913116 w 1170491"/>
                <a:gd name="connsiteY49" fmla="*/ 1474079 h 1745209"/>
                <a:gd name="connsiteX50" fmla="*/ 766796 w 1170491"/>
                <a:gd name="connsiteY50" fmla="*/ 1371458 h 1745209"/>
                <a:gd name="connsiteX51" fmla="*/ 746323 w 1170491"/>
                <a:gd name="connsiteY51" fmla="*/ 1380801 h 1745209"/>
                <a:gd name="connsiteX52" fmla="*/ 909888 w 1170491"/>
                <a:gd name="connsiteY52" fmla="*/ 1496052 h 1745209"/>
                <a:gd name="connsiteX53" fmla="*/ 774838 w 1170491"/>
                <a:gd name="connsiteY53" fmla="*/ 1628054 h 1745209"/>
                <a:gd name="connsiteX54" fmla="*/ 571751 w 1170491"/>
                <a:gd name="connsiteY54" fmla="*/ 1552195 h 1745209"/>
                <a:gd name="connsiteX55" fmla="*/ 550649 w 1170491"/>
                <a:gd name="connsiteY55" fmla="*/ 1566422 h 1745209"/>
                <a:gd name="connsiteX56" fmla="*/ 685031 w 1170491"/>
                <a:gd name="connsiteY56" fmla="*/ 1648114 h 1745209"/>
                <a:gd name="connsiteX57" fmla="*/ 533818 w 1170491"/>
                <a:gd name="connsiteY57" fmla="*/ 1745209 h 1745209"/>
                <a:gd name="connsiteX58" fmla="*/ 372301 w 1170491"/>
                <a:gd name="connsiteY58" fmla="*/ 1619888 h 1745209"/>
                <a:gd name="connsiteX59" fmla="*/ 366380 w 1170491"/>
                <a:gd name="connsiteY59" fmla="*/ 1592106 h 1745209"/>
                <a:gd name="connsiteX60" fmla="*/ 250590 w 1170491"/>
                <a:gd name="connsiteY60" fmla="*/ 1443452 h 1745209"/>
                <a:gd name="connsiteX61" fmla="*/ 117260 w 1170491"/>
                <a:gd name="connsiteY61" fmla="*/ 1407178 h 1745209"/>
                <a:gd name="connsiteX62" fmla="*/ 90593 w 1170491"/>
                <a:gd name="connsiteY62" fmla="*/ 1192598 h 1745209"/>
                <a:gd name="connsiteX63" fmla="*/ 330760 w 1170491"/>
                <a:gd name="connsiteY63" fmla="*/ 1129474 h 1745209"/>
                <a:gd name="connsiteX64" fmla="*/ 344999 w 1170491"/>
                <a:gd name="connsiteY64" fmla="*/ 1132822 h 1745209"/>
                <a:gd name="connsiteX65" fmla="*/ 524987 w 1170491"/>
                <a:gd name="connsiteY65" fmla="*/ 1034051 h 1745209"/>
                <a:gd name="connsiteX66" fmla="*/ 505360 w 1170491"/>
                <a:gd name="connsiteY66" fmla="*/ 1023014 h 1745209"/>
                <a:gd name="connsiteX67" fmla="*/ 346243 w 1170491"/>
                <a:gd name="connsiteY67" fmla="*/ 1110339 h 1745209"/>
                <a:gd name="connsiteX68" fmla="*/ 202679 w 1170491"/>
                <a:gd name="connsiteY68" fmla="*/ 1003895 h 1745209"/>
                <a:gd name="connsiteX69" fmla="*/ 181967 w 1170491"/>
                <a:gd name="connsiteY69" fmla="*/ 1012696 h 1745209"/>
                <a:gd name="connsiteX70" fmla="*/ 305288 w 1170491"/>
                <a:gd name="connsiteY70" fmla="*/ 1123484 h 1745209"/>
                <a:gd name="connsiteX71" fmla="*/ 70961 w 1170491"/>
                <a:gd name="connsiteY71" fmla="*/ 1161909 h 1745209"/>
                <a:gd name="connsiteX72" fmla="*/ 56055 w 1170491"/>
                <a:gd name="connsiteY72" fmla="*/ 1153032 h 1745209"/>
                <a:gd name="connsiteX73" fmla="*/ 44214 w 1170491"/>
                <a:gd name="connsiteY73" fmla="*/ 911953 h 1745209"/>
                <a:gd name="connsiteX74" fmla="*/ 84073 w 1170491"/>
                <a:gd name="connsiteY74" fmla="*/ 882569 h 1745209"/>
                <a:gd name="connsiteX75" fmla="*/ 76811 w 1170491"/>
                <a:gd name="connsiteY75" fmla="*/ 875989 h 1745209"/>
                <a:gd name="connsiteX76" fmla="*/ 80179 w 1170491"/>
                <a:gd name="connsiteY76" fmla="*/ 872273 h 1745209"/>
                <a:gd name="connsiteX77" fmla="*/ 82340 w 1170491"/>
                <a:gd name="connsiteY77" fmla="*/ 666836 h 1745209"/>
                <a:gd name="connsiteX78" fmla="*/ 121082 w 1170491"/>
                <a:gd name="connsiteY78" fmla="*/ 638275 h 1745209"/>
                <a:gd name="connsiteX79" fmla="*/ 145805 w 1170491"/>
                <a:gd name="connsiteY79" fmla="*/ 430894 h 1745209"/>
                <a:gd name="connsiteX80" fmla="*/ 321878 w 1170491"/>
                <a:gd name="connsiteY80" fmla="*/ 383347 h 1745209"/>
                <a:gd name="connsiteX81" fmla="*/ 321111 w 1170491"/>
                <a:gd name="connsiteY81" fmla="*/ 357014 h 1745209"/>
                <a:gd name="connsiteX82" fmla="*/ 141180 w 1170491"/>
                <a:gd name="connsiteY82" fmla="*/ 399723 h 1745209"/>
                <a:gd name="connsiteX83" fmla="*/ 106816 w 1170491"/>
                <a:gd name="connsiteY83" fmla="*/ 291518 h 1745209"/>
                <a:gd name="connsiteX84" fmla="*/ 326327 w 1170491"/>
                <a:gd name="connsiteY84" fmla="*/ 72008 h 1745209"/>
                <a:gd name="connsiteX85" fmla="*/ 394659 w 1170491"/>
                <a:gd name="connsiteY85" fmla="*/ 83948 h 1745209"/>
                <a:gd name="connsiteX86" fmla="*/ 533817 w 1170491"/>
                <a:gd name="connsiteY86"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72230 w 1170491"/>
                <a:gd name="connsiteY13" fmla="*/ 740544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6834 w 1170491"/>
                <a:gd name="connsiteY13" fmla="*/ 725046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2828 w 1170491"/>
                <a:gd name="connsiteY13" fmla="*/ 734425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9214 w 1170491"/>
                <a:gd name="connsiteY7" fmla="*/ 71350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42040 w 1170491"/>
                <a:gd name="connsiteY29" fmla="*/ 1049990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4117 w 1170491"/>
                <a:gd name="connsiteY63" fmla="*/ 1031027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2898 w 1170491"/>
                <a:gd name="connsiteY63" fmla="*/ 1041153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50649 w 1170491"/>
                <a:gd name="connsiteY53" fmla="*/ 1566422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37463 w 1170491"/>
                <a:gd name="connsiteY11" fmla="*/ 667842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7716 w 1170491"/>
                <a:gd name="connsiteY37" fmla="*/ 1128718 h 1745262"/>
                <a:gd name="connsiteX38" fmla="*/ 693327 w 1170491"/>
                <a:gd name="connsiteY38" fmla="*/ 1140344 h 1745262"/>
                <a:gd name="connsiteX39" fmla="*/ 601213 w 1170491"/>
                <a:gd name="connsiteY39" fmla="*/ 1080185 h 1745262"/>
                <a:gd name="connsiteX40" fmla="*/ 582082 w 1170491"/>
                <a:gd name="connsiteY40" fmla="*/ 1090754 h 1745262"/>
                <a:gd name="connsiteX41" fmla="*/ 693051 w 1170491"/>
                <a:gd name="connsiteY41" fmla="*/ 1162221 h 1745262"/>
                <a:gd name="connsiteX42" fmla="*/ 787754 w 1170491"/>
                <a:gd name="connsiteY42" fmla="*/ 1135031 h 1745262"/>
                <a:gd name="connsiteX43" fmla="*/ 981519 w 1170491"/>
                <a:gd name="connsiteY43" fmla="*/ 1217010 h 1745262"/>
                <a:gd name="connsiteX44" fmla="*/ 1004488 w 1170491"/>
                <a:gd name="connsiteY44" fmla="*/ 1315531 h 1745262"/>
                <a:gd name="connsiteX45" fmla="*/ 920375 w 1170491"/>
                <a:gd name="connsiteY45" fmla="*/ 1473506 h 1745262"/>
                <a:gd name="connsiteX46" fmla="*/ 926974 w 1170491"/>
                <a:gd name="connsiteY46" fmla="*/ 1461368 h 1745262"/>
                <a:gd name="connsiteX47" fmla="*/ 766796 w 1170491"/>
                <a:gd name="connsiteY47" fmla="*/ 1371458 h 1745262"/>
                <a:gd name="connsiteX48" fmla="*/ 770306 w 1170491"/>
                <a:gd name="connsiteY48" fmla="*/ 1369309 h 1745262"/>
                <a:gd name="connsiteX49" fmla="*/ 925440 w 1170491"/>
                <a:gd name="connsiteY49" fmla="*/ 1465876 h 1745262"/>
                <a:gd name="connsiteX50" fmla="*/ 774838 w 1170491"/>
                <a:gd name="connsiteY50" fmla="*/ 1628054 h 1745262"/>
                <a:gd name="connsiteX51" fmla="*/ 571751 w 1170491"/>
                <a:gd name="connsiteY51" fmla="*/ 1552195 h 1745262"/>
                <a:gd name="connsiteX52" fmla="*/ 568513 w 1170491"/>
                <a:gd name="connsiteY52" fmla="*/ 1544331 h 1745262"/>
                <a:gd name="connsiteX53" fmla="*/ 692296 w 1170491"/>
                <a:gd name="connsiteY53" fmla="*/ 1632143 h 1745262"/>
                <a:gd name="connsiteX54" fmla="*/ 533818 w 1170491"/>
                <a:gd name="connsiteY54" fmla="*/ 1745209 h 1745262"/>
                <a:gd name="connsiteX55" fmla="*/ 372301 w 1170491"/>
                <a:gd name="connsiteY55" fmla="*/ 1619888 h 1745262"/>
                <a:gd name="connsiteX56" fmla="*/ 366380 w 1170491"/>
                <a:gd name="connsiteY56" fmla="*/ 1592106 h 1745262"/>
                <a:gd name="connsiteX57" fmla="*/ 250590 w 1170491"/>
                <a:gd name="connsiteY57" fmla="*/ 1443452 h 1745262"/>
                <a:gd name="connsiteX58" fmla="*/ 103455 w 1170491"/>
                <a:gd name="connsiteY58" fmla="*/ 1375108 h 1745262"/>
                <a:gd name="connsiteX59" fmla="*/ 92761 w 1170491"/>
                <a:gd name="connsiteY59" fmla="*/ 1167795 h 1745262"/>
                <a:gd name="connsiteX60" fmla="*/ 305242 w 1170491"/>
                <a:gd name="connsiteY60" fmla="*/ 1125156 h 1745262"/>
                <a:gd name="connsiteX61" fmla="*/ 524987 w 1170491"/>
                <a:gd name="connsiteY61" fmla="*/ 1034051 h 1745262"/>
                <a:gd name="connsiteX62" fmla="*/ 522898 w 1170491"/>
                <a:gd name="connsiteY62" fmla="*/ 1041153 h 1745262"/>
                <a:gd name="connsiteX63" fmla="*/ 326339 w 1170491"/>
                <a:gd name="connsiteY63" fmla="*/ 1128897 h 1745262"/>
                <a:gd name="connsiteX64" fmla="*/ 187801 w 1170491"/>
                <a:gd name="connsiteY64" fmla="*/ 1014840 h 1745262"/>
                <a:gd name="connsiteX65" fmla="*/ 181967 w 1170491"/>
                <a:gd name="connsiteY65" fmla="*/ 1012696 h 1745262"/>
                <a:gd name="connsiteX66" fmla="*/ 305288 w 1170491"/>
                <a:gd name="connsiteY66" fmla="*/ 1123484 h 1745262"/>
                <a:gd name="connsiteX67" fmla="*/ 70961 w 1170491"/>
                <a:gd name="connsiteY67" fmla="*/ 1161909 h 1745262"/>
                <a:gd name="connsiteX68" fmla="*/ 56055 w 1170491"/>
                <a:gd name="connsiteY68" fmla="*/ 1153032 h 1745262"/>
                <a:gd name="connsiteX69" fmla="*/ 44214 w 1170491"/>
                <a:gd name="connsiteY69" fmla="*/ 911953 h 1745262"/>
                <a:gd name="connsiteX70" fmla="*/ 84073 w 1170491"/>
                <a:gd name="connsiteY70" fmla="*/ 882569 h 1745262"/>
                <a:gd name="connsiteX71" fmla="*/ 76811 w 1170491"/>
                <a:gd name="connsiteY71" fmla="*/ 875989 h 1745262"/>
                <a:gd name="connsiteX72" fmla="*/ 80179 w 1170491"/>
                <a:gd name="connsiteY72" fmla="*/ 872273 h 1745262"/>
                <a:gd name="connsiteX73" fmla="*/ 82340 w 1170491"/>
                <a:gd name="connsiteY73" fmla="*/ 666836 h 1745262"/>
                <a:gd name="connsiteX74" fmla="*/ 121082 w 1170491"/>
                <a:gd name="connsiteY74" fmla="*/ 638275 h 1745262"/>
                <a:gd name="connsiteX75" fmla="*/ 143619 w 1170491"/>
                <a:gd name="connsiteY75" fmla="*/ 394472 h 1745262"/>
                <a:gd name="connsiteX76" fmla="*/ 326831 w 1170491"/>
                <a:gd name="connsiteY76" fmla="*/ 359290 h 1745262"/>
                <a:gd name="connsiteX77" fmla="*/ 321111 w 1170491"/>
                <a:gd name="connsiteY77" fmla="*/ 357014 h 1745262"/>
                <a:gd name="connsiteX78" fmla="*/ 141180 w 1170491"/>
                <a:gd name="connsiteY78" fmla="*/ 399723 h 1745262"/>
                <a:gd name="connsiteX79" fmla="*/ 106816 w 1170491"/>
                <a:gd name="connsiteY79" fmla="*/ 291518 h 1745262"/>
                <a:gd name="connsiteX80" fmla="*/ 326327 w 1170491"/>
                <a:gd name="connsiteY80" fmla="*/ 72008 h 1745262"/>
                <a:gd name="connsiteX81" fmla="*/ 394659 w 1170491"/>
                <a:gd name="connsiteY81" fmla="*/ 83948 h 1745262"/>
                <a:gd name="connsiteX82" fmla="*/ 533817 w 1170491"/>
                <a:gd name="connsiteY82"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693327 w 1170491"/>
                <a:gd name="connsiteY37" fmla="*/ 1140344 h 1745262"/>
                <a:gd name="connsiteX38" fmla="*/ 601213 w 1170491"/>
                <a:gd name="connsiteY38" fmla="*/ 1080185 h 1745262"/>
                <a:gd name="connsiteX39" fmla="*/ 582082 w 1170491"/>
                <a:gd name="connsiteY39" fmla="*/ 1090754 h 1745262"/>
                <a:gd name="connsiteX40" fmla="*/ 693051 w 1170491"/>
                <a:gd name="connsiteY40" fmla="*/ 1162221 h 1745262"/>
                <a:gd name="connsiteX41" fmla="*/ 787754 w 1170491"/>
                <a:gd name="connsiteY41" fmla="*/ 1135031 h 1745262"/>
                <a:gd name="connsiteX42" fmla="*/ 981519 w 1170491"/>
                <a:gd name="connsiteY42" fmla="*/ 1217010 h 1745262"/>
                <a:gd name="connsiteX43" fmla="*/ 1004488 w 1170491"/>
                <a:gd name="connsiteY43" fmla="*/ 1315531 h 1745262"/>
                <a:gd name="connsiteX44" fmla="*/ 920375 w 1170491"/>
                <a:gd name="connsiteY44" fmla="*/ 1473506 h 1745262"/>
                <a:gd name="connsiteX45" fmla="*/ 926974 w 1170491"/>
                <a:gd name="connsiteY45" fmla="*/ 1461368 h 1745262"/>
                <a:gd name="connsiteX46" fmla="*/ 766796 w 1170491"/>
                <a:gd name="connsiteY46" fmla="*/ 1371458 h 1745262"/>
                <a:gd name="connsiteX47" fmla="*/ 770306 w 1170491"/>
                <a:gd name="connsiteY47" fmla="*/ 1369309 h 1745262"/>
                <a:gd name="connsiteX48" fmla="*/ 925440 w 1170491"/>
                <a:gd name="connsiteY48" fmla="*/ 1465876 h 1745262"/>
                <a:gd name="connsiteX49" fmla="*/ 774838 w 1170491"/>
                <a:gd name="connsiteY49" fmla="*/ 1628054 h 1745262"/>
                <a:gd name="connsiteX50" fmla="*/ 571751 w 1170491"/>
                <a:gd name="connsiteY50" fmla="*/ 1552195 h 1745262"/>
                <a:gd name="connsiteX51" fmla="*/ 568513 w 1170491"/>
                <a:gd name="connsiteY51" fmla="*/ 1544331 h 1745262"/>
                <a:gd name="connsiteX52" fmla="*/ 692296 w 1170491"/>
                <a:gd name="connsiteY52" fmla="*/ 1632143 h 1745262"/>
                <a:gd name="connsiteX53" fmla="*/ 533818 w 1170491"/>
                <a:gd name="connsiteY53" fmla="*/ 1745209 h 1745262"/>
                <a:gd name="connsiteX54" fmla="*/ 372301 w 1170491"/>
                <a:gd name="connsiteY54" fmla="*/ 1619888 h 1745262"/>
                <a:gd name="connsiteX55" fmla="*/ 366380 w 1170491"/>
                <a:gd name="connsiteY55" fmla="*/ 1592106 h 1745262"/>
                <a:gd name="connsiteX56" fmla="*/ 250590 w 1170491"/>
                <a:gd name="connsiteY56" fmla="*/ 1443452 h 1745262"/>
                <a:gd name="connsiteX57" fmla="*/ 103455 w 1170491"/>
                <a:gd name="connsiteY57" fmla="*/ 1375108 h 1745262"/>
                <a:gd name="connsiteX58" fmla="*/ 92761 w 1170491"/>
                <a:gd name="connsiteY58" fmla="*/ 1167795 h 1745262"/>
                <a:gd name="connsiteX59" fmla="*/ 305242 w 1170491"/>
                <a:gd name="connsiteY59" fmla="*/ 1125156 h 1745262"/>
                <a:gd name="connsiteX60" fmla="*/ 524987 w 1170491"/>
                <a:gd name="connsiteY60" fmla="*/ 1034051 h 1745262"/>
                <a:gd name="connsiteX61" fmla="*/ 522898 w 1170491"/>
                <a:gd name="connsiteY61" fmla="*/ 1041153 h 1745262"/>
                <a:gd name="connsiteX62" fmla="*/ 326339 w 1170491"/>
                <a:gd name="connsiteY62" fmla="*/ 1128897 h 1745262"/>
                <a:gd name="connsiteX63" fmla="*/ 187801 w 1170491"/>
                <a:gd name="connsiteY63" fmla="*/ 1014840 h 1745262"/>
                <a:gd name="connsiteX64" fmla="*/ 181967 w 1170491"/>
                <a:gd name="connsiteY64" fmla="*/ 1012696 h 1745262"/>
                <a:gd name="connsiteX65" fmla="*/ 305288 w 1170491"/>
                <a:gd name="connsiteY65" fmla="*/ 1123484 h 1745262"/>
                <a:gd name="connsiteX66" fmla="*/ 70961 w 1170491"/>
                <a:gd name="connsiteY66" fmla="*/ 1161909 h 1745262"/>
                <a:gd name="connsiteX67" fmla="*/ 56055 w 1170491"/>
                <a:gd name="connsiteY67" fmla="*/ 1153032 h 1745262"/>
                <a:gd name="connsiteX68" fmla="*/ 44214 w 1170491"/>
                <a:gd name="connsiteY68" fmla="*/ 911953 h 1745262"/>
                <a:gd name="connsiteX69" fmla="*/ 84073 w 1170491"/>
                <a:gd name="connsiteY69" fmla="*/ 882569 h 1745262"/>
                <a:gd name="connsiteX70" fmla="*/ 76811 w 1170491"/>
                <a:gd name="connsiteY70" fmla="*/ 875989 h 1745262"/>
                <a:gd name="connsiteX71" fmla="*/ 80179 w 1170491"/>
                <a:gd name="connsiteY71" fmla="*/ 872273 h 1745262"/>
                <a:gd name="connsiteX72" fmla="*/ 82340 w 1170491"/>
                <a:gd name="connsiteY72" fmla="*/ 666836 h 1745262"/>
                <a:gd name="connsiteX73" fmla="*/ 121082 w 1170491"/>
                <a:gd name="connsiteY73" fmla="*/ 638275 h 1745262"/>
                <a:gd name="connsiteX74" fmla="*/ 143619 w 1170491"/>
                <a:gd name="connsiteY74" fmla="*/ 394472 h 1745262"/>
                <a:gd name="connsiteX75" fmla="*/ 326831 w 1170491"/>
                <a:gd name="connsiteY75" fmla="*/ 359290 h 1745262"/>
                <a:gd name="connsiteX76" fmla="*/ 321111 w 1170491"/>
                <a:gd name="connsiteY76" fmla="*/ 357014 h 1745262"/>
                <a:gd name="connsiteX77" fmla="*/ 141180 w 1170491"/>
                <a:gd name="connsiteY77" fmla="*/ 399723 h 1745262"/>
                <a:gd name="connsiteX78" fmla="*/ 106816 w 1170491"/>
                <a:gd name="connsiteY78" fmla="*/ 291518 h 1745262"/>
                <a:gd name="connsiteX79" fmla="*/ 326327 w 1170491"/>
                <a:gd name="connsiteY79" fmla="*/ 72008 h 1745262"/>
                <a:gd name="connsiteX80" fmla="*/ 394659 w 1170491"/>
                <a:gd name="connsiteY80" fmla="*/ 83948 h 1745262"/>
                <a:gd name="connsiteX81" fmla="*/ 533817 w 1170491"/>
                <a:gd name="connsiteY81"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3327 w 1170491"/>
                <a:gd name="connsiteY36" fmla="*/ 1140344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20515 w 1170491"/>
                <a:gd name="connsiteY20" fmla="*/ 371433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08168 w 1170491"/>
                <a:gd name="connsiteY20" fmla="*/ 376059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1127569 w 1170491"/>
                <a:gd name="connsiteY23" fmla="*/ 878235 h 1745262"/>
                <a:gd name="connsiteX24" fmla="*/ 954678 w 1170491"/>
                <a:gd name="connsiteY24" fmla="*/ 939840 h 1745262"/>
                <a:gd name="connsiteX25" fmla="*/ 944987 w 1170491"/>
                <a:gd name="connsiteY25" fmla="*/ 936938 h 1745262"/>
                <a:gd name="connsiteX26" fmla="*/ 1106672 w 1170491"/>
                <a:gd name="connsiteY26" fmla="*/ 911837 h 1745262"/>
                <a:gd name="connsiteX27" fmla="*/ 1153258 w 1170491"/>
                <a:gd name="connsiteY27" fmla="*/ 1069421 h 1745262"/>
                <a:gd name="connsiteX28" fmla="*/ 981133 w 1170491"/>
                <a:gd name="connsiteY28" fmla="*/ 1223220 h 1745262"/>
                <a:gd name="connsiteX29" fmla="*/ 790456 w 1170491"/>
                <a:gd name="connsiteY29" fmla="*/ 1140927 h 1745262"/>
                <a:gd name="connsiteX30" fmla="*/ 826656 w 1170491"/>
                <a:gd name="connsiteY30" fmla="*/ 1096095 h 1745262"/>
                <a:gd name="connsiteX31" fmla="*/ 806195 w 1170491"/>
                <a:gd name="connsiteY31" fmla="*/ 964175 h 1745262"/>
                <a:gd name="connsiteX32" fmla="*/ 806699 w 1170491"/>
                <a:gd name="connsiteY32" fmla="*/ 963884 h 1745262"/>
                <a:gd name="connsiteX33" fmla="*/ 819468 w 1170491"/>
                <a:gd name="connsiteY33" fmla="*/ 1097129 h 1745262"/>
                <a:gd name="connsiteX34" fmla="*/ 697208 w 1170491"/>
                <a:gd name="connsiteY34" fmla="*/ 1159301 h 1745262"/>
                <a:gd name="connsiteX35" fmla="*/ 582802 w 1170491"/>
                <a:gd name="connsiteY35" fmla="*/ 1093170 h 1745262"/>
                <a:gd name="connsiteX36" fmla="*/ 582082 w 1170491"/>
                <a:gd name="connsiteY36" fmla="*/ 1090754 h 1745262"/>
                <a:gd name="connsiteX37" fmla="*/ 693051 w 1170491"/>
                <a:gd name="connsiteY37" fmla="*/ 1162221 h 1745262"/>
                <a:gd name="connsiteX38" fmla="*/ 787754 w 1170491"/>
                <a:gd name="connsiteY38" fmla="*/ 1135031 h 1745262"/>
                <a:gd name="connsiteX39" fmla="*/ 981519 w 1170491"/>
                <a:gd name="connsiteY39" fmla="*/ 1217010 h 1745262"/>
                <a:gd name="connsiteX40" fmla="*/ 1004488 w 1170491"/>
                <a:gd name="connsiteY40" fmla="*/ 1315531 h 1745262"/>
                <a:gd name="connsiteX41" fmla="*/ 920375 w 1170491"/>
                <a:gd name="connsiteY41" fmla="*/ 1473506 h 1745262"/>
                <a:gd name="connsiteX42" fmla="*/ 926974 w 1170491"/>
                <a:gd name="connsiteY42" fmla="*/ 1461368 h 1745262"/>
                <a:gd name="connsiteX43" fmla="*/ 766796 w 1170491"/>
                <a:gd name="connsiteY43" fmla="*/ 1371458 h 1745262"/>
                <a:gd name="connsiteX44" fmla="*/ 770306 w 1170491"/>
                <a:gd name="connsiteY44" fmla="*/ 1369309 h 1745262"/>
                <a:gd name="connsiteX45" fmla="*/ 925440 w 1170491"/>
                <a:gd name="connsiteY45" fmla="*/ 1465876 h 1745262"/>
                <a:gd name="connsiteX46" fmla="*/ 774838 w 1170491"/>
                <a:gd name="connsiteY46" fmla="*/ 1628054 h 1745262"/>
                <a:gd name="connsiteX47" fmla="*/ 571751 w 1170491"/>
                <a:gd name="connsiteY47" fmla="*/ 1552195 h 1745262"/>
                <a:gd name="connsiteX48" fmla="*/ 568513 w 1170491"/>
                <a:gd name="connsiteY48" fmla="*/ 1544331 h 1745262"/>
                <a:gd name="connsiteX49" fmla="*/ 692296 w 1170491"/>
                <a:gd name="connsiteY49" fmla="*/ 1632143 h 1745262"/>
                <a:gd name="connsiteX50" fmla="*/ 533818 w 1170491"/>
                <a:gd name="connsiteY50" fmla="*/ 1745209 h 1745262"/>
                <a:gd name="connsiteX51" fmla="*/ 372301 w 1170491"/>
                <a:gd name="connsiteY51" fmla="*/ 1619888 h 1745262"/>
                <a:gd name="connsiteX52" fmla="*/ 366380 w 1170491"/>
                <a:gd name="connsiteY52" fmla="*/ 1592106 h 1745262"/>
                <a:gd name="connsiteX53" fmla="*/ 250590 w 1170491"/>
                <a:gd name="connsiteY53" fmla="*/ 1443452 h 1745262"/>
                <a:gd name="connsiteX54" fmla="*/ 103455 w 1170491"/>
                <a:gd name="connsiteY54" fmla="*/ 1375108 h 1745262"/>
                <a:gd name="connsiteX55" fmla="*/ 92761 w 1170491"/>
                <a:gd name="connsiteY55" fmla="*/ 1167795 h 1745262"/>
                <a:gd name="connsiteX56" fmla="*/ 305242 w 1170491"/>
                <a:gd name="connsiteY56" fmla="*/ 1125156 h 1745262"/>
                <a:gd name="connsiteX57" fmla="*/ 524987 w 1170491"/>
                <a:gd name="connsiteY57" fmla="*/ 1034051 h 1745262"/>
                <a:gd name="connsiteX58" fmla="*/ 522898 w 1170491"/>
                <a:gd name="connsiteY58" fmla="*/ 1041153 h 1745262"/>
                <a:gd name="connsiteX59" fmla="*/ 326339 w 1170491"/>
                <a:gd name="connsiteY59" fmla="*/ 1128897 h 1745262"/>
                <a:gd name="connsiteX60" fmla="*/ 187801 w 1170491"/>
                <a:gd name="connsiteY60" fmla="*/ 1014840 h 1745262"/>
                <a:gd name="connsiteX61" fmla="*/ 181967 w 1170491"/>
                <a:gd name="connsiteY61" fmla="*/ 1012696 h 1745262"/>
                <a:gd name="connsiteX62" fmla="*/ 305288 w 1170491"/>
                <a:gd name="connsiteY62" fmla="*/ 1123484 h 1745262"/>
                <a:gd name="connsiteX63" fmla="*/ 70961 w 1170491"/>
                <a:gd name="connsiteY63" fmla="*/ 1161909 h 1745262"/>
                <a:gd name="connsiteX64" fmla="*/ 56055 w 1170491"/>
                <a:gd name="connsiteY64" fmla="*/ 1153032 h 1745262"/>
                <a:gd name="connsiteX65" fmla="*/ 44214 w 1170491"/>
                <a:gd name="connsiteY65" fmla="*/ 911953 h 1745262"/>
                <a:gd name="connsiteX66" fmla="*/ 84073 w 1170491"/>
                <a:gd name="connsiteY66" fmla="*/ 882569 h 1745262"/>
                <a:gd name="connsiteX67" fmla="*/ 76811 w 1170491"/>
                <a:gd name="connsiteY67" fmla="*/ 875989 h 1745262"/>
                <a:gd name="connsiteX68" fmla="*/ 80179 w 1170491"/>
                <a:gd name="connsiteY68" fmla="*/ 872273 h 1745262"/>
                <a:gd name="connsiteX69" fmla="*/ 82340 w 1170491"/>
                <a:gd name="connsiteY69" fmla="*/ 666836 h 1745262"/>
                <a:gd name="connsiteX70" fmla="*/ 121082 w 1170491"/>
                <a:gd name="connsiteY70" fmla="*/ 638275 h 1745262"/>
                <a:gd name="connsiteX71" fmla="*/ 143619 w 1170491"/>
                <a:gd name="connsiteY71" fmla="*/ 394472 h 1745262"/>
                <a:gd name="connsiteX72" fmla="*/ 326831 w 1170491"/>
                <a:gd name="connsiteY72" fmla="*/ 359290 h 1745262"/>
                <a:gd name="connsiteX73" fmla="*/ 321111 w 1170491"/>
                <a:gd name="connsiteY73" fmla="*/ 357014 h 1745262"/>
                <a:gd name="connsiteX74" fmla="*/ 141180 w 1170491"/>
                <a:gd name="connsiteY74" fmla="*/ 399723 h 1745262"/>
                <a:gd name="connsiteX75" fmla="*/ 106816 w 1170491"/>
                <a:gd name="connsiteY75" fmla="*/ 291518 h 1745262"/>
                <a:gd name="connsiteX76" fmla="*/ 326327 w 1170491"/>
                <a:gd name="connsiteY76" fmla="*/ 72008 h 1745262"/>
                <a:gd name="connsiteX77" fmla="*/ 394659 w 1170491"/>
                <a:gd name="connsiteY77" fmla="*/ 83948 h 1745262"/>
                <a:gd name="connsiteX78" fmla="*/ 533817 w 1170491"/>
                <a:gd name="connsiteY78"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54678 w 1170491"/>
                <a:gd name="connsiteY23" fmla="*/ 939840 h 1745262"/>
                <a:gd name="connsiteX24" fmla="*/ 944987 w 1170491"/>
                <a:gd name="connsiteY24" fmla="*/ 936938 h 1745262"/>
                <a:gd name="connsiteX25" fmla="*/ 1106672 w 1170491"/>
                <a:gd name="connsiteY25" fmla="*/ 911837 h 1745262"/>
                <a:gd name="connsiteX26" fmla="*/ 1153258 w 1170491"/>
                <a:gd name="connsiteY26" fmla="*/ 1069421 h 1745262"/>
                <a:gd name="connsiteX27" fmla="*/ 981133 w 1170491"/>
                <a:gd name="connsiteY27" fmla="*/ 1223220 h 1745262"/>
                <a:gd name="connsiteX28" fmla="*/ 790456 w 1170491"/>
                <a:gd name="connsiteY28" fmla="*/ 1140927 h 1745262"/>
                <a:gd name="connsiteX29" fmla="*/ 826656 w 1170491"/>
                <a:gd name="connsiteY29" fmla="*/ 1096095 h 1745262"/>
                <a:gd name="connsiteX30" fmla="*/ 806195 w 1170491"/>
                <a:gd name="connsiteY30" fmla="*/ 964175 h 1745262"/>
                <a:gd name="connsiteX31" fmla="*/ 806699 w 1170491"/>
                <a:gd name="connsiteY31" fmla="*/ 963884 h 1745262"/>
                <a:gd name="connsiteX32" fmla="*/ 819468 w 1170491"/>
                <a:gd name="connsiteY32" fmla="*/ 1097129 h 1745262"/>
                <a:gd name="connsiteX33" fmla="*/ 697208 w 1170491"/>
                <a:gd name="connsiteY33" fmla="*/ 1159301 h 1745262"/>
                <a:gd name="connsiteX34" fmla="*/ 582802 w 1170491"/>
                <a:gd name="connsiteY34" fmla="*/ 1093170 h 1745262"/>
                <a:gd name="connsiteX35" fmla="*/ 582082 w 1170491"/>
                <a:gd name="connsiteY35" fmla="*/ 1090754 h 1745262"/>
                <a:gd name="connsiteX36" fmla="*/ 693051 w 1170491"/>
                <a:gd name="connsiteY36" fmla="*/ 1162221 h 1745262"/>
                <a:gd name="connsiteX37" fmla="*/ 787754 w 1170491"/>
                <a:gd name="connsiteY37" fmla="*/ 1135031 h 1745262"/>
                <a:gd name="connsiteX38" fmla="*/ 981519 w 1170491"/>
                <a:gd name="connsiteY38" fmla="*/ 1217010 h 1745262"/>
                <a:gd name="connsiteX39" fmla="*/ 1004488 w 1170491"/>
                <a:gd name="connsiteY39" fmla="*/ 1315531 h 1745262"/>
                <a:gd name="connsiteX40" fmla="*/ 920375 w 1170491"/>
                <a:gd name="connsiteY40" fmla="*/ 1473506 h 1745262"/>
                <a:gd name="connsiteX41" fmla="*/ 926974 w 1170491"/>
                <a:gd name="connsiteY41" fmla="*/ 1461368 h 1745262"/>
                <a:gd name="connsiteX42" fmla="*/ 766796 w 1170491"/>
                <a:gd name="connsiteY42" fmla="*/ 1371458 h 1745262"/>
                <a:gd name="connsiteX43" fmla="*/ 770306 w 1170491"/>
                <a:gd name="connsiteY43" fmla="*/ 1369309 h 1745262"/>
                <a:gd name="connsiteX44" fmla="*/ 925440 w 1170491"/>
                <a:gd name="connsiteY44" fmla="*/ 1465876 h 1745262"/>
                <a:gd name="connsiteX45" fmla="*/ 774838 w 1170491"/>
                <a:gd name="connsiteY45" fmla="*/ 1628054 h 1745262"/>
                <a:gd name="connsiteX46" fmla="*/ 571751 w 1170491"/>
                <a:gd name="connsiteY46" fmla="*/ 1552195 h 1745262"/>
                <a:gd name="connsiteX47" fmla="*/ 568513 w 1170491"/>
                <a:gd name="connsiteY47" fmla="*/ 1544331 h 1745262"/>
                <a:gd name="connsiteX48" fmla="*/ 692296 w 1170491"/>
                <a:gd name="connsiteY48" fmla="*/ 1632143 h 1745262"/>
                <a:gd name="connsiteX49" fmla="*/ 533818 w 1170491"/>
                <a:gd name="connsiteY49" fmla="*/ 1745209 h 1745262"/>
                <a:gd name="connsiteX50" fmla="*/ 372301 w 1170491"/>
                <a:gd name="connsiteY50" fmla="*/ 1619888 h 1745262"/>
                <a:gd name="connsiteX51" fmla="*/ 366380 w 1170491"/>
                <a:gd name="connsiteY51" fmla="*/ 1592106 h 1745262"/>
                <a:gd name="connsiteX52" fmla="*/ 250590 w 1170491"/>
                <a:gd name="connsiteY52" fmla="*/ 1443452 h 1745262"/>
                <a:gd name="connsiteX53" fmla="*/ 103455 w 1170491"/>
                <a:gd name="connsiteY53" fmla="*/ 1375108 h 1745262"/>
                <a:gd name="connsiteX54" fmla="*/ 92761 w 1170491"/>
                <a:gd name="connsiteY54" fmla="*/ 1167795 h 1745262"/>
                <a:gd name="connsiteX55" fmla="*/ 305242 w 1170491"/>
                <a:gd name="connsiteY55" fmla="*/ 1125156 h 1745262"/>
                <a:gd name="connsiteX56" fmla="*/ 524987 w 1170491"/>
                <a:gd name="connsiteY56" fmla="*/ 1034051 h 1745262"/>
                <a:gd name="connsiteX57" fmla="*/ 522898 w 1170491"/>
                <a:gd name="connsiteY57" fmla="*/ 1041153 h 1745262"/>
                <a:gd name="connsiteX58" fmla="*/ 326339 w 1170491"/>
                <a:gd name="connsiteY58" fmla="*/ 1128897 h 1745262"/>
                <a:gd name="connsiteX59" fmla="*/ 187801 w 1170491"/>
                <a:gd name="connsiteY59" fmla="*/ 1014840 h 1745262"/>
                <a:gd name="connsiteX60" fmla="*/ 181967 w 1170491"/>
                <a:gd name="connsiteY60" fmla="*/ 1012696 h 1745262"/>
                <a:gd name="connsiteX61" fmla="*/ 305288 w 1170491"/>
                <a:gd name="connsiteY61" fmla="*/ 1123484 h 1745262"/>
                <a:gd name="connsiteX62" fmla="*/ 70961 w 1170491"/>
                <a:gd name="connsiteY62" fmla="*/ 1161909 h 1745262"/>
                <a:gd name="connsiteX63" fmla="*/ 56055 w 1170491"/>
                <a:gd name="connsiteY63" fmla="*/ 1153032 h 1745262"/>
                <a:gd name="connsiteX64" fmla="*/ 44214 w 1170491"/>
                <a:gd name="connsiteY64" fmla="*/ 911953 h 1745262"/>
                <a:gd name="connsiteX65" fmla="*/ 84073 w 1170491"/>
                <a:gd name="connsiteY65" fmla="*/ 882569 h 1745262"/>
                <a:gd name="connsiteX66" fmla="*/ 76811 w 1170491"/>
                <a:gd name="connsiteY66" fmla="*/ 875989 h 1745262"/>
                <a:gd name="connsiteX67" fmla="*/ 80179 w 1170491"/>
                <a:gd name="connsiteY67" fmla="*/ 872273 h 1745262"/>
                <a:gd name="connsiteX68" fmla="*/ 82340 w 1170491"/>
                <a:gd name="connsiteY68" fmla="*/ 666836 h 1745262"/>
                <a:gd name="connsiteX69" fmla="*/ 121082 w 1170491"/>
                <a:gd name="connsiteY69" fmla="*/ 638275 h 1745262"/>
                <a:gd name="connsiteX70" fmla="*/ 143619 w 1170491"/>
                <a:gd name="connsiteY70" fmla="*/ 394472 h 1745262"/>
                <a:gd name="connsiteX71" fmla="*/ 326831 w 1170491"/>
                <a:gd name="connsiteY71" fmla="*/ 359290 h 1745262"/>
                <a:gd name="connsiteX72" fmla="*/ 321111 w 1170491"/>
                <a:gd name="connsiteY72" fmla="*/ 357014 h 1745262"/>
                <a:gd name="connsiteX73" fmla="*/ 141180 w 1170491"/>
                <a:gd name="connsiteY73" fmla="*/ 399723 h 1745262"/>
                <a:gd name="connsiteX74" fmla="*/ 106816 w 1170491"/>
                <a:gd name="connsiteY74" fmla="*/ 291518 h 1745262"/>
                <a:gd name="connsiteX75" fmla="*/ 326327 w 1170491"/>
                <a:gd name="connsiteY75" fmla="*/ 72008 h 1745262"/>
                <a:gd name="connsiteX76" fmla="*/ 394659 w 1170491"/>
                <a:gd name="connsiteY76" fmla="*/ 83948 h 1745262"/>
                <a:gd name="connsiteX77" fmla="*/ 533817 w 1170491"/>
                <a:gd name="connsiteY77"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630"/>
                <a:gd name="connsiteX1" fmla="*/ 388917 w 1170491"/>
                <a:gd name="connsiteY1" fmla="*/ 672439 h 1745630"/>
                <a:gd name="connsiteX2" fmla="*/ 336101 w 1170491"/>
                <a:gd name="connsiteY2" fmla="*/ 687858 h 1745630"/>
                <a:gd name="connsiteX3" fmla="*/ 339124 w 1170491"/>
                <a:gd name="connsiteY3" fmla="*/ 690701 h 1745630"/>
                <a:gd name="connsiteX4" fmla="*/ 543349 w 1170491"/>
                <a:gd name="connsiteY4" fmla="*/ 726582 h 1745630"/>
                <a:gd name="connsiteX5" fmla="*/ 596580 w 1170491"/>
                <a:gd name="connsiteY5" fmla="*/ 916786 h 1745630"/>
                <a:gd name="connsiteX6" fmla="*/ 593243 w 1170491"/>
                <a:gd name="connsiteY6" fmla="*/ 915886 h 1745630"/>
                <a:gd name="connsiteX7" fmla="*/ 542821 w 1170491"/>
                <a:gd name="connsiteY7" fmla="*/ 727914 h 1745630"/>
                <a:gd name="connsiteX8" fmla="*/ 429221 w 1170491"/>
                <a:gd name="connsiteY8" fmla="*/ 671495 h 1745630"/>
                <a:gd name="connsiteX9" fmla="*/ 588421 w 1170491"/>
                <a:gd name="connsiteY9" fmla="*/ 580980 h 1745630"/>
                <a:gd name="connsiteX10" fmla="*/ 446738 w 1170491"/>
                <a:gd name="connsiteY10" fmla="*/ 649695 h 1745630"/>
                <a:gd name="connsiteX11" fmla="*/ 441944 w 1170491"/>
                <a:gd name="connsiteY11" fmla="*/ 651124 h 1745630"/>
                <a:gd name="connsiteX12" fmla="*/ 775453 w 1170491"/>
                <a:gd name="connsiteY12" fmla="*/ 739852 h 1745630"/>
                <a:gd name="connsiteX13" fmla="*/ 588421 w 1170491"/>
                <a:gd name="connsiteY13" fmla="*/ 580980 h 1745630"/>
                <a:gd name="connsiteX14" fmla="*/ 533817 w 1170491"/>
                <a:gd name="connsiteY14" fmla="*/ 0 h 1745630"/>
                <a:gd name="connsiteX15" fmla="*/ 703525 w 1170491"/>
                <a:gd name="connsiteY15" fmla="*/ 147127 h 1745630"/>
                <a:gd name="connsiteX16" fmla="*/ 562024 w 1170491"/>
                <a:gd name="connsiteY16" fmla="*/ 352718 h 1745630"/>
                <a:gd name="connsiteX17" fmla="*/ 701713 w 1170491"/>
                <a:gd name="connsiteY17" fmla="*/ 149764 h 1745630"/>
                <a:gd name="connsiteX18" fmla="*/ 920515 w 1170491"/>
                <a:gd name="connsiteY18" fmla="*/ 317877 h 1745630"/>
                <a:gd name="connsiteX19" fmla="*/ 908168 w 1170491"/>
                <a:gd name="connsiteY19" fmla="*/ 376059 h 1745630"/>
                <a:gd name="connsiteX20" fmla="*/ 1056877 w 1170491"/>
                <a:gd name="connsiteY20" fmla="*/ 525101 h 1745630"/>
                <a:gd name="connsiteX21" fmla="*/ 1047351 w 1170491"/>
                <a:gd name="connsiteY21" fmla="*/ 572282 h 1745630"/>
                <a:gd name="connsiteX22" fmla="*/ 1170491 w 1170491"/>
                <a:gd name="connsiteY22" fmla="*/ 756650 h 1745630"/>
                <a:gd name="connsiteX23" fmla="*/ 944987 w 1170491"/>
                <a:gd name="connsiteY23" fmla="*/ 936938 h 1745630"/>
                <a:gd name="connsiteX24" fmla="*/ 1106672 w 1170491"/>
                <a:gd name="connsiteY24" fmla="*/ 911837 h 1745630"/>
                <a:gd name="connsiteX25" fmla="*/ 1153258 w 1170491"/>
                <a:gd name="connsiteY25" fmla="*/ 1069421 h 1745630"/>
                <a:gd name="connsiteX26" fmla="*/ 981133 w 1170491"/>
                <a:gd name="connsiteY26" fmla="*/ 1223220 h 1745630"/>
                <a:gd name="connsiteX27" fmla="*/ 790456 w 1170491"/>
                <a:gd name="connsiteY27" fmla="*/ 1140927 h 1745630"/>
                <a:gd name="connsiteX28" fmla="*/ 826656 w 1170491"/>
                <a:gd name="connsiteY28" fmla="*/ 1096095 h 1745630"/>
                <a:gd name="connsiteX29" fmla="*/ 806195 w 1170491"/>
                <a:gd name="connsiteY29" fmla="*/ 964175 h 1745630"/>
                <a:gd name="connsiteX30" fmla="*/ 806699 w 1170491"/>
                <a:gd name="connsiteY30" fmla="*/ 963884 h 1745630"/>
                <a:gd name="connsiteX31" fmla="*/ 819468 w 1170491"/>
                <a:gd name="connsiteY31" fmla="*/ 1097129 h 1745630"/>
                <a:gd name="connsiteX32" fmla="*/ 697208 w 1170491"/>
                <a:gd name="connsiteY32" fmla="*/ 1159301 h 1745630"/>
                <a:gd name="connsiteX33" fmla="*/ 582802 w 1170491"/>
                <a:gd name="connsiteY33" fmla="*/ 1093170 h 1745630"/>
                <a:gd name="connsiteX34" fmla="*/ 582082 w 1170491"/>
                <a:gd name="connsiteY34" fmla="*/ 1090754 h 1745630"/>
                <a:gd name="connsiteX35" fmla="*/ 693051 w 1170491"/>
                <a:gd name="connsiteY35" fmla="*/ 1162221 h 1745630"/>
                <a:gd name="connsiteX36" fmla="*/ 787754 w 1170491"/>
                <a:gd name="connsiteY36" fmla="*/ 1135031 h 1745630"/>
                <a:gd name="connsiteX37" fmla="*/ 981519 w 1170491"/>
                <a:gd name="connsiteY37" fmla="*/ 1217010 h 1745630"/>
                <a:gd name="connsiteX38" fmla="*/ 1004488 w 1170491"/>
                <a:gd name="connsiteY38" fmla="*/ 1315531 h 1745630"/>
                <a:gd name="connsiteX39" fmla="*/ 920375 w 1170491"/>
                <a:gd name="connsiteY39" fmla="*/ 1473506 h 1745630"/>
                <a:gd name="connsiteX40" fmla="*/ 926974 w 1170491"/>
                <a:gd name="connsiteY40" fmla="*/ 1461368 h 1745630"/>
                <a:gd name="connsiteX41" fmla="*/ 766796 w 1170491"/>
                <a:gd name="connsiteY41" fmla="*/ 1371458 h 1745630"/>
                <a:gd name="connsiteX42" fmla="*/ 770306 w 1170491"/>
                <a:gd name="connsiteY42" fmla="*/ 1369309 h 1745630"/>
                <a:gd name="connsiteX43" fmla="*/ 925440 w 1170491"/>
                <a:gd name="connsiteY43" fmla="*/ 1465876 h 1745630"/>
                <a:gd name="connsiteX44" fmla="*/ 774838 w 1170491"/>
                <a:gd name="connsiteY44" fmla="*/ 1628054 h 1745630"/>
                <a:gd name="connsiteX45" fmla="*/ 571751 w 1170491"/>
                <a:gd name="connsiteY45" fmla="*/ 1552195 h 1745630"/>
                <a:gd name="connsiteX46" fmla="*/ 568513 w 1170491"/>
                <a:gd name="connsiteY46" fmla="*/ 1544331 h 1745630"/>
                <a:gd name="connsiteX47" fmla="*/ 692296 w 1170491"/>
                <a:gd name="connsiteY47" fmla="*/ 1632143 h 1745630"/>
                <a:gd name="connsiteX48" fmla="*/ 533818 w 1170491"/>
                <a:gd name="connsiteY48" fmla="*/ 1745209 h 1745630"/>
                <a:gd name="connsiteX49" fmla="*/ 366380 w 1170491"/>
                <a:gd name="connsiteY49" fmla="*/ 1592106 h 1745630"/>
                <a:gd name="connsiteX50" fmla="*/ 250590 w 1170491"/>
                <a:gd name="connsiteY50" fmla="*/ 1443452 h 1745630"/>
                <a:gd name="connsiteX51" fmla="*/ 103455 w 1170491"/>
                <a:gd name="connsiteY51" fmla="*/ 1375108 h 1745630"/>
                <a:gd name="connsiteX52" fmla="*/ 92761 w 1170491"/>
                <a:gd name="connsiteY52" fmla="*/ 1167795 h 1745630"/>
                <a:gd name="connsiteX53" fmla="*/ 305242 w 1170491"/>
                <a:gd name="connsiteY53" fmla="*/ 1125156 h 1745630"/>
                <a:gd name="connsiteX54" fmla="*/ 524987 w 1170491"/>
                <a:gd name="connsiteY54" fmla="*/ 1034051 h 1745630"/>
                <a:gd name="connsiteX55" fmla="*/ 522898 w 1170491"/>
                <a:gd name="connsiteY55" fmla="*/ 1041153 h 1745630"/>
                <a:gd name="connsiteX56" fmla="*/ 326339 w 1170491"/>
                <a:gd name="connsiteY56" fmla="*/ 1128897 h 1745630"/>
                <a:gd name="connsiteX57" fmla="*/ 187801 w 1170491"/>
                <a:gd name="connsiteY57" fmla="*/ 1014840 h 1745630"/>
                <a:gd name="connsiteX58" fmla="*/ 181967 w 1170491"/>
                <a:gd name="connsiteY58" fmla="*/ 1012696 h 1745630"/>
                <a:gd name="connsiteX59" fmla="*/ 305288 w 1170491"/>
                <a:gd name="connsiteY59" fmla="*/ 1123484 h 1745630"/>
                <a:gd name="connsiteX60" fmla="*/ 70961 w 1170491"/>
                <a:gd name="connsiteY60" fmla="*/ 1161909 h 1745630"/>
                <a:gd name="connsiteX61" fmla="*/ 56055 w 1170491"/>
                <a:gd name="connsiteY61" fmla="*/ 1153032 h 1745630"/>
                <a:gd name="connsiteX62" fmla="*/ 44214 w 1170491"/>
                <a:gd name="connsiteY62" fmla="*/ 911953 h 1745630"/>
                <a:gd name="connsiteX63" fmla="*/ 84073 w 1170491"/>
                <a:gd name="connsiteY63" fmla="*/ 882569 h 1745630"/>
                <a:gd name="connsiteX64" fmla="*/ 76811 w 1170491"/>
                <a:gd name="connsiteY64" fmla="*/ 875989 h 1745630"/>
                <a:gd name="connsiteX65" fmla="*/ 80179 w 1170491"/>
                <a:gd name="connsiteY65" fmla="*/ 872273 h 1745630"/>
                <a:gd name="connsiteX66" fmla="*/ 82340 w 1170491"/>
                <a:gd name="connsiteY66" fmla="*/ 666836 h 1745630"/>
                <a:gd name="connsiteX67" fmla="*/ 121082 w 1170491"/>
                <a:gd name="connsiteY67" fmla="*/ 638275 h 1745630"/>
                <a:gd name="connsiteX68" fmla="*/ 143619 w 1170491"/>
                <a:gd name="connsiteY68" fmla="*/ 394472 h 1745630"/>
                <a:gd name="connsiteX69" fmla="*/ 326831 w 1170491"/>
                <a:gd name="connsiteY69" fmla="*/ 359290 h 1745630"/>
                <a:gd name="connsiteX70" fmla="*/ 321111 w 1170491"/>
                <a:gd name="connsiteY70" fmla="*/ 357014 h 1745630"/>
                <a:gd name="connsiteX71" fmla="*/ 141180 w 1170491"/>
                <a:gd name="connsiteY71" fmla="*/ 399723 h 1745630"/>
                <a:gd name="connsiteX72" fmla="*/ 106816 w 1170491"/>
                <a:gd name="connsiteY72" fmla="*/ 291518 h 1745630"/>
                <a:gd name="connsiteX73" fmla="*/ 326327 w 1170491"/>
                <a:gd name="connsiteY73" fmla="*/ 72008 h 1745630"/>
                <a:gd name="connsiteX74" fmla="*/ 394659 w 1170491"/>
                <a:gd name="connsiteY74" fmla="*/ 83948 h 1745630"/>
                <a:gd name="connsiteX75" fmla="*/ 533817 w 1170491"/>
                <a:gd name="connsiteY75" fmla="*/ 0 h 1745630"/>
                <a:gd name="connsiteX0" fmla="*/ 429221 w 1170491"/>
                <a:gd name="connsiteY0" fmla="*/ 671495 h 1745449"/>
                <a:gd name="connsiteX1" fmla="*/ 388917 w 1170491"/>
                <a:gd name="connsiteY1" fmla="*/ 672439 h 1745449"/>
                <a:gd name="connsiteX2" fmla="*/ 336101 w 1170491"/>
                <a:gd name="connsiteY2" fmla="*/ 687858 h 1745449"/>
                <a:gd name="connsiteX3" fmla="*/ 339124 w 1170491"/>
                <a:gd name="connsiteY3" fmla="*/ 690701 h 1745449"/>
                <a:gd name="connsiteX4" fmla="*/ 543349 w 1170491"/>
                <a:gd name="connsiteY4" fmla="*/ 726582 h 1745449"/>
                <a:gd name="connsiteX5" fmla="*/ 596580 w 1170491"/>
                <a:gd name="connsiteY5" fmla="*/ 916786 h 1745449"/>
                <a:gd name="connsiteX6" fmla="*/ 593243 w 1170491"/>
                <a:gd name="connsiteY6" fmla="*/ 915886 h 1745449"/>
                <a:gd name="connsiteX7" fmla="*/ 542821 w 1170491"/>
                <a:gd name="connsiteY7" fmla="*/ 727914 h 1745449"/>
                <a:gd name="connsiteX8" fmla="*/ 429221 w 1170491"/>
                <a:gd name="connsiteY8" fmla="*/ 671495 h 1745449"/>
                <a:gd name="connsiteX9" fmla="*/ 588421 w 1170491"/>
                <a:gd name="connsiteY9" fmla="*/ 580980 h 1745449"/>
                <a:gd name="connsiteX10" fmla="*/ 446738 w 1170491"/>
                <a:gd name="connsiteY10" fmla="*/ 649695 h 1745449"/>
                <a:gd name="connsiteX11" fmla="*/ 441944 w 1170491"/>
                <a:gd name="connsiteY11" fmla="*/ 651124 h 1745449"/>
                <a:gd name="connsiteX12" fmla="*/ 775453 w 1170491"/>
                <a:gd name="connsiteY12" fmla="*/ 739852 h 1745449"/>
                <a:gd name="connsiteX13" fmla="*/ 588421 w 1170491"/>
                <a:gd name="connsiteY13" fmla="*/ 580980 h 1745449"/>
                <a:gd name="connsiteX14" fmla="*/ 533817 w 1170491"/>
                <a:gd name="connsiteY14" fmla="*/ 0 h 1745449"/>
                <a:gd name="connsiteX15" fmla="*/ 703525 w 1170491"/>
                <a:gd name="connsiteY15" fmla="*/ 147127 h 1745449"/>
                <a:gd name="connsiteX16" fmla="*/ 562024 w 1170491"/>
                <a:gd name="connsiteY16" fmla="*/ 352718 h 1745449"/>
                <a:gd name="connsiteX17" fmla="*/ 701713 w 1170491"/>
                <a:gd name="connsiteY17" fmla="*/ 149764 h 1745449"/>
                <a:gd name="connsiteX18" fmla="*/ 920515 w 1170491"/>
                <a:gd name="connsiteY18" fmla="*/ 317877 h 1745449"/>
                <a:gd name="connsiteX19" fmla="*/ 908168 w 1170491"/>
                <a:gd name="connsiteY19" fmla="*/ 376059 h 1745449"/>
                <a:gd name="connsiteX20" fmla="*/ 1056877 w 1170491"/>
                <a:gd name="connsiteY20" fmla="*/ 525101 h 1745449"/>
                <a:gd name="connsiteX21" fmla="*/ 1047351 w 1170491"/>
                <a:gd name="connsiteY21" fmla="*/ 572282 h 1745449"/>
                <a:gd name="connsiteX22" fmla="*/ 1170491 w 1170491"/>
                <a:gd name="connsiteY22" fmla="*/ 756650 h 1745449"/>
                <a:gd name="connsiteX23" fmla="*/ 944987 w 1170491"/>
                <a:gd name="connsiteY23" fmla="*/ 936938 h 1745449"/>
                <a:gd name="connsiteX24" fmla="*/ 1106672 w 1170491"/>
                <a:gd name="connsiteY24" fmla="*/ 911837 h 1745449"/>
                <a:gd name="connsiteX25" fmla="*/ 1153258 w 1170491"/>
                <a:gd name="connsiteY25" fmla="*/ 1069421 h 1745449"/>
                <a:gd name="connsiteX26" fmla="*/ 981133 w 1170491"/>
                <a:gd name="connsiteY26" fmla="*/ 1223220 h 1745449"/>
                <a:gd name="connsiteX27" fmla="*/ 790456 w 1170491"/>
                <a:gd name="connsiteY27" fmla="*/ 1140927 h 1745449"/>
                <a:gd name="connsiteX28" fmla="*/ 826656 w 1170491"/>
                <a:gd name="connsiteY28" fmla="*/ 1096095 h 1745449"/>
                <a:gd name="connsiteX29" fmla="*/ 806195 w 1170491"/>
                <a:gd name="connsiteY29" fmla="*/ 964175 h 1745449"/>
                <a:gd name="connsiteX30" fmla="*/ 806699 w 1170491"/>
                <a:gd name="connsiteY30" fmla="*/ 963884 h 1745449"/>
                <a:gd name="connsiteX31" fmla="*/ 819468 w 1170491"/>
                <a:gd name="connsiteY31" fmla="*/ 1097129 h 1745449"/>
                <a:gd name="connsiteX32" fmla="*/ 697208 w 1170491"/>
                <a:gd name="connsiteY32" fmla="*/ 1159301 h 1745449"/>
                <a:gd name="connsiteX33" fmla="*/ 582802 w 1170491"/>
                <a:gd name="connsiteY33" fmla="*/ 1093170 h 1745449"/>
                <a:gd name="connsiteX34" fmla="*/ 582082 w 1170491"/>
                <a:gd name="connsiteY34" fmla="*/ 1090754 h 1745449"/>
                <a:gd name="connsiteX35" fmla="*/ 693051 w 1170491"/>
                <a:gd name="connsiteY35" fmla="*/ 1162221 h 1745449"/>
                <a:gd name="connsiteX36" fmla="*/ 787754 w 1170491"/>
                <a:gd name="connsiteY36" fmla="*/ 1135031 h 1745449"/>
                <a:gd name="connsiteX37" fmla="*/ 981519 w 1170491"/>
                <a:gd name="connsiteY37" fmla="*/ 1217010 h 1745449"/>
                <a:gd name="connsiteX38" fmla="*/ 1004488 w 1170491"/>
                <a:gd name="connsiteY38" fmla="*/ 1315531 h 1745449"/>
                <a:gd name="connsiteX39" fmla="*/ 920375 w 1170491"/>
                <a:gd name="connsiteY39" fmla="*/ 1473506 h 1745449"/>
                <a:gd name="connsiteX40" fmla="*/ 926974 w 1170491"/>
                <a:gd name="connsiteY40" fmla="*/ 1461368 h 1745449"/>
                <a:gd name="connsiteX41" fmla="*/ 766796 w 1170491"/>
                <a:gd name="connsiteY41" fmla="*/ 1371458 h 1745449"/>
                <a:gd name="connsiteX42" fmla="*/ 770306 w 1170491"/>
                <a:gd name="connsiteY42" fmla="*/ 1369309 h 1745449"/>
                <a:gd name="connsiteX43" fmla="*/ 925440 w 1170491"/>
                <a:gd name="connsiteY43" fmla="*/ 1465876 h 1745449"/>
                <a:gd name="connsiteX44" fmla="*/ 774838 w 1170491"/>
                <a:gd name="connsiteY44" fmla="*/ 1628054 h 1745449"/>
                <a:gd name="connsiteX45" fmla="*/ 571751 w 1170491"/>
                <a:gd name="connsiteY45" fmla="*/ 1552195 h 1745449"/>
                <a:gd name="connsiteX46" fmla="*/ 568513 w 1170491"/>
                <a:gd name="connsiteY46" fmla="*/ 1544331 h 1745449"/>
                <a:gd name="connsiteX47" fmla="*/ 692296 w 1170491"/>
                <a:gd name="connsiteY47" fmla="*/ 1632143 h 1745449"/>
                <a:gd name="connsiteX48" fmla="*/ 533818 w 1170491"/>
                <a:gd name="connsiteY48" fmla="*/ 1745209 h 1745449"/>
                <a:gd name="connsiteX49" fmla="*/ 366380 w 1170491"/>
                <a:gd name="connsiteY49" fmla="*/ 1592106 h 1745449"/>
                <a:gd name="connsiteX50" fmla="*/ 250590 w 1170491"/>
                <a:gd name="connsiteY50" fmla="*/ 1443452 h 1745449"/>
                <a:gd name="connsiteX51" fmla="*/ 103455 w 1170491"/>
                <a:gd name="connsiteY51" fmla="*/ 1375108 h 1745449"/>
                <a:gd name="connsiteX52" fmla="*/ 92761 w 1170491"/>
                <a:gd name="connsiteY52" fmla="*/ 1167795 h 1745449"/>
                <a:gd name="connsiteX53" fmla="*/ 305242 w 1170491"/>
                <a:gd name="connsiteY53" fmla="*/ 1125156 h 1745449"/>
                <a:gd name="connsiteX54" fmla="*/ 524987 w 1170491"/>
                <a:gd name="connsiteY54" fmla="*/ 1034051 h 1745449"/>
                <a:gd name="connsiteX55" fmla="*/ 522898 w 1170491"/>
                <a:gd name="connsiteY55" fmla="*/ 1041153 h 1745449"/>
                <a:gd name="connsiteX56" fmla="*/ 326339 w 1170491"/>
                <a:gd name="connsiteY56" fmla="*/ 1128897 h 1745449"/>
                <a:gd name="connsiteX57" fmla="*/ 187801 w 1170491"/>
                <a:gd name="connsiteY57" fmla="*/ 1014840 h 1745449"/>
                <a:gd name="connsiteX58" fmla="*/ 181967 w 1170491"/>
                <a:gd name="connsiteY58" fmla="*/ 1012696 h 1745449"/>
                <a:gd name="connsiteX59" fmla="*/ 305288 w 1170491"/>
                <a:gd name="connsiteY59" fmla="*/ 1123484 h 1745449"/>
                <a:gd name="connsiteX60" fmla="*/ 70961 w 1170491"/>
                <a:gd name="connsiteY60" fmla="*/ 1161909 h 1745449"/>
                <a:gd name="connsiteX61" fmla="*/ 56055 w 1170491"/>
                <a:gd name="connsiteY61" fmla="*/ 1153032 h 1745449"/>
                <a:gd name="connsiteX62" fmla="*/ 44214 w 1170491"/>
                <a:gd name="connsiteY62" fmla="*/ 911953 h 1745449"/>
                <a:gd name="connsiteX63" fmla="*/ 84073 w 1170491"/>
                <a:gd name="connsiteY63" fmla="*/ 882569 h 1745449"/>
                <a:gd name="connsiteX64" fmla="*/ 76811 w 1170491"/>
                <a:gd name="connsiteY64" fmla="*/ 875989 h 1745449"/>
                <a:gd name="connsiteX65" fmla="*/ 80179 w 1170491"/>
                <a:gd name="connsiteY65" fmla="*/ 872273 h 1745449"/>
                <a:gd name="connsiteX66" fmla="*/ 82340 w 1170491"/>
                <a:gd name="connsiteY66" fmla="*/ 666836 h 1745449"/>
                <a:gd name="connsiteX67" fmla="*/ 121082 w 1170491"/>
                <a:gd name="connsiteY67" fmla="*/ 638275 h 1745449"/>
                <a:gd name="connsiteX68" fmla="*/ 143619 w 1170491"/>
                <a:gd name="connsiteY68" fmla="*/ 394472 h 1745449"/>
                <a:gd name="connsiteX69" fmla="*/ 326831 w 1170491"/>
                <a:gd name="connsiteY69" fmla="*/ 359290 h 1745449"/>
                <a:gd name="connsiteX70" fmla="*/ 321111 w 1170491"/>
                <a:gd name="connsiteY70" fmla="*/ 357014 h 1745449"/>
                <a:gd name="connsiteX71" fmla="*/ 141180 w 1170491"/>
                <a:gd name="connsiteY71" fmla="*/ 399723 h 1745449"/>
                <a:gd name="connsiteX72" fmla="*/ 106816 w 1170491"/>
                <a:gd name="connsiteY72" fmla="*/ 291518 h 1745449"/>
                <a:gd name="connsiteX73" fmla="*/ 326327 w 1170491"/>
                <a:gd name="connsiteY73" fmla="*/ 72008 h 1745449"/>
                <a:gd name="connsiteX74" fmla="*/ 394659 w 1170491"/>
                <a:gd name="connsiteY74" fmla="*/ 83948 h 1745449"/>
                <a:gd name="connsiteX75" fmla="*/ 533817 w 1170491"/>
                <a:gd name="connsiteY75"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84262 w 1161992"/>
                <a:gd name="connsiteY52" fmla="*/ 1167795 h 1745449"/>
                <a:gd name="connsiteX53" fmla="*/ 296743 w 1161992"/>
                <a:gd name="connsiteY53" fmla="*/ 1125156 h 1745449"/>
                <a:gd name="connsiteX54" fmla="*/ 516488 w 1161992"/>
                <a:gd name="connsiteY54" fmla="*/ 1034051 h 1745449"/>
                <a:gd name="connsiteX55" fmla="*/ 514399 w 1161992"/>
                <a:gd name="connsiteY55" fmla="*/ 1041153 h 1745449"/>
                <a:gd name="connsiteX56" fmla="*/ 317840 w 1161992"/>
                <a:gd name="connsiteY56" fmla="*/ 1128897 h 1745449"/>
                <a:gd name="connsiteX57" fmla="*/ 179302 w 1161992"/>
                <a:gd name="connsiteY57" fmla="*/ 1014840 h 1745449"/>
                <a:gd name="connsiteX58" fmla="*/ 173468 w 1161992"/>
                <a:gd name="connsiteY58" fmla="*/ 1012696 h 1745449"/>
                <a:gd name="connsiteX59" fmla="*/ 296789 w 1161992"/>
                <a:gd name="connsiteY59" fmla="*/ 1123484 h 1745449"/>
                <a:gd name="connsiteX60" fmla="*/ 47556 w 1161992"/>
                <a:gd name="connsiteY60" fmla="*/ 1153032 h 1745449"/>
                <a:gd name="connsiteX61" fmla="*/ 35715 w 1161992"/>
                <a:gd name="connsiteY61" fmla="*/ 911953 h 1745449"/>
                <a:gd name="connsiteX62" fmla="*/ 75574 w 1161992"/>
                <a:gd name="connsiteY62" fmla="*/ 882569 h 1745449"/>
                <a:gd name="connsiteX63" fmla="*/ 68312 w 1161992"/>
                <a:gd name="connsiteY63" fmla="*/ 875989 h 1745449"/>
                <a:gd name="connsiteX64" fmla="*/ 71680 w 1161992"/>
                <a:gd name="connsiteY64" fmla="*/ 872273 h 1745449"/>
                <a:gd name="connsiteX65" fmla="*/ 73841 w 1161992"/>
                <a:gd name="connsiteY65" fmla="*/ 666836 h 1745449"/>
                <a:gd name="connsiteX66" fmla="*/ 112583 w 1161992"/>
                <a:gd name="connsiteY66" fmla="*/ 638275 h 1745449"/>
                <a:gd name="connsiteX67" fmla="*/ 135120 w 1161992"/>
                <a:gd name="connsiteY67" fmla="*/ 394472 h 1745449"/>
                <a:gd name="connsiteX68" fmla="*/ 318332 w 1161992"/>
                <a:gd name="connsiteY68" fmla="*/ 359290 h 1745449"/>
                <a:gd name="connsiteX69" fmla="*/ 312612 w 1161992"/>
                <a:gd name="connsiteY69" fmla="*/ 357014 h 1745449"/>
                <a:gd name="connsiteX70" fmla="*/ 132681 w 1161992"/>
                <a:gd name="connsiteY70" fmla="*/ 399723 h 1745449"/>
                <a:gd name="connsiteX71" fmla="*/ 98317 w 1161992"/>
                <a:gd name="connsiteY71" fmla="*/ 291518 h 1745449"/>
                <a:gd name="connsiteX72" fmla="*/ 317828 w 1161992"/>
                <a:gd name="connsiteY72" fmla="*/ 72008 h 1745449"/>
                <a:gd name="connsiteX73" fmla="*/ 386160 w 1161992"/>
                <a:gd name="connsiteY73" fmla="*/ 83948 h 1745449"/>
                <a:gd name="connsiteX74" fmla="*/ 525318 w 1161992"/>
                <a:gd name="connsiteY74"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296743 w 1161992"/>
                <a:gd name="connsiteY52" fmla="*/ 1125156 h 1745449"/>
                <a:gd name="connsiteX53" fmla="*/ 516488 w 1161992"/>
                <a:gd name="connsiteY53" fmla="*/ 1034051 h 1745449"/>
                <a:gd name="connsiteX54" fmla="*/ 514399 w 1161992"/>
                <a:gd name="connsiteY54" fmla="*/ 1041153 h 1745449"/>
                <a:gd name="connsiteX55" fmla="*/ 317840 w 1161992"/>
                <a:gd name="connsiteY55" fmla="*/ 1128897 h 1745449"/>
                <a:gd name="connsiteX56" fmla="*/ 179302 w 1161992"/>
                <a:gd name="connsiteY56" fmla="*/ 1014840 h 1745449"/>
                <a:gd name="connsiteX57" fmla="*/ 173468 w 1161992"/>
                <a:gd name="connsiteY57" fmla="*/ 1012696 h 1745449"/>
                <a:gd name="connsiteX58" fmla="*/ 296789 w 1161992"/>
                <a:gd name="connsiteY58" fmla="*/ 1123484 h 1745449"/>
                <a:gd name="connsiteX59" fmla="*/ 47556 w 1161992"/>
                <a:gd name="connsiteY59" fmla="*/ 1153032 h 1745449"/>
                <a:gd name="connsiteX60" fmla="*/ 35715 w 1161992"/>
                <a:gd name="connsiteY60" fmla="*/ 911953 h 1745449"/>
                <a:gd name="connsiteX61" fmla="*/ 75574 w 1161992"/>
                <a:gd name="connsiteY61" fmla="*/ 882569 h 1745449"/>
                <a:gd name="connsiteX62" fmla="*/ 68312 w 1161992"/>
                <a:gd name="connsiteY62" fmla="*/ 875989 h 1745449"/>
                <a:gd name="connsiteX63" fmla="*/ 71680 w 1161992"/>
                <a:gd name="connsiteY63" fmla="*/ 872273 h 1745449"/>
                <a:gd name="connsiteX64" fmla="*/ 73841 w 1161992"/>
                <a:gd name="connsiteY64" fmla="*/ 666836 h 1745449"/>
                <a:gd name="connsiteX65" fmla="*/ 112583 w 1161992"/>
                <a:gd name="connsiteY65" fmla="*/ 638275 h 1745449"/>
                <a:gd name="connsiteX66" fmla="*/ 135120 w 1161992"/>
                <a:gd name="connsiteY66" fmla="*/ 394472 h 1745449"/>
                <a:gd name="connsiteX67" fmla="*/ 318332 w 1161992"/>
                <a:gd name="connsiteY67" fmla="*/ 359290 h 1745449"/>
                <a:gd name="connsiteX68" fmla="*/ 312612 w 1161992"/>
                <a:gd name="connsiteY68" fmla="*/ 357014 h 1745449"/>
                <a:gd name="connsiteX69" fmla="*/ 132681 w 1161992"/>
                <a:gd name="connsiteY69" fmla="*/ 399723 h 1745449"/>
                <a:gd name="connsiteX70" fmla="*/ 98317 w 1161992"/>
                <a:gd name="connsiteY70" fmla="*/ 291518 h 1745449"/>
                <a:gd name="connsiteX71" fmla="*/ 317828 w 1161992"/>
                <a:gd name="connsiteY71" fmla="*/ 72008 h 1745449"/>
                <a:gd name="connsiteX72" fmla="*/ 386160 w 1161992"/>
                <a:gd name="connsiteY72" fmla="*/ 83948 h 1745449"/>
                <a:gd name="connsiteX73" fmla="*/ 525318 w 1161992"/>
                <a:gd name="connsiteY73" fmla="*/ 0 h 1745449"/>
                <a:gd name="connsiteX0" fmla="*/ 413440 w 1154710"/>
                <a:gd name="connsiteY0" fmla="*/ 671495 h 1745449"/>
                <a:gd name="connsiteX1" fmla="*/ 373136 w 1154710"/>
                <a:gd name="connsiteY1" fmla="*/ 672439 h 1745449"/>
                <a:gd name="connsiteX2" fmla="*/ 320320 w 1154710"/>
                <a:gd name="connsiteY2" fmla="*/ 687858 h 1745449"/>
                <a:gd name="connsiteX3" fmla="*/ 323343 w 1154710"/>
                <a:gd name="connsiteY3" fmla="*/ 690701 h 1745449"/>
                <a:gd name="connsiteX4" fmla="*/ 527568 w 1154710"/>
                <a:gd name="connsiteY4" fmla="*/ 726582 h 1745449"/>
                <a:gd name="connsiteX5" fmla="*/ 580799 w 1154710"/>
                <a:gd name="connsiteY5" fmla="*/ 916786 h 1745449"/>
                <a:gd name="connsiteX6" fmla="*/ 577462 w 1154710"/>
                <a:gd name="connsiteY6" fmla="*/ 915886 h 1745449"/>
                <a:gd name="connsiteX7" fmla="*/ 527040 w 1154710"/>
                <a:gd name="connsiteY7" fmla="*/ 727914 h 1745449"/>
                <a:gd name="connsiteX8" fmla="*/ 413440 w 1154710"/>
                <a:gd name="connsiteY8" fmla="*/ 671495 h 1745449"/>
                <a:gd name="connsiteX9" fmla="*/ 572640 w 1154710"/>
                <a:gd name="connsiteY9" fmla="*/ 580980 h 1745449"/>
                <a:gd name="connsiteX10" fmla="*/ 430957 w 1154710"/>
                <a:gd name="connsiteY10" fmla="*/ 649695 h 1745449"/>
                <a:gd name="connsiteX11" fmla="*/ 426163 w 1154710"/>
                <a:gd name="connsiteY11" fmla="*/ 651124 h 1745449"/>
                <a:gd name="connsiteX12" fmla="*/ 759672 w 1154710"/>
                <a:gd name="connsiteY12" fmla="*/ 739852 h 1745449"/>
                <a:gd name="connsiteX13" fmla="*/ 572640 w 1154710"/>
                <a:gd name="connsiteY13" fmla="*/ 580980 h 1745449"/>
                <a:gd name="connsiteX14" fmla="*/ 518036 w 1154710"/>
                <a:gd name="connsiteY14" fmla="*/ 0 h 1745449"/>
                <a:gd name="connsiteX15" fmla="*/ 687744 w 1154710"/>
                <a:gd name="connsiteY15" fmla="*/ 147127 h 1745449"/>
                <a:gd name="connsiteX16" fmla="*/ 546243 w 1154710"/>
                <a:gd name="connsiteY16" fmla="*/ 352718 h 1745449"/>
                <a:gd name="connsiteX17" fmla="*/ 685932 w 1154710"/>
                <a:gd name="connsiteY17" fmla="*/ 149764 h 1745449"/>
                <a:gd name="connsiteX18" fmla="*/ 904734 w 1154710"/>
                <a:gd name="connsiteY18" fmla="*/ 317877 h 1745449"/>
                <a:gd name="connsiteX19" fmla="*/ 892387 w 1154710"/>
                <a:gd name="connsiteY19" fmla="*/ 376059 h 1745449"/>
                <a:gd name="connsiteX20" fmla="*/ 1041096 w 1154710"/>
                <a:gd name="connsiteY20" fmla="*/ 525101 h 1745449"/>
                <a:gd name="connsiteX21" fmla="*/ 1031570 w 1154710"/>
                <a:gd name="connsiteY21" fmla="*/ 572282 h 1745449"/>
                <a:gd name="connsiteX22" fmla="*/ 1154710 w 1154710"/>
                <a:gd name="connsiteY22" fmla="*/ 756650 h 1745449"/>
                <a:gd name="connsiteX23" fmla="*/ 929206 w 1154710"/>
                <a:gd name="connsiteY23" fmla="*/ 936938 h 1745449"/>
                <a:gd name="connsiteX24" fmla="*/ 1090891 w 1154710"/>
                <a:gd name="connsiteY24" fmla="*/ 911837 h 1745449"/>
                <a:gd name="connsiteX25" fmla="*/ 1137477 w 1154710"/>
                <a:gd name="connsiteY25" fmla="*/ 1069421 h 1745449"/>
                <a:gd name="connsiteX26" fmla="*/ 965352 w 1154710"/>
                <a:gd name="connsiteY26" fmla="*/ 1223220 h 1745449"/>
                <a:gd name="connsiteX27" fmla="*/ 774675 w 1154710"/>
                <a:gd name="connsiteY27" fmla="*/ 1140927 h 1745449"/>
                <a:gd name="connsiteX28" fmla="*/ 810875 w 1154710"/>
                <a:gd name="connsiteY28" fmla="*/ 1096095 h 1745449"/>
                <a:gd name="connsiteX29" fmla="*/ 790414 w 1154710"/>
                <a:gd name="connsiteY29" fmla="*/ 964175 h 1745449"/>
                <a:gd name="connsiteX30" fmla="*/ 790918 w 1154710"/>
                <a:gd name="connsiteY30" fmla="*/ 963884 h 1745449"/>
                <a:gd name="connsiteX31" fmla="*/ 803687 w 1154710"/>
                <a:gd name="connsiteY31" fmla="*/ 1097129 h 1745449"/>
                <a:gd name="connsiteX32" fmla="*/ 681427 w 1154710"/>
                <a:gd name="connsiteY32" fmla="*/ 1159301 h 1745449"/>
                <a:gd name="connsiteX33" fmla="*/ 567021 w 1154710"/>
                <a:gd name="connsiteY33" fmla="*/ 1093170 h 1745449"/>
                <a:gd name="connsiteX34" fmla="*/ 566301 w 1154710"/>
                <a:gd name="connsiteY34" fmla="*/ 1090754 h 1745449"/>
                <a:gd name="connsiteX35" fmla="*/ 677270 w 1154710"/>
                <a:gd name="connsiteY35" fmla="*/ 1162221 h 1745449"/>
                <a:gd name="connsiteX36" fmla="*/ 771973 w 1154710"/>
                <a:gd name="connsiteY36" fmla="*/ 1135031 h 1745449"/>
                <a:gd name="connsiteX37" fmla="*/ 965738 w 1154710"/>
                <a:gd name="connsiteY37" fmla="*/ 1217010 h 1745449"/>
                <a:gd name="connsiteX38" fmla="*/ 988707 w 1154710"/>
                <a:gd name="connsiteY38" fmla="*/ 1315531 h 1745449"/>
                <a:gd name="connsiteX39" fmla="*/ 904594 w 1154710"/>
                <a:gd name="connsiteY39" fmla="*/ 1473506 h 1745449"/>
                <a:gd name="connsiteX40" fmla="*/ 911193 w 1154710"/>
                <a:gd name="connsiteY40" fmla="*/ 1461368 h 1745449"/>
                <a:gd name="connsiteX41" fmla="*/ 751015 w 1154710"/>
                <a:gd name="connsiteY41" fmla="*/ 1371458 h 1745449"/>
                <a:gd name="connsiteX42" fmla="*/ 754525 w 1154710"/>
                <a:gd name="connsiteY42" fmla="*/ 1369309 h 1745449"/>
                <a:gd name="connsiteX43" fmla="*/ 909659 w 1154710"/>
                <a:gd name="connsiteY43" fmla="*/ 1465876 h 1745449"/>
                <a:gd name="connsiteX44" fmla="*/ 759057 w 1154710"/>
                <a:gd name="connsiteY44" fmla="*/ 1628054 h 1745449"/>
                <a:gd name="connsiteX45" fmla="*/ 555970 w 1154710"/>
                <a:gd name="connsiteY45" fmla="*/ 1552195 h 1745449"/>
                <a:gd name="connsiteX46" fmla="*/ 552732 w 1154710"/>
                <a:gd name="connsiteY46" fmla="*/ 1544331 h 1745449"/>
                <a:gd name="connsiteX47" fmla="*/ 676515 w 1154710"/>
                <a:gd name="connsiteY47" fmla="*/ 1632143 h 1745449"/>
                <a:gd name="connsiteX48" fmla="*/ 518037 w 1154710"/>
                <a:gd name="connsiteY48" fmla="*/ 1745209 h 1745449"/>
                <a:gd name="connsiteX49" fmla="*/ 350599 w 1154710"/>
                <a:gd name="connsiteY49" fmla="*/ 1592106 h 1745449"/>
                <a:gd name="connsiteX50" fmla="*/ 234809 w 1154710"/>
                <a:gd name="connsiteY50" fmla="*/ 1443452 h 1745449"/>
                <a:gd name="connsiteX51" fmla="*/ 87674 w 1154710"/>
                <a:gd name="connsiteY51" fmla="*/ 1375108 h 1745449"/>
                <a:gd name="connsiteX52" fmla="*/ 289461 w 1154710"/>
                <a:gd name="connsiteY52" fmla="*/ 1125156 h 1745449"/>
                <a:gd name="connsiteX53" fmla="*/ 509206 w 1154710"/>
                <a:gd name="connsiteY53" fmla="*/ 1034051 h 1745449"/>
                <a:gd name="connsiteX54" fmla="*/ 507117 w 1154710"/>
                <a:gd name="connsiteY54" fmla="*/ 1041153 h 1745449"/>
                <a:gd name="connsiteX55" fmla="*/ 310558 w 1154710"/>
                <a:gd name="connsiteY55" fmla="*/ 1128897 h 1745449"/>
                <a:gd name="connsiteX56" fmla="*/ 172020 w 1154710"/>
                <a:gd name="connsiteY56" fmla="*/ 1014840 h 1745449"/>
                <a:gd name="connsiteX57" fmla="*/ 166186 w 1154710"/>
                <a:gd name="connsiteY57" fmla="*/ 1012696 h 1745449"/>
                <a:gd name="connsiteX58" fmla="*/ 289507 w 1154710"/>
                <a:gd name="connsiteY58" fmla="*/ 1123484 h 1745449"/>
                <a:gd name="connsiteX59" fmla="*/ 64677 w 1154710"/>
                <a:gd name="connsiteY59" fmla="*/ 1138943 h 1745449"/>
                <a:gd name="connsiteX60" fmla="*/ 28433 w 1154710"/>
                <a:gd name="connsiteY60" fmla="*/ 911953 h 1745449"/>
                <a:gd name="connsiteX61" fmla="*/ 68292 w 1154710"/>
                <a:gd name="connsiteY61" fmla="*/ 882569 h 1745449"/>
                <a:gd name="connsiteX62" fmla="*/ 61030 w 1154710"/>
                <a:gd name="connsiteY62" fmla="*/ 875989 h 1745449"/>
                <a:gd name="connsiteX63" fmla="*/ 64398 w 1154710"/>
                <a:gd name="connsiteY63" fmla="*/ 872273 h 1745449"/>
                <a:gd name="connsiteX64" fmla="*/ 66559 w 1154710"/>
                <a:gd name="connsiteY64" fmla="*/ 666836 h 1745449"/>
                <a:gd name="connsiteX65" fmla="*/ 105301 w 1154710"/>
                <a:gd name="connsiteY65" fmla="*/ 638275 h 1745449"/>
                <a:gd name="connsiteX66" fmla="*/ 127838 w 1154710"/>
                <a:gd name="connsiteY66" fmla="*/ 394472 h 1745449"/>
                <a:gd name="connsiteX67" fmla="*/ 311050 w 1154710"/>
                <a:gd name="connsiteY67" fmla="*/ 359290 h 1745449"/>
                <a:gd name="connsiteX68" fmla="*/ 305330 w 1154710"/>
                <a:gd name="connsiteY68" fmla="*/ 357014 h 1745449"/>
                <a:gd name="connsiteX69" fmla="*/ 125399 w 1154710"/>
                <a:gd name="connsiteY69" fmla="*/ 399723 h 1745449"/>
                <a:gd name="connsiteX70" fmla="*/ 91035 w 1154710"/>
                <a:gd name="connsiteY70" fmla="*/ 291518 h 1745449"/>
                <a:gd name="connsiteX71" fmla="*/ 310546 w 1154710"/>
                <a:gd name="connsiteY71" fmla="*/ 72008 h 1745449"/>
                <a:gd name="connsiteX72" fmla="*/ 378878 w 1154710"/>
                <a:gd name="connsiteY72" fmla="*/ 83948 h 1745449"/>
                <a:gd name="connsiteX73" fmla="*/ 518036 w 1154710"/>
                <a:gd name="connsiteY73" fmla="*/ 0 h 1745449"/>
                <a:gd name="connsiteX0" fmla="*/ 413085 w 1154355"/>
                <a:gd name="connsiteY0" fmla="*/ 671495 h 1745449"/>
                <a:gd name="connsiteX1" fmla="*/ 372781 w 1154355"/>
                <a:gd name="connsiteY1" fmla="*/ 672439 h 1745449"/>
                <a:gd name="connsiteX2" fmla="*/ 319965 w 1154355"/>
                <a:gd name="connsiteY2" fmla="*/ 687858 h 1745449"/>
                <a:gd name="connsiteX3" fmla="*/ 322988 w 1154355"/>
                <a:gd name="connsiteY3" fmla="*/ 690701 h 1745449"/>
                <a:gd name="connsiteX4" fmla="*/ 527213 w 1154355"/>
                <a:gd name="connsiteY4" fmla="*/ 726582 h 1745449"/>
                <a:gd name="connsiteX5" fmla="*/ 580444 w 1154355"/>
                <a:gd name="connsiteY5" fmla="*/ 916786 h 1745449"/>
                <a:gd name="connsiteX6" fmla="*/ 577107 w 1154355"/>
                <a:gd name="connsiteY6" fmla="*/ 915886 h 1745449"/>
                <a:gd name="connsiteX7" fmla="*/ 526685 w 1154355"/>
                <a:gd name="connsiteY7" fmla="*/ 727914 h 1745449"/>
                <a:gd name="connsiteX8" fmla="*/ 413085 w 1154355"/>
                <a:gd name="connsiteY8" fmla="*/ 671495 h 1745449"/>
                <a:gd name="connsiteX9" fmla="*/ 572285 w 1154355"/>
                <a:gd name="connsiteY9" fmla="*/ 580980 h 1745449"/>
                <a:gd name="connsiteX10" fmla="*/ 430602 w 1154355"/>
                <a:gd name="connsiteY10" fmla="*/ 649695 h 1745449"/>
                <a:gd name="connsiteX11" fmla="*/ 425808 w 1154355"/>
                <a:gd name="connsiteY11" fmla="*/ 651124 h 1745449"/>
                <a:gd name="connsiteX12" fmla="*/ 759317 w 1154355"/>
                <a:gd name="connsiteY12" fmla="*/ 739852 h 1745449"/>
                <a:gd name="connsiteX13" fmla="*/ 572285 w 1154355"/>
                <a:gd name="connsiteY13" fmla="*/ 580980 h 1745449"/>
                <a:gd name="connsiteX14" fmla="*/ 517681 w 1154355"/>
                <a:gd name="connsiteY14" fmla="*/ 0 h 1745449"/>
                <a:gd name="connsiteX15" fmla="*/ 687389 w 1154355"/>
                <a:gd name="connsiteY15" fmla="*/ 147127 h 1745449"/>
                <a:gd name="connsiteX16" fmla="*/ 545888 w 1154355"/>
                <a:gd name="connsiteY16" fmla="*/ 352718 h 1745449"/>
                <a:gd name="connsiteX17" fmla="*/ 685577 w 1154355"/>
                <a:gd name="connsiteY17" fmla="*/ 149764 h 1745449"/>
                <a:gd name="connsiteX18" fmla="*/ 904379 w 1154355"/>
                <a:gd name="connsiteY18" fmla="*/ 317877 h 1745449"/>
                <a:gd name="connsiteX19" fmla="*/ 892032 w 1154355"/>
                <a:gd name="connsiteY19" fmla="*/ 376059 h 1745449"/>
                <a:gd name="connsiteX20" fmla="*/ 1040741 w 1154355"/>
                <a:gd name="connsiteY20" fmla="*/ 525101 h 1745449"/>
                <a:gd name="connsiteX21" fmla="*/ 1031215 w 1154355"/>
                <a:gd name="connsiteY21" fmla="*/ 572282 h 1745449"/>
                <a:gd name="connsiteX22" fmla="*/ 1154355 w 1154355"/>
                <a:gd name="connsiteY22" fmla="*/ 756650 h 1745449"/>
                <a:gd name="connsiteX23" fmla="*/ 928851 w 1154355"/>
                <a:gd name="connsiteY23" fmla="*/ 936938 h 1745449"/>
                <a:gd name="connsiteX24" fmla="*/ 1090536 w 1154355"/>
                <a:gd name="connsiteY24" fmla="*/ 911837 h 1745449"/>
                <a:gd name="connsiteX25" fmla="*/ 1137122 w 1154355"/>
                <a:gd name="connsiteY25" fmla="*/ 1069421 h 1745449"/>
                <a:gd name="connsiteX26" fmla="*/ 964997 w 1154355"/>
                <a:gd name="connsiteY26" fmla="*/ 1223220 h 1745449"/>
                <a:gd name="connsiteX27" fmla="*/ 774320 w 1154355"/>
                <a:gd name="connsiteY27" fmla="*/ 1140927 h 1745449"/>
                <a:gd name="connsiteX28" fmla="*/ 810520 w 1154355"/>
                <a:gd name="connsiteY28" fmla="*/ 1096095 h 1745449"/>
                <a:gd name="connsiteX29" fmla="*/ 790059 w 1154355"/>
                <a:gd name="connsiteY29" fmla="*/ 964175 h 1745449"/>
                <a:gd name="connsiteX30" fmla="*/ 790563 w 1154355"/>
                <a:gd name="connsiteY30" fmla="*/ 963884 h 1745449"/>
                <a:gd name="connsiteX31" fmla="*/ 803332 w 1154355"/>
                <a:gd name="connsiteY31" fmla="*/ 1097129 h 1745449"/>
                <a:gd name="connsiteX32" fmla="*/ 681072 w 1154355"/>
                <a:gd name="connsiteY32" fmla="*/ 1159301 h 1745449"/>
                <a:gd name="connsiteX33" fmla="*/ 566666 w 1154355"/>
                <a:gd name="connsiteY33" fmla="*/ 1093170 h 1745449"/>
                <a:gd name="connsiteX34" fmla="*/ 565946 w 1154355"/>
                <a:gd name="connsiteY34" fmla="*/ 1090754 h 1745449"/>
                <a:gd name="connsiteX35" fmla="*/ 676915 w 1154355"/>
                <a:gd name="connsiteY35" fmla="*/ 1162221 h 1745449"/>
                <a:gd name="connsiteX36" fmla="*/ 771618 w 1154355"/>
                <a:gd name="connsiteY36" fmla="*/ 1135031 h 1745449"/>
                <a:gd name="connsiteX37" fmla="*/ 965383 w 1154355"/>
                <a:gd name="connsiteY37" fmla="*/ 1217010 h 1745449"/>
                <a:gd name="connsiteX38" fmla="*/ 988352 w 1154355"/>
                <a:gd name="connsiteY38" fmla="*/ 1315531 h 1745449"/>
                <a:gd name="connsiteX39" fmla="*/ 904239 w 1154355"/>
                <a:gd name="connsiteY39" fmla="*/ 1473506 h 1745449"/>
                <a:gd name="connsiteX40" fmla="*/ 910838 w 1154355"/>
                <a:gd name="connsiteY40" fmla="*/ 1461368 h 1745449"/>
                <a:gd name="connsiteX41" fmla="*/ 750660 w 1154355"/>
                <a:gd name="connsiteY41" fmla="*/ 1371458 h 1745449"/>
                <a:gd name="connsiteX42" fmla="*/ 754170 w 1154355"/>
                <a:gd name="connsiteY42" fmla="*/ 1369309 h 1745449"/>
                <a:gd name="connsiteX43" fmla="*/ 909304 w 1154355"/>
                <a:gd name="connsiteY43" fmla="*/ 1465876 h 1745449"/>
                <a:gd name="connsiteX44" fmla="*/ 758702 w 1154355"/>
                <a:gd name="connsiteY44" fmla="*/ 1628054 h 1745449"/>
                <a:gd name="connsiteX45" fmla="*/ 555615 w 1154355"/>
                <a:gd name="connsiteY45" fmla="*/ 1552195 h 1745449"/>
                <a:gd name="connsiteX46" fmla="*/ 552377 w 1154355"/>
                <a:gd name="connsiteY46" fmla="*/ 1544331 h 1745449"/>
                <a:gd name="connsiteX47" fmla="*/ 676160 w 1154355"/>
                <a:gd name="connsiteY47" fmla="*/ 1632143 h 1745449"/>
                <a:gd name="connsiteX48" fmla="*/ 517682 w 1154355"/>
                <a:gd name="connsiteY48" fmla="*/ 1745209 h 1745449"/>
                <a:gd name="connsiteX49" fmla="*/ 350244 w 1154355"/>
                <a:gd name="connsiteY49" fmla="*/ 1592106 h 1745449"/>
                <a:gd name="connsiteX50" fmla="*/ 234454 w 1154355"/>
                <a:gd name="connsiteY50" fmla="*/ 1443452 h 1745449"/>
                <a:gd name="connsiteX51" fmla="*/ 87319 w 1154355"/>
                <a:gd name="connsiteY51" fmla="*/ 1375108 h 1745449"/>
                <a:gd name="connsiteX52" fmla="*/ 289106 w 1154355"/>
                <a:gd name="connsiteY52" fmla="*/ 1125156 h 1745449"/>
                <a:gd name="connsiteX53" fmla="*/ 508851 w 1154355"/>
                <a:gd name="connsiteY53" fmla="*/ 1034051 h 1745449"/>
                <a:gd name="connsiteX54" fmla="*/ 506762 w 1154355"/>
                <a:gd name="connsiteY54" fmla="*/ 1041153 h 1745449"/>
                <a:gd name="connsiteX55" fmla="*/ 310203 w 1154355"/>
                <a:gd name="connsiteY55" fmla="*/ 1128897 h 1745449"/>
                <a:gd name="connsiteX56" fmla="*/ 171665 w 1154355"/>
                <a:gd name="connsiteY56" fmla="*/ 1014840 h 1745449"/>
                <a:gd name="connsiteX57" fmla="*/ 165831 w 1154355"/>
                <a:gd name="connsiteY57" fmla="*/ 1012696 h 1745449"/>
                <a:gd name="connsiteX58" fmla="*/ 289152 w 1154355"/>
                <a:gd name="connsiteY58" fmla="*/ 1123484 h 1745449"/>
                <a:gd name="connsiteX59" fmla="*/ 64322 w 1154355"/>
                <a:gd name="connsiteY59" fmla="*/ 1138943 h 1745449"/>
                <a:gd name="connsiteX60" fmla="*/ 28078 w 1154355"/>
                <a:gd name="connsiteY60" fmla="*/ 911953 h 1745449"/>
                <a:gd name="connsiteX61" fmla="*/ 67937 w 1154355"/>
                <a:gd name="connsiteY61" fmla="*/ 882569 h 1745449"/>
                <a:gd name="connsiteX62" fmla="*/ 60675 w 1154355"/>
                <a:gd name="connsiteY62" fmla="*/ 875989 h 1745449"/>
                <a:gd name="connsiteX63" fmla="*/ 64043 w 1154355"/>
                <a:gd name="connsiteY63" fmla="*/ 872273 h 1745449"/>
                <a:gd name="connsiteX64" fmla="*/ 66204 w 1154355"/>
                <a:gd name="connsiteY64" fmla="*/ 666836 h 1745449"/>
                <a:gd name="connsiteX65" fmla="*/ 104946 w 1154355"/>
                <a:gd name="connsiteY65" fmla="*/ 638275 h 1745449"/>
                <a:gd name="connsiteX66" fmla="*/ 127483 w 1154355"/>
                <a:gd name="connsiteY66" fmla="*/ 394472 h 1745449"/>
                <a:gd name="connsiteX67" fmla="*/ 310695 w 1154355"/>
                <a:gd name="connsiteY67" fmla="*/ 359290 h 1745449"/>
                <a:gd name="connsiteX68" fmla="*/ 304975 w 1154355"/>
                <a:gd name="connsiteY68" fmla="*/ 357014 h 1745449"/>
                <a:gd name="connsiteX69" fmla="*/ 125044 w 1154355"/>
                <a:gd name="connsiteY69" fmla="*/ 399723 h 1745449"/>
                <a:gd name="connsiteX70" fmla="*/ 90680 w 1154355"/>
                <a:gd name="connsiteY70" fmla="*/ 291518 h 1745449"/>
                <a:gd name="connsiteX71" fmla="*/ 310191 w 1154355"/>
                <a:gd name="connsiteY71" fmla="*/ 72008 h 1745449"/>
                <a:gd name="connsiteX72" fmla="*/ 378523 w 1154355"/>
                <a:gd name="connsiteY72" fmla="*/ 83948 h 1745449"/>
                <a:gd name="connsiteX73" fmla="*/ 517681 w 1154355"/>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2770 w 1156922"/>
                <a:gd name="connsiteY55" fmla="*/ 1128897 h 1745449"/>
                <a:gd name="connsiteX56" fmla="*/ 174232 w 1156922"/>
                <a:gd name="connsiteY56" fmla="*/ 1014840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25805 w 1156922"/>
                <a:gd name="connsiteY57" fmla="*/ 104729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5661 w 1156922"/>
                <a:gd name="connsiteY57" fmla="*/ 102525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674 w 1156922"/>
                <a:gd name="connsiteY57" fmla="*/ 95593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207605 w 1156922"/>
                <a:gd name="connsiteY57" fmla="*/ 1002570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8601 w 1156922"/>
                <a:gd name="connsiteY57" fmla="*/ 96098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30903 w 1156922"/>
                <a:gd name="connsiteY52" fmla="*/ 1289048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415652 w 1156922"/>
                <a:gd name="connsiteY7" fmla="*/ 671495 h 1745449"/>
                <a:gd name="connsiteX8" fmla="*/ 574852 w 1156922"/>
                <a:gd name="connsiteY8" fmla="*/ 580980 h 1745449"/>
                <a:gd name="connsiteX9" fmla="*/ 433169 w 1156922"/>
                <a:gd name="connsiteY9" fmla="*/ 649695 h 1745449"/>
                <a:gd name="connsiteX10" fmla="*/ 428375 w 1156922"/>
                <a:gd name="connsiteY10" fmla="*/ 651124 h 1745449"/>
                <a:gd name="connsiteX11" fmla="*/ 761884 w 1156922"/>
                <a:gd name="connsiteY11" fmla="*/ 739852 h 1745449"/>
                <a:gd name="connsiteX12" fmla="*/ 574852 w 1156922"/>
                <a:gd name="connsiteY12" fmla="*/ 580980 h 1745449"/>
                <a:gd name="connsiteX13" fmla="*/ 520248 w 1156922"/>
                <a:gd name="connsiteY13" fmla="*/ 0 h 1745449"/>
                <a:gd name="connsiteX14" fmla="*/ 689956 w 1156922"/>
                <a:gd name="connsiteY14" fmla="*/ 147127 h 1745449"/>
                <a:gd name="connsiteX15" fmla="*/ 548455 w 1156922"/>
                <a:gd name="connsiteY15" fmla="*/ 352718 h 1745449"/>
                <a:gd name="connsiteX16" fmla="*/ 688144 w 1156922"/>
                <a:gd name="connsiteY16" fmla="*/ 149764 h 1745449"/>
                <a:gd name="connsiteX17" fmla="*/ 906946 w 1156922"/>
                <a:gd name="connsiteY17" fmla="*/ 317877 h 1745449"/>
                <a:gd name="connsiteX18" fmla="*/ 894599 w 1156922"/>
                <a:gd name="connsiteY18" fmla="*/ 376059 h 1745449"/>
                <a:gd name="connsiteX19" fmla="*/ 1043308 w 1156922"/>
                <a:gd name="connsiteY19" fmla="*/ 525101 h 1745449"/>
                <a:gd name="connsiteX20" fmla="*/ 1033782 w 1156922"/>
                <a:gd name="connsiteY20" fmla="*/ 572282 h 1745449"/>
                <a:gd name="connsiteX21" fmla="*/ 1156922 w 1156922"/>
                <a:gd name="connsiteY21" fmla="*/ 756650 h 1745449"/>
                <a:gd name="connsiteX22" fmla="*/ 931418 w 1156922"/>
                <a:gd name="connsiteY22" fmla="*/ 936938 h 1745449"/>
                <a:gd name="connsiteX23" fmla="*/ 1093103 w 1156922"/>
                <a:gd name="connsiteY23" fmla="*/ 911837 h 1745449"/>
                <a:gd name="connsiteX24" fmla="*/ 1139689 w 1156922"/>
                <a:gd name="connsiteY24" fmla="*/ 1069421 h 1745449"/>
                <a:gd name="connsiteX25" fmla="*/ 985039 w 1156922"/>
                <a:gd name="connsiteY25" fmla="*/ 1223143 h 1745449"/>
                <a:gd name="connsiteX26" fmla="*/ 776887 w 1156922"/>
                <a:gd name="connsiteY26" fmla="*/ 1140927 h 1745449"/>
                <a:gd name="connsiteX27" fmla="*/ 813087 w 1156922"/>
                <a:gd name="connsiteY27" fmla="*/ 1096095 h 1745449"/>
                <a:gd name="connsiteX28" fmla="*/ 792626 w 1156922"/>
                <a:gd name="connsiteY28" fmla="*/ 964175 h 1745449"/>
                <a:gd name="connsiteX29" fmla="*/ 793130 w 1156922"/>
                <a:gd name="connsiteY29" fmla="*/ 963884 h 1745449"/>
                <a:gd name="connsiteX30" fmla="*/ 805899 w 1156922"/>
                <a:gd name="connsiteY30" fmla="*/ 1097129 h 1745449"/>
                <a:gd name="connsiteX31" fmla="*/ 683639 w 1156922"/>
                <a:gd name="connsiteY31" fmla="*/ 1159301 h 1745449"/>
                <a:gd name="connsiteX32" fmla="*/ 569233 w 1156922"/>
                <a:gd name="connsiteY32" fmla="*/ 1093170 h 1745449"/>
                <a:gd name="connsiteX33" fmla="*/ 568513 w 1156922"/>
                <a:gd name="connsiteY33" fmla="*/ 1090754 h 1745449"/>
                <a:gd name="connsiteX34" fmla="*/ 679482 w 1156922"/>
                <a:gd name="connsiteY34" fmla="*/ 1162221 h 1745449"/>
                <a:gd name="connsiteX35" fmla="*/ 774185 w 1156922"/>
                <a:gd name="connsiteY35" fmla="*/ 1135031 h 1745449"/>
                <a:gd name="connsiteX36" fmla="*/ 972285 w 1156922"/>
                <a:gd name="connsiteY36" fmla="*/ 1224518 h 1745449"/>
                <a:gd name="connsiteX37" fmla="*/ 1030281 w 1156922"/>
                <a:gd name="connsiteY37" fmla="*/ 1340359 h 1745449"/>
                <a:gd name="connsiteX38" fmla="*/ 913405 w 1156922"/>
                <a:gd name="connsiteY38" fmla="*/ 1461368 h 1745449"/>
                <a:gd name="connsiteX39" fmla="*/ 753227 w 1156922"/>
                <a:gd name="connsiteY39" fmla="*/ 1371458 h 1745449"/>
                <a:gd name="connsiteX40" fmla="*/ 756737 w 1156922"/>
                <a:gd name="connsiteY40" fmla="*/ 1369309 h 1745449"/>
                <a:gd name="connsiteX41" fmla="*/ 911871 w 1156922"/>
                <a:gd name="connsiteY41" fmla="*/ 1465876 h 1745449"/>
                <a:gd name="connsiteX42" fmla="*/ 761269 w 1156922"/>
                <a:gd name="connsiteY42" fmla="*/ 1628054 h 1745449"/>
                <a:gd name="connsiteX43" fmla="*/ 558182 w 1156922"/>
                <a:gd name="connsiteY43" fmla="*/ 1552195 h 1745449"/>
                <a:gd name="connsiteX44" fmla="*/ 554944 w 1156922"/>
                <a:gd name="connsiteY44" fmla="*/ 1544331 h 1745449"/>
                <a:gd name="connsiteX45" fmla="*/ 678727 w 1156922"/>
                <a:gd name="connsiteY45" fmla="*/ 1632143 h 1745449"/>
                <a:gd name="connsiteX46" fmla="*/ 520249 w 1156922"/>
                <a:gd name="connsiteY46" fmla="*/ 1745209 h 1745449"/>
                <a:gd name="connsiteX47" fmla="*/ 352811 w 1156922"/>
                <a:gd name="connsiteY47" fmla="*/ 1592106 h 1745449"/>
                <a:gd name="connsiteX48" fmla="*/ 237021 w 1156922"/>
                <a:gd name="connsiteY48" fmla="*/ 1443452 h 1745449"/>
                <a:gd name="connsiteX49" fmla="*/ 89886 w 1156922"/>
                <a:gd name="connsiteY49" fmla="*/ 1375108 h 1745449"/>
                <a:gd name="connsiteX50" fmla="*/ 100537 w 1156922"/>
                <a:gd name="connsiteY50" fmla="*/ 1171427 h 1745449"/>
                <a:gd name="connsiteX51" fmla="*/ 291673 w 1156922"/>
                <a:gd name="connsiteY51" fmla="*/ 1125156 h 1745449"/>
                <a:gd name="connsiteX52" fmla="*/ 511418 w 1156922"/>
                <a:gd name="connsiteY52" fmla="*/ 1034051 h 1745449"/>
                <a:gd name="connsiteX53" fmla="*/ 509329 w 1156922"/>
                <a:gd name="connsiteY53" fmla="*/ 1041153 h 1745449"/>
                <a:gd name="connsiteX54" fmla="*/ 310893 w 1156922"/>
                <a:gd name="connsiteY54" fmla="*/ 1129981 h 1745449"/>
                <a:gd name="connsiteX55" fmla="*/ 199595 w 1156922"/>
                <a:gd name="connsiteY55" fmla="*/ 1014703 h 1745449"/>
                <a:gd name="connsiteX56" fmla="*/ 291719 w 1156922"/>
                <a:gd name="connsiteY56" fmla="*/ 1123484 h 1745449"/>
                <a:gd name="connsiteX57" fmla="*/ 66889 w 1156922"/>
                <a:gd name="connsiteY57" fmla="*/ 1138943 h 1745449"/>
                <a:gd name="connsiteX58" fmla="*/ 30645 w 1156922"/>
                <a:gd name="connsiteY58" fmla="*/ 911953 h 1745449"/>
                <a:gd name="connsiteX59" fmla="*/ 70504 w 1156922"/>
                <a:gd name="connsiteY59" fmla="*/ 882569 h 1745449"/>
                <a:gd name="connsiteX60" fmla="*/ 63242 w 1156922"/>
                <a:gd name="connsiteY60" fmla="*/ 875989 h 1745449"/>
                <a:gd name="connsiteX61" fmla="*/ 66610 w 1156922"/>
                <a:gd name="connsiteY61" fmla="*/ 872273 h 1745449"/>
                <a:gd name="connsiteX62" fmla="*/ 68771 w 1156922"/>
                <a:gd name="connsiteY62" fmla="*/ 666836 h 1745449"/>
                <a:gd name="connsiteX63" fmla="*/ 107513 w 1156922"/>
                <a:gd name="connsiteY63" fmla="*/ 638275 h 1745449"/>
                <a:gd name="connsiteX64" fmla="*/ 130050 w 1156922"/>
                <a:gd name="connsiteY64" fmla="*/ 394472 h 1745449"/>
                <a:gd name="connsiteX65" fmla="*/ 313262 w 1156922"/>
                <a:gd name="connsiteY65" fmla="*/ 359290 h 1745449"/>
                <a:gd name="connsiteX66" fmla="*/ 127611 w 1156922"/>
                <a:gd name="connsiteY66" fmla="*/ 399723 h 1745449"/>
                <a:gd name="connsiteX67" fmla="*/ 93247 w 1156922"/>
                <a:gd name="connsiteY67" fmla="*/ 291518 h 1745449"/>
                <a:gd name="connsiteX68" fmla="*/ 312758 w 1156922"/>
                <a:gd name="connsiteY68" fmla="*/ 72008 h 1745449"/>
                <a:gd name="connsiteX69" fmla="*/ 381090 w 1156922"/>
                <a:gd name="connsiteY69" fmla="*/ 83948 h 1745449"/>
                <a:gd name="connsiteX70" fmla="*/ 520248 w 1156922"/>
                <a:gd name="connsiteY70"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17622 w 1156922"/>
                <a:gd name="connsiteY2" fmla="*/ 72031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63856 w 1156922"/>
                <a:gd name="connsiteY2" fmla="*/ 77871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2637 w 1156922"/>
                <a:gd name="connsiteY1" fmla="*/ 806948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403541 w 1156922"/>
                <a:gd name="connsiteY1" fmla="*/ 751209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1585 w 1156922"/>
                <a:gd name="connsiteY1" fmla="*/ 747902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74031 w 1156922"/>
                <a:gd name="connsiteY1" fmla="*/ 82581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6388 w 1156922"/>
                <a:gd name="connsiteY1" fmla="*/ 86026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1417 w 1156922"/>
                <a:gd name="connsiteY1" fmla="*/ 79535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08044 w 1156922"/>
                <a:gd name="connsiteY0" fmla="*/ 795221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08044 w 1156922"/>
                <a:gd name="connsiteY6" fmla="*/ 795221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486332 w 1156922"/>
                <a:gd name="connsiteY0" fmla="*/ 870327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486332 w 1156922"/>
                <a:gd name="connsiteY6" fmla="*/ 870327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83011 w 1156922"/>
                <a:gd name="connsiteY0" fmla="*/ 916786 h 1745449"/>
                <a:gd name="connsiteX1" fmla="*/ 334959 w 1156922"/>
                <a:gd name="connsiteY1" fmla="*/ 805824 h 1745449"/>
                <a:gd name="connsiteX2" fmla="*/ 583011 w 1156922"/>
                <a:gd name="connsiteY2" fmla="*/ 916786 h 1745449"/>
                <a:gd name="connsiteX3" fmla="*/ 574852 w 1156922"/>
                <a:gd name="connsiteY3" fmla="*/ 580980 h 1745449"/>
                <a:gd name="connsiteX4" fmla="*/ 433169 w 1156922"/>
                <a:gd name="connsiteY4" fmla="*/ 649695 h 1745449"/>
                <a:gd name="connsiteX5" fmla="*/ 428375 w 1156922"/>
                <a:gd name="connsiteY5" fmla="*/ 651124 h 1745449"/>
                <a:gd name="connsiteX6" fmla="*/ 761884 w 1156922"/>
                <a:gd name="connsiteY6" fmla="*/ 739852 h 1745449"/>
                <a:gd name="connsiteX7" fmla="*/ 574852 w 1156922"/>
                <a:gd name="connsiteY7" fmla="*/ 580980 h 1745449"/>
                <a:gd name="connsiteX8" fmla="*/ 520248 w 1156922"/>
                <a:gd name="connsiteY8" fmla="*/ 0 h 1745449"/>
                <a:gd name="connsiteX9" fmla="*/ 689956 w 1156922"/>
                <a:gd name="connsiteY9" fmla="*/ 147127 h 1745449"/>
                <a:gd name="connsiteX10" fmla="*/ 548455 w 1156922"/>
                <a:gd name="connsiteY10" fmla="*/ 352718 h 1745449"/>
                <a:gd name="connsiteX11" fmla="*/ 688144 w 1156922"/>
                <a:gd name="connsiteY11" fmla="*/ 149764 h 1745449"/>
                <a:gd name="connsiteX12" fmla="*/ 906946 w 1156922"/>
                <a:gd name="connsiteY12" fmla="*/ 317877 h 1745449"/>
                <a:gd name="connsiteX13" fmla="*/ 894599 w 1156922"/>
                <a:gd name="connsiteY13" fmla="*/ 376059 h 1745449"/>
                <a:gd name="connsiteX14" fmla="*/ 1043308 w 1156922"/>
                <a:gd name="connsiteY14" fmla="*/ 525101 h 1745449"/>
                <a:gd name="connsiteX15" fmla="*/ 1033782 w 1156922"/>
                <a:gd name="connsiteY15" fmla="*/ 572282 h 1745449"/>
                <a:gd name="connsiteX16" fmla="*/ 1156922 w 1156922"/>
                <a:gd name="connsiteY16" fmla="*/ 756650 h 1745449"/>
                <a:gd name="connsiteX17" fmla="*/ 931418 w 1156922"/>
                <a:gd name="connsiteY17" fmla="*/ 936938 h 1745449"/>
                <a:gd name="connsiteX18" fmla="*/ 1093103 w 1156922"/>
                <a:gd name="connsiteY18" fmla="*/ 911837 h 1745449"/>
                <a:gd name="connsiteX19" fmla="*/ 1139689 w 1156922"/>
                <a:gd name="connsiteY19" fmla="*/ 1069421 h 1745449"/>
                <a:gd name="connsiteX20" fmla="*/ 985039 w 1156922"/>
                <a:gd name="connsiteY20" fmla="*/ 1223143 h 1745449"/>
                <a:gd name="connsiteX21" fmla="*/ 776887 w 1156922"/>
                <a:gd name="connsiteY21" fmla="*/ 1140927 h 1745449"/>
                <a:gd name="connsiteX22" fmla="*/ 813087 w 1156922"/>
                <a:gd name="connsiteY22" fmla="*/ 1096095 h 1745449"/>
                <a:gd name="connsiteX23" fmla="*/ 792626 w 1156922"/>
                <a:gd name="connsiteY23" fmla="*/ 964175 h 1745449"/>
                <a:gd name="connsiteX24" fmla="*/ 793130 w 1156922"/>
                <a:gd name="connsiteY24" fmla="*/ 963884 h 1745449"/>
                <a:gd name="connsiteX25" fmla="*/ 805899 w 1156922"/>
                <a:gd name="connsiteY25" fmla="*/ 1097129 h 1745449"/>
                <a:gd name="connsiteX26" fmla="*/ 683639 w 1156922"/>
                <a:gd name="connsiteY26" fmla="*/ 1159301 h 1745449"/>
                <a:gd name="connsiteX27" fmla="*/ 569233 w 1156922"/>
                <a:gd name="connsiteY27" fmla="*/ 1093170 h 1745449"/>
                <a:gd name="connsiteX28" fmla="*/ 568513 w 1156922"/>
                <a:gd name="connsiteY28" fmla="*/ 1090754 h 1745449"/>
                <a:gd name="connsiteX29" fmla="*/ 679482 w 1156922"/>
                <a:gd name="connsiteY29" fmla="*/ 1162221 h 1745449"/>
                <a:gd name="connsiteX30" fmla="*/ 774185 w 1156922"/>
                <a:gd name="connsiteY30" fmla="*/ 1135031 h 1745449"/>
                <a:gd name="connsiteX31" fmla="*/ 972285 w 1156922"/>
                <a:gd name="connsiteY31" fmla="*/ 1224518 h 1745449"/>
                <a:gd name="connsiteX32" fmla="*/ 1030281 w 1156922"/>
                <a:gd name="connsiteY32" fmla="*/ 1340359 h 1745449"/>
                <a:gd name="connsiteX33" fmla="*/ 913405 w 1156922"/>
                <a:gd name="connsiteY33" fmla="*/ 1461368 h 1745449"/>
                <a:gd name="connsiteX34" fmla="*/ 753227 w 1156922"/>
                <a:gd name="connsiteY34" fmla="*/ 1371458 h 1745449"/>
                <a:gd name="connsiteX35" fmla="*/ 756737 w 1156922"/>
                <a:gd name="connsiteY35" fmla="*/ 1369309 h 1745449"/>
                <a:gd name="connsiteX36" fmla="*/ 911871 w 1156922"/>
                <a:gd name="connsiteY36" fmla="*/ 1465876 h 1745449"/>
                <a:gd name="connsiteX37" fmla="*/ 761269 w 1156922"/>
                <a:gd name="connsiteY37" fmla="*/ 1628054 h 1745449"/>
                <a:gd name="connsiteX38" fmla="*/ 558182 w 1156922"/>
                <a:gd name="connsiteY38" fmla="*/ 1552195 h 1745449"/>
                <a:gd name="connsiteX39" fmla="*/ 554944 w 1156922"/>
                <a:gd name="connsiteY39" fmla="*/ 1544331 h 1745449"/>
                <a:gd name="connsiteX40" fmla="*/ 678727 w 1156922"/>
                <a:gd name="connsiteY40" fmla="*/ 1632143 h 1745449"/>
                <a:gd name="connsiteX41" fmla="*/ 520249 w 1156922"/>
                <a:gd name="connsiteY41" fmla="*/ 1745209 h 1745449"/>
                <a:gd name="connsiteX42" fmla="*/ 352811 w 1156922"/>
                <a:gd name="connsiteY42" fmla="*/ 1592106 h 1745449"/>
                <a:gd name="connsiteX43" fmla="*/ 237021 w 1156922"/>
                <a:gd name="connsiteY43" fmla="*/ 1443452 h 1745449"/>
                <a:gd name="connsiteX44" fmla="*/ 89886 w 1156922"/>
                <a:gd name="connsiteY44" fmla="*/ 1375108 h 1745449"/>
                <a:gd name="connsiteX45" fmla="*/ 100537 w 1156922"/>
                <a:gd name="connsiteY45" fmla="*/ 1171427 h 1745449"/>
                <a:gd name="connsiteX46" fmla="*/ 291673 w 1156922"/>
                <a:gd name="connsiteY46" fmla="*/ 1125156 h 1745449"/>
                <a:gd name="connsiteX47" fmla="*/ 511418 w 1156922"/>
                <a:gd name="connsiteY47" fmla="*/ 1034051 h 1745449"/>
                <a:gd name="connsiteX48" fmla="*/ 509329 w 1156922"/>
                <a:gd name="connsiteY48" fmla="*/ 1041153 h 1745449"/>
                <a:gd name="connsiteX49" fmla="*/ 310893 w 1156922"/>
                <a:gd name="connsiteY49" fmla="*/ 1129981 h 1745449"/>
                <a:gd name="connsiteX50" fmla="*/ 199595 w 1156922"/>
                <a:gd name="connsiteY50" fmla="*/ 1014703 h 1745449"/>
                <a:gd name="connsiteX51" fmla="*/ 291719 w 1156922"/>
                <a:gd name="connsiteY51" fmla="*/ 1123484 h 1745449"/>
                <a:gd name="connsiteX52" fmla="*/ 66889 w 1156922"/>
                <a:gd name="connsiteY52" fmla="*/ 1138943 h 1745449"/>
                <a:gd name="connsiteX53" fmla="*/ 30645 w 1156922"/>
                <a:gd name="connsiteY53" fmla="*/ 911953 h 1745449"/>
                <a:gd name="connsiteX54" fmla="*/ 70504 w 1156922"/>
                <a:gd name="connsiteY54" fmla="*/ 882569 h 1745449"/>
                <a:gd name="connsiteX55" fmla="*/ 63242 w 1156922"/>
                <a:gd name="connsiteY55" fmla="*/ 875989 h 1745449"/>
                <a:gd name="connsiteX56" fmla="*/ 66610 w 1156922"/>
                <a:gd name="connsiteY56" fmla="*/ 872273 h 1745449"/>
                <a:gd name="connsiteX57" fmla="*/ 68771 w 1156922"/>
                <a:gd name="connsiteY57" fmla="*/ 666836 h 1745449"/>
                <a:gd name="connsiteX58" fmla="*/ 107513 w 1156922"/>
                <a:gd name="connsiteY58" fmla="*/ 638275 h 1745449"/>
                <a:gd name="connsiteX59" fmla="*/ 130050 w 1156922"/>
                <a:gd name="connsiteY59" fmla="*/ 394472 h 1745449"/>
                <a:gd name="connsiteX60" fmla="*/ 313262 w 1156922"/>
                <a:gd name="connsiteY60" fmla="*/ 359290 h 1745449"/>
                <a:gd name="connsiteX61" fmla="*/ 127611 w 1156922"/>
                <a:gd name="connsiteY61" fmla="*/ 399723 h 1745449"/>
                <a:gd name="connsiteX62" fmla="*/ 93247 w 1156922"/>
                <a:gd name="connsiteY62" fmla="*/ 291518 h 1745449"/>
                <a:gd name="connsiteX63" fmla="*/ 312758 w 1156922"/>
                <a:gd name="connsiteY63" fmla="*/ 72008 h 1745449"/>
                <a:gd name="connsiteX64" fmla="*/ 381090 w 1156922"/>
                <a:gd name="connsiteY64" fmla="*/ 83948 h 1745449"/>
                <a:gd name="connsiteX65" fmla="*/ 520248 w 1156922"/>
                <a:gd name="connsiteY65"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70504 w 1156922"/>
                <a:gd name="connsiteY51" fmla="*/ 882569 h 1745449"/>
                <a:gd name="connsiteX52" fmla="*/ 63242 w 1156922"/>
                <a:gd name="connsiteY52" fmla="*/ 875989 h 1745449"/>
                <a:gd name="connsiteX53" fmla="*/ 66610 w 1156922"/>
                <a:gd name="connsiteY53" fmla="*/ 872273 h 1745449"/>
                <a:gd name="connsiteX54" fmla="*/ 68771 w 1156922"/>
                <a:gd name="connsiteY54" fmla="*/ 666836 h 1745449"/>
                <a:gd name="connsiteX55" fmla="*/ 107513 w 1156922"/>
                <a:gd name="connsiteY55" fmla="*/ 638275 h 1745449"/>
                <a:gd name="connsiteX56" fmla="*/ 130050 w 1156922"/>
                <a:gd name="connsiteY56" fmla="*/ 394472 h 1745449"/>
                <a:gd name="connsiteX57" fmla="*/ 313262 w 1156922"/>
                <a:gd name="connsiteY57" fmla="*/ 359290 h 1745449"/>
                <a:gd name="connsiteX58" fmla="*/ 127611 w 1156922"/>
                <a:gd name="connsiteY58" fmla="*/ 399723 h 1745449"/>
                <a:gd name="connsiteX59" fmla="*/ 93247 w 1156922"/>
                <a:gd name="connsiteY59" fmla="*/ 291518 h 1745449"/>
                <a:gd name="connsiteX60" fmla="*/ 312758 w 1156922"/>
                <a:gd name="connsiteY60" fmla="*/ 72008 h 1745449"/>
                <a:gd name="connsiteX61" fmla="*/ 381090 w 1156922"/>
                <a:gd name="connsiteY61" fmla="*/ 83948 h 1745449"/>
                <a:gd name="connsiteX62" fmla="*/ 520248 w 1156922"/>
                <a:gd name="connsiteY62"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63242 w 1156922"/>
                <a:gd name="connsiteY51" fmla="*/ 875989 h 1745449"/>
                <a:gd name="connsiteX52" fmla="*/ 66610 w 1156922"/>
                <a:gd name="connsiteY52" fmla="*/ 872273 h 1745449"/>
                <a:gd name="connsiteX53" fmla="*/ 68771 w 1156922"/>
                <a:gd name="connsiteY53" fmla="*/ 666836 h 1745449"/>
                <a:gd name="connsiteX54" fmla="*/ 107513 w 1156922"/>
                <a:gd name="connsiteY54" fmla="*/ 638275 h 1745449"/>
                <a:gd name="connsiteX55" fmla="*/ 130050 w 1156922"/>
                <a:gd name="connsiteY55" fmla="*/ 394472 h 1745449"/>
                <a:gd name="connsiteX56" fmla="*/ 313262 w 1156922"/>
                <a:gd name="connsiteY56" fmla="*/ 359290 h 1745449"/>
                <a:gd name="connsiteX57" fmla="*/ 127611 w 1156922"/>
                <a:gd name="connsiteY57" fmla="*/ 399723 h 1745449"/>
                <a:gd name="connsiteX58" fmla="*/ 93247 w 1156922"/>
                <a:gd name="connsiteY58" fmla="*/ 291518 h 1745449"/>
                <a:gd name="connsiteX59" fmla="*/ 312758 w 1156922"/>
                <a:gd name="connsiteY59" fmla="*/ 72008 h 1745449"/>
                <a:gd name="connsiteX60" fmla="*/ 381090 w 1156922"/>
                <a:gd name="connsiteY60" fmla="*/ 83948 h 1745449"/>
                <a:gd name="connsiteX61" fmla="*/ 520248 w 1156922"/>
                <a:gd name="connsiteY61" fmla="*/ 0 h 17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56922" h="1745449">
                  <a:moveTo>
                    <a:pt x="574852" y="580980"/>
                  </a:moveTo>
                  <a:cubicBezTo>
                    <a:pt x="520617" y="581239"/>
                    <a:pt x="468565" y="605639"/>
                    <a:pt x="433169" y="649695"/>
                  </a:cubicBezTo>
                  <a:lnTo>
                    <a:pt x="428375" y="651124"/>
                  </a:lnTo>
                  <a:cubicBezTo>
                    <a:pt x="591150" y="486039"/>
                    <a:pt x="723783" y="629198"/>
                    <a:pt x="761884" y="739852"/>
                  </a:cubicBezTo>
                  <a:cubicBezTo>
                    <a:pt x="716438" y="618258"/>
                    <a:pt x="666879" y="595601"/>
                    <a:pt x="574852" y="580980"/>
                  </a:cubicBezTo>
                  <a:close/>
                  <a:moveTo>
                    <a:pt x="520248" y="0"/>
                  </a:moveTo>
                  <a:cubicBezTo>
                    <a:pt x="604238" y="1"/>
                    <a:pt x="679902" y="66713"/>
                    <a:pt x="689956" y="147127"/>
                  </a:cubicBezTo>
                  <a:cubicBezTo>
                    <a:pt x="596145" y="188889"/>
                    <a:pt x="533533" y="268997"/>
                    <a:pt x="548455" y="352718"/>
                  </a:cubicBezTo>
                  <a:cubicBezTo>
                    <a:pt x="533548" y="230271"/>
                    <a:pt x="615091" y="176969"/>
                    <a:pt x="688144" y="149764"/>
                  </a:cubicBezTo>
                  <a:cubicBezTo>
                    <a:pt x="751826" y="118134"/>
                    <a:pt x="917634" y="192679"/>
                    <a:pt x="906946" y="317877"/>
                  </a:cubicBezTo>
                  <a:lnTo>
                    <a:pt x="894599" y="376059"/>
                  </a:lnTo>
                  <a:cubicBezTo>
                    <a:pt x="971839" y="383642"/>
                    <a:pt x="1043308" y="445155"/>
                    <a:pt x="1043308" y="525101"/>
                  </a:cubicBezTo>
                  <a:lnTo>
                    <a:pt x="1033782" y="572282"/>
                  </a:lnTo>
                  <a:cubicBezTo>
                    <a:pt x="1106102" y="602218"/>
                    <a:pt x="1156922" y="673500"/>
                    <a:pt x="1156922" y="756650"/>
                  </a:cubicBezTo>
                  <a:cubicBezTo>
                    <a:pt x="1139861" y="817426"/>
                    <a:pt x="1121662" y="975066"/>
                    <a:pt x="931418" y="936938"/>
                  </a:cubicBezTo>
                  <a:cubicBezTo>
                    <a:pt x="980818" y="952319"/>
                    <a:pt x="1045306" y="949638"/>
                    <a:pt x="1093103" y="911837"/>
                  </a:cubicBezTo>
                  <a:cubicBezTo>
                    <a:pt x="1114905" y="939143"/>
                    <a:pt x="1157700" y="1017537"/>
                    <a:pt x="1139689" y="1069421"/>
                  </a:cubicBezTo>
                  <a:cubicBezTo>
                    <a:pt x="1121678" y="1121305"/>
                    <a:pt x="1075234" y="1204160"/>
                    <a:pt x="985039" y="1223143"/>
                  </a:cubicBezTo>
                  <a:cubicBezTo>
                    <a:pt x="892994" y="1236921"/>
                    <a:pt x="804973" y="1207417"/>
                    <a:pt x="776887" y="1140927"/>
                  </a:cubicBezTo>
                  <a:cubicBezTo>
                    <a:pt x="790672" y="1131422"/>
                    <a:pt x="801340" y="1106553"/>
                    <a:pt x="813087" y="1096095"/>
                  </a:cubicBezTo>
                  <a:cubicBezTo>
                    <a:pt x="825437" y="1085100"/>
                    <a:pt x="816453" y="1005443"/>
                    <a:pt x="792626" y="964175"/>
                  </a:cubicBezTo>
                  <a:lnTo>
                    <a:pt x="793130" y="963884"/>
                  </a:lnTo>
                  <a:cubicBezTo>
                    <a:pt x="813024" y="998341"/>
                    <a:pt x="824147" y="1064560"/>
                    <a:pt x="805899" y="1097129"/>
                  </a:cubicBezTo>
                  <a:cubicBezTo>
                    <a:pt x="787651" y="1129698"/>
                    <a:pt x="723083" y="1159961"/>
                    <a:pt x="683639" y="1159301"/>
                  </a:cubicBezTo>
                  <a:cubicBezTo>
                    <a:pt x="644195" y="1158641"/>
                    <a:pt x="596127" y="1132919"/>
                    <a:pt x="569233" y="1093170"/>
                  </a:cubicBezTo>
                  <a:lnTo>
                    <a:pt x="568513" y="1090754"/>
                  </a:lnTo>
                  <a:cubicBezTo>
                    <a:pt x="591598" y="1132362"/>
                    <a:pt x="645203" y="1154842"/>
                    <a:pt x="679482" y="1162221"/>
                  </a:cubicBezTo>
                  <a:cubicBezTo>
                    <a:pt x="713761" y="1169601"/>
                    <a:pt x="755490" y="1145178"/>
                    <a:pt x="774185" y="1135031"/>
                  </a:cubicBezTo>
                  <a:cubicBezTo>
                    <a:pt x="818106" y="1204139"/>
                    <a:pt x="869653" y="1239191"/>
                    <a:pt x="972285" y="1224518"/>
                  </a:cubicBezTo>
                  <a:cubicBezTo>
                    <a:pt x="982691" y="1244918"/>
                    <a:pt x="1035969" y="1265242"/>
                    <a:pt x="1030281" y="1340359"/>
                  </a:cubicBezTo>
                  <a:cubicBezTo>
                    <a:pt x="1022429" y="1417912"/>
                    <a:pt x="953020" y="1452047"/>
                    <a:pt x="913405" y="1461368"/>
                  </a:cubicBezTo>
                  <a:cubicBezTo>
                    <a:pt x="850825" y="1456954"/>
                    <a:pt x="780590" y="1430126"/>
                    <a:pt x="753227" y="1371458"/>
                  </a:cubicBezTo>
                  <a:lnTo>
                    <a:pt x="756737" y="1369309"/>
                  </a:lnTo>
                  <a:cubicBezTo>
                    <a:pt x="787288" y="1434972"/>
                    <a:pt x="841736" y="1460651"/>
                    <a:pt x="911871" y="1465876"/>
                  </a:cubicBezTo>
                  <a:cubicBezTo>
                    <a:pt x="893931" y="1530873"/>
                    <a:pt x="826824" y="1611456"/>
                    <a:pt x="761269" y="1628054"/>
                  </a:cubicBezTo>
                  <a:cubicBezTo>
                    <a:pt x="673077" y="1642970"/>
                    <a:pt x="591564" y="1612285"/>
                    <a:pt x="558182" y="1552195"/>
                  </a:cubicBezTo>
                  <a:lnTo>
                    <a:pt x="554944" y="1544331"/>
                  </a:lnTo>
                  <a:cubicBezTo>
                    <a:pt x="581794" y="1587888"/>
                    <a:pt x="620115" y="1623412"/>
                    <a:pt x="678727" y="1632143"/>
                  </a:cubicBezTo>
                  <a:cubicBezTo>
                    <a:pt x="653380" y="1690042"/>
                    <a:pt x="578321" y="1749714"/>
                    <a:pt x="520249" y="1745209"/>
                  </a:cubicBezTo>
                  <a:cubicBezTo>
                    <a:pt x="462177" y="1740704"/>
                    <a:pt x="390439" y="1725516"/>
                    <a:pt x="352811" y="1592106"/>
                  </a:cubicBezTo>
                  <a:cubicBezTo>
                    <a:pt x="276718" y="1594495"/>
                    <a:pt x="205941" y="1494313"/>
                    <a:pt x="237021" y="1443452"/>
                  </a:cubicBezTo>
                  <a:cubicBezTo>
                    <a:pt x="190143" y="1453117"/>
                    <a:pt x="129392" y="1440804"/>
                    <a:pt x="89886" y="1375108"/>
                  </a:cubicBezTo>
                  <a:cubicBezTo>
                    <a:pt x="50380" y="1309412"/>
                    <a:pt x="66906" y="1213086"/>
                    <a:pt x="100537" y="1171427"/>
                  </a:cubicBezTo>
                  <a:cubicBezTo>
                    <a:pt x="155128" y="1187746"/>
                    <a:pt x="231827" y="1165175"/>
                    <a:pt x="291673" y="1125156"/>
                  </a:cubicBezTo>
                  <a:cubicBezTo>
                    <a:pt x="366683" y="1132065"/>
                    <a:pt x="476931" y="1101048"/>
                    <a:pt x="511418" y="1034051"/>
                  </a:cubicBezTo>
                  <a:lnTo>
                    <a:pt x="509329" y="1041153"/>
                  </a:lnTo>
                  <a:cubicBezTo>
                    <a:pt x="479058" y="1100683"/>
                    <a:pt x="362515" y="1134389"/>
                    <a:pt x="310893" y="1129981"/>
                  </a:cubicBezTo>
                  <a:cubicBezTo>
                    <a:pt x="259271" y="1125573"/>
                    <a:pt x="227025" y="1074376"/>
                    <a:pt x="199595" y="1014703"/>
                  </a:cubicBezTo>
                  <a:cubicBezTo>
                    <a:pt x="226662" y="1079430"/>
                    <a:pt x="237372" y="1107583"/>
                    <a:pt x="291719" y="1123484"/>
                  </a:cubicBezTo>
                  <a:cubicBezTo>
                    <a:pt x="261058" y="1147454"/>
                    <a:pt x="151353" y="1222778"/>
                    <a:pt x="66889" y="1138943"/>
                  </a:cubicBezTo>
                  <a:cubicBezTo>
                    <a:pt x="13436" y="1085888"/>
                    <a:pt x="-32657" y="981796"/>
                    <a:pt x="30645" y="911953"/>
                  </a:cubicBezTo>
                  <a:lnTo>
                    <a:pt x="63242" y="875989"/>
                  </a:lnTo>
                  <a:lnTo>
                    <a:pt x="66610" y="872273"/>
                  </a:lnTo>
                  <a:cubicBezTo>
                    <a:pt x="14471" y="814783"/>
                    <a:pt x="15082" y="726072"/>
                    <a:pt x="68771" y="666836"/>
                  </a:cubicBezTo>
                  <a:lnTo>
                    <a:pt x="107513" y="638275"/>
                  </a:lnTo>
                  <a:cubicBezTo>
                    <a:pt x="75957" y="571593"/>
                    <a:pt x="81033" y="454101"/>
                    <a:pt x="130050" y="394472"/>
                  </a:cubicBezTo>
                  <a:cubicBezTo>
                    <a:pt x="182831" y="364223"/>
                    <a:pt x="223751" y="353981"/>
                    <a:pt x="313262" y="359290"/>
                  </a:cubicBezTo>
                  <a:cubicBezTo>
                    <a:pt x="312856" y="360165"/>
                    <a:pt x="203467" y="335836"/>
                    <a:pt x="127611" y="399723"/>
                  </a:cubicBezTo>
                  <a:cubicBezTo>
                    <a:pt x="104244" y="370058"/>
                    <a:pt x="93247" y="332072"/>
                    <a:pt x="93247" y="291518"/>
                  </a:cubicBezTo>
                  <a:cubicBezTo>
                    <a:pt x="93247" y="170286"/>
                    <a:pt x="191525" y="72008"/>
                    <a:pt x="312758" y="72008"/>
                  </a:cubicBezTo>
                  <a:cubicBezTo>
                    <a:pt x="336736" y="72008"/>
                    <a:pt x="359816" y="75853"/>
                    <a:pt x="381090" y="83948"/>
                  </a:cubicBezTo>
                  <a:cubicBezTo>
                    <a:pt x="411802" y="33609"/>
                    <a:pt x="453668" y="0"/>
                    <a:pt x="520248" y="0"/>
                  </a:cubicBezTo>
                  <a:close/>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grpSp>
        <p:nvGrpSpPr>
          <p:cNvPr id="22" name="그룹 15">
            <a:extLst>
              <a:ext uri="{FF2B5EF4-FFF2-40B4-BE49-F238E27FC236}">
                <a16:creationId xmlns:a16="http://schemas.microsoft.com/office/drawing/2014/main" id="{115482C3-7BF7-44FF-BA66-6D17807E1E51}"/>
              </a:ext>
            </a:extLst>
          </p:cNvPr>
          <p:cNvGrpSpPr/>
          <p:nvPr/>
        </p:nvGrpSpPr>
        <p:grpSpPr>
          <a:xfrm>
            <a:off x="846176" y="1570836"/>
            <a:ext cx="5936754" cy="1307653"/>
            <a:chOff x="491556" y="1412776"/>
            <a:chExt cx="4080444" cy="1307653"/>
          </a:xfrm>
        </p:grpSpPr>
        <p:sp>
          <p:nvSpPr>
            <p:cNvPr id="23" name="TextBox 22">
              <a:extLst>
                <a:ext uri="{FF2B5EF4-FFF2-40B4-BE49-F238E27FC236}">
                  <a16:creationId xmlns:a16="http://schemas.microsoft.com/office/drawing/2014/main" id="{B8CFCE73-9104-4000-ABF3-8FDB57901530}"/>
                </a:ext>
              </a:extLst>
            </p:cNvPr>
            <p:cNvSpPr txBox="1"/>
            <p:nvPr/>
          </p:nvSpPr>
          <p:spPr>
            <a:xfrm>
              <a:off x="491556" y="1704766"/>
              <a:ext cx="4080444" cy="1015663"/>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 </a:t>
              </a:r>
            </a:p>
          </p:txBody>
        </p:sp>
        <p:sp>
          <p:nvSpPr>
            <p:cNvPr id="24" name="TextBox 23">
              <a:extLst>
                <a:ext uri="{FF2B5EF4-FFF2-40B4-BE49-F238E27FC236}">
                  <a16:creationId xmlns:a16="http://schemas.microsoft.com/office/drawing/2014/main" id="{11DC8821-AC6B-4F99-8CF7-7AA293910D2B}"/>
                </a:ext>
              </a:extLst>
            </p:cNvPr>
            <p:cNvSpPr txBox="1"/>
            <p:nvPr/>
          </p:nvSpPr>
          <p:spPr>
            <a:xfrm>
              <a:off x="491556" y="1412776"/>
              <a:ext cx="4080444" cy="369332"/>
            </a:xfrm>
            <a:prstGeom prst="rect">
              <a:avLst/>
            </a:prstGeom>
            <a:noFill/>
          </p:spPr>
          <p:txBody>
            <a:bodyPr wrap="square" rtlCol="0">
              <a:spAutoFit/>
            </a:bodyPr>
            <a:lstStyle/>
            <a:p>
              <a:r>
                <a:rPr lang="en-US" altLang="ko-KR" b="1" dirty="0">
                  <a:solidFill>
                    <a:schemeClr val="accent4"/>
                  </a:solidFill>
                  <a:cs typeface="Arial" pitchFamily="34" charset="0"/>
                </a:rPr>
                <a:t>Your Text  Here</a:t>
              </a:r>
              <a:endParaRPr lang="ko-KR" altLang="en-US" b="1" dirty="0">
                <a:solidFill>
                  <a:schemeClr val="accent4"/>
                </a:solidFill>
                <a:cs typeface="Arial" pitchFamily="34" charset="0"/>
              </a:endParaRPr>
            </a:p>
          </p:txBody>
        </p:sp>
      </p:grpSp>
      <p:sp>
        <p:nvSpPr>
          <p:cNvPr id="25" name="Oval 7">
            <a:extLst>
              <a:ext uri="{FF2B5EF4-FFF2-40B4-BE49-F238E27FC236}">
                <a16:creationId xmlns:a16="http://schemas.microsoft.com/office/drawing/2014/main" id="{EC2E3B78-57A2-4522-8662-55479C271FB6}"/>
              </a:ext>
            </a:extLst>
          </p:cNvPr>
          <p:cNvSpPr/>
          <p:nvPr/>
        </p:nvSpPr>
        <p:spPr>
          <a:xfrm>
            <a:off x="1105672" y="5682711"/>
            <a:ext cx="228752" cy="300480"/>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6" name="Trapezoid 10">
            <a:extLst>
              <a:ext uri="{FF2B5EF4-FFF2-40B4-BE49-F238E27FC236}">
                <a16:creationId xmlns:a16="http://schemas.microsoft.com/office/drawing/2014/main" id="{961EA56A-6129-4C7E-8B2E-1687CE554F34}"/>
              </a:ext>
            </a:extLst>
          </p:cNvPr>
          <p:cNvSpPr>
            <a:spLocks noChangeAspect="1"/>
          </p:cNvSpPr>
          <p:nvPr/>
        </p:nvSpPr>
        <p:spPr>
          <a:xfrm>
            <a:off x="1070764" y="3473966"/>
            <a:ext cx="257109" cy="256807"/>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7" name="Rounded Rectangle 1">
            <a:extLst>
              <a:ext uri="{FF2B5EF4-FFF2-40B4-BE49-F238E27FC236}">
                <a16:creationId xmlns:a16="http://schemas.microsoft.com/office/drawing/2014/main" id="{F270F621-B21F-4362-BA99-9EE1DCFA6C8D}"/>
              </a:ext>
            </a:extLst>
          </p:cNvPr>
          <p:cNvSpPr>
            <a:spLocks noChangeAspect="1"/>
          </p:cNvSpPr>
          <p:nvPr/>
        </p:nvSpPr>
        <p:spPr>
          <a:xfrm>
            <a:off x="1088362" y="4972352"/>
            <a:ext cx="239509" cy="240389"/>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8" name="Round Same Side Corner Rectangle 7">
            <a:extLst>
              <a:ext uri="{FF2B5EF4-FFF2-40B4-BE49-F238E27FC236}">
                <a16:creationId xmlns:a16="http://schemas.microsoft.com/office/drawing/2014/main" id="{0F175123-FD44-47D3-99AF-7CB75DF1F95F}"/>
              </a:ext>
            </a:extLst>
          </p:cNvPr>
          <p:cNvSpPr>
            <a:spLocks noChangeAspect="1"/>
          </p:cNvSpPr>
          <p:nvPr/>
        </p:nvSpPr>
        <p:spPr>
          <a:xfrm rot="10800000">
            <a:off x="1070764" y="4203811"/>
            <a:ext cx="259261" cy="272563"/>
          </a:xfrm>
          <a:custGeom>
            <a:avLst/>
            <a:gdLst/>
            <a:ahLst/>
            <a:cxnLst/>
            <a:rect l="l" t="t" r="r" b="b"/>
            <a:pathLst>
              <a:path w="3749229" h="3941586">
                <a:moveTo>
                  <a:pt x="1841173" y="2251014"/>
                </a:moveTo>
                <a:cubicBezTo>
                  <a:pt x="1901032" y="2251014"/>
                  <a:pt x="1949557" y="2202489"/>
                  <a:pt x="1949557" y="2142630"/>
                </a:cubicBezTo>
                <a:cubicBezTo>
                  <a:pt x="1949557" y="2082771"/>
                  <a:pt x="1901032" y="2034246"/>
                  <a:pt x="1841173" y="2034246"/>
                </a:cubicBezTo>
                <a:cubicBezTo>
                  <a:pt x="1781314" y="2034246"/>
                  <a:pt x="1732789" y="2082771"/>
                  <a:pt x="1732789" y="2142630"/>
                </a:cubicBezTo>
                <a:cubicBezTo>
                  <a:pt x="1732789" y="2202489"/>
                  <a:pt x="1781314" y="2251014"/>
                  <a:pt x="1841173" y="2251014"/>
                </a:cubicBezTo>
                <a:close/>
                <a:moveTo>
                  <a:pt x="2197713" y="2395667"/>
                </a:moveTo>
                <a:lnTo>
                  <a:pt x="1492210" y="2296503"/>
                </a:lnTo>
                <a:lnTo>
                  <a:pt x="1492210" y="2109382"/>
                </a:lnTo>
                <a:cubicBezTo>
                  <a:pt x="1492210" y="2024878"/>
                  <a:pt x="1583949" y="1956178"/>
                  <a:pt x="1697980" y="1955114"/>
                </a:cubicBezTo>
                <a:lnTo>
                  <a:pt x="1697980" y="1800200"/>
                </a:lnTo>
                <a:lnTo>
                  <a:pt x="1431133" y="1800200"/>
                </a:lnTo>
                <a:lnTo>
                  <a:pt x="1431133" y="1461593"/>
                </a:lnTo>
                <a:lnTo>
                  <a:pt x="643489" y="471679"/>
                </a:lnTo>
                <a:lnTo>
                  <a:pt x="785968" y="352125"/>
                </a:lnTo>
                <a:lnTo>
                  <a:pt x="1699128" y="1384562"/>
                </a:lnTo>
                <a:lnTo>
                  <a:pt x="1735187" y="0"/>
                </a:lnTo>
                <a:lnTo>
                  <a:pt x="1921179" y="0"/>
                </a:lnTo>
                <a:lnTo>
                  <a:pt x="1958328" y="1426402"/>
                </a:lnTo>
                <a:lnTo>
                  <a:pt x="1976872" y="1426402"/>
                </a:lnTo>
                <a:lnTo>
                  <a:pt x="1972364" y="1422619"/>
                </a:lnTo>
                <a:lnTo>
                  <a:pt x="2919184" y="352125"/>
                </a:lnTo>
                <a:lnTo>
                  <a:pt x="3061662" y="471679"/>
                </a:lnTo>
                <a:lnTo>
                  <a:pt x="2239212" y="1505339"/>
                </a:lnTo>
                <a:lnTo>
                  <a:pt x="2239212" y="1800200"/>
                </a:lnTo>
                <a:lnTo>
                  <a:pt x="1972364" y="1800200"/>
                </a:lnTo>
                <a:lnTo>
                  <a:pt x="1972364" y="1954485"/>
                </a:lnTo>
                <a:lnTo>
                  <a:pt x="1987720" y="1954485"/>
                </a:lnTo>
                <a:cubicBezTo>
                  <a:pt x="2103696" y="1954485"/>
                  <a:pt x="2197713" y="2023835"/>
                  <a:pt x="2197713" y="2109382"/>
                </a:cubicBezTo>
                <a:close/>
                <a:moveTo>
                  <a:pt x="112363" y="2735659"/>
                </a:moveTo>
                <a:cubicBezTo>
                  <a:pt x="100580" y="2737300"/>
                  <a:pt x="88281" y="2736658"/>
                  <a:pt x="76067" y="2733385"/>
                </a:cubicBezTo>
                <a:lnTo>
                  <a:pt x="67901" y="2731197"/>
                </a:lnTo>
                <a:cubicBezTo>
                  <a:pt x="19046" y="2718106"/>
                  <a:pt x="-9948" y="2667888"/>
                  <a:pt x="3143" y="2619032"/>
                </a:cubicBezTo>
                <a:lnTo>
                  <a:pt x="136132" y="2122709"/>
                </a:lnTo>
                <a:cubicBezTo>
                  <a:pt x="149223" y="2073853"/>
                  <a:pt x="199442" y="2044859"/>
                  <a:pt x="248297" y="2057950"/>
                </a:cubicBezTo>
                <a:lnTo>
                  <a:pt x="256463" y="2060138"/>
                </a:lnTo>
                <a:cubicBezTo>
                  <a:pt x="305319" y="2073229"/>
                  <a:pt x="334312" y="2123447"/>
                  <a:pt x="321221" y="2172303"/>
                </a:cubicBezTo>
                <a:lnTo>
                  <a:pt x="188232" y="2668627"/>
                </a:lnTo>
                <a:cubicBezTo>
                  <a:pt x="178414" y="2705268"/>
                  <a:pt x="147712" y="2730738"/>
                  <a:pt x="112363" y="2735659"/>
                </a:cubicBezTo>
                <a:close/>
                <a:moveTo>
                  <a:pt x="816379" y="2803284"/>
                </a:moveTo>
                <a:lnTo>
                  <a:pt x="296148" y="2663889"/>
                </a:lnTo>
                <a:lnTo>
                  <a:pt x="412311" y="2230363"/>
                </a:lnTo>
                <a:lnTo>
                  <a:pt x="932542" y="2369758"/>
                </a:lnTo>
                <a:close/>
                <a:moveTo>
                  <a:pt x="2025342" y="3266622"/>
                </a:moveTo>
                <a:lnTo>
                  <a:pt x="881030" y="2960004"/>
                </a:lnTo>
                <a:lnTo>
                  <a:pt x="1066890" y="2266362"/>
                </a:lnTo>
                <a:lnTo>
                  <a:pt x="2211202" y="2572980"/>
                </a:lnTo>
                <a:close/>
                <a:moveTo>
                  <a:pt x="2928285" y="3694425"/>
                </a:moveTo>
                <a:lnTo>
                  <a:pt x="2109557" y="3475047"/>
                </a:lnTo>
                <a:lnTo>
                  <a:pt x="2388347" y="2434586"/>
                </a:lnTo>
                <a:lnTo>
                  <a:pt x="3207076" y="2653963"/>
                </a:lnTo>
                <a:close/>
                <a:moveTo>
                  <a:pt x="3361202" y="3940500"/>
                </a:moveTo>
                <a:cubicBezTo>
                  <a:pt x="3346463" y="3942552"/>
                  <a:pt x="3331077" y="3941748"/>
                  <a:pt x="3315798" y="3937654"/>
                </a:cubicBezTo>
                <a:lnTo>
                  <a:pt x="3103596" y="3880795"/>
                </a:lnTo>
                <a:cubicBezTo>
                  <a:pt x="3042479" y="3864419"/>
                  <a:pt x="3006210" y="3801598"/>
                  <a:pt x="3022586" y="3740481"/>
                </a:cubicBezTo>
                <a:lnTo>
                  <a:pt x="3311771" y="2661227"/>
                </a:lnTo>
                <a:cubicBezTo>
                  <a:pt x="3328148" y="2600110"/>
                  <a:pt x="3390968" y="2563840"/>
                  <a:pt x="3452085" y="2580216"/>
                </a:cubicBezTo>
                <a:lnTo>
                  <a:pt x="3664287" y="2637076"/>
                </a:lnTo>
                <a:cubicBezTo>
                  <a:pt x="3725404" y="2653452"/>
                  <a:pt x="3761673" y="2716273"/>
                  <a:pt x="3745297" y="2777390"/>
                </a:cubicBezTo>
                <a:lnTo>
                  <a:pt x="3456112" y="3856644"/>
                </a:lnTo>
                <a:cubicBezTo>
                  <a:pt x="3443830" y="3902482"/>
                  <a:pt x="3405423" y="3934343"/>
                  <a:pt x="3361202" y="39405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Tree>
    <p:extLst>
      <p:ext uri="{BB962C8B-B14F-4D97-AF65-F5344CB8AC3E}">
        <p14:creationId xmlns:p14="http://schemas.microsoft.com/office/powerpoint/2010/main" val="171174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F4FF5903-AAD1-488A-A957-70339EBC8FD1}"/>
              </a:ext>
            </a:extLst>
          </p:cNvPr>
          <p:cNvSpPr/>
          <p:nvPr/>
        </p:nvSpPr>
        <p:spPr>
          <a:xfrm>
            <a:off x="-2" y="2622309"/>
            <a:ext cx="11557001" cy="1684068"/>
          </a:xfrm>
          <a:prstGeom prst="rect">
            <a:avLst/>
          </a:prstGeom>
          <a:gradFill flip="none" rotWithShape="1">
            <a:gsLst>
              <a:gs pos="0">
                <a:srgbClr val="7030A0">
                  <a:alpha val="39000"/>
                </a:srgbClr>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 name="Rectangle 5">
            <a:extLst>
              <a:ext uri="{FF2B5EF4-FFF2-40B4-BE49-F238E27FC236}">
                <a16:creationId xmlns:a16="http://schemas.microsoft.com/office/drawing/2014/main" id="{D5E13F28-A81B-4891-AAD5-04B5F27F836B}"/>
              </a:ext>
            </a:extLst>
          </p:cNvPr>
          <p:cNvSpPr/>
          <p:nvPr/>
        </p:nvSpPr>
        <p:spPr>
          <a:xfrm>
            <a:off x="-2" y="2774709"/>
            <a:ext cx="10960101" cy="1379269"/>
          </a:xfrm>
          <a:prstGeom prst="rect">
            <a:avLst/>
          </a:prstGeom>
          <a:gradFill flip="none" rotWithShape="1">
            <a:gsLst>
              <a:gs pos="0">
                <a:srgbClr val="7030A0"/>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22EACE2C-F0BB-4B26-BDA0-E1B66FC049A7}"/>
              </a:ext>
            </a:extLst>
          </p:cNvPr>
          <p:cNvSpPr txBox="1"/>
          <p:nvPr/>
        </p:nvSpPr>
        <p:spPr>
          <a:xfrm>
            <a:off x="114300" y="2846384"/>
            <a:ext cx="7683500" cy="1200329"/>
          </a:xfrm>
          <a:prstGeom prst="rect">
            <a:avLst/>
          </a:prstGeom>
          <a:noFill/>
        </p:spPr>
        <p:txBody>
          <a:bodyPr wrap="square" rtlCol="0" anchor="ctr">
            <a:spAutoFit/>
          </a:bodyPr>
          <a:lstStyle/>
          <a:p>
            <a:r>
              <a:rPr lang="en-US" altLang="ko-KR" sz="7200" b="1" dirty="0">
                <a:solidFill>
                  <a:schemeClr val="bg1"/>
                </a:solidFill>
                <a:latin typeface="+mj-lt"/>
                <a:cs typeface="Arial" pitchFamily="34" charset="0"/>
              </a:rPr>
              <a:t>01</a:t>
            </a:r>
            <a:r>
              <a:rPr lang="en-US" altLang="ko-KR" sz="5400" b="1" dirty="0">
                <a:solidFill>
                  <a:schemeClr val="bg1"/>
                </a:solidFill>
                <a:latin typeface="+mj-lt"/>
                <a:cs typeface="Arial" pitchFamily="34" charset="0"/>
              </a:rPr>
              <a:t>.   INTRODUCTION</a:t>
            </a:r>
            <a:endParaRPr lang="ko-KR" altLang="en-US" sz="5400" b="1" dirty="0">
              <a:solidFill>
                <a:schemeClr val="bg1"/>
              </a:solidFill>
              <a:latin typeface="+mj-lt"/>
              <a:cs typeface="Arial"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aphicFrame>
        <p:nvGraphicFramePr>
          <p:cNvPr id="3" name="Chart 7">
            <a:extLst>
              <a:ext uri="{FF2B5EF4-FFF2-40B4-BE49-F238E27FC236}">
                <a16:creationId xmlns:a16="http://schemas.microsoft.com/office/drawing/2014/main" id="{1CC98B65-873C-4B30-8365-74D23B490BAB}"/>
              </a:ext>
            </a:extLst>
          </p:cNvPr>
          <p:cNvGraphicFramePr/>
          <p:nvPr>
            <p:extLst>
              <p:ext uri="{D42A27DB-BD31-4B8C-83A1-F6EECF244321}">
                <p14:modId xmlns:p14="http://schemas.microsoft.com/office/powerpoint/2010/main" val="288974504"/>
              </p:ext>
            </p:extLst>
          </p:nvPr>
        </p:nvGraphicFramePr>
        <p:xfrm>
          <a:off x="6397840" y="3524564"/>
          <a:ext cx="1531619" cy="165006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636291E4-3572-47F7-9677-1D641E2BB37A}"/>
              </a:ext>
            </a:extLst>
          </p:cNvPr>
          <p:cNvSpPr txBox="1"/>
          <p:nvPr/>
        </p:nvSpPr>
        <p:spPr>
          <a:xfrm>
            <a:off x="4631069" y="4118766"/>
            <a:ext cx="800920"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80%</a:t>
            </a:r>
            <a:endParaRPr lang="ko-KR" altLang="en-US" sz="2400" b="1" dirty="0">
              <a:solidFill>
                <a:schemeClr val="bg1"/>
              </a:solidFill>
              <a:cs typeface="Arial" pitchFamily="34" charset="0"/>
            </a:endParaRPr>
          </a:p>
        </p:txBody>
      </p:sp>
      <p:sp>
        <p:nvSpPr>
          <p:cNvPr id="5" name="TextBox 4">
            <a:extLst>
              <a:ext uri="{FF2B5EF4-FFF2-40B4-BE49-F238E27FC236}">
                <a16:creationId xmlns:a16="http://schemas.microsoft.com/office/drawing/2014/main" id="{D51D0745-A7B2-46B3-BFBD-53BD1CAAA913}"/>
              </a:ext>
            </a:extLst>
          </p:cNvPr>
          <p:cNvSpPr txBox="1"/>
          <p:nvPr/>
        </p:nvSpPr>
        <p:spPr>
          <a:xfrm>
            <a:off x="6763188" y="4118766"/>
            <a:ext cx="800920"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60%</a:t>
            </a:r>
            <a:endParaRPr lang="ko-KR" altLang="en-US" sz="2400" b="1" dirty="0">
              <a:solidFill>
                <a:schemeClr val="bg1"/>
              </a:solidFill>
              <a:cs typeface="Arial" pitchFamily="34" charset="0"/>
            </a:endParaRPr>
          </a:p>
        </p:txBody>
      </p:sp>
      <p:sp>
        <p:nvSpPr>
          <p:cNvPr id="6" name="Round Same Side Corner Rectangle 8">
            <a:extLst>
              <a:ext uri="{FF2B5EF4-FFF2-40B4-BE49-F238E27FC236}">
                <a16:creationId xmlns:a16="http://schemas.microsoft.com/office/drawing/2014/main" id="{F010320B-5689-4638-A337-990A6E373DEB}"/>
              </a:ext>
            </a:extLst>
          </p:cNvPr>
          <p:cNvSpPr/>
          <p:nvPr/>
        </p:nvSpPr>
        <p:spPr>
          <a:xfrm flipH="1">
            <a:off x="4733752" y="1810103"/>
            <a:ext cx="595555" cy="156854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7" name="Round Same Side Corner Rectangle 20">
            <a:extLst>
              <a:ext uri="{FF2B5EF4-FFF2-40B4-BE49-F238E27FC236}">
                <a16:creationId xmlns:a16="http://schemas.microsoft.com/office/drawing/2014/main" id="{88105A33-7CD3-45DF-AEB0-0584D25B503E}"/>
              </a:ext>
            </a:extLst>
          </p:cNvPr>
          <p:cNvSpPr/>
          <p:nvPr/>
        </p:nvSpPr>
        <p:spPr>
          <a:xfrm rot="10800000">
            <a:off x="6810130" y="1831137"/>
            <a:ext cx="715581" cy="1526476"/>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nvGrpSpPr>
          <p:cNvPr id="8" name="Group 7">
            <a:extLst>
              <a:ext uri="{FF2B5EF4-FFF2-40B4-BE49-F238E27FC236}">
                <a16:creationId xmlns:a16="http://schemas.microsoft.com/office/drawing/2014/main" id="{D68634CA-6C7F-4CA5-BD2E-6D0796F331CD}"/>
              </a:ext>
            </a:extLst>
          </p:cNvPr>
          <p:cNvGrpSpPr/>
          <p:nvPr/>
        </p:nvGrpSpPr>
        <p:grpSpPr>
          <a:xfrm>
            <a:off x="1277267" y="3594675"/>
            <a:ext cx="2628000" cy="673514"/>
            <a:chOff x="2113657" y="4283314"/>
            <a:chExt cx="3647460" cy="673514"/>
          </a:xfrm>
        </p:grpSpPr>
        <p:sp>
          <p:nvSpPr>
            <p:cNvPr id="9" name="TextBox 8">
              <a:extLst>
                <a:ext uri="{FF2B5EF4-FFF2-40B4-BE49-F238E27FC236}">
                  <a16:creationId xmlns:a16="http://schemas.microsoft.com/office/drawing/2014/main" id="{FF68EAC9-7BFA-4289-9E9D-50A46DFDD00D}"/>
                </a:ext>
              </a:extLst>
            </p:cNvPr>
            <p:cNvSpPr txBox="1"/>
            <p:nvPr/>
          </p:nvSpPr>
          <p:spPr>
            <a:xfrm>
              <a:off x="2113657" y="4495163"/>
              <a:ext cx="3647459" cy="461665"/>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 </a:t>
              </a:r>
            </a:p>
          </p:txBody>
        </p:sp>
        <p:sp>
          <p:nvSpPr>
            <p:cNvPr id="10" name="TextBox 9">
              <a:extLst>
                <a:ext uri="{FF2B5EF4-FFF2-40B4-BE49-F238E27FC236}">
                  <a16:creationId xmlns:a16="http://schemas.microsoft.com/office/drawing/2014/main" id="{EBC62604-F857-440E-89F5-2565F1AAB1A0}"/>
                </a:ext>
              </a:extLst>
            </p:cNvPr>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289349ED-6CF1-4CF1-9976-038C900CDC38}"/>
              </a:ext>
            </a:extLst>
          </p:cNvPr>
          <p:cNvGrpSpPr/>
          <p:nvPr/>
        </p:nvGrpSpPr>
        <p:grpSpPr>
          <a:xfrm>
            <a:off x="1277267" y="4347149"/>
            <a:ext cx="2628000" cy="673514"/>
            <a:chOff x="2113657" y="4283314"/>
            <a:chExt cx="3647460" cy="673514"/>
          </a:xfrm>
        </p:grpSpPr>
        <p:sp>
          <p:nvSpPr>
            <p:cNvPr id="12" name="TextBox 11">
              <a:extLst>
                <a:ext uri="{FF2B5EF4-FFF2-40B4-BE49-F238E27FC236}">
                  <a16:creationId xmlns:a16="http://schemas.microsoft.com/office/drawing/2014/main" id="{6546DAC4-8C1F-4D55-8023-883D47DA73B1}"/>
                </a:ext>
              </a:extLst>
            </p:cNvPr>
            <p:cNvSpPr txBox="1"/>
            <p:nvPr/>
          </p:nvSpPr>
          <p:spPr>
            <a:xfrm>
              <a:off x="2113657" y="4495163"/>
              <a:ext cx="3647459" cy="461665"/>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 </a:t>
              </a:r>
            </a:p>
          </p:txBody>
        </p:sp>
        <p:sp>
          <p:nvSpPr>
            <p:cNvPr id="13" name="TextBox 12">
              <a:extLst>
                <a:ext uri="{FF2B5EF4-FFF2-40B4-BE49-F238E27FC236}">
                  <a16:creationId xmlns:a16="http://schemas.microsoft.com/office/drawing/2014/main" id="{3895B589-B602-457B-85F8-5849B92074A9}"/>
                </a:ext>
              </a:extLst>
            </p:cNvPr>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4" name="Group 13">
            <a:extLst>
              <a:ext uri="{FF2B5EF4-FFF2-40B4-BE49-F238E27FC236}">
                <a16:creationId xmlns:a16="http://schemas.microsoft.com/office/drawing/2014/main" id="{3B56775A-0761-4DC8-A967-63F1BB427FED}"/>
              </a:ext>
            </a:extLst>
          </p:cNvPr>
          <p:cNvGrpSpPr/>
          <p:nvPr/>
        </p:nvGrpSpPr>
        <p:grpSpPr>
          <a:xfrm>
            <a:off x="8295018" y="3594675"/>
            <a:ext cx="2628000" cy="673514"/>
            <a:chOff x="2113657" y="4283314"/>
            <a:chExt cx="3647460" cy="673514"/>
          </a:xfrm>
        </p:grpSpPr>
        <p:sp>
          <p:nvSpPr>
            <p:cNvPr id="15" name="TextBox 14">
              <a:extLst>
                <a:ext uri="{FF2B5EF4-FFF2-40B4-BE49-F238E27FC236}">
                  <a16:creationId xmlns:a16="http://schemas.microsoft.com/office/drawing/2014/main" id="{31CE370E-C461-4ACE-9E4B-94BACBD0D469}"/>
                </a:ext>
              </a:extLst>
            </p:cNvPr>
            <p:cNvSpPr txBox="1"/>
            <p:nvPr/>
          </p:nvSpPr>
          <p:spPr>
            <a:xfrm>
              <a:off x="2113657" y="4495163"/>
              <a:ext cx="3647459" cy="461665"/>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 </a:t>
              </a:r>
            </a:p>
          </p:txBody>
        </p:sp>
        <p:sp>
          <p:nvSpPr>
            <p:cNvPr id="16" name="TextBox 15">
              <a:extLst>
                <a:ext uri="{FF2B5EF4-FFF2-40B4-BE49-F238E27FC236}">
                  <a16:creationId xmlns:a16="http://schemas.microsoft.com/office/drawing/2014/main" id="{33E32738-73E2-4C0F-BA7D-226EA37F4F44}"/>
                </a:ext>
              </a:extLst>
            </p:cNvPr>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7" name="Group 16">
            <a:extLst>
              <a:ext uri="{FF2B5EF4-FFF2-40B4-BE49-F238E27FC236}">
                <a16:creationId xmlns:a16="http://schemas.microsoft.com/office/drawing/2014/main" id="{CB64BABC-3E77-4CE2-9BDB-DAFA0B61EEB0}"/>
              </a:ext>
            </a:extLst>
          </p:cNvPr>
          <p:cNvGrpSpPr/>
          <p:nvPr/>
        </p:nvGrpSpPr>
        <p:grpSpPr>
          <a:xfrm>
            <a:off x="8295018" y="4347149"/>
            <a:ext cx="2628000" cy="673514"/>
            <a:chOff x="2113657" y="4283314"/>
            <a:chExt cx="3647460" cy="673514"/>
          </a:xfrm>
        </p:grpSpPr>
        <p:sp>
          <p:nvSpPr>
            <p:cNvPr id="18" name="TextBox 17">
              <a:extLst>
                <a:ext uri="{FF2B5EF4-FFF2-40B4-BE49-F238E27FC236}">
                  <a16:creationId xmlns:a16="http://schemas.microsoft.com/office/drawing/2014/main" id="{729221ED-2CFB-49BB-9E72-59C751A1991D}"/>
                </a:ext>
              </a:extLst>
            </p:cNvPr>
            <p:cNvSpPr txBox="1"/>
            <p:nvPr/>
          </p:nvSpPr>
          <p:spPr>
            <a:xfrm>
              <a:off x="2113657" y="4495163"/>
              <a:ext cx="3647459" cy="461665"/>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 </a:t>
              </a:r>
            </a:p>
          </p:txBody>
        </p:sp>
        <p:sp>
          <p:nvSpPr>
            <p:cNvPr id="19" name="TextBox 18">
              <a:extLst>
                <a:ext uri="{FF2B5EF4-FFF2-40B4-BE49-F238E27FC236}">
                  <a16:creationId xmlns:a16="http://schemas.microsoft.com/office/drawing/2014/main" id="{F0380DC8-7D6D-4240-8904-4AEA4A54DB26}"/>
                </a:ext>
              </a:extLst>
            </p:cNvPr>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0" name="Group 19">
            <a:extLst>
              <a:ext uri="{FF2B5EF4-FFF2-40B4-BE49-F238E27FC236}">
                <a16:creationId xmlns:a16="http://schemas.microsoft.com/office/drawing/2014/main" id="{72D02D1A-F87D-4BA9-A8F3-191C43FEDED9}"/>
              </a:ext>
            </a:extLst>
          </p:cNvPr>
          <p:cNvGrpSpPr/>
          <p:nvPr/>
        </p:nvGrpSpPr>
        <p:grpSpPr>
          <a:xfrm>
            <a:off x="879567" y="1945506"/>
            <a:ext cx="3649343" cy="1297741"/>
            <a:chOff x="300361" y="1376682"/>
            <a:chExt cx="2936827" cy="1297741"/>
          </a:xfrm>
        </p:grpSpPr>
        <p:sp>
          <p:nvSpPr>
            <p:cNvPr id="21" name="TextBox 20">
              <a:extLst>
                <a:ext uri="{FF2B5EF4-FFF2-40B4-BE49-F238E27FC236}">
                  <a16:creationId xmlns:a16="http://schemas.microsoft.com/office/drawing/2014/main" id="{8ADDA355-8615-4E95-9DA9-9C095D4D8761}"/>
                </a:ext>
              </a:extLst>
            </p:cNvPr>
            <p:cNvSpPr txBox="1"/>
            <p:nvPr/>
          </p:nvSpPr>
          <p:spPr>
            <a:xfrm>
              <a:off x="300361" y="1658760"/>
              <a:ext cx="2936827" cy="1015663"/>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22" name="TextBox 21">
              <a:extLst>
                <a:ext uri="{FF2B5EF4-FFF2-40B4-BE49-F238E27FC236}">
                  <a16:creationId xmlns:a16="http://schemas.microsoft.com/office/drawing/2014/main" id="{2B91D3B0-8D22-4054-B1EB-F26C7BE8CCC5}"/>
                </a:ext>
              </a:extLst>
            </p:cNvPr>
            <p:cNvSpPr txBox="1"/>
            <p:nvPr/>
          </p:nvSpPr>
          <p:spPr>
            <a:xfrm>
              <a:off x="300361" y="1376682"/>
              <a:ext cx="2936827" cy="276999"/>
            </a:xfrm>
            <a:prstGeom prst="rect">
              <a:avLst/>
            </a:prstGeom>
            <a:no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23" name="Group 22">
            <a:extLst>
              <a:ext uri="{FF2B5EF4-FFF2-40B4-BE49-F238E27FC236}">
                <a16:creationId xmlns:a16="http://schemas.microsoft.com/office/drawing/2014/main" id="{D6076EDB-2675-496F-93F5-641F578D5E5E}"/>
              </a:ext>
            </a:extLst>
          </p:cNvPr>
          <p:cNvGrpSpPr/>
          <p:nvPr/>
        </p:nvGrpSpPr>
        <p:grpSpPr>
          <a:xfrm>
            <a:off x="7701162" y="1945506"/>
            <a:ext cx="3672233" cy="1297741"/>
            <a:chOff x="300361" y="1376682"/>
            <a:chExt cx="2936827" cy="1297741"/>
          </a:xfrm>
        </p:grpSpPr>
        <p:sp>
          <p:nvSpPr>
            <p:cNvPr id="24" name="TextBox 23">
              <a:extLst>
                <a:ext uri="{FF2B5EF4-FFF2-40B4-BE49-F238E27FC236}">
                  <a16:creationId xmlns:a16="http://schemas.microsoft.com/office/drawing/2014/main" id="{AE0BD897-A7AC-408A-9B50-546353E7D6B7}"/>
                </a:ext>
              </a:extLst>
            </p:cNvPr>
            <p:cNvSpPr txBox="1"/>
            <p:nvPr/>
          </p:nvSpPr>
          <p:spPr>
            <a:xfrm>
              <a:off x="300361" y="1658760"/>
              <a:ext cx="2936827" cy="1015663"/>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25" name="TextBox 24">
              <a:extLst>
                <a:ext uri="{FF2B5EF4-FFF2-40B4-BE49-F238E27FC236}">
                  <a16:creationId xmlns:a16="http://schemas.microsoft.com/office/drawing/2014/main" id="{BEF9114E-3B32-4892-B452-C457A2309784}"/>
                </a:ext>
              </a:extLst>
            </p:cNvPr>
            <p:cNvSpPr txBox="1"/>
            <p:nvPr/>
          </p:nvSpPr>
          <p:spPr>
            <a:xfrm>
              <a:off x="300361" y="1376682"/>
              <a:ext cx="293682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9F192A60-98AA-4354-B94B-BD21944F7FA2}"/>
              </a:ext>
            </a:extLst>
          </p:cNvPr>
          <p:cNvSpPr txBox="1"/>
          <p:nvPr/>
        </p:nvSpPr>
        <p:spPr>
          <a:xfrm>
            <a:off x="1820092" y="5424348"/>
            <a:ext cx="8551818" cy="646331"/>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You can simply impress your audience and add a unique zing and appeal to your Presentations. </a:t>
            </a:r>
          </a:p>
        </p:txBody>
      </p:sp>
      <p:graphicFrame>
        <p:nvGraphicFramePr>
          <p:cNvPr id="27" name="차트 22">
            <a:extLst>
              <a:ext uri="{FF2B5EF4-FFF2-40B4-BE49-F238E27FC236}">
                <a16:creationId xmlns:a16="http://schemas.microsoft.com/office/drawing/2014/main" id="{0405E6F1-37CE-49A6-A6D7-F16D64656DBE}"/>
              </a:ext>
            </a:extLst>
          </p:cNvPr>
          <p:cNvGraphicFramePr/>
          <p:nvPr>
            <p:extLst>
              <p:ext uri="{D42A27DB-BD31-4B8C-83A1-F6EECF244321}">
                <p14:modId xmlns:p14="http://schemas.microsoft.com/office/powerpoint/2010/main" val="1691537578"/>
              </p:ext>
            </p:extLst>
          </p:nvPr>
        </p:nvGraphicFramePr>
        <p:xfrm>
          <a:off x="6214502" y="3312140"/>
          <a:ext cx="1897736" cy="21136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차트 31">
            <a:extLst>
              <a:ext uri="{FF2B5EF4-FFF2-40B4-BE49-F238E27FC236}">
                <a16:creationId xmlns:a16="http://schemas.microsoft.com/office/drawing/2014/main" id="{5B8A885B-8D52-44E1-8959-F6E07AD3DD32}"/>
              </a:ext>
            </a:extLst>
          </p:cNvPr>
          <p:cNvGraphicFramePr/>
          <p:nvPr>
            <p:extLst>
              <p:ext uri="{D42A27DB-BD31-4B8C-83A1-F6EECF244321}">
                <p14:modId xmlns:p14="http://schemas.microsoft.com/office/powerpoint/2010/main" val="286216649"/>
              </p:ext>
            </p:extLst>
          </p:nvPr>
        </p:nvGraphicFramePr>
        <p:xfrm>
          <a:off x="4076633" y="3312140"/>
          <a:ext cx="1897736" cy="21136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92874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DCFED-24A5-43DB-B38E-1D4D03E092B0}"/>
              </a:ext>
            </a:extLst>
          </p:cNvPr>
          <p:cNvSpPr txBox="1"/>
          <p:nvPr/>
        </p:nvSpPr>
        <p:spPr>
          <a:xfrm>
            <a:off x="1481968" y="798305"/>
            <a:ext cx="3097218" cy="2062103"/>
          </a:xfrm>
          <a:prstGeom prst="rect">
            <a:avLst/>
          </a:prstGeom>
          <a:noFill/>
        </p:spPr>
        <p:txBody>
          <a:bodyPr wrap="square" rtlCol="0" anchor="ctr">
            <a:spAutoFit/>
          </a:bodyPr>
          <a:lstStyle/>
          <a:p>
            <a:pPr algn="r"/>
            <a:r>
              <a:rPr lang="en-GB" altLang="ko-KR" sz="3200" dirty="0">
                <a:solidFill>
                  <a:schemeClr val="accent4"/>
                </a:solidFill>
                <a:cs typeface="Arial" pitchFamily="34" charset="0"/>
              </a:rPr>
              <a:t>ALLPPT</a:t>
            </a:r>
            <a:r>
              <a:rPr lang="en-GB" altLang="ko-KR" sz="3200" dirty="0">
                <a:cs typeface="Arial" pitchFamily="34" charset="0"/>
              </a:rPr>
              <a:t> </a:t>
            </a:r>
            <a:r>
              <a:rPr lang="en-GB" altLang="ko-KR" sz="3200" dirty="0">
                <a:solidFill>
                  <a:schemeClr val="bg1"/>
                </a:solidFill>
                <a:cs typeface="Arial" pitchFamily="34" charset="0"/>
              </a:rPr>
              <a:t>Layout</a:t>
            </a:r>
          </a:p>
          <a:p>
            <a:pPr algn="r"/>
            <a:r>
              <a:rPr lang="en-GB" altLang="ko-KR" sz="3200" dirty="0">
                <a:solidFill>
                  <a:schemeClr val="bg1"/>
                </a:solidFill>
                <a:cs typeface="Arial" pitchFamily="34" charset="0"/>
              </a:rPr>
              <a:t>Clean Text Slide for your Presentation</a:t>
            </a:r>
            <a:endParaRPr lang="ko-KR" altLang="en-US" sz="3200" dirty="0">
              <a:solidFill>
                <a:schemeClr val="bg1"/>
              </a:solidFill>
              <a:cs typeface="Arial" pitchFamily="34" charset="0"/>
            </a:endParaRPr>
          </a:p>
        </p:txBody>
      </p:sp>
      <p:sp>
        <p:nvSpPr>
          <p:cNvPr id="3" name="TextBox 2">
            <a:extLst>
              <a:ext uri="{FF2B5EF4-FFF2-40B4-BE49-F238E27FC236}">
                <a16:creationId xmlns:a16="http://schemas.microsoft.com/office/drawing/2014/main" id="{A3542FCE-02C6-4584-BA42-00CF43DBEDCD}"/>
              </a:ext>
            </a:extLst>
          </p:cNvPr>
          <p:cNvSpPr txBox="1"/>
          <p:nvPr/>
        </p:nvSpPr>
        <p:spPr>
          <a:xfrm>
            <a:off x="733425" y="3329978"/>
            <a:ext cx="3845761" cy="2677656"/>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Easy to change colors, photos and Text. 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a:t>
            </a:r>
          </a:p>
          <a:p>
            <a:pPr algn="r"/>
            <a:endParaRPr lang="en-US" altLang="ko-KR" sz="1200" dirty="0">
              <a:solidFill>
                <a:schemeClr val="bg1"/>
              </a:solidFill>
              <a:cs typeface="Arial" pitchFamily="34" charset="0"/>
            </a:endParaRPr>
          </a:p>
          <a:p>
            <a:pPr algn="r"/>
            <a:r>
              <a:rPr lang="en-US" altLang="ko-KR" sz="1200" dirty="0">
                <a:solidFill>
                  <a:schemeClr val="bg1"/>
                </a:solidFill>
                <a:cs typeface="Arial" pitchFamily="34" charset="0"/>
              </a:rPr>
              <a:t>You can simply impress your audience and add a unique zing and appeal to your Presentations. </a:t>
            </a:r>
          </a:p>
        </p:txBody>
      </p:sp>
    </p:spTree>
    <p:extLst>
      <p:ext uri="{BB962C8B-B14F-4D97-AF65-F5344CB8AC3E}">
        <p14:creationId xmlns:p14="http://schemas.microsoft.com/office/powerpoint/2010/main" val="163355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E6EEC3C0-CF8C-4B0A-A841-05D834118452}"/>
              </a:ext>
            </a:extLst>
          </p:cNvPr>
          <p:cNvGrpSpPr/>
          <p:nvPr/>
        </p:nvGrpSpPr>
        <p:grpSpPr>
          <a:xfrm>
            <a:off x="4385719" y="2202460"/>
            <a:ext cx="3419425" cy="3456384"/>
            <a:chOff x="2051720" y="2132856"/>
            <a:chExt cx="3419425" cy="3456384"/>
          </a:xfrm>
          <a:noFill/>
        </p:grpSpPr>
        <p:sp>
          <p:nvSpPr>
            <p:cNvPr id="4" name="Rounded Rectangle 1">
              <a:extLst>
                <a:ext uri="{FF2B5EF4-FFF2-40B4-BE49-F238E27FC236}">
                  <a16:creationId xmlns:a16="http://schemas.microsoft.com/office/drawing/2014/main" id="{9F2E8446-054C-4ADD-96AA-C28B178C4A3E}"/>
                </a:ext>
              </a:extLst>
            </p:cNvPr>
            <p:cNvSpPr/>
            <p:nvPr/>
          </p:nvSpPr>
          <p:spPr>
            <a:xfrm>
              <a:off x="2051720" y="2132856"/>
              <a:ext cx="936104"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1">
              <a:extLst>
                <a:ext uri="{FF2B5EF4-FFF2-40B4-BE49-F238E27FC236}">
                  <a16:creationId xmlns:a16="http://schemas.microsoft.com/office/drawing/2014/main" id="{6DD3576E-6707-4B6F-9F91-3EF44788C7C1}"/>
                </a:ext>
              </a:extLst>
            </p:cNvPr>
            <p:cNvSpPr/>
            <p:nvPr/>
          </p:nvSpPr>
          <p:spPr>
            <a:xfrm rot="5400000">
              <a:off x="3203848" y="2024844"/>
              <a:ext cx="936104"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
              <a:extLst>
                <a:ext uri="{FF2B5EF4-FFF2-40B4-BE49-F238E27FC236}">
                  <a16:creationId xmlns:a16="http://schemas.microsoft.com/office/drawing/2014/main" id="{715119B2-E780-4750-9BE9-B936FDE762C3}"/>
                </a:ext>
              </a:extLst>
            </p:cNvPr>
            <p:cNvSpPr/>
            <p:nvPr/>
          </p:nvSpPr>
          <p:spPr>
            <a:xfrm rot="10800000" flipH="1">
              <a:off x="3347864" y="3140968"/>
              <a:ext cx="900100"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1">
              <a:extLst>
                <a:ext uri="{FF2B5EF4-FFF2-40B4-BE49-F238E27FC236}">
                  <a16:creationId xmlns:a16="http://schemas.microsoft.com/office/drawing/2014/main" id="{4DA27C8D-6227-45BD-9B21-0200D39ADD49}"/>
                </a:ext>
              </a:extLst>
            </p:cNvPr>
            <p:cNvSpPr/>
            <p:nvPr/>
          </p:nvSpPr>
          <p:spPr>
            <a:xfrm rot="5400000">
              <a:off x="4435400" y="3257352"/>
              <a:ext cx="919361"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1">
              <a:extLst>
                <a:ext uri="{FF2B5EF4-FFF2-40B4-BE49-F238E27FC236}">
                  <a16:creationId xmlns:a16="http://schemas.microsoft.com/office/drawing/2014/main" id="{BE39B31A-35FB-4DD8-956C-2FCEC7CCBEC8}"/>
                </a:ext>
              </a:extLst>
            </p:cNvPr>
            <p:cNvSpPr/>
            <p:nvPr/>
          </p:nvSpPr>
          <p:spPr>
            <a:xfrm rot="10800000">
              <a:off x="4551784" y="4437112"/>
              <a:ext cx="919361"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그룹 5">
            <a:extLst>
              <a:ext uri="{FF2B5EF4-FFF2-40B4-BE49-F238E27FC236}">
                <a16:creationId xmlns:a16="http://schemas.microsoft.com/office/drawing/2014/main" id="{C3E1C4FA-8976-44D1-B9C8-9C4CF2752B0C}"/>
              </a:ext>
            </a:extLst>
          </p:cNvPr>
          <p:cNvGrpSpPr/>
          <p:nvPr/>
        </p:nvGrpSpPr>
        <p:grpSpPr>
          <a:xfrm>
            <a:off x="6857924" y="2205021"/>
            <a:ext cx="3240000" cy="944910"/>
            <a:chOff x="6857924" y="2123332"/>
            <a:chExt cx="3240000" cy="944910"/>
          </a:xfrm>
          <a:noFill/>
        </p:grpSpPr>
        <p:sp>
          <p:nvSpPr>
            <p:cNvPr id="10" name="TextBox 9">
              <a:extLst>
                <a:ext uri="{FF2B5EF4-FFF2-40B4-BE49-F238E27FC236}">
                  <a16:creationId xmlns:a16="http://schemas.microsoft.com/office/drawing/2014/main" id="{A36752D6-BE07-4D3A-9304-60EC0BE0E68E}"/>
                </a:ext>
              </a:extLst>
            </p:cNvPr>
            <p:cNvSpPr txBox="1"/>
            <p:nvPr/>
          </p:nvSpPr>
          <p:spPr>
            <a:xfrm>
              <a:off x="6857924" y="2123332"/>
              <a:ext cx="3240000" cy="307777"/>
            </a:xfrm>
            <a:prstGeom prst="rect">
              <a:avLst/>
            </a:prstGeom>
            <a:grpFill/>
          </p:spPr>
          <p:txBody>
            <a:bodyPr wrap="square" rtlCol="0">
              <a:spAutoFit/>
            </a:bodyPr>
            <a:lstStyle/>
            <a:p>
              <a:r>
                <a:rPr lang="en-US" altLang="ko-KR" sz="1400" b="1" dirty="0">
                  <a:solidFill>
                    <a:schemeClr val="accent2"/>
                  </a:solidFill>
                  <a:latin typeface="Calibri" pitchFamily="34" charset="0"/>
                  <a:cs typeface="Calibri" pitchFamily="34" charset="0"/>
                </a:rPr>
                <a:t>Your Text Here</a:t>
              </a:r>
              <a:endParaRPr lang="ko-KR" altLang="en-US" sz="1400" b="1" dirty="0">
                <a:solidFill>
                  <a:schemeClr val="accent2"/>
                </a:solidFill>
                <a:latin typeface="Calibri" pitchFamily="34" charset="0"/>
                <a:cs typeface="Calibri" pitchFamily="34" charset="0"/>
              </a:endParaRPr>
            </a:p>
          </p:txBody>
        </p:sp>
        <p:sp>
          <p:nvSpPr>
            <p:cNvPr id="11" name="TextBox 10">
              <a:extLst>
                <a:ext uri="{FF2B5EF4-FFF2-40B4-BE49-F238E27FC236}">
                  <a16:creationId xmlns:a16="http://schemas.microsoft.com/office/drawing/2014/main" id="{107772A1-B193-474D-9FE7-61BE3894B9F6}"/>
                </a:ext>
              </a:extLst>
            </p:cNvPr>
            <p:cNvSpPr txBox="1"/>
            <p:nvPr/>
          </p:nvSpPr>
          <p:spPr>
            <a:xfrm>
              <a:off x="6857924" y="2421911"/>
              <a:ext cx="3240000" cy="646331"/>
            </a:xfrm>
            <a:prstGeom prst="rect">
              <a:avLst/>
            </a:prstGeom>
            <a:grp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grpSp>
        <p:nvGrpSpPr>
          <p:cNvPr id="12" name="그룹 23">
            <a:extLst>
              <a:ext uri="{FF2B5EF4-FFF2-40B4-BE49-F238E27FC236}">
                <a16:creationId xmlns:a16="http://schemas.microsoft.com/office/drawing/2014/main" id="{82CA020D-E905-476C-A008-B009B2917A8C}"/>
              </a:ext>
            </a:extLst>
          </p:cNvPr>
          <p:cNvGrpSpPr/>
          <p:nvPr/>
        </p:nvGrpSpPr>
        <p:grpSpPr>
          <a:xfrm>
            <a:off x="3363750" y="4714680"/>
            <a:ext cx="3240000" cy="944910"/>
            <a:chOff x="2625196" y="4635551"/>
            <a:chExt cx="3240000" cy="944910"/>
          </a:xfrm>
          <a:noFill/>
        </p:grpSpPr>
        <p:sp>
          <p:nvSpPr>
            <p:cNvPr id="13" name="TextBox 12">
              <a:extLst>
                <a:ext uri="{FF2B5EF4-FFF2-40B4-BE49-F238E27FC236}">
                  <a16:creationId xmlns:a16="http://schemas.microsoft.com/office/drawing/2014/main" id="{E554BC83-6B13-420C-9034-09AA8E97E028}"/>
                </a:ext>
              </a:extLst>
            </p:cNvPr>
            <p:cNvSpPr txBox="1"/>
            <p:nvPr/>
          </p:nvSpPr>
          <p:spPr>
            <a:xfrm>
              <a:off x="2625196" y="4635551"/>
              <a:ext cx="3240000" cy="307777"/>
            </a:xfrm>
            <a:prstGeom prst="rect">
              <a:avLst/>
            </a:prstGeom>
            <a:grpFill/>
          </p:spPr>
          <p:txBody>
            <a:bodyPr wrap="square" rtlCol="0">
              <a:spAutoFit/>
            </a:bodyPr>
            <a:lstStyle/>
            <a:p>
              <a:pPr algn="r"/>
              <a:r>
                <a:rPr lang="en-US" altLang="ko-KR" sz="1400" b="1" dirty="0">
                  <a:solidFill>
                    <a:schemeClr val="accent2"/>
                  </a:solidFill>
                  <a:latin typeface="Calibri" pitchFamily="34" charset="0"/>
                  <a:cs typeface="Calibri" pitchFamily="34" charset="0"/>
                </a:rPr>
                <a:t>Your Text Here</a:t>
              </a:r>
              <a:endParaRPr lang="ko-KR" altLang="en-US" sz="1400" b="1" dirty="0">
                <a:solidFill>
                  <a:schemeClr val="accent2"/>
                </a:solidFill>
                <a:latin typeface="Calibri" pitchFamily="34" charset="0"/>
                <a:cs typeface="Calibri" pitchFamily="34" charset="0"/>
              </a:endParaRPr>
            </a:p>
          </p:txBody>
        </p:sp>
        <p:sp>
          <p:nvSpPr>
            <p:cNvPr id="14" name="TextBox 13">
              <a:extLst>
                <a:ext uri="{FF2B5EF4-FFF2-40B4-BE49-F238E27FC236}">
                  <a16:creationId xmlns:a16="http://schemas.microsoft.com/office/drawing/2014/main" id="{C885F54B-F8F2-4053-BF27-320C47455A55}"/>
                </a:ext>
              </a:extLst>
            </p:cNvPr>
            <p:cNvSpPr txBox="1"/>
            <p:nvPr/>
          </p:nvSpPr>
          <p:spPr>
            <a:xfrm>
              <a:off x="2625196" y="4934130"/>
              <a:ext cx="3240000" cy="646331"/>
            </a:xfrm>
            <a:prstGeom prst="rect">
              <a:avLst/>
            </a:prstGeom>
            <a:grp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grpSp>
        <p:nvGrpSpPr>
          <p:cNvPr id="15" name="그룹 2">
            <a:extLst>
              <a:ext uri="{FF2B5EF4-FFF2-40B4-BE49-F238E27FC236}">
                <a16:creationId xmlns:a16="http://schemas.microsoft.com/office/drawing/2014/main" id="{5B0BF1A2-2613-4352-8C5B-C59E374919BB}"/>
              </a:ext>
            </a:extLst>
          </p:cNvPr>
          <p:cNvGrpSpPr/>
          <p:nvPr/>
        </p:nvGrpSpPr>
        <p:grpSpPr>
          <a:xfrm>
            <a:off x="8040215" y="3459851"/>
            <a:ext cx="3240316" cy="944910"/>
            <a:chOff x="8040215" y="3360272"/>
            <a:chExt cx="3240316" cy="944910"/>
          </a:xfrm>
          <a:noFill/>
        </p:grpSpPr>
        <p:sp>
          <p:nvSpPr>
            <p:cNvPr id="16" name="TextBox 15">
              <a:extLst>
                <a:ext uri="{FF2B5EF4-FFF2-40B4-BE49-F238E27FC236}">
                  <a16:creationId xmlns:a16="http://schemas.microsoft.com/office/drawing/2014/main" id="{9E102724-469F-4252-83B4-791037DDE4FD}"/>
                </a:ext>
              </a:extLst>
            </p:cNvPr>
            <p:cNvSpPr txBox="1"/>
            <p:nvPr/>
          </p:nvSpPr>
          <p:spPr>
            <a:xfrm>
              <a:off x="8040215" y="3360272"/>
              <a:ext cx="3240316" cy="307777"/>
            </a:xfrm>
            <a:prstGeom prst="rect">
              <a:avLst/>
            </a:prstGeom>
            <a:grpFill/>
          </p:spPr>
          <p:txBody>
            <a:bodyPr wrap="square" rtlCol="0">
              <a:spAutoFit/>
            </a:bodyPr>
            <a:lstStyle/>
            <a:p>
              <a:r>
                <a:rPr lang="en-US" altLang="ko-KR" sz="1400" b="1" dirty="0">
                  <a:solidFill>
                    <a:schemeClr val="accent3"/>
                  </a:solidFill>
                  <a:latin typeface="Calibri" pitchFamily="34" charset="0"/>
                  <a:cs typeface="Calibri" pitchFamily="34" charset="0"/>
                </a:rPr>
                <a:t>Your Text Here</a:t>
              </a:r>
              <a:endParaRPr lang="ko-KR" altLang="en-US" sz="1400" b="1" dirty="0">
                <a:solidFill>
                  <a:schemeClr val="accent3"/>
                </a:solidFill>
                <a:latin typeface="Calibri" pitchFamily="34" charset="0"/>
                <a:cs typeface="Calibri" pitchFamily="34" charset="0"/>
              </a:endParaRPr>
            </a:p>
          </p:txBody>
        </p:sp>
        <p:sp>
          <p:nvSpPr>
            <p:cNvPr id="17" name="TextBox 16">
              <a:extLst>
                <a:ext uri="{FF2B5EF4-FFF2-40B4-BE49-F238E27FC236}">
                  <a16:creationId xmlns:a16="http://schemas.microsoft.com/office/drawing/2014/main" id="{094935C2-0214-438D-84D1-97E0C3DE1605}"/>
                </a:ext>
              </a:extLst>
            </p:cNvPr>
            <p:cNvSpPr txBox="1"/>
            <p:nvPr/>
          </p:nvSpPr>
          <p:spPr>
            <a:xfrm>
              <a:off x="8040215" y="3658851"/>
              <a:ext cx="3240315" cy="646331"/>
            </a:xfrm>
            <a:prstGeom prst="rect">
              <a:avLst/>
            </a:prstGeom>
            <a:grp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grpSp>
        <p:nvGrpSpPr>
          <p:cNvPr id="18" name="그룹 21">
            <a:extLst>
              <a:ext uri="{FF2B5EF4-FFF2-40B4-BE49-F238E27FC236}">
                <a16:creationId xmlns:a16="http://schemas.microsoft.com/office/drawing/2014/main" id="{BC59F297-252F-4E44-9654-692FAAE6792F}"/>
              </a:ext>
            </a:extLst>
          </p:cNvPr>
          <p:cNvGrpSpPr/>
          <p:nvPr/>
        </p:nvGrpSpPr>
        <p:grpSpPr>
          <a:xfrm>
            <a:off x="916688" y="2205021"/>
            <a:ext cx="3240000" cy="944910"/>
            <a:chOff x="916688" y="2125892"/>
            <a:chExt cx="3240000" cy="944910"/>
          </a:xfrm>
          <a:noFill/>
        </p:grpSpPr>
        <p:sp>
          <p:nvSpPr>
            <p:cNvPr id="19" name="TextBox 18">
              <a:extLst>
                <a:ext uri="{FF2B5EF4-FFF2-40B4-BE49-F238E27FC236}">
                  <a16:creationId xmlns:a16="http://schemas.microsoft.com/office/drawing/2014/main" id="{6E5A718D-475B-4F04-B82C-F1BFC68BB346}"/>
                </a:ext>
              </a:extLst>
            </p:cNvPr>
            <p:cNvSpPr txBox="1"/>
            <p:nvPr/>
          </p:nvSpPr>
          <p:spPr>
            <a:xfrm>
              <a:off x="916688" y="2125892"/>
              <a:ext cx="3240000" cy="307777"/>
            </a:xfrm>
            <a:prstGeom prst="rect">
              <a:avLst/>
            </a:prstGeom>
            <a:grpFill/>
          </p:spPr>
          <p:txBody>
            <a:bodyPr wrap="square" rtlCol="0">
              <a:spAutoFit/>
            </a:bodyPr>
            <a:lstStyle/>
            <a:p>
              <a:pPr algn="r"/>
              <a:r>
                <a:rPr lang="en-US" altLang="ko-KR" sz="1400" b="1" dirty="0">
                  <a:solidFill>
                    <a:schemeClr val="accent1"/>
                  </a:solidFill>
                  <a:latin typeface="Calibri" pitchFamily="34" charset="0"/>
                  <a:cs typeface="Calibri" pitchFamily="34" charset="0"/>
                </a:rPr>
                <a:t>Your Text Here</a:t>
              </a:r>
              <a:endParaRPr lang="ko-KR" altLang="en-US" sz="1400" b="1" dirty="0">
                <a:solidFill>
                  <a:schemeClr val="accent1"/>
                </a:solidFill>
                <a:latin typeface="Calibri" pitchFamily="34" charset="0"/>
                <a:cs typeface="Calibri" pitchFamily="34" charset="0"/>
              </a:endParaRPr>
            </a:p>
          </p:txBody>
        </p:sp>
        <p:sp>
          <p:nvSpPr>
            <p:cNvPr id="20" name="TextBox 19">
              <a:extLst>
                <a:ext uri="{FF2B5EF4-FFF2-40B4-BE49-F238E27FC236}">
                  <a16:creationId xmlns:a16="http://schemas.microsoft.com/office/drawing/2014/main" id="{17AFCDD5-CCCE-4622-9143-2657FD29FBA7}"/>
                </a:ext>
              </a:extLst>
            </p:cNvPr>
            <p:cNvSpPr txBox="1"/>
            <p:nvPr/>
          </p:nvSpPr>
          <p:spPr>
            <a:xfrm>
              <a:off x="916688" y="2424471"/>
              <a:ext cx="3240000" cy="646331"/>
            </a:xfrm>
            <a:prstGeom prst="rect">
              <a:avLst/>
            </a:prstGeom>
            <a:grp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grpSp>
        <p:nvGrpSpPr>
          <p:cNvPr id="21" name="그룹 22">
            <a:extLst>
              <a:ext uri="{FF2B5EF4-FFF2-40B4-BE49-F238E27FC236}">
                <a16:creationId xmlns:a16="http://schemas.microsoft.com/office/drawing/2014/main" id="{FEB314E4-34F5-442D-93F8-5D247EC977C6}"/>
              </a:ext>
            </a:extLst>
          </p:cNvPr>
          <p:cNvGrpSpPr/>
          <p:nvPr/>
        </p:nvGrpSpPr>
        <p:grpSpPr>
          <a:xfrm>
            <a:off x="2140219" y="3459851"/>
            <a:ext cx="3240000" cy="944910"/>
            <a:chOff x="1473068" y="3360271"/>
            <a:chExt cx="3240000" cy="944910"/>
          </a:xfrm>
          <a:noFill/>
        </p:grpSpPr>
        <p:sp>
          <p:nvSpPr>
            <p:cNvPr id="22" name="TextBox 21">
              <a:extLst>
                <a:ext uri="{FF2B5EF4-FFF2-40B4-BE49-F238E27FC236}">
                  <a16:creationId xmlns:a16="http://schemas.microsoft.com/office/drawing/2014/main" id="{D8B8588F-13D6-40C0-9E95-AF1443AC331F}"/>
                </a:ext>
              </a:extLst>
            </p:cNvPr>
            <p:cNvSpPr txBox="1"/>
            <p:nvPr/>
          </p:nvSpPr>
          <p:spPr>
            <a:xfrm>
              <a:off x="1473068" y="3360271"/>
              <a:ext cx="3240000" cy="307777"/>
            </a:xfrm>
            <a:prstGeom prst="rect">
              <a:avLst/>
            </a:prstGeom>
            <a:grpFill/>
          </p:spPr>
          <p:txBody>
            <a:bodyPr wrap="square" rtlCol="0">
              <a:spAutoFit/>
            </a:bodyPr>
            <a:lstStyle/>
            <a:p>
              <a:pPr algn="r"/>
              <a:r>
                <a:rPr lang="en-US" altLang="ko-KR" sz="1400" b="1" dirty="0">
                  <a:solidFill>
                    <a:schemeClr val="accent4"/>
                  </a:solidFill>
                  <a:latin typeface="Calibri" pitchFamily="34" charset="0"/>
                  <a:cs typeface="Calibri" pitchFamily="34" charset="0"/>
                </a:rPr>
                <a:t>Your Text Here</a:t>
              </a:r>
              <a:endParaRPr lang="ko-KR" altLang="en-US" sz="1400" b="1" dirty="0">
                <a:solidFill>
                  <a:schemeClr val="accent4"/>
                </a:solidFill>
                <a:latin typeface="Calibri" pitchFamily="34" charset="0"/>
                <a:cs typeface="Calibri" pitchFamily="34" charset="0"/>
              </a:endParaRPr>
            </a:p>
          </p:txBody>
        </p:sp>
        <p:sp>
          <p:nvSpPr>
            <p:cNvPr id="23" name="TextBox 22">
              <a:extLst>
                <a:ext uri="{FF2B5EF4-FFF2-40B4-BE49-F238E27FC236}">
                  <a16:creationId xmlns:a16="http://schemas.microsoft.com/office/drawing/2014/main" id="{DC774229-7AF3-4B71-B24B-A49AA68552C5}"/>
                </a:ext>
              </a:extLst>
            </p:cNvPr>
            <p:cNvSpPr txBox="1"/>
            <p:nvPr/>
          </p:nvSpPr>
          <p:spPr>
            <a:xfrm>
              <a:off x="1473068" y="3658850"/>
              <a:ext cx="3240000" cy="646331"/>
            </a:xfrm>
            <a:prstGeom prst="rect">
              <a:avLst/>
            </a:prstGeom>
            <a:grp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a:t>
              </a:r>
              <a:endParaRPr lang="ko-KR" altLang="en-US" sz="1200"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F8D222E7-324F-4211-9E51-655282B00709}"/>
              </a:ext>
            </a:extLst>
          </p:cNvPr>
          <p:cNvSpPr txBox="1"/>
          <p:nvPr/>
        </p:nvSpPr>
        <p:spPr>
          <a:xfrm>
            <a:off x="4367808" y="2765176"/>
            <a:ext cx="954014" cy="307777"/>
          </a:xfrm>
          <a:prstGeom prst="rect">
            <a:avLst/>
          </a:prstGeom>
          <a:noFill/>
        </p:spPr>
        <p:txBody>
          <a:bodyPr wrap="square" rtlCol="0">
            <a:spAutoFit/>
          </a:bodyPr>
          <a:lstStyle/>
          <a:p>
            <a:pPr algn="ctr"/>
            <a:r>
              <a:rPr lang="en-US" altLang="ko-KR" sz="1400" b="1" dirty="0">
                <a:solidFill>
                  <a:schemeClr val="accent1"/>
                </a:solidFill>
                <a:latin typeface="Calibri" pitchFamily="34" charset="0"/>
                <a:cs typeface="Calibri" pitchFamily="34" charset="0"/>
              </a:rPr>
              <a:t>Contents</a:t>
            </a:r>
            <a:endParaRPr lang="ko-KR" altLang="en-US" sz="1400" b="1" dirty="0">
              <a:solidFill>
                <a:schemeClr val="accent1"/>
              </a:solidFill>
              <a:latin typeface="Calibri" pitchFamily="34" charset="0"/>
              <a:cs typeface="Calibri" pitchFamily="34" charset="0"/>
            </a:endParaRPr>
          </a:p>
        </p:txBody>
      </p:sp>
      <p:sp>
        <p:nvSpPr>
          <p:cNvPr id="25" name="TextBox 24">
            <a:extLst>
              <a:ext uri="{FF2B5EF4-FFF2-40B4-BE49-F238E27FC236}">
                <a16:creationId xmlns:a16="http://schemas.microsoft.com/office/drawing/2014/main" id="{EE8A3C19-98AC-4E1B-823D-CDAC7AC851AB}"/>
              </a:ext>
            </a:extLst>
          </p:cNvPr>
          <p:cNvSpPr txBox="1"/>
          <p:nvPr/>
        </p:nvSpPr>
        <p:spPr>
          <a:xfrm>
            <a:off x="5637472" y="2650984"/>
            <a:ext cx="954014" cy="307777"/>
          </a:xfrm>
          <a:prstGeom prst="rect">
            <a:avLst/>
          </a:prstGeom>
          <a:noFill/>
        </p:spPr>
        <p:txBody>
          <a:bodyPr wrap="square" rtlCol="0">
            <a:spAutoFit/>
          </a:bodyPr>
          <a:lstStyle/>
          <a:p>
            <a:pPr algn="ctr"/>
            <a:r>
              <a:rPr lang="en-US" altLang="ko-KR" sz="1400" b="1" dirty="0">
                <a:solidFill>
                  <a:schemeClr val="accent2"/>
                </a:solidFill>
                <a:latin typeface="Calibri" pitchFamily="34" charset="0"/>
                <a:cs typeface="Calibri" pitchFamily="34" charset="0"/>
              </a:rPr>
              <a:t>Contents</a:t>
            </a:r>
            <a:endParaRPr lang="ko-KR" altLang="en-US" sz="1400" b="1" dirty="0">
              <a:solidFill>
                <a:schemeClr val="accent2"/>
              </a:solidFill>
              <a:latin typeface="Calibri" pitchFamily="34" charset="0"/>
              <a:cs typeface="Calibri" pitchFamily="34" charset="0"/>
            </a:endParaRPr>
          </a:p>
        </p:txBody>
      </p:sp>
      <p:sp>
        <p:nvSpPr>
          <p:cNvPr id="26" name="TextBox 25">
            <a:extLst>
              <a:ext uri="{FF2B5EF4-FFF2-40B4-BE49-F238E27FC236}">
                <a16:creationId xmlns:a16="http://schemas.microsoft.com/office/drawing/2014/main" id="{4D323BF2-9D62-4744-BAF5-5571A206AB08}"/>
              </a:ext>
            </a:extLst>
          </p:cNvPr>
          <p:cNvSpPr txBox="1"/>
          <p:nvPr/>
        </p:nvSpPr>
        <p:spPr>
          <a:xfrm>
            <a:off x="5654904" y="4014979"/>
            <a:ext cx="954014" cy="307777"/>
          </a:xfrm>
          <a:prstGeom prst="rect">
            <a:avLst/>
          </a:prstGeom>
          <a:noFill/>
        </p:spPr>
        <p:txBody>
          <a:bodyPr wrap="square" rtlCol="0">
            <a:spAutoFit/>
          </a:bodyPr>
          <a:lstStyle/>
          <a:p>
            <a:pPr algn="ctr"/>
            <a:r>
              <a:rPr lang="en-US" altLang="ko-KR" sz="1400" b="1" dirty="0">
                <a:solidFill>
                  <a:schemeClr val="accent4"/>
                </a:solidFill>
                <a:latin typeface="Calibri" pitchFamily="34" charset="0"/>
                <a:cs typeface="Calibri" pitchFamily="34" charset="0"/>
              </a:rPr>
              <a:t>Contents</a:t>
            </a:r>
            <a:endParaRPr lang="ko-KR" altLang="en-US" sz="1400" b="1" dirty="0">
              <a:solidFill>
                <a:schemeClr val="accent4"/>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CA859C95-6763-44A1-92D3-E80C1C9D918C}"/>
              </a:ext>
            </a:extLst>
          </p:cNvPr>
          <p:cNvSpPr txBox="1"/>
          <p:nvPr/>
        </p:nvSpPr>
        <p:spPr>
          <a:xfrm>
            <a:off x="6852778" y="3838379"/>
            <a:ext cx="954014" cy="307777"/>
          </a:xfrm>
          <a:prstGeom prst="rect">
            <a:avLst/>
          </a:prstGeom>
          <a:noFill/>
        </p:spPr>
        <p:txBody>
          <a:bodyPr wrap="square" rtlCol="0">
            <a:spAutoFit/>
          </a:bodyPr>
          <a:lstStyle/>
          <a:p>
            <a:pPr algn="ctr"/>
            <a:r>
              <a:rPr lang="en-US" altLang="ko-KR" sz="1400" b="1" dirty="0">
                <a:solidFill>
                  <a:schemeClr val="accent3"/>
                </a:solidFill>
                <a:latin typeface="Calibri" pitchFamily="34" charset="0"/>
                <a:cs typeface="Calibri" pitchFamily="34" charset="0"/>
              </a:rPr>
              <a:t>Contents</a:t>
            </a:r>
            <a:endParaRPr lang="ko-KR" altLang="en-US" sz="1400" b="1" dirty="0">
              <a:solidFill>
                <a:schemeClr val="accent3"/>
              </a:solidFill>
              <a:latin typeface="Calibri" pitchFamily="34" charset="0"/>
              <a:cs typeface="Calibri" pitchFamily="34" charset="0"/>
            </a:endParaRPr>
          </a:p>
        </p:txBody>
      </p:sp>
      <p:sp>
        <p:nvSpPr>
          <p:cNvPr id="28" name="TextBox 27">
            <a:extLst>
              <a:ext uri="{FF2B5EF4-FFF2-40B4-BE49-F238E27FC236}">
                <a16:creationId xmlns:a16="http://schemas.microsoft.com/office/drawing/2014/main" id="{74B82E61-25ED-47D1-9B91-29A89DB01C57}"/>
              </a:ext>
            </a:extLst>
          </p:cNvPr>
          <p:cNvSpPr txBox="1"/>
          <p:nvPr/>
        </p:nvSpPr>
        <p:spPr>
          <a:xfrm>
            <a:off x="6877980" y="5293473"/>
            <a:ext cx="954014" cy="307777"/>
          </a:xfrm>
          <a:prstGeom prst="rect">
            <a:avLst/>
          </a:prstGeom>
          <a:noFill/>
        </p:spPr>
        <p:txBody>
          <a:bodyPr wrap="square" rtlCol="0">
            <a:spAutoFit/>
          </a:bodyPr>
          <a:lstStyle/>
          <a:p>
            <a:pPr algn="ctr"/>
            <a:r>
              <a:rPr lang="en-US" altLang="ko-KR" sz="1400" b="1" dirty="0">
                <a:solidFill>
                  <a:schemeClr val="accent2"/>
                </a:solidFill>
                <a:latin typeface="Calibri" pitchFamily="34" charset="0"/>
                <a:cs typeface="Calibri" pitchFamily="34" charset="0"/>
              </a:rPr>
              <a:t>Contents</a:t>
            </a:r>
            <a:endParaRPr lang="ko-KR" altLang="en-US" sz="1400" b="1" dirty="0">
              <a:solidFill>
                <a:schemeClr val="accent2"/>
              </a:solidFill>
              <a:latin typeface="Calibri" pitchFamily="34" charset="0"/>
              <a:cs typeface="Calibri" pitchFamily="34" charset="0"/>
            </a:endParaRPr>
          </a:p>
        </p:txBody>
      </p:sp>
      <p:sp>
        <p:nvSpPr>
          <p:cNvPr id="29" name="Isosceles Triangle 51">
            <a:extLst>
              <a:ext uri="{FF2B5EF4-FFF2-40B4-BE49-F238E27FC236}">
                <a16:creationId xmlns:a16="http://schemas.microsoft.com/office/drawing/2014/main" id="{FDAFBCB5-CA20-4A6D-801F-B86869541EF6}"/>
              </a:ext>
            </a:extLst>
          </p:cNvPr>
          <p:cNvSpPr/>
          <p:nvPr/>
        </p:nvSpPr>
        <p:spPr>
          <a:xfrm>
            <a:off x="5955950" y="2377492"/>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0" name="Oval 7">
            <a:extLst>
              <a:ext uri="{FF2B5EF4-FFF2-40B4-BE49-F238E27FC236}">
                <a16:creationId xmlns:a16="http://schemas.microsoft.com/office/drawing/2014/main" id="{26819714-156F-4AC5-BF65-DBA5A90F7E55}"/>
              </a:ext>
            </a:extLst>
          </p:cNvPr>
          <p:cNvSpPr/>
          <p:nvPr/>
        </p:nvSpPr>
        <p:spPr>
          <a:xfrm>
            <a:off x="7229078" y="4890695"/>
            <a:ext cx="330770" cy="33077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1" name="Rounded Rectangle 27">
            <a:extLst>
              <a:ext uri="{FF2B5EF4-FFF2-40B4-BE49-F238E27FC236}">
                <a16:creationId xmlns:a16="http://schemas.microsoft.com/office/drawing/2014/main" id="{D73F8AD3-9BE3-4026-BC1D-38B2FC97F0C1}"/>
              </a:ext>
            </a:extLst>
          </p:cNvPr>
          <p:cNvSpPr/>
          <p:nvPr/>
        </p:nvSpPr>
        <p:spPr>
          <a:xfrm>
            <a:off x="4607594" y="2390993"/>
            <a:ext cx="317145" cy="2436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2" name="Rounded Rectangle 7">
            <a:extLst>
              <a:ext uri="{FF2B5EF4-FFF2-40B4-BE49-F238E27FC236}">
                <a16:creationId xmlns:a16="http://schemas.microsoft.com/office/drawing/2014/main" id="{20E38D62-F0E8-4D95-B99A-3189793CAF3F}"/>
              </a:ext>
            </a:extLst>
          </p:cNvPr>
          <p:cNvSpPr/>
          <p:nvPr/>
        </p:nvSpPr>
        <p:spPr>
          <a:xfrm>
            <a:off x="5953261" y="3610236"/>
            <a:ext cx="322437" cy="27825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3" name="Round Same Side Corner Rectangle 36">
            <a:extLst>
              <a:ext uri="{FF2B5EF4-FFF2-40B4-BE49-F238E27FC236}">
                <a16:creationId xmlns:a16="http://schemas.microsoft.com/office/drawing/2014/main" id="{BB2F1578-09E2-43DF-B7E2-4B447950EC86}"/>
              </a:ext>
            </a:extLst>
          </p:cNvPr>
          <p:cNvSpPr/>
          <p:nvPr/>
        </p:nvSpPr>
        <p:spPr>
          <a:xfrm>
            <a:off x="7191176" y="3579357"/>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898042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45" name="Donut 1">
            <a:extLst>
              <a:ext uri="{FF2B5EF4-FFF2-40B4-BE49-F238E27FC236}">
                <a16:creationId xmlns:a16="http://schemas.microsoft.com/office/drawing/2014/main" id="{04251A42-2354-49E5-9E88-E8F2A0DBF564}"/>
              </a:ext>
            </a:extLst>
          </p:cNvPr>
          <p:cNvSpPr/>
          <p:nvPr/>
        </p:nvSpPr>
        <p:spPr>
          <a:xfrm>
            <a:off x="3917693" y="2538753"/>
            <a:ext cx="2799629" cy="2799629"/>
          </a:xfrm>
          <a:prstGeom prst="donut">
            <a:avLst>
              <a:gd name="adj" fmla="val 40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46" name="그룹 12">
            <a:extLst>
              <a:ext uri="{FF2B5EF4-FFF2-40B4-BE49-F238E27FC236}">
                <a16:creationId xmlns:a16="http://schemas.microsoft.com/office/drawing/2014/main" id="{86ED222E-E104-4892-824B-EA59BA9FC275}"/>
              </a:ext>
            </a:extLst>
          </p:cNvPr>
          <p:cNvGrpSpPr/>
          <p:nvPr/>
        </p:nvGrpSpPr>
        <p:grpSpPr>
          <a:xfrm>
            <a:off x="1151981" y="2272394"/>
            <a:ext cx="2418299" cy="2827747"/>
            <a:chOff x="1989012" y="2175681"/>
            <a:chExt cx="2165302" cy="2827747"/>
          </a:xfrm>
        </p:grpSpPr>
        <p:sp>
          <p:nvSpPr>
            <p:cNvPr id="47" name="TextBox 46">
              <a:extLst>
                <a:ext uri="{FF2B5EF4-FFF2-40B4-BE49-F238E27FC236}">
                  <a16:creationId xmlns:a16="http://schemas.microsoft.com/office/drawing/2014/main" id="{E44C8905-F015-4E89-AA5A-F47C2BBDCE3F}"/>
                </a:ext>
              </a:extLst>
            </p:cNvPr>
            <p:cNvSpPr txBox="1"/>
            <p:nvPr/>
          </p:nvSpPr>
          <p:spPr>
            <a:xfrm>
              <a:off x="1991544" y="2510438"/>
              <a:ext cx="2162770" cy="2492990"/>
            </a:xfrm>
            <a:prstGeom prst="rect">
              <a:avLst/>
            </a:prstGeom>
            <a:noFill/>
          </p:spPr>
          <p:txBody>
            <a:bodyPr wrap="square" rtlCol="0">
              <a:spAutoFit/>
            </a:bodyPr>
            <a:lstStyle/>
            <a:p>
              <a:pPr algn="r"/>
              <a:r>
                <a:rPr lang="en-US" altLang="ko-KR" sz="1200" dirty="0">
                  <a:solidFill>
                    <a:schemeClr val="bg1"/>
                  </a:solidFill>
                </a:rPr>
                <a:t>Example Text : Get a modern PowerPoint  Presentation that is beautifully designed. 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 </a:t>
              </a:r>
              <a:endParaRPr lang="ko-KR" altLang="en-US" sz="1200" dirty="0">
                <a:solidFill>
                  <a:schemeClr val="bg1"/>
                </a:solidFill>
              </a:endParaRPr>
            </a:p>
          </p:txBody>
        </p:sp>
        <p:sp>
          <p:nvSpPr>
            <p:cNvPr id="48" name="TextBox 47">
              <a:extLst>
                <a:ext uri="{FF2B5EF4-FFF2-40B4-BE49-F238E27FC236}">
                  <a16:creationId xmlns:a16="http://schemas.microsoft.com/office/drawing/2014/main" id="{DB620AC5-4CDE-4F49-8D4A-1909D412515A}"/>
                </a:ext>
              </a:extLst>
            </p:cNvPr>
            <p:cNvSpPr txBox="1"/>
            <p:nvPr/>
          </p:nvSpPr>
          <p:spPr>
            <a:xfrm>
              <a:off x="1989012" y="2175681"/>
              <a:ext cx="2162771" cy="307777"/>
            </a:xfrm>
            <a:prstGeom prst="rect">
              <a:avLst/>
            </a:prstGeom>
            <a:noFill/>
          </p:spPr>
          <p:txBody>
            <a:bodyPr wrap="square" rtlCol="0">
              <a:spAutoFit/>
            </a:bodyPr>
            <a:lstStyle/>
            <a:p>
              <a:pPr algn="r"/>
              <a:r>
                <a:rPr lang="en-US" altLang="ko-KR" sz="1400" dirty="0">
                  <a:solidFill>
                    <a:schemeClr val="bg1"/>
                  </a:solidFill>
                </a:rPr>
                <a:t>Contents _ Graph </a:t>
              </a:r>
              <a:endParaRPr lang="ko-KR" altLang="en-US" sz="1400" dirty="0">
                <a:solidFill>
                  <a:schemeClr val="bg1"/>
                </a:solidFill>
              </a:endParaRPr>
            </a:p>
          </p:txBody>
        </p:sp>
      </p:grpSp>
      <p:cxnSp>
        <p:nvCxnSpPr>
          <p:cNvPr id="49" name="Straight Connector 48">
            <a:extLst>
              <a:ext uri="{FF2B5EF4-FFF2-40B4-BE49-F238E27FC236}">
                <a16:creationId xmlns:a16="http://schemas.microsoft.com/office/drawing/2014/main" id="{C8F7CA23-05F6-4882-9C40-BF4819495720}"/>
              </a:ext>
            </a:extLst>
          </p:cNvPr>
          <p:cNvCxnSpPr>
            <a:cxnSpLocks/>
          </p:cNvCxnSpPr>
          <p:nvPr/>
        </p:nvCxnSpPr>
        <p:spPr>
          <a:xfrm>
            <a:off x="951049" y="2578577"/>
            <a:ext cx="2799629" cy="15225"/>
          </a:xfrm>
          <a:prstGeom prst="line">
            <a:avLst/>
          </a:prstGeom>
          <a:ln w="127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B66BF44-935E-4702-8266-FD6789C1292A}"/>
              </a:ext>
            </a:extLst>
          </p:cNvPr>
          <p:cNvCxnSpPr>
            <a:cxnSpLocks/>
            <a:endCxn id="45" idx="1"/>
          </p:cNvCxnSpPr>
          <p:nvPr/>
        </p:nvCxnSpPr>
        <p:spPr>
          <a:xfrm>
            <a:off x="3750678" y="2593802"/>
            <a:ext cx="577011" cy="35494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2EE2425-44BB-472C-9E10-0D899020BD19}"/>
              </a:ext>
            </a:extLst>
          </p:cNvPr>
          <p:cNvSpPr txBox="1"/>
          <p:nvPr/>
        </p:nvSpPr>
        <p:spPr>
          <a:xfrm>
            <a:off x="4601184" y="4185768"/>
            <a:ext cx="1452102" cy="707886"/>
          </a:xfrm>
          <a:prstGeom prst="rect">
            <a:avLst/>
          </a:prstGeom>
          <a:noFill/>
        </p:spPr>
        <p:txBody>
          <a:bodyPr wrap="square" rtlCol="0">
            <a:spAutoFit/>
          </a:bodyPr>
          <a:lstStyle/>
          <a:p>
            <a:pPr algn="ctr"/>
            <a:r>
              <a:rPr lang="en-US" altLang="ko-KR" sz="2000" b="1" dirty="0">
                <a:solidFill>
                  <a:schemeClr val="bg1"/>
                </a:solidFill>
              </a:rPr>
              <a:t>Contents</a:t>
            </a:r>
          </a:p>
          <a:p>
            <a:pPr algn="ctr"/>
            <a:r>
              <a:rPr lang="en-US" altLang="ko-KR" sz="2000" b="1" dirty="0">
                <a:solidFill>
                  <a:schemeClr val="bg1"/>
                </a:solidFill>
              </a:rPr>
              <a:t>Title</a:t>
            </a:r>
            <a:endParaRPr lang="ko-KR" altLang="en-US" sz="2000" b="1" dirty="0">
              <a:solidFill>
                <a:schemeClr val="bg1"/>
              </a:solidFill>
            </a:endParaRPr>
          </a:p>
        </p:txBody>
      </p:sp>
      <p:sp>
        <p:nvSpPr>
          <p:cNvPr id="52" name="Donut 66">
            <a:extLst>
              <a:ext uri="{FF2B5EF4-FFF2-40B4-BE49-F238E27FC236}">
                <a16:creationId xmlns:a16="http://schemas.microsoft.com/office/drawing/2014/main" id="{CBE12D3E-C1C1-4C60-9F70-F3C5EE92198E}"/>
              </a:ext>
            </a:extLst>
          </p:cNvPr>
          <p:cNvSpPr/>
          <p:nvPr/>
        </p:nvSpPr>
        <p:spPr>
          <a:xfrm>
            <a:off x="7397978" y="4116706"/>
            <a:ext cx="701030" cy="70103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cxnSp>
        <p:nvCxnSpPr>
          <p:cNvPr id="53" name="Straight Connector 52">
            <a:extLst>
              <a:ext uri="{FF2B5EF4-FFF2-40B4-BE49-F238E27FC236}">
                <a16:creationId xmlns:a16="http://schemas.microsoft.com/office/drawing/2014/main" id="{0C03CC93-5A8D-44C2-B17D-22188704FD1D}"/>
              </a:ext>
            </a:extLst>
          </p:cNvPr>
          <p:cNvCxnSpPr>
            <a:cxnSpLocks/>
          </p:cNvCxnSpPr>
          <p:nvPr/>
        </p:nvCxnSpPr>
        <p:spPr>
          <a:xfrm>
            <a:off x="8099008" y="4467220"/>
            <a:ext cx="3142609" cy="4070"/>
          </a:xfrm>
          <a:prstGeom prst="line">
            <a:avLst/>
          </a:prstGeom>
          <a:ln w="1270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nvGrpSpPr>
          <p:cNvPr id="54" name="그룹 2">
            <a:extLst>
              <a:ext uri="{FF2B5EF4-FFF2-40B4-BE49-F238E27FC236}">
                <a16:creationId xmlns:a16="http://schemas.microsoft.com/office/drawing/2014/main" id="{1D545B5B-F940-4ED6-B34D-68B09159764F}"/>
              </a:ext>
            </a:extLst>
          </p:cNvPr>
          <p:cNvGrpSpPr/>
          <p:nvPr/>
        </p:nvGrpSpPr>
        <p:grpSpPr>
          <a:xfrm>
            <a:off x="8189304" y="4161243"/>
            <a:ext cx="2996190" cy="758119"/>
            <a:chOff x="8736091" y="4094174"/>
            <a:chExt cx="2493362" cy="758119"/>
          </a:xfrm>
        </p:grpSpPr>
        <p:sp>
          <p:nvSpPr>
            <p:cNvPr id="55" name="TextBox 54">
              <a:extLst>
                <a:ext uri="{FF2B5EF4-FFF2-40B4-BE49-F238E27FC236}">
                  <a16:creationId xmlns:a16="http://schemas.microsoft.com/office/drawing/2014/main" id="{E3EC1132-E3FD-4594-B215-5826E08554A1}"/>
                </a:ext>
              </a:extLst>
            </p:cNvPr>
            <p:cNvSpPr txBox="1"/>
            <p:nvPr/>
          </p:nvSpPr>
          <p:spPr>
            <a:xfrm>
              <a:off x="8744645" y="4390628"/>
              <a:ext cx="2484808" cy="461665"/>
            </a:xfrm>
            <a:prstGeom prst="rect">
              <a:avLst/>
            </a:prstGeom>
            <a:noFill/>
          </p:spPr>
          <p:txBody>
            <a:bodyPr wrap="square" rtlCol="0">
              <a:spAutoFit/>
            </a:bodyPr>
            <a:lstStyle/>
            <a:p>
              <a:pPr algn="r"/>
              <a:r>
                <a:rPr lang="en-US" altLang="ko-KR" sz="1200" dirty="0">
                  <a:solidFill>
                    <a:schemeClr val="bg1"/>
                  </a:solidFill>
                </a:rPr>
                <a:t>Example Text : Get a modern PowerPoint  Presentation that is beautifully designed. </a:t>
              </a:r>
              <a:endParaRPr lang="ko-KR" altLang="en-US" sz="1200" dirty="0">
                <a:solidFill>
                  <a:schemeClr val="bg1"/>
                </a:solidFill>
              </a:endParaRPr>
            </a:p>
          </p:txBody>
        </p:sp>
        <p:sp>
          <p:nvSpPr>
            <p:cNvPr id="56" name="TextBox 55">
              <a:extLst>
                <a:ext uri="{FF2B5EF4-FFF2-40B4-BE49-F238E27FC236}">
                  <a16:creationId xmlns:a16="http://schemas.microsoft.com/office/drawing/2014/main" id="{BA97DBC6-7BE5-48A1-BA30-2CA381C08487}"/>
                </a:ext>
              </a:extLst>
            </p:cNvPr>
            <p:cNvSpPr txBox="1"/>
            <p:nvPr/>
          </p:nvSpPr>
          <p:spPr>
            <a:xfrm>
              <a:off x="8736091" y="4094174"/>
              <a:ext cx="2492196" cy="307777"/>
            </a:xfrm>
            <a:prstGeom prst="rect">
              <a:avLst/>
            </a:prstGeom>
            <a:noFill/>
          </p:spPr>
          <p:txBody>
            <a:bodyPr wrap="square" rtlCol="0">
              <a:spAutoFit/>
            </a:bodyPr>
            <a:lstStyle/>
            <a:p>
              <a:pPr algn="r"/>
              <a:r>
                <a:rPr lang="en-US" altLang="ko-KR" sz="1400" dirty="0">
                  <a:solidFill>
                    <a:schemeClr val="bg1"/>
                  </a:solidFill>
                </a:rPr>
                <a:t>Contents _ Graph </a:t>
              </a:r>
              <a:endParaRPr lang="ko-KR" altLang="en-US" sz="1400" dirty="0">
                <a:solidFill>
                  <a:schemeClr val="bg1"/>
                </a:solidFill>
              </a:endParaRPr>
            </a:p>
          </p:txBody>
        </p:sp>
      </p:grpSp>
      <p:sp>
        <p:nvSpPr>
          <p:cNvPr id="57" name="Donut 59">
            <a:extLst>
              <a:ext uri="{FF2B5EF4-FFF2-40B4-BE49-F238E27FC236}">
                <a16:creationId xmlns:a16="http://schemas.microsoft.com/office/drawing/2014/main" id="{37823873-28C8-42D0-9C1D-9EAFBDFDB4A5}"/>
              </a:ext>
            </a:extLst>
          </p:cNvPr>
          <p:cNvSpPr/>
          <p:nvPr/>
        </p:nvSpPr>
        <p:spPr>
          <a:xfrm>
            <a:off x="6395968" y="1817732"/>
            <a:ext cx="701030" cy="70103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cxnSp>
        <p:nvCxnSpPr>
          <p:cNvPr id="58" name="Straight Connector 57">
            <a:extLst>
              <a:ext uri="{FF2B5EF4-FFF2-40B4-BE49-F238E27FC236}">
                <a16:creationId xmlns:a16="http://schemas.microsoft.com/office/drawing/2014/main" id="{0736E6CA-E2D9-4B7F-8903-2D44DE7AE9BC}"/>
              </a:ext>
            </a:extLst>
          </p:cNvPr>
          <p:cNvCxnSpPr>
            <a:cxnSpLocks/>
          </p:cNvCxnSpPr>
          <p:nvPr/>
        </p:nvCxnSpPr>
        <p:spPr>
          <a:xfrm>
            <a:off x="7096998" y="2168247"/>
            <a:ext cx="4144619" cy="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59" name="그룹 6">
            <a:extLst>
              <a:ext uri="{FF2B5EF4-FFF2-40B4-BE49-F238E27FC236}">
                <a16:creationId xmlns:a16="http://schemas.microsoft.com/office/drawing/2014/main" id="{58A881EA-197B-4B08-9D79-3D48E778EB80}"/>
              </a:ext>
            </a:extLst>
          </p:cNvPr>
          <p:cNvGrpSpPr/>
          <p:nvPr/>
        </p:nvGrpSpPr>
        <p:grpSpPr>
          <a:xfrm>
            <a:off x="7127318" y="1865918"/>
            <a:ext cx="4063349" cy="758119"/>
            <a:chOff x="8306211" y="1865918"/>
            <a:chExt cx="2909365" cy="758119"/>
          </a:xfrm>
        </p:grpSpPr>
        <p:sp>
          <p:nvSpPr>
            <p:cNvPr id="60" name="TextBox 59">
              <a:extLst>
                <a:ext uri="{FF2B5EF4-FFF2-40B4-BE49-F238E27FC236}">
                  <a16:creationId xmlns:a16="http://schemas.microsoft.com/office/drawing/2014/main" id="{8FB70279-E041-4B40-94F6-A29AB09541EA}"/>
                </a:ext>
              </a:extLst>
            </p:cNvPr>
            <p:cNvSpPr txBox="1"/>
            <p:nvPr/>
          </p:nvSpPr>
          <p:spPr>
            <a:xfrm>
              <a:off x="8315999" y="2162372"/>
              <a:ext cx="2899577" cy="461665"/>
            </a:xfrm>
            <a:prstGeom prst="rect">
              <a:avLst/>
            </a:prstGeom>
            <a:noFill/>
          </p:spPr>
          <p:txBody>
            <a:bodyPr wrap="square" rtlCol="0">
              <a:spAutoFit/>
            </a:bodyPr>
            <a:lstStyle/>
            <a:p>
              <a:pPr algn="r"/>
              <a:r>
                <a:rPr lang="en-US" altLang="ko-KR" sz="1200" dirty="0">
                  <a:solidFill>
                    <a:schemeClr val="bg1"/>
                  </a:solidFill>
                </a:rPr>
                <a:t>Example Text : Get a modern PowerPoint  Presentation that is beautifully designed. </a:t>
              </a:r>
              <a:endParaRPr lang="ko-KR" altLang="en-US" sz="1200" dirty="0">
                <a:solidFill>
                  <a:schemeClr val="bg1"/>
                </a:solidFill>
              </a:endParaRPr>
            </a:p>
          </p:txBody>
        </p:sp>
        <p:sp>
          <p:nvSpPr>
            <p:cNvPr id="61" name="TextBox 60">
              <a:extLst>
                <a:ext uri="{FF2B5EF4-FFF2-40B4-BE49-F238E27FC236}">
                  <a16:creationId xmlns:a16="http://schemas.microsoft.com/office/drawing/2014/main" id="{6E60D6BC-4462-431A-9B2F-C513FCF8DD63}"/>
                </a:ext>
              </a:extLst>
            </p:cNvPr>
            <p:cNvSpPr txBox="1"/>
            <p:nvPr/>
          </p:nvSpPr>
          <p:spPr>
            <a:xfrm>
              <a:off x="8306211" y="1865918"/>
              <a:ext cx="2908198" cy="307777"/>
            </a:xfrm>
            <a:prstGeom prst="rect">
              <a:avLst/>
            </a:prstGeom>
            <a:noFill/>
          </p:spPr>
          <p:txBody>
            <a:bodyPr wrap="square" rtlCol="0">
              <a:spAutoFit/>
            </a:bodyPr>
            <a:lstStyle/>
            <a:p>
              <a:pPr algn="r"/>
              <a:r>
                <a:rPr lang="en-US" altLang="ko-KR" sz="1400" dirty="0">
                  <a:solidFill>
                    <a:schemeClr val="bg1"/>
                  </a:solidFill>
                </a:rPr>
                <a:t>Contents _ Graph </a:t>
              </a:r>
              <a:endParaRPr lang="ko-KR" altLang="en-US" sz="1400" dirty="0">
                <a:solidFill>
                  <a:schemeClr val="bg1"/>
                </a:solidFill>
              </a:endParaRPr>
            </a:p>
          </p:txBody>
        </p:sp>
      </p:grpSp>
      <p:sp>
        <p:nvSpPr>
          <p:cNvPr id="62" name="Donut 60">
            <a:extLst>
              <a:ext uri="{FF2B5EF4-FFF2-40B4-BE49-F238E27FC236}">
                <a16:creationId xmlns:a16="http://schemas.microsoft.com/office/drawing/2014/main" id="{A2742A54-C9BF-409D-BA47-1F07EE60DEFF}"/>
              </a:ext>
            </a:extLst>
          </p:cNvPr>
          <p:cNvSpPr/>
          <p:nvPr/>
        </p:nvSpPr>
        <p:spPr>
          <a:xfrm>
            <a:off x="6395968" y="5334514"/>
            <a:ext cx="701030" cy="70103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cxnSp>
        <p:nvCxnSpPr>
          <p:cNvPr id="63" name="Straight Connector 62">
            <a:extLst>
              <a:ext uri="{FF2B5EF4-FFF2-40B4-BE49-F238E27FC236}">
                <a16:creationId xmlns:a16="http://schemas.microsoft.com/office/drawing/2014/main" id="{BFD25EC8-CF3D-425D-BC54-4246ADDD961A}"/>
              </a:ext>
            </a:extLst>
          </p:cNvPr>
          <p:cNvCxnSpPr>
            <a:cxnSpLocks/>
          </p:cNvCxnSpPr>
          <p:nvPr/>
        </p:nvCxnSpPr>
        <p:spPr>
          <a:xfrm>
            <a:off x="7096998" y="5685029"/>
            <a:ext cx="4144619" cy="0"/>
          </a:xfrm>
          <a:prstGeom prst="line">
            <a:avLst/>
          </a:prstGeom>
          <a:ln w="1270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64" name="그룹 7">
            <a:extLst>
              <a:ext uri="{FF2B5EF4-FFF2-40B4-BE49-F238E27FC236}">
                <a16:creationId xmlns:a16="http://schemas.microsoft.com/office/drawing/2014/main" id="{B1921F24-E103-41D7-88CE-6BFE38B59123}"/>
              </a:ext>
            </a:extLst>
          </p:cNvPr>
          <p:cNvGrpSpPr/>
          <p:nvPr/>
        </p:nvGrpSpPr>
        <p:grpSpPr>
          <a:xfrm>
            <a:off x="7127318" y="5374777"/>
            <a:ext cx="4063349" cy="767847"/>
            <a:chOff x="8306211" y="5374777"/>
            <a:chExt cx="2909365" cy="767847"/>
          </a:xfrm>
        </p:grpSpPr>
        <p:sp>
          <p:nvSpPr>
            <p:cNvPr id="65" name="TextBox 64">
              <a:extLst>
                <a:ext uri="{FF2B5EF4-FFF2-40B4-BE49-F238E27FC236}">
                  <a16:creationId xmlns:a16="http://schemas.microsoft.com/office/drawing/2014/main" id="{0FF2C10C-3C94-41E5-BD3D-40F7C24945A9}"/>
                </a:ext>
              </a:extLst>
            </p:cNvPr>
            <p:cNvSpPr txBox="1"/>
            <p:nvPr/>
          </p:nvSpPr>
          <p:spPr>
            <a:xfrm>
              <a:off x="8315999" y="5680959"/>
              <a:ext cx="2899577" cy="461665"/>
            </a:xfrm>
            <a:prstGeom prst="rect">
              <a:avLst/>
            </a:prstGeom>
            <a:noFill/>
          </p:spPr>
          <p:txBody>
            <a:bodyPr wrap="square" rtlCol="0">
              <a:spAutoFit/>
            </a:bodyPr>
            <a:lstStyle/>
            <a:p>
              <a:pPr algn="r"/>
              <a:r>
                <a:rPr lang="en-US" altLang="ko-KR" sz="1200" dirty="0">
                  <a:solidFill>
                    <a:schemeClr val="bg1"/>
                  </a:solidFill>
                </a:rPr>
                <a:t>Example Text : Get a modern PowerPoint  Presentation that is beautifully designed. </a:t>
              </a:r>
              <a:endParaRPr lang="ko-KR" altLang="en-US" sz="1200" dirty="0">
                <a:solidFill>
                  <a:schemeClr val="bg1"/>
                </a:solidFill>
              </a:endParaRPr>
            </a:p>
          </p:txBody>
        </p:sp>
        <p:sp>
          <p:nvSpPr>
            <p:cNvPr id="66" name="TextBox 65">
              <a:extLst>
                <a:ext uri="{FF2B5EF4-FFF2-40B4-BE49-F238E27FC236}">
                  <a16:creationId xmlns:a16="http://schemas.microsoft.com/office/drawing/2014/main" id="{AB09114F-B931-4AE0-B53E-908DFF837BD9}"/>
                </a:ext>
              </a:extLst>
            </p:cNvPr>
            <p:cNvSpPr txBox="1"/>
            <p:nvPr/>
          </p:nvSpPr>
          <p:spPr>
            <a:xfrm>
              <a:off x="8306211" y="5374777"/>
              <a:ext cx="2908198" cy="307777"/>
            </a:xfrm>
            <a:prstGeom prst="rect">
              <a:avLst/>
            </a:prstGeom>
            <a:noFill/>
          </p:spPr>
          <p:txBody>
            <a:bodyPr wrap="square" rtlCol="0">
              <a:spAutoFit/>
            </a:bodyPr>
            <a:lstStyle/>
            <a:p>
              <a:pPr algn="r"/>
              <a:r>
                <a:rPr lang="en-US" altLang="ko-KR" sz="1400" dirty="0">
                  <a:solidFill>
                    <a:schemeClr val="bg1"/>
                  </a:solidFill>
                </a:rPr>
                <a:t>Contents _ Graph </a:t>
              </a:r>
              <a:endParaRPr lang="ko-KR" altLang="en-US" sz="1400" dirty="0">
                <a:solidFill>
                  <a:schemeClr val="bg1"/>
                </a:solidFill>
              </a:endParaRPr>
            </a:p>
          </p:txBody>
        </p:sp>
      </p:grpSp>
      <p:sp>
        <p:nvSpPr>
          <p:cNvPr id="67" name="Donut 61">
            <a:extLst>
              <a:ext uri="{FF2B5EF4-FFF2-40B4-BE49-F238E27FC236}">
                <a16:creationId xmlns:a16="http://schemas.microsoft.com/office/drawing/2014/main" id="{64F97468-89F9-446C-B69C-4DE3C5C3ABCB}"/>
              </a:ext>
            </a:extLst>
          </p:cNvPr>
          <p:cNvSpPr/>
          <p:nvPr/>
        </p:nvSpPr>
        <p:spPr>
          <a:xfrm>
            <a:off x="7397978" y="2885302"/>
            <a:ext cx="701030" cy="70103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cxnSp>
        <p:nvCxnSpPr>
          <p:cNvPr id="68" name="Straight Connector 67">
            <a:extLst>
              <a:ext uri="{FF2B5EF4-FFF2-40B4-BE49-F238E27FC236}">
                <a16:creationId xmlns:a16="http://schemas.microsoft.com/office/drawing/2014/main" id="{1A474B6C-F8E9-42A7-B5BE-C9ABBCAE3308}"/>
              </a:ext>
            </a:extLst>
          </p:cNvPr>
          <p:cNvCxnSpPr>
            <a:cxnSpLocks/>
          </p:cNvCxnSpPr>
          <p:nvPr/>
        </p:nvCxnSpPr>
        <p:spPr>
          <a:xfrm>
            <a:off x="8099008" y="3235818"/>
            <a:ext cx="3142609" cy="4070"/>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nvGrpSpPr>
          <p:cNvPr id="69" name="그룹 5">
            <a:extLst>
              <a:ext uri="{FF2B5EF4-FFF2-40B4-BE49-F238E27FC236}">
                <a16:creationId xmlns:a16="http://schemas.microsoft.com/office/drawing/2014/main" id="{E1DC66D8-48DC-41D7-99DF-A772AA25F1AE}"/>
              </a:ext>
            </a:extLst>
          </p:cNvPr>
          <p:cNvGrpSpPr/>
          <p:nvPr/>
        </p:nvGrpSpPr>
        <p:grpSpPr>
          <a:xfrm>
            <a:off x="8170114" y="2933707"/>
            <a:ext cx="2996190" cy="767847"/>
            <a:chOff x="8697852" y="2990115"/>
            <a:chExt cx="2493362" cy="767847"/>
          </a:xfrm>
        </p:grpSpPr>
        <p:sp>
          <p:nvSpPr>
            <p:cNvPr id="70" name="TextBox 69">
              <a:extLst>
                <a:ext uri="{FF2B5EF4-FFF2-40B4-BE49-F238E27FC236}">
                  <a16:creationId xmlns:a16="http://schemas.microsoft.com/office/drawing/2014/main" id="{A7823A68-5D03-4BDF-9D37-CABDECC1AB57}"/>
                </a:ext>
              </a:extLst>
            </p:cNvPr>
            <p:cNvSpPr txBox="1"/>
            <p:nvPr/>
          </p:nvSpPr>
          <p:spPr>
            <a:xfrm>
              <a:off x="8706406" y="3296297"/>
              <a:ext cx="2484808" cy="461665"/>
            </a:xfrm>
            <a:prstGeom prst="rect">
              <a:avLst/>
            </a:prstGeom>
            <a:noFill/>
          </p:spPr>
          <p:txBody>
            <a:bodyPr wrap="square" rtlCol="0">
              <a:spAutoFit/>
            </a:bodyPr>
            <a:lstStyle/>
            <a:p>
              <a:pPr algn="r"/>
              <a:r>
                <a:rPr lang="en-US" altLang="ko-KR" sz="1200" dirty="0">
                  <a:solidFill>
                    <a:schemeClr val="bg1"/>
                  </a:solidFill>
                </a:rPr>
                <a:t>Example Text : Get a modern PowerPoint  Presentation that is beautifully designed. </a:t>
              </a:r>
              <a:endParaRPr lang="ko-KR" altLang="en-US" sz="1200" dirty="0">
                <a:solidFill>
                  <a:schemeClr val="bg1"/>
                </a:solidFill>
              </a:endParaRPr>
            </a:p>
          </p:txBody>
        </p:sp>
        <p:sp>
          <p:nvSpPr>
            <p:cNvPr id="71" name="TextBox 70">
              <a:extLst>
                <a:ext uri="{FF2B5EF4-FFF2-40B4-BE49-F238E27FC236}">
                  <a16:creationId xmlns:a16="http://schemas.microsoft.com/office/drawing/2014/main" id="{27337465-56E8-464D-903A-DFD296249616}"/>
                </a:ext>
              </a:extLst>
            </p:cNvPr>
            <p:cNvSpPr txBox="1"/>
            <p:nvPr/>
          </p:nvSpPr>
          <p:spPr>
            <a:xfrm>
              <a:off x="8697852" y="2990115"/>
              <a:ext cx="2492196" cy="307777"/>
            </a:xfrm>
            <a:prstGeom prst="rect">
              <a:avLst/>
            </a:prstGeom>
            <a:noFill/>
          </p:spPr>
          <p:txBody>
            <a:bodyPr wrap="square" rtlCol="0">
              <a:spAutoFit/>
            </a:bodyPr>
            <a:lstStyle/>
            <a:p>
              <a:pPr algn="r"/>
              <a:r>
                <a:rPr lang="en-US" altLang="ko-KR" sz="1400" dirty="0">
                  <a:solidFill>
                    <a:schemeClr val="bg1"/>
                  </a:solidFill>
                </a:rPr>
                <a:t>Contents _ Graph </a:t>
              </a:r>
              <a:endParaRPr lang="ko-KR" altLang="en-US" sz="1400" dirty="0">
                <a:solidFill>
                  <a:schemeClr val="bg1"/>
                </a:solidFill>
              </a:endParaRPr>
            </a:p>
          </p:txBody>
        </p:sp>
      </p:grpSp>
      <p:sp>
        <p:nvSpPr>
          <p:cNvPr id="72" name="Freeform 55">
            <a:extLst>
              <a:ext uri="{FF2B5EF4-FFF2-40B4-BE49-F238E27FC236}">
                <a16:creationId xmlns:a16="http://schemas.microsoft.com/office/drawing/2014/main" id="{8ED0D762-C2B4-42C8-976D-1106F0115C06}"/>
              </a:ext>
            </a:extLst>
          </p:cNvPr>
          <p:cNvSpPr/>
          <p:nvPr/>
        </p:nvSpPr>
        <p:spPr>
          <a:xfrm rot="2700000">
            <a:off x="5082700" y="2965443"/>
            <a:ext cx="489070" cy="1198387"/>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73" name="Rectangle 30">
            <a:extLst>
              <a:ext uri="{FF2B5EF4-FFF2-40B4-BE49-F238E27FC236}">
                <a16:creationId xmlns:a16="http://schemas.microsoft.com/office/drawing/2014/main" id="{147A1D43-EC8C-4FE2-978E-EAE09E3650E4}"/>
              </a:ext>
            </a:extLst>
          </p:cNvPr>
          <p:cNvSpPr/>
          <p:nvPr/>
        </p:nvSpPr>
        <p:spPr>
          <a:xfrm>
            <a:off x="7608768" y="3078623"/>
            <a:ext cx="295624" cy="29476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74" name="Frame 17">
            <a:extLst>
              <a:ext uri="{FF2B5EF4-FFF2-40B4-BE49-F238E27FC236}">
                <a16:creationId xmlns:a16="http://schemas.microsoft.com/office/drawing/2014/main" id="{0CA59855-68A9-47C6-992D-DA46235B7F71}"/>
              </a:ext>
            </a:extLst>
          </p:cNvPr>
          <p:cNvSpPr/>
          <p:nvPr/>
        </p:nvSpPr>
        <p:spPr>
          <a:xfrm>
            <a:off x="6596317" y="2012517"/>
            <a:ext cx="294760" cy="29476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75" name="Isosceles Triangle 8">
            <a:extLst>
              <a:ext uri="{FF2B5EF4-FFF2-40B4-BE49-F238E27FC236}">
                <a16:creationId xmlns:a16="http://schemas.microsoft.com/office/drawing/2014/main" id="{CDB549AA-E00D-41BF-99BC-701B4CD32073}"/>
              </a:ext>
            </a:extLst>
          </p:cNvPr>
          <p:cNvSpPr/>
          <p:nvPr/>
        </p:nvSpPr>
        <p:spPr>
          <a:xfrm rot="16200000">
            <a:off x="6605952" y="5508530"/>
            <a:ext cx="290652" cy="346534"/>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76" name="Donut 39">
            <a:extLst>
              <a:ext uri="{FF2B5EF4-FFF2-40B4-BE49-F238E27FC236}">
                <a16:creationId xmlns:a16="http://schemas.microsoft.com/office/drawing/2014/main" id="{E85AA498-678E-4540-BCA5-AD2D192C6FB6}"/>
              </a:ext>
            </a:extLst>
          </p:cNvPr>
          <p:cNvSpPr/>
          <p:nvPr/>
        </p:nvSpPr>
        <p:spPr>
          <a:xfrm>
            <a:off x="7553131" y="4271822"/>
            <a:ext cx="376632" cy="3766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111508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chemeClr val="accent1"/>
                </a:solidFill>
              </a:rPr>
              <a:t>Our Team Style</a:t>
            </a:r>
          </a:p>
        </p:txBody>
      </p:sp>
      <p:grpSp>
        <p:nvGrpSpPr>
          <p:cNvPr id="6" name="그룹 7">
            <a:extLst>
              <a:ext uri="{FF2B5EF4-FFF2-40B4-BE49-F238E27FC236}">
                <a16:creationId xmlns:a16="http://schemas.microsoft.com/office/drawing/2014/main" id="{BE0B501F-369A-47A5-B495-F0D448FB11A5}"/>
              </a:ext>
            </a:extLst>
          </p:cNvPr>
          <p:cNvGrpSpPr/>
          <p:nvPr/>
        </p:nvGrpSpPr>
        <p:grpSpPr>
          <a:xfrm>
            <a:off x="1082150" y="4377199"/>
            <a:ext cx="2005476" cy="596389"/>
            <a:chOff x="683568" y="4236526"/>
            <a:chExt cx="2005476" cy="596389"/>
          </a:xfrm>
        </p:grpSpPr>
        <p:sp>
          <p:nvSpPr>
            <p:cNvPr id="7" name="직사각형 3">
              <a:extLst>
                <a:ext uri="{FF2B5EF4-FFF2-40B4-BE49-F238E27FC236}">
                  <a16:creationId xmlns:a16="http://schemas.microsoft.com/office/drawing/2014/main" id="{71107903-D1EF-4949-9848-AB75B34BA133}"/>
                </a:ext>
              </a:extLst>
            </p:cNvPr>
            <p:cNvSpPr/>
            <p:nvPr/>
          </p:nvSpPr>
          <p:spPr>
            <a:xfrm>
              <a:off x="683568" y="4236526"/>
              <a:ext cx="2005476" cy="338554"/>
            </a:xfrm>
            <a:prstGeom prst="rect">
              <a:avLst/>
            </a:prstGeom>
          </p:spPr>
          <p:txBody>
            <a:bodyPr wrap="square">
              <a:spAutoFit/>
            </a:bodyPr>
            <a:lstStyle/>
            <a:p>
              <a:pPr algn="ctr"/>
              <a:r>
                <a:rPr lang="en-US" altLang="ko-KR" sz="1600" b="1" dirty="0">
                  <a:solidFill>
                    <a:schemeClr val="accent2"/>
                  </a:solidFill>
                  <a:cs typeface="Arial" pitchFamily="34" charset="0"/>
                </a:rPr>
                <a:t>John Wastson</a:t>
              </a:r>
            </a:p>
          </p:txBody>
        </p:sp>
        <p:sp>
          <p:nvSpPr>
            <p:cNvPr id="8" name="직사각형 4">
              <a:extLst>
                <a:ext uri="{FF2B5EF4-FFF2-40B4-BE49-F238E27FC236}">
                  <a16:creationId xmlns:a16="http://schemas.microsoft.com/office/drawing/2014/main" id="{F98DF94D-969A-420D-8800-D0CDE9381103}"/>
                </a:ext>
              </a:extLst>
            </p:cNvPr>
            <p:cNvSpPr/>
            <p:nvPr/>
          </p:nvSpPr>
          <p:spPr>
            <a:xfrm>
              <a:off x="683568" y="4555916"/>
              <a:ext cx="2005476" cy="276999"/>
            </a:xfrm>
            <a:prstGeom prst="rect">
              <a:avLst/>
            </a:prstGeom>
          </p:spPr>
          <p:txBody>
            <a:bodyPr wrap="square">
              <a:spAutoFit/>
            </a:bodyPr>
            <a:lstStyle/>
            <a:p>
              <a:pPr algn="ctr"/>
              <a:r>
                <a:rPr lang="en-US" altLang="ko-KR" sz="1200" dirty="0">
                  <a:solidFill>
                    <a:schemeClr val="bg1"/>
                  </a:solidFill>
                </a:rPr>
                <a:t>Programmer</a:t>
              </a:r>
            </a:p>
          </p:txBody>
        </p:sp>
      </p:grpSp>
      <p:grpSp>
        <p:nvGrpSpPr>
          <p:cNvPr id="9" name="그룹 8">
            <a:extLst>
              <a:ext uri="{FF2B5EF4-FFF2-40B4-BE49-F238E27FC236}">
                <a16:creationId xmlns:a16="http://schemas.microsoft.com/office/drawing/2014/main" id="{4723CFC0-A8A4-496D-A4FB-EEC61E79282F}"/>
              </a:ext>
            </a:extLst>
          </p:cNvPr>
          <p:cNvGrpSpPr/>
          <p:nvPr/>
        </p:nvGrpSpPr>
        <p:grpSpPr>
          <a:xfrm>
            <a:off x="1171844" y="5331320"/>
            <a:ext cx="1826091" cy="829601"/>
            <a:chOff x="827584" y="5067559"/>
            <a:chExt cx="1861460" cy="829601"/>
          </a:xfrm>
        </p:grpSpPr>
        <p:sp>
          <p:nvSpPr>
            <p:cNvPr id="10" name="Isosceles Triangle 7">
              <a:extLst>
                <a:ext uri="{FF2B5EF4-FFF2-40B4-BE49-F238E27FC236}">
                  <a16:creationId xmlns:a16="http://schemas.microsoft.com/office/drawing/2014/main" id="{FCE97B85-6F25-484B-83AB-A38DB595AFAC}"/>
                </a:ext>
              </a:extLst>
            </p:cNvPr>
            <p:cNvSpPr/>
            <p:nvPr/>
          </p:nvSpPr>
          <p:spPr>
            <a:xfrm>
              <a:off x="827584"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11" name="Rounded Rectangle 2">
              <a:extLst>
                <a:ext uri="{FF2B5EF4-FFF2-40B4-BE49-F238E27FC236}">
                  <a16:creationId xmlns:a16="http://schemas.microsoft.com/office/drawing/2014/main" id="{8E4BB74D-0B4E-4464-936A-1035871CD01C}"/>
                </a:ext>
              </a:extLst>
            </p:cNvPr>
            <p:cNvSpPr/>
            <p:nvPr/>
          </p:nvSpPr>
          <p:spPr>
            <a:xfrm>
              <a:off x="840090" y="5618906"/>
              <a:ext cx="206295" cy="206295"/>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12" name="Rounded Rectangle 3">
              <a:extLst>
                <a:ext uri="{FF2B5EF4-FFF2-40B4-BE49-F238E27FC236}">
                  <a16:creationId xmlns:a16="http://schemas.microsoft.com/office/drawing/2014/main" id="{55A1AB6D-0694-4B61-B272-8FE83BD41BFF}"/>
                </a:ext>
              </a:extLst>
            </p:cNvPr>
            <p:cNvSpPr/>
            <p:nvPr/>
          </p:nvSpPr>
          <p:spPr>
            <a:xfrm>
              <a:off x="840090" y="5344252"/>
              <a:ext cx="206295" cy="206295"/>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13" name="직사각형 36">
              <a:extLst>
                <a:ext uri="{FF2B5EF4-FFF2-40B4-BE49-F238E27FC236}">
                  <a16:creationId xmlns:a16="http://schemas.microsoft.com/office/drawing/2014/main" id="{EB6C2963-A516-4230-B184-62CDE7C2BA84}"/>
                </a:ext>
              </a:extLst>
            </p:cNvPr>
            <p:cNvSpPr/>
            <p:nvPr/>
          </p:nvSpPr>
          <p:spPr>
            <a:xfrm>
              <a:off x="1043608" y="5067559"/>
              <a:ext cx="1645436" cy="276999"/>
            </a:xfrm>
            <a:prstGeom prst="rect">
              <a:avLst/>
            </a:prstGeom>
          </p:spPr>
          <p:txBody>
            <a:bodyPr wrap="square">
              <a:spAutoFit/>
            </a:bodyPr>
            <a:lstStyle/>
            <a:p>
              <a:r>
                <a:rPr lang="en-US" altLang="ko-KR" sz="1200" dirty="0">
                  <a:solidFill>
                    <a:schemeClr val="bg1"/>
                  </a:solidFill>
                </a:rPr>
                <a:t>abcd@company.com</a:t>
              </a:r>
            </a:p>
          </p:txBody>
        </p:sp>
        <p:sp>
          <p:nvSpPr>
            <p:cNvPr id="14" name="직사각형 37">
              <a:extLst>
                <a:ext uri="{FF2B5EF4-FFF2-40B4-BE49-F238E27FC236}">
                  <a16:creationId xmlns:a16="http://schemas.microsoft.com/office/drawing/2014/main" id="{88E817F1-34DF-4497-B8D9-F482659915DC}"/>
                </a:ext>
              </a:extLst>
            </p:cNvPr>
            <p:cNvSpPr/>
            <p:nvPr/>
          </p:nvSpPr>
          <p:spPr>
            <a:xfrm>
              <a:off x="1043608" y="5343860"/>
              <a:ext cx="1645436" cy="276999"/>
            </a:xfrm>
            <a:prstGeom prst="rect">
              <a:avLst/>
            </a:prstGeom>
          </p:spPr>
          <p:txBody>
            <a:bodyPr wrap="square">
              <a:spAutoFit/>
            </a:bodyPr>
            <a:lstStyle/>
            <a:p>
              <a:r>
                <a:rPr lang="en-US" altLang="ko-KR" sz="1200" dirty="0">
                  <a:solidFill>
                    <a:schemeClr val="bg1"/>
                  </a:solidFill>
                </a:rPr>
                <a:t>Facebook.com/</a:t>
              </a:r>
              <a:r>
                <a:rPr lang="en-US" altLang="ko-KR" sz="1200" dirty="0" err="1">
                  <a:solidFill>
                    <a:schemeClr val="bg1"/>
                  </a:solidFill>
                </a:rPr>
                <a:t>abcd</a:t>
              </a:r>
              <a:endParaRPr lang="en-US" altLang="ko-KR" sz="1200" dirty="0">
                <a:solidFill>
                  <a:schemeClr val="bg1"/>
                </a:solidFill>
              </a:endParaRPr>
            </a:p>
          </p:txBody>
        </p:sp>
        <p:sp>
          <p:nvSpPr>
            <p:cNvPr id="15" name="직사각형 38">
              <a:extLst>
                <a:ext uri="{FF2B5EF4-FFF2-40B4-BE49-F238E27FC236}">
                  <a16:creationId xmlns:a16="http://schemas.microsoft.com/office/drawing/2014/main" id="{9DD63BC2-186C-4F15-90CF-F849301CE94E}"/>
                </a:ext>
              </a:extLst>
            </p:cNvPr>
            <p:cNvSpPr/>
            <p:nvPr/>
          </p:nvSpPr>
          <p:spPr>
            <a:xfrm>
              <a:off x="1043608" y="5620161"/>
              <a:ext cx="1645436" cy="276999"/>
            </a:xfrm>
            <a:prstGeom prst="rect">
              <a:avLst/>
            </a:prstGeom>
          </p:spPr>
          <p:txBody>
            <a:bodyPr wrap="square">
              <a:spAutoFit/>
            </a:bodyPr>
            <a:lstStyle/>
            <a:p>
              <a:r>
                <a:rPr lang="en-US" altLang="ko-KR" sz="1200" dirty="0">
                  <a:solidFill>
                    <a:schemeClr val="bg1"/>
                  </a:solidFill>
                </a:rPr>
                <a:t>Twiter.com/</a:t>
              </a:r>
              <a:r>
                <a:rPr lang="en-US" altLang="ko-KR" sz="1200" dirty="0" err="1">
                  <a:solidFill>
                    <a:schemeClr val="bg1"/>
                  </a:solidFill>
                </a:rPr>
                <a:t>abcd</a:t>
              </a:r>
              <a:endParaRPr lang="en-US" altLang="ko-KR" sz="1200" dirty="0">
                <a:solidFill>
                  <a:schemeClr val="bg1"/>
                </a:solidFill>
              </a:endParaRPr>
            </a:p>
          </p:txBody>
        </p:sp>
      </p:grpSp>
      <p:grpSp>
        <p:nvGrpSpPr>
          <p:cNvPr id="16" name="그룹 6">
            <a:extLst>
              <a:ext uri="{FF2B5EF4-FFF2-40B4-BE49-F238E27FC236}">
                <a16:creationId xmlns:a16="http://schemas.microsoft.com/office/drawing/2014/main" id="{55395F47-71B1-4DDC-A564-B3E7360579FB}"/>
              </a:ext>
            </a:extLst>
          </p:cNvPr>
          <p:cNvGrpSpPr/>
          <p:nvPr/>
        </p:nvGrpSpPr>
        <p:grpSpPr>
          <a:xfrm>
            <a:off x="5078425" y="4377199"/>
            <a:ext cx="2005476" cy="596389"/>
            <a:chOff x="3563888" y="4236526"/>
            <a:chExt cx="2005476" cy="596389"/>
          </a:xfrm>
        </p:grpSpPr>
        <p:sp>
          <p:nvSpPr>
            <p:cNvPr id="17" name="직사각형 47">
              <a:extLst>
                <a:ext uri="{FF2B5EF4-FFF2-40B4-BE49-F238E27FC236}">
                  <a16:creationId xmlns:a16="http://schemas.microsoft.com/office/drawing/2014/main" id="{936E93C2-14B9-4F1B-AE9D-F6CBC5E683EA}"/>
                </a:ext>
              </a:extLst>
            </p:cNvPr>
            <p:cNvSpPr/>
            <p:nvPr/>
          </p:nvSpPr>
          <p:spPr>
            <a:xfrm>
              <a:off x="3563888" y="4236526"/>
              <a:ext cx="2005476" cy="338554"/>
            </a:xfrm>
            <a:prstGeom prst="rect">
              <a:avLst/>
            </a:prstGeom>
          </p:spPr>
          <p:txBody>
            <a:bodyPr wrap="square">
              <a:spAutoFit/>
            </a:bodyPr>
            <a:lstStyle/>
            <a:p>
              <a:pPr algn="ctr"/>
              <a:r>
                <a:rPr lang="en-US" altLang="ko-KR" sz="1600" b="1" dirty="0">
                  <a:solidFill>
                    <a:schemeClr val="accent1"/>
                  </a:solidFill>
                  <a:cs typeface="Arial" pitchFamily="34" charset="0"/>
                </a:rPr>
                <a:t>Max Jones</a:t>
              </a:r>
            </a:p>
          </p:txBody>
        </p:sp>
        <p:sp>
          <p:nvSpPr>
            <p:cNvPr id="18" name="직사각형 48">
              <a:extLst>
                <a:ext uri="{FF2B5EF4-FFF2-40B4-BE49-F238E27FC236}">
                  <a16:creationId xmlns:a16="http://schemas.microsoft.com/office/drawing/2014/main" id="{E3A59A50-A918-4DA4-A151-778DF6AD07A9}"/>
                </a:ext>
              </a:extLst>
            </p:cNvPr>
            <p:cNvSpPr/>
            <p:nvPr/>
          </p:nvSpPr>
          <p:spPr>
            <a:xfrm>
              <a:off x="3563888" y="4555916"/>
              <a:ext cx="2005476" cy="276999"/>
            </a:xfrm>
            <a:prstGeom prst="rect">
              <a:avLst/>
            </a:prstGeom>
          </p:spPr>
          <p:txBody>
            <a:bodyPr wrap="square">
              <a:spAutoFit/>
            </a:bodyPr>
            <a:lstStyle/>
            <a:p>
              <a:pPr algn="ctr"/>
              <a:r>
                <a:rPr lang="en-US" altLang="ko-KR" sz="1200" dirty="0">
                  <a:solidFill>
                    <a:schemeClr val="bg1"/>
                  </a:solidFill>
                  <a:cs typeface="Arial" pitchFamily="34" charset="0"/>
                </a:rPr>
                <a:t>Manager</a:t>
              </a:r>
            </a:p>
          </p:txBody>
        </p:sp>
      </p:grpSp>
      <p:grpSp>
        <p:nvGrpSpPr>
          <p:cNvPr id="19" name="그룹 9">
            <a:extLst>
              <a:ext uri="{FF2B5EF4-FFF2-40B4-BE49-F238E27FC236}">
                <a16:creationId xmlns:a16="http://schemas.microsoft.com/office/drawing/2014/main" id="{81E803AA-5B82-4256-8177-D8E28D8A63E9}"/>
              </a:ext>
            </a:extLst>
          </p:cNvPr>
          <p:cNvGrpSpPr/>
          <p:nvPr/>
        </p:nvGrpSpPr>
        <p:grpSpPr>
          <a:xfrm>
            <a:off x="5168119" y="5331320"/>
            <a:ext cx="1826091" cy="829601"/>
            <a:chOff x="3707904" y="5067559"/>
            <a:chExt cx="1861460" cy="829601"/>
          </a:xfrm>
        </p:grpSpPr>
        <p:sp>
          <p:nvSpPr>
            <p:cNvPr id="20" name="Isosceles Triangle 7">
              <a:extLst>
                <a:ext uri="{FF2B5EF4-FFF2-40B4-BE49-F238E27FC236}">
                  <a16:creationId xmlns:a16="http://schemas.microsoft.com/office/drawing/2014/main" id="{26A4307F-8940-49BB-8AE6-24EEC04163B0}"/>
                </a:ext>
              </a:extLst>
            </p:cNvPr>
            <p:cNvSpPr/>
            <p:nvPr/>
          </p:nvSpPr>
          <p:spPr>
            <a:xfrm>
              <a:off x="3707904"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21" name="Rounded Rectangle 2">
              <a:extLst>
                <a:ext uri="{FF2B5EF4-FFF2-40B4-BE49-F238E27FC236}">
                  <a16:creationId xmlns:a16="http://schemas.microsoft.com/office/drawing/2014/main" id="{FC342B0E-3BC3-4E8D-9815-8A8FF5C9F976}"/>
                </a:ext>
              </a:extLst>
            </p:cNvPr>
            <p:cNvSpPr/>
            <p:nvPr/>
          </p:nvSpPr>
          <p:spPr>
            <a:xfrm>
              <a:off x="3720410" y="5618906"/>
              <a:ext cx="206295" cy="206295"/>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22" name="Rounded Rectangle 3">
              <a:extLst>
                <a:ext uri="{FF2B5EF4-FFF2-40B4-BE49-F238E27FC236}">
                  <a16:creationId xmlns:a16="http://schemas.microsoft.com/office/drawing/2014/main" id="{DA476401-14B5-4E74-AC7B-3BB72DD69727}"/>
                </a:ext>
              </a:extLst>
            </p:cNvPr>
            <p:cNvSpPr/>
            <p:nvPr/>
          </p:nvSpPr>
          <p:spPr>
            <a:xfrm>
              <a:off x="3720410" y="5344252"/>
              <a:ext cx="206295" cy="206295"/>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23" name="직사각형 49">
              <a:extLst>
                <a:ext uri="{FF2B5EF4-FFF2-40B4-BE49-F238E27FC236}">
                  <a16:creationId xmlns:a16="http://schemas.microsoft.com/office/drawing/2014/main" id="{E1E8EBD0-A5AF-430B-8CD7-8CD420072C08}"/>
                </a:ext>
              </a:extLst>
            </p:cNvPr>
            <p:cNvSpPr/>
            <p:nvPr/>
          </p:nvSpPr>
          <p:spPr>
            <a:xfrm>
              <a:off x="3923928" y="5067559"/>
              <a:ext cx="1645436" cy="276999"/>
            </a:xfrm>
            <a:prstGeom prst="rect">
              <a:avLst/>
            </a:prstGeom>
          </p:spPr>
          <p:txBody>
            <a:bodyPr wrap="square">
              <a:spAutoFit/>
            </a:bodyPr>
            <a:lstStyle/>
            <a:p>
              <a:r>
                <a:rPr lang="en-US" altLang="ko-KR" sz="1200" dirty="0">
                  <a:solidFill>
                    <a:schemeClr val="bg1"/>
                  </a:solidFill>
                </a:rPr>
                <a:t>abcd@company.com</a:t>
              </a:r>
            </a:p>
          </p:txBody>
        </p:sp>
        <p:sp>
          <p:nvSpPr>
            <p:cNvPr id="24" name="직사각형 50">
              <a:extLst>
                <a:ext uri="{FF2B5EF4-FFF2-40B4-BE49-F238E27FC236}">
                  <a16:creationId xmlns:a16="http://schemas.microsoft.com/office/drawing/2014/main" id="{A0CE88C9-EE76-48F2-A6B5-0B39D6BB4626}"/>
                </a:ext>
              </a:extLst>
            </p:cNvPr>
            <p:cNvSpPr/>
            <p:nvPr/>
          </p:nvSpPr>
          <p:spPr>
            <a:xfrm>
              <a:off x="3923928" y="5343860"/>
              <a:ext cx="1645436" cy="276999"/>
            </a:xfrm>
            <a:prstGeom prst="rect">
              <a:avLst/>
            </a:prstGeom>
          </p:spPr>
          <p:txBody>
            <a:bodyPr wrap="square">
              <a:spAutoFit/>
            </a:bodyPr>
            <a:lstStyle/>
            <a:p>
              <a:r>
                <a:rPr lang="en-US" altLang="ko-KR" sz="1200" dirty="0">
                  <a:solidFill>
                    <a:schemeClr val="bg1"/>
                  </a:solidFill>
                </a:rPr>
                <a:t>Facebook.com/</a:t>
              </a:r>
              <a:r>
                <a:rPr lang="en-US" altLang="ko-KR" sz="1200" dirty="0" err="1">
                  <a:solidFill>
                    <a:schemeClr val="bg1"/>
                  </a:solidFill>
                </a:rPr>
                <a:t>abcd</a:t>
              </a:r>
              <a:endParaRPr lang="en-US" altLang="ko-KR" sz="1200" dirty="0">
                <a:solidFill>
                  <a:schemeClr val="bg1"/>
                </a:solidFill>
              </a:endParaRPr>
            </a:p>
          </p:txBody>
        </p:sp>
        <p:sp>
          <p:nvSpPr>
            <p:cNvPr id="25" name="직사각형 51">
              <a:extLst>
                <a:ext uri="{FF2B5EF4-FFF2-40B4-BE49-F238E27FC236}">
                  <a16:creationId xmlns:a16="http://schemas.microsoft.com/office/drawing/2014/main" id="{12F38DFC-B27A-4CE2-8082-4FB173A30EC3}"/>
                </a:ext>
              </a:extLst>
            </p:cNvPr>
            <p:cNvSpPr/>
            <p:nvPr/>
          </p:nvSpPr>
          <p:spPr>
            <a:xfrm>
              <a:off x="3923928" y="5620161"/>
              <a:ext cx="1645436" cy="276999"/>
            </a:xfrm>
            <a:prstGeom prst="rect">
              <a:avLst/>
            </a:prstGeom>
          </p:spPr>
          <p:txBody>
            <a:bodyPr wrap="square">
              <a:spAutoFit/>
            </a:bodyPr>
            <a:lstStyle/>
            <a:p>
              <a:r>
                <a:rPr lang="en-US" altLang="ko-KR" sz="1200" dirty="0">
                  <a:solidFill>
                    <a:schemeClr val="bg1"/>
                  </a:solidFill>
                </a:rPr>
                <a:t>Twiter.com/</a:t>
              </a:r>
              <a:r>
                <a:rPr lang="en-US" altLang="ko-KR" sz="1200" dirty="0" err="1">
                  <a:solidFill>
                    <a:schemeClr val="bg1"/>
                  </a:solidFill>
                </a:rPr>
                <a:t>abcd</a:t>
              </a:r>
              <a:endParaRPr lang="en-US" altLang="ko-KR" sz="1200" dirty="0">
                <a:solidFill>
                  <a:schemeClr val="bg1"/>
                </a:solidFill>
              </a:endParaRPr>
            </a:p>
          </p:txBody>
        </p:sp>
      </p:grpSp>
      <p:grpSp>
        <p:nvGrpSpPr>
          <p:cNvPr id="26" name="그룹 5">
            <a:extLst>
              <a:ext uri="{FF2B5EF4-FFF2-40B4-BE49-F238E27FC236}">
                <a16:creationId xmlns:a16="http://schemas.microsoft.com/office/drawing/2014/main" id="{20354B6F-A1FB-47B2-8DB1-49E39F36B61B}"/>
              </a:ext>
            </a:extLst>
          </p:cNvPr>
          <p:cNvGrpSpPr/>
          <p:nvPr/>
        </p:nvGrpSpPr>
        <p:grpSpPr>
          <a:xfrm>
            <a:off x="9074701" y="4377199"/>
            <a:ext cx="2005476" cy="596389"/>
            <a:chOff x="6451663" y="4236526"/>
            <a:chExt cx="2005476" cy="596389"/>
          </a:xfrm>
        </p:grpSpPr>
        <p:sp>
          <p:nvSpPr>
            <p:cNvPr id="27" name="직사각형 55">
              <a:extLst>
                <a:ext uri="{FF2B5EF4-FFF2-40B4-BE49-F238E27FC236}">
                  <a16:creationId xmlns:a16="http://schemas.microsoft.com/office/drawing/2014/main" id="{FCEFD1A7-5766-4C1C-8F41-65FB5707DB57}"/>
                </a:ext>
              </a:extLst>
            </p:cNvPr>
            <p:cNvSpPr/>
            <p:nvPr/>
          </p:nvSpPr>
          <p:spPr>
            <a:xfrm>
              <a:off x="6451663" y="4236526"/>
              <a:ext cx="2005476" cy="338554"/>
            </a:xfrm>
            <a:prstGeom prst="rect">
              <a:avLst/>
            </a:prstGeom>
          </p:spPr>
          <p:txBody>
            <a:bodyPr wrap="square">
              <a:spAutoFit/>
            </a:bodyPr>
            <a:lstStyle/>
            <a:p>
              <a:pPr algn="ctr"/>
              <a:r>
                <a:rPr lang="en-US" altLang="ko-KR" sz="1600" b="1" dirty="0">
                  <a:solidFill>
                    <a:schemeClr val="accent4"/>
                  </a:solidFill>
                  <a:cs typeface="Arial" pitchFamily="34" charset="0"/>
                </a:rPr>
                <a:t>Tony Wilson</a:t>
              </a:r>
            </a:p>
          </p:txBody>
        </p:sp>
        <p:sp>
          <p:nvSpPr>
            <p:cNvPr id="28" name="직사각형 56">
              <a:extLst>
                <a:ext uri="{FF2B5EF4-FFF2-40B4-BE49-F238E27FC236}">
                  <a16:creationId xmlns:a16="http://schemas.microsoft.com/office/drawing/2014/main" id="{BB8BCC87-9817-47C1-869D-461C70A164DA}"/>
                </a:ext>
              </a:extLst>
            </p:cNvPr>
            <p:cNvSpPr/>
            <p:nvPr/>
          </p:nvSpPr>
          <p:spPr>
            <a:xfrm>
              <a:off x="6451663" y="4555916"/>
              <a:ext cx="2005476" cy="276999"/>
            </a:xfrm>
            <a:prstGeom prst="rect">
              <a:avLst/>
            </a:prstGeom>
          </p:spPr>
          <p:txBody>
            <a:bodyPr wrap="square">
              <a:spAutoFit/>
            </a:bodyPr>
            <a:lstStyle/>
            <a:p>
              <a:pPr algn="ctr"/>
              <a:r>
                <a:rPr lang="en-US" altLang="ko-KR" sz="1200" dirty="0">
                  <a:solidFill>
                    <a:schemeClr val="bg1"/>
                  </a:solidFill>
                  <a:cs typeface="Arial" pitchFamily="34" charset="0"/>
                </a:rPr>
                <a:t>Designer</a:t>
              </a:r>
            </a:p>
          </p:txBody>
        </p:sp>
      </p:grpSp>
      <p:grpSp>
        <p:nvGrpSpPr>
          <p:cNvPr id="29" name="그룹 10">
            <a:extLst>
              <a:ext uri="{FF2B5EF4-FFF2-40B4-BE49-F238E27FC236}">
                <a16:creationId xmlns:a16="http://schemas.microsoft.com/office/drawing/2014/main" id="{16D48547-4704-4D9B-897C-9982F1B11F49}"/>
              </a:ext>
            </a:extLst>
          </p:cNvPr>
          <p:cNvGrpSpPr/>
          <p:nvPr/>
        </p:nvGrpSpPr>
        <p:grpSpPr>
          <a:xfrm>
            <a:off x="9164395" y="5331320"/>
            <a:ext cx="1826091" cy="829601"/>
            <a:chOff x="6595679" y="5067559"/>
            <a:chExt cx="1861460" cy="829601"/>
          </a:xfrm>
        </p:grpSpPr>
        <p:sp>
          <p:nvSpPr>
            <p:cNvPr id="30" name="Isosceles Triangle 7">
              <a:extLst>
                <a:ext uri="{FF2B5EF4-FFF2-40B4-BE49-F238E27FC236}">
                  <a16:creationId xmlns:a16="http://schemas.microsoft.com/office/drawing/2014/main" id="{0D520A2F-0CF0-4219-92D3-791254CAE3F1}"/>
                </a:ext>
              </a:extLst>
            </p:cNvPr>
            <p:cNvSpPr/>
            <p:nvPr/>
          </p:nvSpPr>
          <p:spPr>
            <a:xfrm>
              <a:off x="6595679" y="5114721"/>
              <a:ext cx="231306" cy="16117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31" name="Rounded Rectangle 2">
              <a:extLst>
                <a:ext uri="{FF2B5EF4-FFF2-40B4-BE49-F238E27FC236}">
                  <a16:creationId xmlns:a16="http://schemas.microsoft.com/office/drawing/2014/main" id="{9377B109-240D-44F2-8BEA-E1E6D9752D8C}"/>
                </a:ext>
              </a:extLst>
            </p:cNvPr>
            <p:cNvSpPr/>
            <p:nvPr/>
          </p:nvSpPr>
          <p:spPr>
            <a:xfrm>
              <a:off x="6608185" y="5618906"/>
              <a:ext cx="206295" cy="206295"/>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32" name="Rounded Rectangle 3">
              <a:extLst>
                <a:ext uri="{FF2B5EF4-FFF2-40B4-BE49-F238E27FC236}">
                  <a16:creationId xmlns:a16="http://schemas.microsoft.com/office/drawing/2014/main" id="{E1B2995C-2E1B-4F89-9D5B-B355C03B1355}"/>
                </a:ext>
              </a:extLst>
            </p:cNvPr>
            <p:cNvSpPr/>
            <p:nvPr/>
          </p:nvSpPr>
          <p:spPr>
            <a:xfrm>
              <a:off x="6608185" y="5344252"/>
              <a:ext cx="206295" cy="206295"/>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bg1"/>
                </a:solidFill>
              </a:endParaRPr>
            </a:p>
          </p:txBody>
        </p:sp>
        <p:sp>
          <p:nvSpPr>
            <p:cNvPr id="33" name="직사각형 57">
              <a:extLst>
                <a:ext uri="{FF2B5EF4-FFF2-40B4-BE49-F238E27FC236}">
                  <a16:creationId xmlns:a16="http://schemas.microsoft.com/office/drawing/2014/main" id="{81D8D79E-4BD4-4C59-8CC7-09254A47325B}"/>
                </a:ext>
              </a:extLst>
            </p:cNvPr>
            <p:cNvSpPr/>
            <p:nvPr/>
          </p:nvSpPr>
          <p:spPr>
            <a:xfrm>
              <a:off x="6811703" y="5067559"/>
              <a:ext cx="1645436" cy="276999"/>
            </a:xfrm>
            <a:prstGeom prst="rect">
              <a:avLst/>
            </a:prstGeom>
          </p:spPr>
          <p:txBody>
            <a:bodyPr wrap="square">
              <a:spAutoFit/>
            </a:bodyPr>
            <a:lstStyle/>
            <a:p>
              <a:r>
                <a:rPr lang="en-US" altLang="ko-KR" sz="1200" dirty="0">
                  <a:solidFill>
                    <a:schemeClr val="bg1"/>
                  </a:solidFill>
                </a:rPr>
                <a:t>abcd@company.com</a:t>
              </a:r>
            </a:p>
          </p:txBody>
        </p:sp>
        <p:sp>
          <p:nvSpPr>
            <p:cNvPr id="34" name="직사각형 58">
              <a:extLst>
                <a:ext uri="{FF2B5EF4-FFF2-40B4-BE49-F238E27FC236}">
                  <a16:creationId xmlns:a16="http://schemas.microsoft.com/office/drawing/2014/main" id="{96BA7D72-7F92-454E-A48E-2049CB07BE3F}"/>
                </a:ext>
              </a:extLst>
            </p:cNvPr>
            <p:cNvSpPr/>
            <p:nvPr/>
          </p:nvSpPr>
          <p:spPr>
            <a:xfrm>
              <a:off x="6811703" y="5343860"/>
              <a:ext cx="1645436" cy="276999"/>
            </a:xfrm>
            <a:prstGeom prst="rect">
              <a:avLst/>
            </a:prstGeom>
          </p:spPr>
          <p:txBody>
            <a:bodyPr wrap="square">
              <a:spAutoFit/>
            </a:bodyPr>
            <a:lstStyle/>
            <a:p>
              <a:r>
                <a:rPr lang="en-US" altLang="ko-KR" sz="1200" dirty="0">
                  <a:solidFill>
                    <a:schemeClr val="bg1"/>
                  </a:solidFill>
                </a:rPr>
                <a:t>Facebook.com/</a:t>
              </a:r>
              <a:r>
                <a:rPr lang="en-US" altLang="ko-KR" sz="1200" dirty="0" err="1">
                  <a:solidFill>
                    <a:schemeClr val="bg1"/>
                  </a:solidFill>
                </a:rPr>
                <a:t>abcd</a:t>
              </a:r>
              <a:endParaRPr lang="en-US" altLang="ko-KR" sz="1200" dirty="0">
                <a:solidFill>
                  <a:schemeClr val="bg1"/>
                </a:solidFill>
              </a:endParaRPr>
            </a:p>
          </p:txBody>
        </p:sp>
        <p:sp>
          <p:nvSpPr>
            <p:cNvPr id="35" name="직사각형 59">
              <a:extLst>
                <a:ext uri="{FF2B5EF4-FFF2-40B4-BE49-F238E27FC236}">
                  <a16:creationId xmlns:a16="http://schemas.microsoft.com/office/drawing/2014/main" id="{46D7C8C3-D12C-48D4-ADEA-EF7F75778DBE}"/>
                </a:ext>
              </a:extLst>
            </p:cNvPr>
            <p:cNvSpPr/>
            <p:nvPr/>
          </p:nvSpPr>
          <p:spPr>
            <a:xfrm>
              <a:off x="6811703" y="5620161"/>
              <a:ext cx="1645436" cy="276999"/>
            </a:xfrm>
            <a:prstGeom prst="rect">
              <a:avLst/>
            </a:prstGeom>
          </p:spPr>
          <p:txBody>
            <a:bodyPr wrap="square">
              <a:spAutoFit/>
            </a:bodyPr>
            <a:lstStyle/>
            <a:p>
              <a:r>
                <a:rPr lang="en-US" altLang="ko-KR" sz="1200" dirty="0">
                  <a:solidFill>
                    <a:schemeClr val="bg1"/>
                  </a:solidFill>
                </a:rPr>
                <a:t>Twiter.com/</a:t>
              </a:r>
              <a:r>
                <a:rPr lang="en-US" altLang="ko-KR" sz="1200" dirty="0" err="1">
                  <a:solidFill>
                    <a:schemeClr val="bg1"/>
                  </a:solidFill>
                </a:rPr>
                <a:t>abcd</a:t>
              </a:r>
              <a:endParaRPr lang="en-US" altLang="ko-KR" sz="1200" dirty="0">
                <a:solidFill>
                  <a:schemeClr val="bg1"/>
                </a:solidFill>
              </a:endParaRPr>
            </a:p>
          </p:txBody>
        </p:sp>
      </p:grpSp>
      <p:grpSp>
        <p:nvGrpSpPr>
          <p:cNvPr id="36" name="그룹 1">
            <a:extLst>
              <a:ext uri="{FF2B5EF4-FFF2-40B4-BE49-F238E27FC236}">
                <a16:creationId xmlns:a16="http://schemas.microsoft.com/office/drawing/2014/main" id="{1736428E-C478-49B6-B589-73893D464EE3}"/>
              </a:ext>
            </a:extLst>
          </p:cNvPr>
          <p:cNvGrpSpPr/>
          <p:nvPr/>
        </p:nvGrpSpPr>
        <p:grpSpPr>
          <a:xfrm>
            <a:off x="8914194" y="1831870"/>
            <a:ext cx="2307768" cy="2309828"/>
            <a:chOff x="8582298" y="2310847"/>
            <a:chExt cx="2026966" cy="2028775"/>
          </a:xfrm>
        </p:grpSpPr>
        <p:sp>
          <p:nvSpPr>
            <p:cNvPr id="37" name="Oval 36">
              <a:extLst>
                <a:ext uri="{FF2B5EF4-FFF2-40B4-BE49-F238E27FC236}">
                  <a16:creationId xmlns:a16="http://schemas.microsoft.com/office/drawing/2014/main" id="{DFEE1D52-979A-4CCE-9F1C-23F38D1793A5}"/>
                </a:ext>
              </a:extLst>
            </p:cNvPr>
            <p:cNvSpPr/>
            <p:nvPr/>
          </p:nvSpPr>
          <p:spPr>
            <a:xfrm>
              <a:off x="8582298" y="2310847"/>
              <a:ext cx="2026966" cy="2028775"/>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Oval 37">
              <a:extLst>
                <a:ext uri="{FF2B5EF4-FFF2-40B4-BE49-F238E27FC236}">
                  <a16:creationId xmlns:a16="http://schemas.microsoft.com/office/drawing/2014/main" id="{C7942444-8C0A-46BF-BED4-E96A9DA8A0E3}"/>
                </a:ext>
              </a:extLst>
            </p:cNvPr>
            <p:cNvSpPr/>
            <p:nvPr/>
          </p:nvSpPr>
          <p:spPr>
            <a:xfrm>
              <a:off x="10287809"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9" name="그룹 4">
            <a:extLst>
              <a:ext uri="{FF2B5EF4-FFF2-40B4-BE49-F238E27FC236}">
                <a16:creationId xmlns:a16="http://schemas.microsoft.com/office/drawing/2014/main" id="{62010B7F-B7A9-47A5-8B3C-6AA22DD40786}"/>
              </a:ext>
            </a:extLst>
          </p:cNvPr>
          <p:cNvGrpSpPr/>
          <p:nvPr/>
        </p:nvGrpSpPr>
        <p:grpSpPr>
          <a:xfrm>
            <a:off x="925989" y="1831870"/>
            <a:ext cx="2307768" cy="2309828"/>
            <a:chOff x="853440" y="2310847"/>
            <a:chExt cx="2026966" cy="2028775"/>
          </a:xfrm>
        </p:grpSpPr>
        <p:sp>
          <p:nvSpPr>
            <p:cNvPr id="40" name="Oval 39">
              <a:extLst>
                <a:ext uri="{FF2B5EF4-FFF2-40B4-BE49-F238E27FC236}">
                  <a16:creationId xmlns:a16="http://schemas.microsoft.com/office/drawing/2014/main" id="{672027C7-86C4-426A-A64E-0879ED9F0E96}"/>
                </a:ext>
              </a:extLst>
            </p:cNvPr>
            <p:cNvSpPr/>
            <p:nvPr/>
          </p:nvSpPr>
          <p:spPr>
            <a:xfrm>
              <a:off x="853440" y="2310847"/>
              <a:ext cx="2026966" cy="2028775"/>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1" name="Oval 40">
              <a:extLst>
                <a:ext uri="{FF2B5EF4-FFF2-40B4-BE49-F238E27FC236}">
                  <a16:creationId xmlns:a16="http://schemas.microsoft.com/office/drawing/2014/main" id="{2B4EEE0C-5C73-4C2C-9048-41A41FC02F01}"/>
                </a:ext>
              </a:extLst>
            </p:cNvPr>
            <p:cNvSpPr/>
            <p:nvPr/>
          </p:nvSpPr>
          <p:spPr>
            <a:xfrm>
              <a:off x="2558951" y="2607228"/>
              <a:ext cx="205017" cy="205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2" name="그룹 3">
            <a:extLst>
              <a:ext uri="{FF2B5EF4-FFF2-40B4-BE49-F238E27FC236}">
                <a16:creationId xmlns:a16="http://schemas.microsoft.com/office/drawing/2014/main" id="{E302BBAA-AFA9-4223-9984-B53E4060ABAA}"/>
              </a:ext>
            </a:extLst>
          </p:cNvPr>
          <p:cNvGrpSpPr/>
          <p:nvPr/>
        </p:nvGrpSpPr>
        <p:grpSpPr>
          <a:xfrm>
            <a:off x="4920091" y="1831870"/>
            <a:ext cx="2307768" cy="2309828"/>
            <a:chOff x="4717869" y="2310847"/>
            <a:chExt cx="2026966" cy="2028775"/>
          </a:xfrm>
        </p:grpSpPr>
        <p:sp>
          <p:nvSpPr>
            <p:cNvPr id="43" name="Oval 42">
              <a:extLst>
                <a:ext uri="{FF2B5EF4-FFF2-40B4-BE49-F238E27FC236}">
                  <a16:creationId xmlns:a16="http://schemas.microsoft.com/office/drawing/2014/main" id="{2E33795D-872A-485D-809F-B78991141312}"/>
                </a:ext>
              </a:extLst>
            </p:cNvPr>
            <p:cNvSpPr/>
            <p:nvPr/>
          </p:nvSpPr>
          <p:spPr>
            <a:xfrm>
              <a:off x="4717869" y="2310847"/>
              <a:ext cx="2026966" cy="202877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4" name="Oval 43">
              <a:extLst>
                <a:ext uri="{FF2B5EF4-FFF2-40B4-BE49-F238E27FC236}">
                  <a16:creationId xmlns:a16="http://schemas.microsoft.com/office/drawing/2014/main" id="{985C5E1B-9E25-4CC4-800F-5772BA1E62F3}"/>
                </a:ext>
              </a:extLst>
            </p:cNvPr>
            <p:cNvSpPr/>
            <p:nvPr/>
          </p:nvSpPr>
          <p:spPr>
            <a:xfrm>
              <a:off x="6423380" y="2607228"/>
              <a:ext cx="205017" cy="20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cxnSp>
        <p:nvCxnSpPr>
          <p:cNvPr id="45" name="Straight Connector 44">
            <a:extLst>
              <a:ext uri="{FF2B5EF4-FFF2-40B4-BE49-F238E27FC236}">
                <a16:creationId xmlns:a16="http://schemas.microsoft.com/office/drawing/2014/main" id="{85EF2082-0829-4194-BA72-FB4384AEF512}"/>
              </a:ext>
            </a:extLst>
          </p:cNvPr>
          <p:cNvCxnSpPr/>
          <p:nvPr/>
        </p:nvCxnSpPr>
        <p:spPr>
          <a:xfrm>
            <a:off x="857071" y="5120332"/>
            <a:ext cx="2463191"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6E1A5E5-54F1-4C5C-A11D-52304D8CD92D}"/>
              </a:ext>
            </a:extLst>
          </p:cNvPr>
          <p:cNvCxnSpPr/>
          <p:nvPr/>
        </p:nvCxnSpPr>
        <p:spPr>
          <a:xfrm>
            <a:off x="4851173" y="5120332"/>
            <a:ext cx="2463191" cy="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7E08FC2-32CB-46CB-8B81-D33A0876DF8A}"/>
              </a:ext>
            </a:extLst>
          </p:cNvPr>
          <p:cNvCxnSpPr/>
          <p:nvPr/>
        </p:nvCxnSpPr>
        <p:spPr>
          <a:xfrm>
            <a:off x="8845276" y="5120332"/>
            <a:ext cx="2463191" cy="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62932676-2D36-4F94-B218-D0EDB3D24F80}"/>
              </a:ext>
            </a:extLst>
          </p:cNvPr>
          <p:cNvSpPr>
            <a:spLocks noGrp="1"/>
          </p:cNvSpPr>
          <p:nvPr>
            <p:ph type="pic" sz="quarter" idx="42"/>
          </p:nvPr>
        </p:nvSpPr>
        <p:spPr/>
      </p:sp>
      <p:sp>
        <p:nvSpPr>
          <p:cNvPr id="48" name="Picture Placeholder 47">
            <a:extLst>
              <a:ext uri="{FF2B5EF4-FFF2-40B4-BE49-F238E27FC236}">
                <a16:creationId xmlns:a16="http://schemas.microsoft.com/office/drawing/2014/main" id="{475E5E1E-A50A-4294-A213-F19129A6D825}"/>
              </a:ext>
            </a:extLst>
          </p:cNvPr>
          <p:cNvSpPr>
            <a:spLocks noGrp="1"/>
          </p:cNvSpPr>
          <p:nvPr>
            <p:ph type="pic" sz="quarter" idx="43"/>
          </p:nvPr>
        </p:nvSpPr>
        <p:spPr/>
      </p:sp>
      <p:sp>
        <p:nvSpPr>
          <p:cNvPr id="51" name="Picture Placeholder 50">
            <a:extLst>
              <a:ext uri="{FF2B5EF4-FFF2-40B4-BE49-F238E27FC236}">
                <a16:creationId xmlns:a16="http://schemas.microsoft.com/office/drawing/2014/main" id="{4963A48B-2B33-4C2A-84C0-5D074321FCB7}"/>
              </a:ext>
            </a:extLst>
          </p:cNvPr>
          <p:cNvSpPr>
            <a:spLocks noGrp="1"/>
          </p:cNvSpPr>
          <p:nvPr>
            <p:ph type="pic" sz="quarter" idx="44"/>
          </p:nvPr>
        </p:nvSpPr>
        <p:spPr/>
      </p:sp>
    </p:spTree>
    <p:extLst>
      <p:ext uri="{BB962C8B-B14F-4D97-AF65-F5344CB8AC3E}">
        <p14:creationId xmlns:p14="http://schemas.microsoft.com/office/powerpoint/2010/main" val="3927044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481F86-5F04-461C-B8FD-BC9C9ED6A622}"/>
              </a:ext>
            </a:extLst>
          </p:cNvPr>
          <p:cNvSpPr>
            <a:spLocks noGrp="1"/>
          </p:cNvSpPr>
          <p:nvPr>
            <p:ph type="pic" sz="quarter" idx="17"/>
          </p:nvPr>
        </p:nvSpPr>
        <p:spPr/>
      </p:sp>
      <p:sp>
        <p:nvSpPr>
          <p:cNvPr id="65" name="TextBox 64">
            <a:extLst>
              <a:ext uri="{FF2B5EF4-FFF2-40B4-BE49-F238E27FC236}">
                <a16:creationId xmlns:a16="http://schemas.microsoft.com/office/drawing/2014/main" id="{0E561C0A-6FB0-488B-A884-E116D1EDB8D5}"/>
              </a:ext>
            </a:extLst>
          </p:cNvPr>
          <p:cNvSpPr txBox="1"/>
          <p:nvPr/>
        </p:nvSpPr>
        <p:spPr>
          <a:xfrm>
            <a:off x="4791130" y="1555093"/>
            <a:ext cx="6730159" cy="1754326"/>
          </a:xfrm>
          <a:prstGeom prst="rect">
            <a:avLst/>
          </a:prstGeom>
          <a:noFill/>
        </p:spPr>
        <p:txBody>
          <a:bodyPr wrap="square" rtlCol="0" anchor="ctr">
            <a:spAutoFit/>
          </a:bodyPr>
          <a:lstStyle/>
          <a:p>
            <a:pPr algn="r"/>
            <a:r>
              <a:rPr lang="en-US" altLang="ko-KR" sz="5400" b="1" dirty="0">
                <a:solidFill>
                  <a:schemeClr val="bg1"/>
                </a:solidFill>
                <a:cs typeface="Arial" pitchFamily="34" charset="0"/>
              </a:rPr>
              <a:t>AWESOME</a:t>
            </a:r>
          </a:p>
          <a:p>
            <a:pPr algn="r"/>
            <a:r>
              <a:rPr lang="en-GB" altLang="ko-KR" sz="5400" b="1" dirty="0">
                <a:solidFill>
                  <a:schemeClr val="bg1"/>
                </a:solidFill>
                <a:cs typeface="Arial" pitchFamily="34" charset="0"/>
              </a:rPr>
              <a:t>PRESENTATION</a:t>
            </a:r>
            <a:endParaRPr lang="ko-KR" altLang="en-US" sz="5400" b="1" dirty="0">
              <a:solidFill>
                <a:schemeClr val="bg1"/>
              </a:solidFill>
              <a:cs typeface="Arial" pitchFamily="34" charset="0"/>
            </a:endParaRPr>
          </a:p>
        </p:txBody>
      </p:sp>
      <p:sp>
        <p:nvSpPr>
          <p:cNvPr id="66" name="TextBox 65">
            <a:extLst>
              <a:ext uri="{FF2B5EF4-FFF2-40B4-BE49-F238E27FC236}">
                <a16:creationId xmlns:a16="http://schemas.microsoft.com/office/drawing/2014/main" id="{F4841B88-EDAD-4ED5-B35D-29329F61A9BF}"/>
              </a:ext>
            </a:extLst>
          </p:cNvPr>
          <p:cNvSpPr txBox="1"/>
          <p:nvPr/>
        </p:nvSpPr>
        <p:spPr>
          <a:xfrm>
            <a:off x="5536807" y="3200400"/>
            <a:ext cx="5874143" cy="873205"/>
          </a:xfrm>
          <a:prstGeom prst="rect">
            <a:avLst/>
          </a:prstGeom>
          <a:noFill/>
        </p:spPr>
        <p:txBody>
          <a:bodyPr wrap="square" lIns="36000" tIns="0" rIns="36000" bIns="0" rtlCol="0" anchor="ctr">
            <a:spAutoFit/>
          </a:bodyPr>
          <a:lstStyle/>
          <a:p>
            <a:pPr algn="r"/>
            <a:r>
              <a:rPr lang="en-US" altLang="ko-KR" sz="2800" dirty="0">
                <a:solidFill>
                  <a:schemeClr val="bg1"/>
                </a:solidFill>
              </a:rPr>
              <a:t>We Create Quality </a:t>
            </a:r>
          </a:p>
          <a:p>
            <a:pPr algn="r"/>
            <a:r>
              <a:rPr lang="en-US" altLang="ko-KR" sz="2800" dirty="0">
                <a:solidFill>
                  <a:schemeClr val="bg1"/>
                </a:solidFill>
              </a:rPr>
              <a:t>Professional PPT Presentation</a:t>
            </a:r>
            <a:endParaRPr lang="ko-KR" altLang="en-US" sz="2800" dirty="0">
              <a:solidFill>
                <a:schemeClr val="bg1"/>
              </a:solidFill>
            </a:endParaRPr>
          </a:p>
        </p:txBody>
      </p:sp>
      <p:sp>
        <p:nvSpPr>
          <p:cNvPr id="67" name="TextBox 66">
            <a:extLst>
              <a:ext uri="{FF2B5EF4-FFF2-40B4-BE49-F238E27FC236}">
                <a16:creationId xmlns:a16="http://schemas.microsoft.com/office/drawing/2014/main" id="{FC2FB789-D14E-4A22-877C-979093C50069}"/>
              </a:ext>
            </a:extLst>
          </p:cNvPr>
          <p:cNvSpPr txBox="1"/>
          <p:nvPr/>
        </p:nvSpPr>
        <p:spPr>
          <a:xfrm>
            <a:off x="8159146" y="4916565"/>
            <a:ext cx="3251804" cy="1200329"/>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I hope and I believe that this Template will your Time. </a:t>
            </a:r>
            <a:r>
              <a:rPr lang="en-US" altLang="ko-KR" sz="1200" dirty="0">
                <a:solidFill>
                  <a:schemeClr val="bg1"/>
                </a:solidFill>
                <a:ea typeface="FZShuTi" pitchFamily="2" charset="-122"/>
                <a:cs typeface="Arial" pitchFamily="34" charset="0"/>
              </a:rPr>
              <a:t>Easy to change colors, photos. </a:t>
            </a:r>
            <a:r>
              <a:rPr lang="en-US" altLang="ko-KR" sz="1200" dirty="0">
                <a:solidFill>
                  <a:schemeClr val="bg1"/>
                </a:solidFill>
                <a:cs typeface="Arial" pitchFamily="34" charset="0"/>
              </a:rPr>
              <a:t>You can simply impress your audience and add a unique zing and appeal to your Presentations. </a:t>
            </a:r>
          </a:p>
        </p:txBody>
      </p:sp>
      <p:sp>
        <p:nvSpPr>
          <p:cNvPr id="68" name="TextBox 67">
            <a:extLst>
              <a:ext uri="{FF2B5EF4-FFF2-40B4-BE49-F238E27FC236}">
                <a16:creationId xmlns:a16="http://schemas.microsoft.com/office/drawing/2014/main" id="{25EF7A5D-7214-4BAE-99ED-C7B6932E942F}"/>
              </a:ext>
            </a:extLst>
          </p:cNvPr>
          <p:cNvSpPr txBox="1"/>
          <p:nvPr/>
        </p:nvSpPr>
        <p:spPr>
          <a:xfrm>
            <a:off x="8420749" y="1341270"/>
            <a:ext cx="2990201" cy="338554"/>
          </a:xfrm>
          <a:prstGeom prst="rect">
            <a:avLst/>
          </a:prstGeom>
          <a:noFill/>
        </p:spPr>
        <p:txBody>
          <a:bodyPr wrap="square" rtlCol="0">
            <a:spAutoFit/>
          </a:bodyPr>
          <a:lstStyle/>
          <a:p>
            <a:pPr algn="r"/>
            <a:r>
              <a:rPr lang="en-US" altLang="ko-KR" sz="1600" b="1" dirty="0">
                <a:solidFill>
                  <a:schemeClr val="bg1"/>
                </a:solidFill>
              </a:rPr>
              <a:t>Modern Portfolio Designed</a:t>
            </a:r>
          </a:p>
        </p:txBody>
      </p:sp>
      <p:sp>
        <p:nvSpPr>
          <p:cNvPr id="5" name="Picture Placeholder 4">
            <a:extLst>
              <a:ext uri="{FF2B5EF4-FFF2-40B4-BE49-F238E27FC236}">
                <a16:creationId xmlns:a16="http://schemas.microsoft.com/office/drawing/2014/main" id="{B47303F6-5E2C-4158-A92E-8A21F00B70CE}"/>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689A17C2-5E9E-4E7F-8944-ED9D2BAA5836}"/>
              </a:ext>
            </a:extLst>
          </p:cNvPr>
          <p:cNvSpPr>
            <a:spLocks noGrp="1"/>
          </p:cNvSpPr>
          <p:nvPr>
            <p:ph type="pic" sz="quarter" idx="14"/>
          </p:nvPr>
        </p:nvSpPr>
        <p:spPr/>
      </p:sp>
      <p:sp>
        <p:nvSpPr>
          <p:cNvPr id="9" name="Picture Placeholder 8">
            <a:extLst>
              <a:ext uri="{FF2B5EF4-FFF2-40B4-BE49-F238E27FC236}">
                <a16:creationId xmlns:a16="http://schemas.microsoft.com/office/drawing/2014/main" id="{37F38CE2-D357-45DC-8E95-10B398AB266F}"/>
              </a:ext>
            </a:extLst>
          </p:cNvPr>
          <p:cNvSpPr>
            <a:spLocks noGrp="1"/>
          </p:cNvSpPr>
          <p:nvPr>
            <p:ph type="pic" sz="quarter" idx="16"/>
          </p:nvPr>
        </p:nvSpPr>
        <p:spPr/>
      </p:sp>
    </p:spTree>
    <p:extLst>
      <p:ext uri="{BB962C8B-B14F-4D97-AF65-F5344CB8AC3E}">
        <p14:creationId xmlns:p14="http://schemas.microsoft.com/office/powerpoint/2010/main" val="4253614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1A8D34F6-5CB6-4B7C-BF0A-1341995833CE}"/>
              </a:ext>
            </a:extLst>
          </p:cNvPr>
          <p:cNvGrpSpPr/>
          <p:nvPr/>
        </p:nvGrpSpPr>
        <p:grpSpPr>
          <a:xfrm rot="3510818">
            <a:off x="2870953" y="2023272"/>
            <a:ext cx="2230148" cy="4276991"/>
            <a:chOff x="1346080" y="1679019"/>
            <a:chExt cx="2230148" cy="4276991"/>
          </a:xfrm>
        </p:grpSpPr>
        <p:sp>
          <p:nvSpPr>
            <p:cNvPr id="4" name="Oval 3">
              <a:extLst>
                <a:ext uri="{FF2B5EF4-FFF2-40B4-BE49-F238E27FC236}">
                  <a16:creationId xmlns:a16="http://schemas.microsoft.com/office/drawing/2014/main" id="{E1F0797B-7D20-416D-A8BB-75F3470CC74C}"/>
                </a:ext>
              </a:extLst>
            </p:cNvPr>
            <p:cNvSpPr/>
            <p:nvPr/>
          </p:nvSpPr>
          <p:spPr>
            <a:xfrm>
              <a:off x="1346080" y="3725862"/>
              <a:ext cx="2230148" cy="2230148"/>
            </a:xfrm>
            <a:prstGeom prst="ellipse">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Oval 4">
              <a:extLst>
                <a:ext uri="{FF2B5EF4-FFF2-40B4-BE49-F238E27FC236}">
                  <a16:creationId xmlns:a16="http://schemas.microsoft.com/office/drawing/2014/main" id="{4F8C3669-DB95-4E22-8E56-9C8359C34A4A}"/>
                </a:ext>
              </a:extLst>
            </p:cNvPr>
            <p:cNvSpPr/>
            <p:nvPr/>
          </p:nvSpPr>
          <p:spPr>
            <a:xfrm>
              <a:off x="2047154" y="1679019"/>
              <a:ext cx="828000" cy="828000"/>
            </a:xfrm>
            <a:prstGeom prst="ellipse">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Trapezoid 18">
              <a:extLst>
                <a:ext uri="{FF2B5EF4-FFF2-40B4-BE49-F238E27FC236}">
                  <a16:creationId xmlns:a16="http://schemas.microsoft.com/office/drawing/2014/main" id="{8D8734F0-A3CB-4A40-9BB0-0CD2EC16C107}"/>
                </a:ext>
              </a:extLst>
            </p:cNvPr>
            <p:cNvSpPr/>
            <p:nvPr/>
          </p:nvSpPr>
          <p:spPr>
            <a:xfrm rot="10800000">
              <a:off x="2181508" y="2446187"/>
              <a:ext cx="561625" cy="1287278"/>
            </a:xfrm>
            <a:custGeom>
              <a:avLst/>
              <a:gdLst>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5624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51725 w 561625"/>
                <a:gd name="connsiteY7" fmla="*/ 751601 h 1493920"/>
                <a:gd name="connsiteX8" fmla="*/ 561624 w 561625"/>
                <a:gd name="connsiteY8" fmla="*/ 1493920 h 1493920"/>
                <a:gd name="connsiteX0" fmla="*/ 561624 w 569514"/>
                <a:gd name="connsiteY0" fmla="*/ 1493920 h 1493920"/>
                <a:gd name="connsiteX1" fmla="*/ 0 w 569514"/>
                <a:gd name="connsiteY1" fmla="*/ 1493920 h 1493920"/>
                <a:gd name="connsiteX2" fmla="*/ 217214 w 569514"/>
                <a:gd name="connsiteY2" fmla="*/ 746960 h 1493920"/>
                <a:gd name="connsiteX3" fmla="*/ 217215 w 569514"/>
                <a:gd name="connsiteY3" fmla="*/ 746960 h 1493920"/>
                <a:gd name="connsiteX4" fmla="*/ 1 w 569514"/>
                <a:gd name="connsiteY4" fmla="*/ 0 h 1493920"/>
                <a:gd name="connsiteX5" fmla="*/ 561625 w 569514"/>
                <a:gd name="connsiteY5" fmla="*/ 0 h 1493920"/>
                <a:gd name="connsiteX6" fmla="*/ 344411 w 569514"/>
                <a:gd name="connsiteY6" fmla="*/ 746960 h 1493920"/>
                <a:gd name="connsiteX7" fmla="*/ 561624 w 569514"/>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625" h="1493920">
                  <a:moveTo>
                    <a:pt x="561624" y="1493920"/>
                  </a:moveTo>
                  <a:cubicBezTo>
                    <a:pt x="359012" y="1372360"/>
                    <a:pt x="211131" y="1397337"/>
                    <a:pt x="0" y="1493920"/>
                  </a:cubicBezTo>
                  <a:cubicBezTo>
                    <a:pt x="141899" y="1370371"/>
                    <a:pt x="214303" y="1056261"/>
                    <a:pt x="217214" y="746960"/>
                  </a:cubicBezTo>
                  <a:cubicBezTo>
                    <a:pt x="206989" y="446938"/>
                    <a:pt x="163845" y="100411"/>
                    <a:pt x="1" y="0"/>
                  </a:cubicBezTo>
                  <a:lnTo>
                    <a:pt x="561625" y="0"/>
                  </a:lnTo>
                  <a:cubicBezTo>
                    <a:pt x="405095" y="72746"/>
                    <a:pt x="343664" y="516531"/>
                    <a:pt x="344411" y="746960"/>
                  </a:cubicBezTo>
                  <a:cubicBezTo>
                    <a:pt x="355383" y="1023785"/>
                    <a:pt x="439804" y="1383402"/>
                    <a:pt x="561624" y="14939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 name="Group 6">
            <a:extLst>
              <a:ext uri="{FF2B5EF4-FFF2-40B4-BE49-F238E27FC236}">
                <a16:creationId xmlns:a16="http://schemas.microsoft.com/office/drawing/2014/main" id="{1CCAAB5A-93FD-4EC1-98D7-4EC93A923ED4}"/>
              </a:ext>
            </a:extLst>
          </p:cNvPr>
          <p:cNvGrpSpPr/>
          <p:nvPr/>
        </p:nvGrpSpPr>
        <p:grpSpPr>
          <a:xfrm rot="14310818">
            <a:off x="7120257" y="1519216"/>
            <a:ext cx="2230148" cy="4276991"/>
            <a:chOff x="1346080" y="1679019"/>
            <a:chExt cx="2230148" cy="4276991"/>
          </a:xfrm>
        </p:grpSpPr>
        <p:sp>
          <p:nvSpPr>
            <p:cNvPr id="8" name="Oval 7">
              <a:extLst>
                <a:ext uri="{FF2B5EF4-FFF2-40B4-BE49-F238E27FC236}">
                  <a16:creationId xmlns:a16="http://schemas.microsoft.com/office/drawing/2014/main" id="{E2F278D7-6421-40C3-95D8-495B49F4F74D}"/>
                </a:ext>
              </a:extLst>
            </p:cNvPr>
            <p:cNvSpPr/>
            <p:nvPr/>
          </p:nvSpPr>
          <p:spPr>
            <a:xfrm>
              <a:off x="1346080" y="3725862"/>
              <a:ext cx="2230148" cy="2230148"/>
            </a:xfrm>
            <a:prstGeom prst="ellipse">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Oval 8">
              <a:extLst>
                <a:ext uri="{FF2B5EF4-FFF2-40B4-BE49-F238E27FC236}">
                  <a16:creationId xmlns:a16="http://schemas.microsoft.com/office/drawing/2014/main" id="{236B2B9B-721B-4755-B447-9CE01C0F5AC4}"/>
                </a:ext>
              </a:extLst>
            </p:cNvPr>
            <p:cNvSpPr/>
            <p:nvPr/>
          </p:nvSpPr>
          <p:spPr>
            <a:xfrm>
              <a:off x="2047154" y="1679019"/>
              <a:ext cx="828000" cy="828000"/>
            </a:xfrm>
            <a:prstGeom prst="ellipse">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Trapezoid 18">
              <a:extLst>
                <a:ext uri="{FF2B5EF4-FFF2-40B4-BE49-F238E27FC236}">
                  <a16:creationId xmlns:a16="http://schemas.microsoft.com/office/drawing/2014/main" id="{1F01CBAF-9D1B-487B-8703-79AC65C75471}"/>
                </a:ext>
              </a:extLst>
            </p:cNvPr>
            <p:cNvSpPr/>
            <p:nvPr/>
          </p:nvSpPr>
          <p:spPr>
            <a:xfrm rot="10800000">
              <a:off x="2180336" y="2427428"/>
              <a:ext cx="561625" cy="1313819"/>
            </a:xfrm>
            <a:custGeom>
              <a:avLst/>
              <a:gdLst>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4696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44410 w 561625"/>
                <a:gd name="connsiteY7" fmla="*/ 756240 h 1493920"/>
                <a:gd name="connsiteX8" fmla="*/ 561624 w 561625"/>
                <a:gd name="connsiteY8"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351725 w 561625"/>
                <a:gd name="connsiteY7" fmla="*/ 751601 h 1493920"/>
                <a:gd name="connsiteX8" fmla="*/ 561624 w 561625"/>
                <a:gd name="connsiteY8" fmla="*/ 1493920 h 1493920"/>
                <a:gd name="connsiteX0" fmla="*/ 561624 w 569514"/>
                <a:gd name="connsiteY0" fmla="*/ 1493920 h 1493920"/>
                <a:gd name="connsiteX1" fmla="*/ 0 w 569514"/>
                <a:gd name="connsiteY1" fmla="*/ 1493920 h 1493920"/>
                <a:gd name="connsiteX2" fmla="*/ 217214 w 569514"/>
                <a:gd name="connsiteY2" fmla="*/ 746960 h 1493920"/>
                <a:gd name="connsiteX3" fmla="*/ 217215 w 569514"/>
                <a:gd name="connsiteY3" fmla="*/ 746960 h 1493920"/>
                <a:gd name="connsiteX4" fmla="*/ 1 w 569514"/>
                <a:gd name="connsiteY4" fmla="*/ 0 h 1493920"/>
                <a:gd name="connsiteX5" fmla="*/ 561625 w 569514"/>
                <a:gd name="connsiteY5" fmla="*/ 0 h 1493920"/>
                <a:gd name="connsiteX6" fmla="*/ 344411 w 569514"/>
                <a:gd name="connsiteY6" fmla="*/ 746960 h 1493920"/>
                <a:gd name="connsiteX7" fmla="*/ 561624 w 569514"/>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217215 w 561625"/>
                <a:gd name="connsiteY3" fmla="*/ 746960 h 1493920"/>
                <a:gd name="connsiteX4" fmla="*/ 1 w 561625"/>
                <a:gd name="connsiteY4" fmla="*/ 0 h 1493920"/>
                <a:gd name="connsiteX5" fmla="*/ 561625 w 561625"/>
                <a:gd name="connsiteY5" fmla="*/ 0 h 1493920"/>
                <a:gd name="connsiteX6" fmla="*/ 344411 w 561625"/>
                <a:gd name="connsiteY6" fmla="*/ 746960 h 1493920"/>
                <a:gd name="connsiteX7" fmla="*/ 561624 w 561625"/>
                <a:gd name="connsiteY7"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 name="connsiteX0" fmla="*/ 561624 w 561625"/>
                <a:gd name="connsiteY0" fmla="*/ 1493920 h 1493920"/>
                <a:gd name="connsiteX1" fmla="*/ 0 w 561625"/>
                <a:gd name="connsiteY1" fmla="*/ 1493920 h 1493920"/>
                <a:gd name="connsiteX2" fmla="*/ 217214 w 561625"/>
                <a:gd name="connsiteY2" fmla="*/ 746960 h 1493920"/>
                <a:gd name="connsiteX3" fmla="*/ 1 w 561625"/>
                <a:gd name="connsiteY3" fmla="*/ 0 h 1493920"/>
                <a:gd name="connsiteX4" fmla="*/ 561625 w 561625"/>
                <a:gd name="connsiteY4" fmla="*/ 0 h 1493920"/>
                <a:gd name="connsiteX5" fmla="*/ 344411 w 561625"/>
                <a:gd name="connsiteY5" fmla="*/ 746960 h 1493920"/>
                <a:gd name="connsiteX6" fmla="*/ 561624 w 561625"/>
                <a:gd name="connsiteY6" fmla="*/ 1493920 h 14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625" h="1493920">
                  <a:moveTo>
                    <a:pt x="561624" y="1493920"/>
                  </a:moveTo>
                  <a:cubicBezTo>
                    <a:pt x="326418" y="1356768"/>
                    <a:pt x="245041" y="1353336"/>
                    <a:pt x="0" y="1493920"/>
                  </a:cubicBezTo>
                  <a:cubicBezTo>
                    <a:pt x="141899" y="1370371"/>
                    <a:pt x="214303" y="1056261"/>
                    <a:pt x="217214" y="746960"/>
                  </a:cubicBezTo>
                  <a:cubicBezTo>
                    <a:pt x="206989" y="446938"/>
                    <a:pt x="163845" y="100411"/>
                    <a:pt x="1" y="0"/>
                  </a:cubicBezTo>
                  <a:lnTo>
                    <a:pt x="561625" y="0"/>
                  </a:lnTo>
                  <a:cubicBezTo>
                    <a:pt x="405095" y="72746"/>
                    <a:pt x="343664" y="516531"/>
                    <a:pt x="344411" y="746960"/>
                  </a:cubicBezTo>
                  <a:cubicBezTo>
                    <a:pt x="355383" y="1023785"/>
                    <a:pt x="439804" y="1383402"/>
                    <a:pt x="561624" y="149392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1" name="TextBox 10">
            <a:extLst>
              <a:ext uri="{FF2B5EF4-FFF2-40B4-BE49-F238E27FC236}">
                <a16:creationId xmlns:a16="http://schemas.microsoft.com/office/drawing/2014/main" id="{B4754607-6624-4ABE-AB6D-699B46BAE37E}"/>
              </a:ext>
            </a:extLst>
          </p:cNvPr>
          <p:cNvSpPr txBox="1"/>
          <p:nvPr/>
        </p:nvSpPr>
        <p:spPr>
          <a:xfrm>
            <a:off x="5281507" y="2926811"/>
            <a:ext cx="377047" cy="646331"/>
          </a:xfrm>
          <a:prstGeom prst="rect">
            <a:avLst/>
          </a:prstGeom>
          <a:noFill/>
        </p:spPr>
        <p:txBody>
          <a:bodyPr wrap="square" rtlCol="0" anchor="ctr">
            <a:spAutoFit/>
          </a:bodyPr>
          <a:lstStyle/>
          <a:p>
            <a:pPr algn="ctr"/>
            <a:r>
              <a:rPr lang="en-US" altLang="ko-KR" sz="3600" b="1" dirty="0">
                <a:solidFill>
                  <a:schemeClr val="accent3"/>
                </a:solidFill>
                <a:cs typeface="Arial" pitchFamily="34" charset="0"/>
              </a:rPr>
              <a:t>A</a:t>
            </a:r>
            <a:endParaRPr lang="ko-KR" altLang="en-US" sz="3600" b="1" dirty="0">
              <a:solidFill>
                <a:schemeClr val="accent3"/>
              </a:solidFill>
              <a:cs typeface="Arial" pitchFamily="34" charset="0"/>
            </a:endParaRPr>
          </a:p>
        </p:txBody>
      </p:sp>
      <p:sp>
        <p:nvSpPr>
          <p:cNvPr id="12" name="TextBox 11">
            <a:extLst>
              <a:ext uri="{FF2B5EF4-FFF2-40B4-BE49-F238E27FC236}">
                <a16:creationId xmlns:a16="http://schemas.microsoft.com/office/drawing/2014/main" id="{023B9C6B-57AB-42BC-A86B-9A0F0D46AAD9}"/>
              </a:ext>
            </a:extLst>
          </p:cNvPr>
          <p:cNvSpPr txBox="1"/>
          <p:nvPr/>
        </p:nvSpPr>
        <p:spPr>
          <a:xfrm>
            <a:off x="6580917" y="4243383"/>
            <a:ext cx="377047" cy="646331"/>
          </a:xfrm>
          <a:prstGeom prst="rect">
            <a:avLst/>
          </a:prstGeom>
          <a:noFill/>
        </p:spPr>
        <p:txBody>
          <a:bodyPr wrap="square" rtlCol="0" anchor="ctr">
            <a:spAutoFit/>
          </a:bodyPr>
          <a:lstStyle/>
          <a:p>
            <a:pPr algn="ctr"/>
            <a:r>
              <a:rPr lang="en-US" altLang="ko-KR" sz="3600" b="1" dirty="0">
                <a:solidFill>
                  <a:schemeClr val="accent4"/>
                </a:solidFill>
                <a:cs typeface="Arial" pitchFamily="34" charset="0"/>
              </a:rPr>
              <a:t>B</a:t>
            </a:r>
            <a:endParaRPr lang="ko-KR" altLang="en-US" sz="3600" b="1" dirty="0">
              <a:solidFill>
                <a:schemeClr val="accent4"/>
              </a:solidFill>
              <a:cs typeface="Arial" pitchFamily="34" charset="0"/>
            </a:endParaRPr>
          </a:p>
        </p:txBody>
      </p:sp>
      <p:grpSp>
        <p:nvGrpSpPr>
          <p:cNvPr id="13" name="Group 12">
            <a:extLst>
              <a:ext uri="{FF2B5EF4-FFF2-40B4-BE49-F238E27FC236}">
                <a16:creationId xmlns:a16="http://schemas.microsoft.com/office/drawing/2014/main" id="{C6AC10DC-506D-4191-9A9F-EA3F12188B97}"/>
              </a:ext>
            </a:extLst>
          </p:cNvPr>
          <p:cNvGrpSpPr/>
          <p:nvPr/>
        </p:nvGrpSpPr>
        <p:grpSpPr>
          <a:xfrm>
            <a:off x="7956701" y="2790834"/>
            <a:ext cx="2306303" cy="1084161"/>
            <a:chOff x="200945" y="4307149"/>
            <a:chExt cx="3298762" cy="1084161"/>
          </a:xfrm>
        </p:grpSpPr>
        <p:sp>
          <p:nvSpPr>
            <p:cNvPr id="14" name="TextBox 13">
              <a:extLst>
                <a:ext uri="{FF2B5EF4-FFF2-40B4-BE49-F238E27FC236}">
                  <a16:creationId xmlns:a16="http://schemas.microsoft.com/office/drawing/2014/main" id="{DCEC1D41-0F47-4CE7-B14C-E0EFCAFDD062}"/>
                </a:ext>
              </a:extLst>
            </p:cNvPr>
            <p:cNvSpPr txBox="1"/>
            <p:nvPr/>
          </p:nvSpPr>
          <p:spPr>
            <a:xfrm>
              <a:off x="245430" y="4560313"/>
              <a:ext cx="3251350"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15" name="TextBox 14">
              <a:extLst>
                <a:ext uri="{FF2B5EF4-FFF2-40B4-BE49-F238E27FC236}">
                  <a16:creationId xmlns:a16="http://schemas.microsoft.com/office/drawing/2014/main" id="{D58B4E3C-067C-4F25-AF46-A0A354C068A3}"/>
                </a:ext>
              </a:extLst>
            </p:cNvPr>
            <p:cNvSpPr txBox="1"/>
            <p:nvPr/>
          </p:nvSpPr>
          <p:spPr>
            <a:xfrm>
              <a:off x="200945" y="4307149"/>
              <a:ext cx="3298762" cy="276999"/>
            </a:xfrm>
            <a:prstGeom prst="rect">
              <a:avLst/>
            </a:prstGeom>
            <a:noFill/>
          </p:spPr>
          <p:txBody>
            <a:bodyPr wrap="square" rtlCol="0">
              <a:spAutoFit/>
            </a:bodyPr>
            <a:lstStyle/>
            <a:p>
              <a:pPr algn="ctr"/>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grpSp>
      <p:grpSp>
        <p:nvGrpSpPr>
          <p:cNvPr id="16" name="Group 15">
            <a:extLst>
              <a:ext uri="{FF2B5EF4-FFF2-40B4-BE49-F238E27FC236}">
                <a16:creationId xmlns:a16="http://schemas.microsoft.com/office/drawing/2014/main" id="{AE8C2BF3-3922-47EB-81C0-6C05AD086449}"/>
              </a:ext>
            </a:extLst>
          </p:cNvPr>
          <p:cNvGrpSpPr/>
          <p:nvPr/>
        </p:nvGrpSpPr>
        <p:grpSpPr>
          <a:xfrm>
            <a:off x="1960738" y="4443465"/>
            <a:ext cx="2306303" cy="1084161"/>
            <a:chOff x="200945" y="4307149"/>
            <a:chExt cx="3298762" cy="1084161"/>
          </a:xfrm>
        </p:grpSpPr>
        <p:sp>
          <p:nvSpPr>
            <p:cNvPr id="17" name="TextBox 16">
              <a:extLst>
                <a:ext uri="{FF2B5EF4-FFF2-40B4-BE49-F238E27FC236}">
                  <a16:creationId xmlns:a16="http://schemas.microsoft.com/office/drawing/2014/main" id="{8F57F51F-ABB8-4BBB-88BB-638255AFD805}"/>
                </a:ext>
              </a:extLst>
            </p:cNvPr>
            <p:cNvSpPr txBox="1"/>
            <p:nvPr/>
          </p:nvSpPr>
          <p:spPr>
            <a:xfrm>
              <a:off x="245430" y="4560313"/>
              <a:ext cx="3251350"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a:t>
              </a:r>
            </a:p>
          </p:txBody>
        </p:sp>
        <p:sp>
          <p:nvSpPr>
            <p:cNvPr id="18" name="TextBox 17">
              <a:extLst>
                <a:ext uri="{FF2B5EF4-FFF2-40B4-BE49-F238E27FC236}">
                  <a16:creationId xmlns:a16="http://schemas.microsoft.com/office/drawing/2014/main" id="{39F970B8-890D-471D-A56C-2257E9ADBEE2}"/>
                </a:ext>
              </a:extLst>
            </p:cNvPr>
            <p:cNvSpPr txBox="1"/>
            <p:nvPr/>
          </p:nvSpPr>
          <p:spPr>
            <a:xfrm>
              <a:off x="200945" y="4307149"/>
              <a:ext cx="3298762" cy="276999"/>
            </a:xfrm>
            <a:prstGeom prst="rect">
              <a:avLst/>
            </a:prstGeom>
            <a:noFill/>
          </p:spPr>
          <p:txBody>
            <a:bodyPr wrap="square" rtlCol="0">
              <a:spAutoFit/>
            </a:bodyPr>
            <a:lstStyle/>
            <a:p>
              <a:pPr algn="ctr"/>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19" name="Group 18">
            <a:extLst>
              <a:ext uri="{FF2B5EF4-FFF2-40B4-BE49-F238E27FC236}">
                <a16:creationId xmlns:a16="http://schemas.microsoft.com/office/drawing/2014/main" id="{E03E9627-12D9-41F3-A081-3C8367828E4F}"/>
              </a:ext>
            </a:extLst>
          </p:cNvPr>
          <p:cNvGrpSpPr/>
          <p:nvPr/>
        </p:nvGrpSpPr>
        <p:grpSpPr>
          <a:xfrm>
            <a:off x="4443533" y="4017360"/>
            <a:ext cx="1727068" cy="678649"/>
            <a:chOff x="3233964" y="1954419"/>
            <a:chExt cx="1410044" cy="678649"/>
          </a:xfrm>
        </p:grpSpPr>
        <p:sp>
          <p:nvSpPr>
            <p:cNvPr id="20" name="TextBox 19">
              <a:extLst>
                <a:ext uri="{FF2B5EF4-FFF2-40B4-BE49-F238E27FC236}">
                  <a16:creationId xmlns:a16="http://schemas.microsoft.com/office/drawing/2014/main" id="{96FD90B9-EA4E-478A-94A3-FBDE52B08ECD}"/>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accent3"/>
                  </a:solidFill>
                  <a:cs typeface="Arial" pitchFamily="34" charset="0"/>
                </a:rPr>
                <a:t>Add Text</a:t>
              </a:r>
              <a:endParaRPr lang="ko-KR" altLang="en-US" sz="1200" b="1" dirty="0">
                <a:solidFill>
                  <a:schemeClr val="accent3"/>
                </a:solidFill>
                <a:cs typeface="Arial" pitchFamily="34" charset="0"/>
              </a:endParaRPr>
            </a:p>
          </p:txBody>
        </p:sp>
        <p:sp>
          <p:nvSpPr>
            <p:cNvPr id="21" name="TextBox 20">
              <a:extLst>
                <a:ext uri="{FF2B5EF4-FFF2-40B4-BE49-F238E27FC236}">
                  <a16:creationId xmlns:a16="http://schemas.microsoft.com/office/drawing/2014/main" id="{40DC48B4-5D00-4978-B833-314428EFE3EE}"/>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a:t>
              </a:r>
              <a:endParaRPr lang="ko-KR" altLang="en-US" sz="1200"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07E5CF46-BAA8-40BF-93D8-71CEFC1DF657}"/>
              </a:ext>
            </a:extLst>
          </p:cNvPr>
          <p:cNvGrpSpPr/>
          <p:nvPr/>
        </p:nvGrpSpPr>
        <p:grpSpPr>
          <a:xfrm>
            <a:off x="6050756" y="3182626"/>
            <a:ext cx="1727068" cy="678649"/>
            <a:chOff x="3233964" y="1954419"/>
            <a:chExt cx="1410044" cy="678649"/>
          </a:xfrm>
        </p:grpSpPr>
        <p:sp>
          <p:nvSpPr>
            <p:cNvPr id="23" name="TextBox 22">
              <a:extLst>
                <a:ext uri="{FF2B5EF4-FFF2-40B4-BE49-F238E27FC236}">
                  <a16:creationId xmlns:a16="http://schemas.microsoft.com/office/drawing/2014/main" id="{1BD17553-EFDC-4F0E-A773-45C0D5369592}"/>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accent4"/>
                  </a:solidFill>
                  <a:cs typeface="Arial" pitchFamily="34" charset="0"/>
                </a:rPr>
                <a:t>Add Text</a:t>
              </a:r>
              <a:endParaRPr lang="ko-KR" altLang="en-US" sz="1200" b="1" dirty="0">
                <a:solidFill>
                  <a:schemeClr val="accent4"/>
                </a:solidFill>
                <a:cs typeface="Arial" pitchFamily="34" charset="0"/>
              </a:endParaRPr>
            </a:p>
          </p:txBody>
        </p:sp>
        <p:sp>
          <p:nvSpPr>
            <p:cNvPr id="24" name="TextBox 23">
              <a:extLst>
                <a:ext uri="{FF2B5EF4-FFF2-40B4-BE49-F238E27FC236}">
                  <a16:creationId xmlns:a16="http://schemas.microsoft.com/office/drawing/2014/main" id="{60797918-1C5C-476A-85F1-2FBE6E4AF2F8}"/>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a:t>
              </a:r>
              <a:endParaRPr lang="ko-KR" altLang="en-US" sz="1200"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72822508-823F-4DD7-9E4C-3B551C6836D6}"/>
              </a:ext>
            </a:extLst>
          </p:cNvPr>
          <p:cNvGrpSpPr/>
          <p:nvPr/>
        </p:nvGrpSpPr>
        <p:grpSpPr>
          <a:xfrm>
            <a:off x="7899235" y="5174031"/>
            <a:ext cx="3451008" cy="856491"/>
            <a:chOff x="-740680" y="1129566"/>
            <a:chExt cx="4125026" cy="856491"/>
          </a:xfrm>
        </p:grpSpPr>
        <p:sp>
          <p:nvSpPr>
            <p:cNvPr id="26" name="TextBox 25">
              <a:extLst>
                <a:ext uri="{FF2B5EF4-FFF2-40B4-BE49-F238E27FC236}">
                  <a16:creationId xmlns:a16="http://schemas.microsoft.com/office/drawing/2014/main" id="{67FAED27-31B7-4EF3-8DA2-9D4CD931D107}"/>
                </a:ext>
              </a:extLst>
            </p:cNvPr>
            <p:cNvSpPr txBox="1"/>
            <p:nvPr/>
          </p:nvSpPr>
          <p:spPr>
            <a:xfrm>
              <a:off x="-740680" y="1129566"/>
              <a:ext cx="4125026" cy="276999"/>
            </a:xfrm>
            <a:prstGeom prst="rect">
              <a:avLst/>
            </a:prstGeom>
            <a:noFill/>
          </p:spPr>
          <p:txBody>
            <a:bodyPr wrap="square" rtlCol="0" anchor="ctr">
              <a:spAutoFit/>
            </a:bodyPr>
            <a:lstStyle/>
            <a:p>
              <a:pPr algn="r"/>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27" name="TextBox 26">
              <a:extLst>
                <a:ext uri="{FF2B5EF4-FFF2-40B4-BE49-F238E27FC236}">
                  <a16:creationId xmlns:a16="http://schemas.microsoft.com/office/drawing/2014/main" id="{1C0509CF-BD32-483E-B073-DA2E71EC0222}"/>
                </a:ext>
              </a:extLst>
            </p:cNvPr>
            <p:cNvSpPr txBox="1"/>
            <p:nvPr/>
          </p:nvSpPr>
          <p:spPr>
            <a:xfrm>
              <a:off x="-725681" y="1339726"/>
              <a:ext cx="4110027"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and Text. </a:t>
              </a:r>
            </a:p>
          </p:txBody>
        </p:sp>
      </p:grpSp>
      <p:grpSp>
        <p:nvGrpSpPr>
          <p:cNvPr id="28" name="Group 27">
            <a:extLst>
              <a:ext uri="{FF2B5EF4-FFF2-40B4-BE49-F238E27FC236}">
                <a16:creationId xmlns:a16="http://schemas.microsoft.com/office/drawing/2014/main" id="{456CB1FD-65F0-45E8-A298-C4A4CC306627}"/>
              </a:ext>
            </a:extLst>
          </p:cNvPr>
          <p:cNvGrpSpPr/>
          <p:nvPr/>
        </p:nvGrpSpPr>
        <p:grpSpPr>
          <a:xfrm>
            <a:off x="868920" y="1789655"/>
            <a:ext cx="3451008" cy="856491"/>
            <a:chOff x="-740680" y="1129566"/>
            <a:chExt cx="4125026" cy="856491"/>
          </a:xfrm>
        </p:grpSpPr>
        <p:sp>
          <p:nvSpPr>
            <p:cNvPr id="29" name="TextBox 28">
              <a:extLst>
                <a:ext uri="{FF2B5EF4-FFF2-40B4-BE49-F238E27FC236}">
                  <a16:creationId xmlns:a16="http://schemas.microsoft.com/office/drawing/2014/main" id="{B730C02F-7C65-4191-87ED-552AAA0CD249}"/>
                </a:ext>
              </a:extLst>
            </p:cNvPr>
            <p:cNvSpPr txBox="1"/>
            <p:nvPr/>
          </p:nvSpPr>
          <p:spPr>
            <a:xfrm>
              <a:off x="-740680" y="1129566"/>
              <a:ext cx="4125026" cy="276999"/>
            </a:xfrm>
            <a:prstGeom prst="rect">
              <a:avLst/>
            </a:prstGeom>
            <a:noFill/>
          </p:spPr>
          <p:txBody>
            <a:bodyPr wrap="square" rtlCol="0" anchor="ctr">
              <a:spAutoFit/>
            </a:bodyPr>
            <a:lstStyle/>
            <a:p>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30" name="TextBox 29">
              <a:extLst>
                <a:ext uri="{FF2B5EF4-FFF2-40B4-BE49-F238E27FC236}">
                  <a16:creationId xmlns:a16="http://schemas.microsoft.com/office/drawing/2014/main" id="{566C785B-BE50-4074-8E80-C0E54898A19E}"/>
                </a:ext>
              </a:extLst>
            </p:cNvPr>
            <p:cNvSpPr txBox="1"/>
            <p:nvPr/>
          </p:nvSpPr>
          <p:spPr>
            <a:xfrm>
              <a:off x="-725681" y="1339726"/>
              <a:ext cx="411002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p>
          </p:txBody>
        </p:sp>
      </p:grpSp>
      <p:sp>
        <p:nvSpPr>
          <p:cNvPr id="31" name="Rounded Rectangle 25">
            <a:extLst>
              <a:ext uri="{FF2B5EF4-FFF2-40B4-BE49-F238E27FC236}">
                <a16:creationId xmlns:a16="http://schemas.microsoft.com/office/drawing/2014/main" id="{832DFBDA-DE6B-4198-B03C-E988D713F954}"/>
              </a:ext>
            </a:extLst>
          </p:cNvPr>
          <p:cNvSpPr/>
          <p:nvPr/>
        </p:nvSpPr>
        <p:spPr>
          <a:xfrm>
            <a:off x="2871805" y="3959170"/>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eeform 53">
            <a:extLst>
              <a:ext uri="{FF2B5EF4-FFF2-40B4-BE49-F238E27FC236}">
                <a16:creationId xmlns:a16="http://schemas.microsoft.com/office/drawing/2014/main" id="{4021CA4A-1ADE-4061-B03F-DC325F712828}"/>
              </a:ext>
            </a:extLst>
          </p:cNvPr>
          <p:cNvSpPr/>
          <p:nvPr/>
        </p:nvSpPr>
        <p:spPr>
          <a:xfrm>
            <a:off x="8938928" y="2262511"/>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995689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cxnSp>
        <p:nvCxnSpPr>
          <p:cNvPr id="3" name="Straight Connector 2">
            <a:extLst>
              <a:ext uri="{FF2B5EF4-FFF2-40B4-BE49-F238E27FC236}">
                <a16:creationId xmlns:a16="http://schemas.microsoft.com/office/drawing/2014/main" id="{4D2C7186-71C3-4815-B4CD-7A0F2C5E75C0}"/>
              </a:ext>
            </a:extLst>
          </p:cNvPr>
          <p:cNvCxnSpPr/>
          <p:nvPr/>
        </p:nvCxnSpPr>
        <p:spPr>
          <a:xfrm flipV="1">
            <a:off x="7451037" y="2679890"/>
            <a:ext cx="612000" cy="612000"/>
          </a:xfrm>
          <a:prstGeom prst="line">
            <a:avLst/>
          </a:prstGeom>
          <a:ln w="31750" cap="sq">
            <a:solidFill>
              <a:schemeClr val="accent3"/>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9E3EA86-0C51-4FA6-AA58-ACC4C227A8BE}"/>
              </a:ext>
            </a:extLst>
          </p:cNvPr>
          <p:cNvCxnSpPr/>
          <p:nvPr/>
        </p:nvCxnSpPr>
        <p:spPr>
          <a:xfrm>
            <a:off x="7451037" y="3894140"/>
            <a:ext cx="612000" cy="0"/>
          </a:xfrm>
          <a:prstGeom prst="line">
            <a:avLst/>
          </a:prstGeom>
          <a:ln w="31750" cap="sq">
            <a:solidFill>
              <a:schemeClr val="accent4"/>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868F85F-59B4-437E-A410-850F1FF71965}"/>
              </a:ext>
            </a:extLst>
          </p:cNvPr>
          <p:cNvCxnSpPr/>
          <p:nvPr/>
        </p:nvCxnSpPr>
        <p:spPr>
          <a:xfrm>
            <a:off x="7451037" y="4499344"/>
            <a:ext cx="612000" cy="612000"/>
          </a:xfrm>
          <a:prstGeom prst="line">
            <a:avLst/>
          </a:prstGeom>
          <a:ln w="31750" cap="sq">
            <a:solidFill>
              <a:schemeClr val="accent1"/>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2679299-1C41-44C9-AAE4-64672E58169C}"/>
              </a:ext>
            </a:extLst>
          </p:cNvPr>
          <p:cNvCxnSpPr/>
          <p:nvPr/>
        </p:nvCxnSpPr>
        <p:spPr>
          <a:xfrm flipH="1" flipV="1">
            <a:off x="4128964" y="2679890"/>
            <a:ext cx="612000" cy="612000"/>
          </a:xfrm>
          <a:prstGeom prst="line">
            <a:avLst/>
          </a:prstGeom>
          <a:ln w="31750" cap="sq">
            <a:solidFill>
              <a:schemeClr val="accent1"/>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99C362A-BA44-4DC4-82E2-E5E8ACD94B93}"/>
              </a:ext>
            </a:extLst>
          </p:cNvPr>
          <p:cNvCxnSpPr/>
          <p:nvPr/>
        </p:nvCxnSpPr>
        <p:spPr>
          <a:xfrm flipH="1" flipV="1">
            <a:off x="4128964" y="3876956"/>
            <a:ext cx="612000" cy="17185"/>
          </a:xfrm>
          <a:prstGeom prst="line">
            <a:avLst/>
          </a:prstGeom>
          <a:ln w="31750" cap="sq">
            <a:solidFill>
              <a:schemeClr val="accent4"/>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0F16C77-4147-4B0A-B391-901F30A9D823}"/>
              </a:ext>
            </a:extLst>
          </p:cNvPr>
          <p:cNvCxnSpPr/>
          <p:nvPr/>
        </p:nvCxnSpPr>
        <p:spPr>
          <a:xfrm flipH="1">
            <a:off x="4128964" y="4499344"/>
            <a:ext cx="612000" cy="612000"/>
          </a:xfrm>
          <a:prstGeom prst="line">
            <a:avLst/>
          </a:prstGeom>
          <a:ln w="31750" cap="sq">
            <a:solidFill>
              <a:schemeClr val="accent3"/>
            </a:solidFill>
            <a:headEnd type="oval" w="med"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AF5CDCC-2514-4A09-90A0-839FE0F66DC6}"/>
              </a:ext>
            </a:extLst>
          </p:cNvPr>
          <p:cNvGrpSpPr/>
          <p:nvPr/>
        </p:nvGrpSpPr>
        <p:grpSpPr>
          <a:xfrm>
            <a:off x="8162069" y="1760260"/>
            <a:ext cx="3096000" cy="1037971"/>
            <a:chOff x="910640" y="3014284"/>
            <a:chExt cx="1527408" cy="2596135"/>
          </a:xfrm>
        </p:grpSpPr>
        <p:sp>
          <p:nvSpPr>
            <p:cNvPr id="10" name="TextBox 9">
              <a:extLst>
                <a:ext uri="{FF2B5EF4-FFF2-40B4-BE49-F238E27FC236}">
                  <a16:creationId xmlns:a16="http://schemas.microsoft.com/office/drawing/2014/main" id="{F2746778-2663-4031-AEF3-9F1A93880A94}"/>
                </a:ext>
              </a:extLst>
            </p:cNvPr>
            <p:cNvSpPr txBox="1"/>
            <p:nvPr/>
          </p:nvSpPr>
          <p:spPr>
            <a:xfrm>
              <a:off x="910640" y="3014284"/>
              <a:ext cx="1527408" cy="692820"/>
            </a:xfrm>
            <a:prstGeom prst="rect">
              <a:avLst/>
            </a:prstGeom>
            <a:noFill/>
          </p:spPr>
          <p:txBody>
            <a:bodyPr wrap="square" rtlCol="0" anchor="ctr">
              <a:spAutoFit/>
            </a:bodyPr>
            <a:lstStyle/>
            <a:p>
              <a:r>
                <a:rPr lang="en-US" altLang="ko-KR" sz="1200" b="1" dirty="0">
                  <a:solidFill>
                    <a:schemeClr val="accent3"/>
                  </a:solidFill>
                  <a:cs typeface="Arial" pitchFamily="34" charset="0"/>
                </a:rPr>
                <a:t>Content  Here</a:t>
              </a:r>
              <a:endParaRPr lang="ko-KR" altLang="en-US" sz="1200" b="1" dirty="0">
                <a:solidFill>
                  <a:schemeClr val="accent3"/>
                </a:solidFill>
                <a:cs typeface="Arial" pitchFamily="34" charset="0"/>
              </a:endParaRPr>
            </a:p>
          </p:txBody>
        </p:sp>
        <p:sp>
          <p:nvSpPr>
            <p:cNvPr id="11" name="TextBox 10">
              <a:extLst>
                <a:ext uri="{FF2B5EF4-FFF2-40B4-BE49-F238E27FC236}">
                  <a16:creationId xmlns:a16="http://schemas.microsoft.com/office/drawing/2014/main" id="{ADBC4F92-AD87-4AA4-A558-FC65DFD482D0}"/>
                </a:ext>
              </a:extLst>
            </p:cNvPr>
            <p:cNvSpPr txBox="1"/>
            <p:nvPr/>
          </p:nvSpPr>
          <p:spPr>
            <a:xfrm>
              <a:off x="910640" y="3531960"/>
              <a:ext cx="1527408" cy="2078459"/>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You can simply impress your audience and add a unique zing and appeal to your Presentations.  </a:t>
              </a:r>
              <a:endParaRPr lang="ko-KR" altLang="en-US" sz="1200"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DBA4D62B-215D-45CF-815D-F48DB4513144}"/>
              </a:ext>
            </a:extLst>
          </p:cNvPr>
          <p:cNvGrpSpPr/>
          <p:nvPr/>
        </p:nvGrpSpPr>
        <p:grpSpPr>
          <a:xfrm>
            <a:off x="8162069" y="3414994"/>
            <a:ext cx="3096000" cy="1037971"/>
            <a:chOff x="910640" y="3014284"/>
            <a:chExt cx="1527408" cy="2596135"/>
          </a:xfrm>
        </p:grpSpPr>
        <p:sp>
          <p:nvSpPr>
            <p:cNvPr id="13" name="TextBox 12">
              <a:extLst>
                <a:ext uri="{FF2B5EF4-FFF2-40B4-BE49-F238E27FC236}">
                  <a16:creationId xmlns:a16="http://schemas.microsoft.com/office/drawing/2014/main" id="{33026EB6-B4E2-4391-9241-19B01DA89FE9}"/>
                </a:ext>
              </a:extLst>
            </p:cNvPr>
            <p:cNvSpPr txBox="1"/>
            <p:nvPr/>
          </p:nvSpPr>
          <p:spPr>
            <a:xfrm>
              <a:off x="910640" y="3014284"/>
              <a:ext cx="1527408" cy="692820"/>
            </a:xfrm>
            <a:prstGeom prst="rect">
              <a:avLst/>
            </a:prstGeom>
            <a:noFill/>
          </p:spPr>
          <p:txBody>
            <a:bodyPr wrap="square" rtlCol="0" anchor="ctr">
              <a:spAutoFit/>
            </a:bodyPr>
            <a:lstStyle/>
            <a:p>
              <a:r>
                <a:rPr lang="en-US" altLang="ko-KR" sz="1200" b="1" dirty="0">
                  <a:solidFill>
                    <a:schemeClr val="accent4"/>
                  </a:solidFill>
                  <a:cs typeface="Arial" pitchFamily="34" charset="0"/>
                </a:rPr>
                <a:t>Content  Here</a:t>
              </a:r>
              <a:endParaRPr lang="ko-KR" altLang="en-US" sz="1200" b="1" dirty="0">
                <a:solidFill>
                  <a:schemeClr val="accent4"/>
                </a:solidFill>
                <a:cs typeface="Arial" pitchFamily="34" charset="0"/>
              </a:endParaRPr>
            </a:p>
          </p:txBody>
        </p:sp>
        <p:sp>
          <p:nvSpPr>
            <p:cNvPr id="14" name="TextBox 13">
              <a:extLst>
                <a:ext uri="{FF2B5EF4-FFF2-40B4-BE49-F238E27FC236}">
                  <a16:creationId xmlns:a16="http://schemas.microsoft.com/office/drawing/2014/main" id="{8E104812-D03D-474C-A464-605D400C4A86}"/>
                </a:ext>
              </a:extLst>
            </p:cNvPr>
            <p:cNvSpPr txBox="1"/>
            <p:nvPr/>
          </p:nvSpPr>
          <p:spPr>
            <a:xfrm>
              <a:off x="910640" y="3531960"/>
              <a:ext cx="1527408" cy="2078459"/>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You can simply impress your audience and add a unique zing and appeal to your Presentations.  </a:t>
              </a:r>
              <a:endParaRPr lang="ko-KR" altLang="en-US" sz="1200"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37D47CF4-5798-4038-8E96-999EB16E29FE}"/>
              </a:ext>
            </a:extLst>
          </p:cNvPr>
          <p:cNvGrpSpPr/>
          <p:nvPr/>
        </p:nvGrpSpPr>
        <p:grpSpPr>
          <a:xfrm>
            <a:off x="8162069" y="5085119"/>
            <a:ext cx="3096000" cy="1037971"/>
            <a:chOff x="910640" y="3014284"/>
            <a:chExt cx="1527408" cy="2596137"/>
          </a:xfrm>
        </p:grpSpPr>
        <p:sp>
          <p:nvSpPr>
            <p:cNvPr id="16" name="TextBox 15">
              <a:extLst>
                <a:ext uri="{FF2B5EF4-FFF2-40B4-BE49-F238E27FC236}">
                  <a16:creationId xmlns:a16="http://schemas.microsoft.com/office/drawing/2014/main" id="{053D3E86-11AE-4DAB-9471-5FC52956E476}"/>
                </a:ext>
              </a:extLst>
            </p:cNvPr>
            <p:cNvSpPr txBox="1"/>
            <p:nvPr/>
          </p:nvSpPr>
          <p:spPr>
            <a:xfrm>
              <a:off x="910640" y="3014284"/>
              <a:ext cx="1527408" cy="692820"/>
            </a:xfrm>
            <a:prstGeom prst="rect">
              <a:avLst/>
            </a:prstGeom>
            <a:noFill/>
          </p:spPr>
          <p:txBody>
            <a:bodyPr wrap="square" rtlCol="0" anchor="ctr">
              <a:spAutoFit/>
            </a:bodyPr>
            <a:lstStyle/>
            <a:p>
              <a:r>
                <a:rPr lang="en-US" altLang="ko-KR" sz="1200" b="1" dirty="0">
                  <a:solidFill>
                    <a:schemeClr val="accent1"/>
                  </a:solidFill>
                  <a:cs typeface="Arial" pitchFamily="34" charset="0"/>
                </a:rPr>
                <a:t>Content  Here</a:t>
              </a:r>
              <a:endParaRPr lang="ko-KR" altLang="en-US" sz="1200" b="1" dirty="0">
                <a:solidFill>
                  <a:schemeClr val="accent1"/>
                </a:solidFill>
                <a:cs typeface="Arial" pitchFamily="34" charset="0"/>
              </a:endParaRPr>
            </a:p>
          </p:txBody>
        </p:sp>
        <p:sp>
          <p:nvSpPr>
            <p:cNvPr id="17" name="TextBox 16">
              <a:extLst>
                <a:ext uri="{FF2B5EF4-FFF2-40B4-BE49-F238E27FC236}">
                  <a16:creationId xmlns:a16="http://schemas.microsoft.com/office/drawing/2014/main" id="{FCABE761-51E0-494B-BB38-414BAB14E9A7}"/>
                </a:ext>
              </a:extLst>
            </p:cNvPr>
            <p:cNvSpPr txBox="1"/>
            <p:nvPr/>
          </p:nvSpPr>
          <p:spPr>
            <a:xfrm>
              <a:off x="910640" y="3531960"/>
              <a:ext cx="1527408" cy="2078461"/>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You can simply impress your audience and add a unique zing and appeal to your Presentations.  </a:t>
              </a:r>
              <a:endParaRPr lang="ko-KR" altLang="en-US" sz="1200" dirty="0">
                <a:solidFill>
                  <a:schemeClr val="bg1"/>
                </a:solidFill>
                <a:cs typeface="Arial" pitchFamily="34" charset="0"/>
              </a:endParaRPr>
            </a:p>
          </p:txBody>
        </p:sp>
      </p:grpSp>
      <p:grpSp>
        <p:nvGrpSpPr>
          <p:cNvPr id="18" name="Group 17">
            <a:extLst>
              <a:ext uri="{FF2B5EF4-FFF2-40B4-BE49-F238E27FC236}">
                <a16:creationId xmlns:a16="http://schemas.microsoft.com/office/drawing/2014/main" id="{580526DB-50CB-465D-83BE-563B15078403}"/>
              </a:ext>
            </a:extLst>
          </p:cNvPr>
          <p:cNvGrpSpPr/>
          <p:nvPr/>
        </p:nvGrpSpPr>
        <p:grpSpPr>
          <a:xfrm>
            <a:off x="908422" y="1760260"/>
            <a:ext cx="3096000" cy="1037971"/>
            <a:chOff x="910640" y="3014284"/>
            <a:chExt cx="1527408" cy="2596135"/>
          </a:xfrm>
        </p:grpSpPr>
        <p:sp>
          <p:nvSpPr>
            <p:cNvPr id="19" name="TextBox 18">
              <a:extLst>
                <a:ext uri="{FF2B5EF4-FFF2-40B4-BE49-F238E27FC236}">
                  <a16:creationId xmlns:a16="http://schemas.microsoft.com/office/drawing/2014/main" id="{6F3E71DA-884A-4B4E-AFE1-934E780BE2A4}"/>
                </a:ext>
              </a:extLst>
            </p:cNvPr>
            <p:cNvSpPr txBox="1"/>
            <p:nvPr/>
          </p:nvSpPr>
          <p:spPr>
            <a:xfrm>
              <a:off x="910640" y="3014284"/>
              <a:ext cx="1527408" cy="692820"/>
            </a:xfrm>
            <a:prstGeom prst="rect">
              <a:avLst/>
            </a:prstGeom>
            <a:noFill/>
          </p:spPr>
          <p:txBody>
            <a:bodyPr wrap="square" rtlCol="0" anchor="ctr">
              <a:spAutoFit/>
            </a:bodyPr>
            <a:lstStyle/>
            <a:p>
              <a:pPr algn="r"/>
              <a:r>
                <a:rPr lang="en-US" altLang="ko-KR" sz="1200" b="1" dirty="0">
                  <a:solidFill>
                    <a:schemeClr val="accent1"/>
                  </a:solidFill>
                  <a:cs typeface="Arial" pitchFamily="34" charset="0"/>
                </a:rPr>
                <a:t>Content  Here</a:t>
              </a:r>
              <a:endParaRPr lang="ko-KR" altLang="en-US" sz="1200" b="1" dirty="0">
                <a:solidFill>
                  <a:schemeClr val="accent1"/>
                </a:solidFill>
                <a:cs typeface="Arial" pitchFamily="34" charset="0"/>
              </a:endParaRPr>
            </a:p>
          </p:txBody>
        </p:sp>
        <p:sp>
          <p:nvSpPr>
            <p:cNvPr id="20" name="TextBox 19">
              <a:extLst>
                <a:ext uri="{FF2B5EF4-FFF2-40B4-BE49-F238E27FC236}">
                  <a16:creationId xmlns:a16="http://schemas.microsoft.com/office/drawing/2014/main" id="{E11A0307-9A7F-4553-A6F1-56975FB4B3AB}"/>
                </a:ext>
              </a:extLst>
            </p:cNvPr>
            <p:cNvSpPr txBox="1"/>
            <p:nvPr/>
          </p:nvSpPr>
          <p:spPr>
            <a:xfrm>
              <a:off x="910640" y="3531960"/>
              <a:ext cx="1527408" cy="2078459"/>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You can simply impress your audience and add a unique zing and appeal to your Presentations.  </a:t>
              </a:r>
              <a:endParaRPr lang="ko-KR" altLang="en-US" sz="1200" dirty="0">
                <a:solidFill>
                  <a:schemeClr val="bg1"/>
                </a:solidFill>
                <a:cs typeface="Arial" pitchFamily="34" charset="0"/>
              </a:endParaRPr>
            </a:p>
          </p:txBody>
        </p:sp>
      </p:grpSp>
      <p:grpSp>
        <p:nvGrpSpPr>
          <p:cNvPr id="21" name="Group 20">
            <a:extLst>
              <a:ext uri="{FF2B5EF4-FFF2-40B4-BE49-F238E27FC236}">
                <a16:creationId xmlns:a16="http://schemas.microsoft.com/office/drawing/2014/main" id="{CC4A32BD-56E1-41E9-9C5E-042E0238050F}"/>
              </a:ext>
            </a:extLst>
          </p:cNvPr>
          <p:cNvGrpSpPr/>
          <p:nvPr/>
        </p:nvGrpSpPr>
        <p:grpSpPr>
          <a:xfrm>
            <a:off x="908422" y="3422690"/>
            <a:ext cx="3096000" cy="1037971"/>
            <a:chOff x="910640" y="3014284"/>
            <a:chExt cx="1527408" cy="2596135"/>
          </a:xfrm>
        </p:grpSpPr>
        <p:sp>
          <p:nvSpPr>
            <p:cNvPr id="22" name="TextBox 21">
              <a:extLst>
                <a:ext uri="{FF2B5EF4-FFF2-40B4-BE49-F238E27FC236}">
                  <a16:creationId xmlns:a16="http://schemas.microsoft.com/office/drawing/2014/main" id="{BE985EEE-7F5D-45D8-9526-C3071E8E723F}"/>
                </a:ext>
              </a:extLst>
            </p:cNvPr>
            <p:cNvSpPr txBox="1"/>
            <p:nvPr/>
          </p:nvSpPr>
          <p:spPr>
            <a:xfrm>
              <a:off x="910640" y="3014284"/>
              <a:ext cx="1527408" cy="692820"/>
            </a:xfrm>
            <a:prstGeom prst="rect">
              <a:avLst/>
            </a:prstGeom>
            <a:noFill/>
          </p:spPr>
          <p:txBody>
            <a:bodyPr wrap="square" rtlCol="0" anchor="ctr">
              <a:spAutoFit/>
            </a:bodyPr>
            <a:lstStyle/>
            <a:p>
              <a:pPr algn="r"/>
              <a:r>
                <a:rPr lang="en-US" altLang="ko-KR" sz="1200" b="1" dirty="0">
                  <a:solidFill>
                    <a:schemeClr val="accent4"/>
                  </a:solidFill>
                  <a:cs typeface="Arial" pitchFamily="34" charset="0"/>
                </a:rPr>
                <a:t>Content  Here</a:t>
              </a:r>
              <a:endParaRPr lang="ko-KR" altLang="en-US" sz="1200" b="1" dirty="0">
                <a:solidFill>
                  <a:schemeClr val="accent4"/>
                </a:solidFill>
                <a:cs typeface="Arial" pitchFamily="34" charset="0"/>
              </a:endParaRPr>
            </a:p>
          </p:txBody>
        </p:sp>
        <p:sp>
          <p:nvSpPr>
            <p:cNvPr id="23" name="TextBox 22">
              <a:extLst>
                <a:ext uri="{FF2B5EF4-FFF2-40B4-BE49-F238E27FC236}">
                  <a16:creationId xmlns:a16="http://schemas.microsoft.com/office/drawing/2014/main" id="{9A301D15-B645-46A8-B2DC-CCA6C66F555E}"/>
                </a:ext>
              </a:extLst>
            </p:cNvPr>
            <p:cNvSpPr txBox="1"/>
            <p:nvPr/>
          </p:nvSpPr>
          <p:spPr>
            <a:xfrm>
              <a:off x="910640" y="3531960"/>
              <a:ext cx="1527408" cy="2078459"/>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You can simply impress your audience and add a unique zing and appeal to your Presentations.  </a:t>
              </a:r>
              <a:endParaRPr lang="ko-KR" altLang="en-US" sz="1200" dirty="0">
                <a:solidFill>
                  <a:schemeClr val="bg1"/>
                </a:solidFill>
                <a:cs typeface="Arial" pitchFamily="34" charset="0"/>
              </a:endParaRPr>
            </a:p>
          </p:txBody>
        </p:sp>
      </p:grpSp>
      <p:grpSp>
        <p:nvGrpSpPr>
          <p:cNvPr id="24" name="Group 23">
            <a:extLst>
              <a:ext uri="{FF2B5EF4-FFF2-40B4-BE49-F238E27FC236}">
                <a16:creationId xmlns:a16="http://schemas.microsoft.com/office/drawing/2014/main" id="{0C2DAD52-C546-46F6-8955-CEC5F29A9C8C}"/>
              </a:ext>
            </a:extLst>
          </p:cNvPr>
          <p:cNvGrpSpPr/>
          <p:nvPr/>
        </p:nvGrpSpPr>
        <p:grpSpPr>
          <a:xfrm>
            <a:off x="908422" y="5085118"/>
            <a:ext cx="3096000" cy="1037971"/>
            <a:chOff x="910640" y="3014284"/>
            <a:chExt cx="1527408" cy="2596135"/>
          </a:xfrm>
        </p:grpSpPr>
        <p:sp>
          <p:nvSpPr>
            <p:cNvPr id="25" name="TextBox 24">
              <a:extLst>
                <a:ext uri="{FF2B5EF4-FFF2-40B4-BE49-F238E27FC236}">
                  <a16:creationId xmlns:a16="http://schemas.microsoft.com/office/drawing/2014/main" id="{42ED23BC-5330-4D35-BA04-52B36869A2B9}"/>
                </a:ext>
              </a:extLst>
            </p:cNvPr>
            <p:cNvSpPr txBox="1"/>
            <p:nvPr/>
          </p:nvSpPr>
          <p:spPr>
            <a:xfrm>
              <a:off x="910640" y="3014284"/>
              <a:ext cx="1527408" cy="692820"/>
            </a:xfrm>
            <a:prstGeom prst="rect">
              <a:avLst/>
            </a:prstGeom>
            <a:noFill/>
          </p:spPr>
          <p:txBody>
            <a:bodyPr wrap="square" rtlCol="0" anchor="ctr">
              <a:spAutoFit/>
            </a:bodyPr>
            <a:lstStyle/>
            <a:p>
              <a:pPr algn="r"/>
              <a:r>
                <a:rPr lang="en-US" altLang="ko-KR" sz="1200" b="1" dirty="0">
                  <a:solidFill>
                    <a:schemeClr val="accent3"/>
                  </a:solidFill>
                  <a:cs typeface="Arial" pitchFamily="34" charset="0"/>
                </a:rPr>
                <a:t>Content  Here</a:t>
              </a:r>
              <a:endParaRPr lang="ko-KR" altLang="en-US" sz="1200" b="1" dirty="0">
                <a:solidFill>
                  <a:schemeClr val="accent3"/>
                </a:solidFill>
                <a:cs typeface="Arial" pitchFamily="34" charset="0"/>
              </a:endParaRPr>
            </a:p>
          </p:txBody>
        </p:sp>
        <p:sp>
          <p:nvSpPr>
            <p:cNvPr id="26" name="TextBox 25">
              <a:extLst>
                <a:ext uri="{FF2B5EF4-FFF2-40B4-BE49-F238E27FC236}">
                  <a16:creationId xmlns:a16="http://schemas.microsoft.com/office/drawing/2014/main" id="{AA910825-3255-4C1C-B246-616774F498F6}"/>
                </a:ext>
              </a:extLst>
            </p:cNvPr>
            <p:cNvSpPr txBox="1"/>
            <p:nvPr/>
          </p:nvSpPr>
          <p:spPr>
            <a:xfrm>
              <a:off x="910640" y="3531960"/>
              <a:ext cx="1527408" cy="2078459"/>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You can simply impress your audience and add a unique zing and appeal to your Presentations.  </a:t>
              </a:r>
              <a:endParaRPr lang="ko-KR" altLang="en-US" sz="1200"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2ACF89CF-9417-4672-807D-A1A82BFA74F3}"/>
              </a:ext>
            </a:extLst>
          </p:cNvPr>
          <p:cNvGrpSpPr/>
          <p:nvPr/>
        </p:nvGrpSpPr>
        <p:grpSpPr>
          <a:xfrm>
            <a:off x="5054984" y="2114872"/>
            <a:ext cx="2082035" cy="3740540"/>
            <a:chOff x="913195" y="1629242"/>
            <a:chExt cx="2595911" cy="4663757"/>
          </a:xfrm>
          <a:effectLst>
            <a:outerShdw dist="12700" dir="4800000" algn="t" rotWithShape="0">
              <a:prstClr val="black">
                <a:alpha val="40000"/>
              </a:prstClr>
            </a:outerShdw>
          </a:effectLst>
        </p:grpSpPr>
        <p:sp>
          <p:nvSpPr>
            <p:cNvPr id="28" name="Freeform 34">
              <a:extLst>
                <a:ext uri="{FF2B5EF4-FFF2-40B4-BE49-F238E27FC236}">
                  <a16:creationId xmlns:a16="http://schemas.microsoft.com/office/drawing/2014/main" id="{CA7486B2-0C2A-4551-9771-232F11E68172}"/>
                </a:ext>
              </a:extLst>
            </p:cNvPr>
            <p:cNvSpPr/>
            <p:nvPr/>
          </p:nvSpPr>
          <p:spPr>
            <a:xfrm>
              <a:off x="913195" y="1629242"/>
              <a:ext cx="2595911" cy="4336160"/>
            </a:xfrm>
            <a:custGeom>
              <a:avLst/>
              <a:gdLst>
                <a:gd name="connsiteX0" fmla="*/ 1044054 w 2565779"/>
                <a:gd name="connsiteY0" fmla="*/ 1978926 h 4326341"/>
                <a:gd name="connsiteX1" fmla="*/ 723331 w 2565779"/>
                <a:gd name="connsiteY1" fmla="*/ 300933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300933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300933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2992663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2985520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2985520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2985520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29767 w 2551492"/>
                <a:gd name="connsiteY0" fmla="*/ 1947969 h 4326341"/>
                <a:gd name="connsiteX1" fmla="*/ 668564 w 2551492"/>
                <a:gd name="connsiteY1" fmla="*/ 2985519 h 4326341"/>
                <a:gd name="connsiteX2" fmla="*/ 457662 w 2551492"/>
                <a:gd name="connsiteY2" fmla="*/ 2231729 h 4326341"/>
                <a:gd name="connsiteX3" fmla="*/ 0 w 2551492"/>
                <a:gd name="connsiteY3" fmla="*/ 715086 h 4326341"/>
                <a:gd name="connsiteX4" fmla="*/ 1179892 w 2551492"/>
                <a:gd name="connsiteY4" fmla="*/ 0 h 4326341"/>
                <a:gd name="connsiteX5" fmla="*/ 2374071 w 2551492"/>
                <a:gd name="connsiteY5" fmla="*/ 941696 h 4326341"/>
                <a:gd name="connsiteX6" fmla="*/ 2305832 w 2551492"/>
                <a:gd name="connsiteY6" fmla="*/ 1255594 h 4326341"/>
                <a:gd name="connsiteX7" fmla="*/ 2551492 w 2551492"/>
                <a:gd name="connsiteY7" fmla="*/ 1624084 h 4326341"/>
                <a:gd name="connsiteX8" fmla="*/ 2360424 w 2551492"/>
                <a:gd name="connsiteY8" fmla="*/ 1746914 h 4326341"/>
                <a:gd name="connsiteX9" fmla="*/ 2408191 w 2551492"/>
                <a:gd name="connsiteY9" fmla="*/ 1890215 h 4326341"/>
                <a:gd name="connsiteX10" fmla="*/ 2312656 w 2551492"/>
                <a:gd name="connsiteY10" fmla="*/ 1944806 h 4326341"/>
                <a:gd name="connsiteX11" fmla="*/ 2367247 w 2551492"/>
                <a:gd name="connsiteY11" fmla="*/ 2053988 h 4326341"/>
                <a:gd name="connsiteX12" fmla="*/ 2258065 w 2551492"/>
                <a:gd name="connsiteY12" fmla="*/ 2135875 h 4326341"/>
                <a:gd name="connsiteX13" fmla="*/ 2251241 w 2551492"/>
                <a:gd name="connsiteY13" fmla="*/ 2402006 h 4326341"/>
                <a:gd name="connsiteX14" fmla="*/ 1589325 w 2551492"/>
                <a:gd name="connsiteY14" fmla="*/ 2422478 h 4326341"/>
                <a:gd name="connsiteX15" fmla="*/ 1439200 w 2551492"/>
                <a:gd name="connsiteY15" fmla="*/ 3289111 h 4326341"/>
                <a:gd name="connsiteX16" fmla="*/ 681749 w 2551492"/>
                <a:gd name="connsiteY16" fmla="*/ 3678072 h 4326341"/>
                <a:gd name="connsiteX17" fmla="*/ 668101 w 2551492"/>
                <a:gd name="connsiteY17" fmla="*/ 4326341 h 4326341"/>
                <a:gd name="connsiteX0" fmla="*/ 1066556 w 2588281"/>
                <a:gd name="connsiteY0" fmla="*/ 1947969 h 4326341"/>
                <a:gd name="connsiteX1" fmla="*/ 705353 w 2588281"/>
                <a:gd name="connsiteY1" fmla="*/ 2985519 h 4326341"/>
                <a:gd name="connsiteX2" fmla="*/ 494451 w 2588281"/>
                <a:gd name="connsiteY2" fmla="*/ 2231729 h 4326341"/>
                <a:gd name="connsiteX3" fmla="*/ 36789 w 2588281"/>
                <a:gd name="connsiteY3" fmla="*/ 715086 h 4326341"/>
                <a:gd name="connsiteX4" fmla="*/ 1216681 w 2588281"/>
                <a:gd name="connsiteY4" fmla="*/ 0 h 4326341"/>
                <a:gd name="connsiteX5" fmla="*/ 2410860 w 2588281"/>
                <a:gd name="connsiteY5" fmla="*/ 941696 h 4326341"/>
                <a:gd name="connsiteX6" fmla="*/ 2342621 w 2588281"/>
                <a:gd name="connsiteY6" fmla="*/ 1255594 h 4326341"/>
                <a:gd name="connsiteX7" fmla="*/ 2588281 w 2588281"/>
                <a:gd name="connsiteY7" fmla="*/ 1624084 h 4326341"/>
                <a:gd name="connsiteX8" fmla="*/ 2397213 w 2588281"/>
                <a:gd name="connsiteY8" fmla="*/ 1746914 h 4326341"/>
                <a:gd name="connsiteX9" fmla="*/ 2444980 w 2588281"/>
                <a:gd name="connsiteY9" fmla="*/ 1890215 h 4326341"/>
                <a:gd name="connsiteX10" fmla="*/ 2349445 w 2588281"/>
                <a:gd name="connsiteY10" fmla="*/ 1944806 h 4326341"/>
                <a:gd name="connsiteX11" fmla="*/ 2404036 w 2588281"/>
                <a:gd name="connsiteY11" fmla="*/ 2053988 h 4326341"/>
                <a:gd name="connsiteX12" fmla="*/ 2294854 w 2588281"/>
                <a:gd name="connsiteY12" fmla="*/ 2135875 h 4326341"/>
                <a:gd name="connsiteX13" fmla="*/ 2288030 w 2588281"/>
                <a:gd name="connsiteY13" fmla="*/ 2402006 h 4326341"/>
                <a:gd name="connsiteX14" fmla="*/ 1626114 w 2588281"/>
                <a:gd name="connsiteY14" fmla="*/ 2422478 h 4326341"/>
                <a:gd name="connsiteX15" fmla="*/ 1475989 w 2588281"/>
                <a:gd name="connsiteY15" fmla="*/ 3289111 h 4326341"/>
                <a:gd name="connsiteX16" fmla="*/ 718538 w 2588281"/>
                <a:gd name="connsiteY16" fmla="*/ 3678072 h 4326341"/>
                <a:gd name="connsiteX17" fmla="*/ 704890 w 2588281"/>
                <a:gd name="connsiteY17" fmla="*/ 4326341 h 4326341"/>
                <a:gd name="connsiteX0" fmla="*/ 1079398 w 2601123"/>
                <a:gd name="connsiteY0" fmla="*/ 1947969 h 4326341"/>
                <a:gd name="connsiteX1" fmla="*/ 718195 w 2601123"/>
                <a:gd name="connsiteY1" fmla="*/ 2985519 h 4326341"/>
                <a:gd name="connsiteX2" fmla="*/ 507293 w 2601123"/>
                <a:gd name="connsiteY2" fmla="*/ 2231729 h 4326341"/>
                <a:gd name="connsiteX3" fmla="*/ 49631 w 2601123"/>
                <a:gd name="connsiteY3" fmla="*/ 715086 h 4326341"/>
                <a:gd name="connsiteX4" fmla="*/ 1229523 w 2601123"/>
                <a:gd name="connsiteY4" fmla="*/ 0 h 4326341"/>
                <a:gd name="connsiteX5" fmla="*/ 2423702 w 2601123"/>
                <a:gd name="connsiteY5" fmla="*/ 941696 h 4326341"/>
                <a:gd name="connsiteX6" fmla="*/ 2355463 w 2601123"/>
                <a:gd name="connsiteY6" fmla="*/ 1255594 h 4326341"/>
                <a:gd name="connsiteX7" fmla="*/ 2601123 w 2601123"/>
                <a:gd name="connsiteY7" fmla="*/ 1624084 h 4326341"/>
                <a:gd name="connsiteX8" fmla="*/ 2410055 w 2601123"/>
                <a:gd name="connsiteY8" fmla="*/ 1746914 h 4326341"/>
                <a:gd name="connsiteX9" fmla="*/ 2457822 w 2601123"/>
                <a:gd name="connsiteY9" fmla="*/ 1890215 h 4326341"/>
                <a:gd name="connsiteX10" fmla="*/ 2362287 w 2601123"/>
                <a:gd name="connsiteY10" fmla="*/ 1944806 h 4326341"/>
                <a:gd name="connsiteX11" fmla="*/ 2416878 w 2601123"/>
                <a:gd name="connsiteY11" fmla="*/ 2053988 h 4326341"/>
                <a:gd name="connsiteX12" fmla="*/ 2307696 w 2601123"/>
                <a:gd name="connsiteY12" fmla="*/ 2135875 h 4326341"/>
                <a:gd name="connsiteX13" fmla="*/ 2300872 w 2601123"/>
                <a:gd name="connsiteY13" fmla="*/ 2402006 h 4326341"/>
                <a:gd name="connsiteX14" fmla="*/ 1638956 w 2601123"/>
                <a:gd name="connsiteY14" fmla="*/ 2422478 h 4326341"/>
                <a:gd name="connsiteX15" fmla="*/ 1488831 w 2601123"/>
                <a:gd name="connsiteY15" fmla="*/ 3289111 h 4326341"/>
                <a:gd name="connsiteX16" fmla="*/ 731380 w 2601123"/>
                <a:gd name="connsiteY16" fmla="*/ 3678072 h 4326341"/>
                <a:gd name="connsiteX17" fmla="*/ 717732 w 2601123"/>
                <a:gd name="connsiteY17" fmla="*/ 4326341 h 4326341"/>
                <a:gd name="connsiteX0" fmla="*/ 1078811 w 2600536"/>
                <a:gd name="connsiteY0" fmla="*/ 1947969 h 4326341"/>
                <a:gd name="connsiteX1" fmla="*/ 717608 w 2600536"/>
                <a:gd name="connsiteY1" fmla="*/ 2985519 h 4326341"/>
                <a:gd name="connsiteX2" fmla="*/ 516231 w 2600536"/>
                <a:gd name="connsiteY2" fmla="*/ 2217442 h 4326341"/>
                <a:gd name="connsiteX3" fmla="*/ 49044 w 2600536"/>
                <a:gd name="connsiteY3" fmla="*/ 715086 h 4326341"/>
                <a:gd name="connsiteX4" fmla="*/ 1228936 w 2600536"/>
                <a:gd name="connsiteY4" fmla="*/ 0 h 4326341"/>
                <a:gd name="connsiteX5" fmla="*/ 2423115 w 2600536"/>
                <a:gd name="connsiteY5" fmla="*/ 941696 h 4326341"/>
                <a:gd name="connsiteX6" fmla="*/ 2354876 w 2600536"/>
                <a:gd name="connsiteY6" fmla="*/ 1255594 h 4326341"/>
                <a:gd name="connsiteX7" fmla="*/ 2600536 w 2600536"/>
                <a:gd name="connsiteY7" fmla="*/ 1624084 h 4326341"/>
                <a:gd name="connsiteX8" fmla="*/ 2409468 w 2600536"/>
                <a:gd name="connsiteY8" fmla="*/ 1746914 h 4326341"/>
                <a:gd name="connsiteX9" fmla="*/ 2457235 w 2600536"/>
                <a:gd name="connsiteY9" fmla="*/ 1890215 h 4326341"/>
                <a:gd name="connsiteX10" fmla="*/ 2361700 w 2600536"/>
                <a:gd name="connsiteY10" fmla="*/ 1944806 h 4326341"/>
                <a:gd name="connsiteX11" fmla="*/ 2416291 w 2600536"/>
                <a:gd name="connsiteY11" fmla="*/ 2053988 h 4326341"/>
                <a:gd name="connsiteX12" fmla="*/ 2307109 w 2600536"/>
                <a:gd name="connsiteY12" fmla="*/ 2135875 h 4326341"/>
                <a:gd name="connsiteX13" fmla="*/ 2300285 w 2600536"/>
                <a:gd name="connsiteY13" fmla="*/ 2402006 h 4326341"/>
                <a:gd name="connsiteX14" fmla="*/ 1638369 w 2600536"/>
                <a:gd name="connsiteY14" fmla="*/ 2422478 h 4326341"/>
                <a:gd name="connsiteX15" fmla="*/ 1488244 w 2600536"/>
                <a:gd name="connsiteY15" fmla="*/ 3289111 h 4326341"/>
                <a:gd name="connsiteX16" fmla="*/ 730793 w 2600536"/>
                <a:gd name="connsiteY16" fmla="*/ 3678072 h 4326341"/>
                <a:gd name="connsiteX17" fmla="*/ 717145 w 2600536"/>
                <a:gd name="connsiteY17" fmla="*/ 4326341 h 4326341"/>
                <a:gd name="connsiteX0" fmla="*/ 1079547 w 2601272"/>
                <a:gd name="connsiteY0" fmla="*/ 1947969 h 4326341"/>
                <a:gd name="connsiteX1" fmla="*/ 718344 w 2601272"/>
                <a:gd name="connsiteY1" fmla="*/ 2985519 h 4326341"/>
                <a:gd name="connsiteX2" fmla="*/ 505060 w 2601272"/>
                <a:gd name="connsiteY2" fmla="*/ 2219823 h 4326341"/>
                <a:gd name="connsiteX3" fmla="*/ 49780 w 2601272"/>
                <a:gd name="connsiteY3" fmla="*/ 715086 h 4326341"/>
                <a:gd name="connsiteX4" fmla="*/ 1229672 w 2601272"/>
                <a:gd name="connsiteY4" fmla="*/ 0 h 4326341"/>
                <a:gd name="connsiteX5" fmla="*/ 2423851 w 2601272"/>
                <a:gd name="connsiteY5" fmla="*/ 941696 h 4326341"/>
                <a:gd name="connsiteX6" fmla="*/ 2355612 w 2601272"/>
                <a:gd name="connsiteY6" fmla="*/ 1255594 h 4326341"/>
                <a:gd name="connsiteX7" fmla="*/ 2601272 w 2601272"/>
                <a:gd name="connsiteY7" fmla="*/ 1624084 h 4326341"/>
                <a:gd name="connsiteX8" fmla="*/ 2410204 w 2601272"/>
                <a:gd name="connsiteY8" fmla="*/ 1746914 h 4326341"/>
                <a:gd name="connsiteX9" fmla="*/ 2457971 w 2601272"/>
                <a:gd name="connsiteY9" fmla="*/ 1890215 h 4326341"/>
                <a:gd name="connsiteX10" fmla="*/ 2362436 w 2601272"/>
                <a:gd name="connsiteY10" fmla="*/ 1944806 h 4326341"/>
                <a:gd name="connsiteX11" fmla="*/ 2417027 w 2601272"/>
                <a:gd name="connsiteY11" fmla="*/ 2053988 h 4326341"/>
                <a:gd name="connsiteX12" fmla="*/ 2307845 w 2601272"/>
                <a:gd name="connsiteY12" fmla="*/ 2135875 h 4326341"/>
                <a:gd name="connsiteX13" fmla="*/ 2301021 w 2601272"/>
                <a:gd name="connsiteY13" fmla="*/ 2402006 h 4326341"/>
                <a:gd name="connsiteX14" fmla="*/ 1639105 w 2601272"/>
                <a:gd name="connsiteY14" fmla="*/ 2422478 h 4326341"/>
                <a:gd name="connsiteX15" fmla="*/ 1488980 w 2601272"/>
                <a:gd name="connsiteY15" fmla="*/ 3289111 h 4326341"/>
                <a:gd name="connsiteX16" fmla="*/ 731529 w 2601272"/>
                <a:gd name="connsiteY16" fmla="*/ 3678072 h 4326341"/>
                <a:gd name="connsiteX17" fmla="*/ 717881 w 2601272"/>
                <a:gd name="connsiteY17" fmla="*/ 4326341 h 4326341"/>
                <a:gd name="connsiteX0" fmla="*/ 1076439 w 2598164"/>
                <a:gd name="connsiteY0" fmla="*/ 1947969 h 4326341"/>
                <a:gd name="connsiteX1" fmla="*/ 715236 w 2598164"/>
                <a:gd name="connsiteY1" fmla="*/ 2985519 h 4326341"/>
                <a:gd name="connsiteX2" fmla="*/ 501952 w 2598164"/>
                <a:gd name="connsiteY2" fmla="*/ 2219823 h 4326341"/>
                <a:gd name="connsiteX3" fmla="*/ 46672 w 2598164"/>
                <a:gd name="connsiteY3" fmla="*/ 715086 h 4326341"/>
                <a:gd name="connsiteX4" fmla="*/ 1226564 w 2598164"/>
                <a:gd name="connsiteY4" fmla="*/ 0 h 4326341"/>
                <a:gd name="connsiteX5" fmla="*/ 2420743 w 2598164"/>
                <a:gd name="connsiteY5" fmla="*/ 941696 h 4326341"/>
                <a:gd name="connsiteX6" fmla="*/ 2352504 w 2598164"/>
                <a:gd name="connsiteY6" fmla="*/ 1255594 h 4326341"/>
                <a:gd name="connsiteX7" fmla="*/ 2598164 w 2598164"/>
                <a:gd name="connsiteY7" fmla="*/ 1624084 h 4326341"/>
                <a:gd name="connsiteX8" fmla="*/ 2407096 w 2598164"/>
                <a:gd name="connsiteY8" fmla="*/ 1746914 h 4326341"/>
                <a:gd name="connsiteX9" fmla="*/ 2454863 w 2598164"/>
                <a:gd name="connsiteY9" fmla="*/ 1890215 h 4326341"/>
                <a:gd name="connsiteX10" fmla="*/ 2359328 w 2598164"/>
                <a:gd name="connsiteY10" fmla="*/ 1944806 h 4326341"/>
                <a:gd name="connsiteX11" fmla="*/ 2413919 w 2598164"/>
                <a:gd name="connsiteY11" fmla="*/ 2053988 h 4326341"/>
                <a:gd name="connsiteX12" fmla="*/ 2304737 w 2598164"/>
                <a:gd name="connsiteY12" fmla="*/ 2135875 h 4326341"/>
                <a:gd name="connsiteX13" fmla="*/ 2297913 w 2598164"/>
                <a:gd name="connsiteY13" fmla="*/ 2402006 h 4326341"/>
                <a:gd name="connsiteX14" fmla="*/ 1635997 w 2598164"/>
                <a:gd name="connsiteY14" fmla="*/ 2422478 h 4326341"/>
                <a:gd name="connsiteX15" fmla="*/ 1485872 w 2598164"/>
                <a:gd name="connsiteY15" fmla="*/ 3289111 h 4326341"/>
                <a:gd name="connsiteX16" fmla="*/ 728421 w 2598164"/>
                <a:gd name="connsiteY16" fmla="*/ 3678072 h 4326341"/>
                <a:gd name="connsiteX17" fmla="*/ 714773 w 2598164"/>
                <a:gd name="connsiteY17" fmla="*/ 4326341 h 4326341"/>
                <a:gd name="connsiteX0" fmla="*/ 1076439 w 2598164"/>
                <a:gd name="connsiteY0" fmla="*/ 1947969 h 4326341"/>
                <a:gd name="connsiteX1" fmla="*/ 715236 w 2598164"/>
                <a:gd name="connsiteY1" fmla="*/ 2985519 h 4326341"/>
                <a:gd name="connsiteX2" fmla="*/ 501952 w 2598164"/>
                <a:gd name="connsiteY2" fmla="*/ 2219823 h 4326341"/>
                <a:gd name="connsiteX3" fmla="*/ 46672 w 2598164"/>
                <a:gd name="connsiteY3" fmla="*/ 715086 h 4326341"/>
                <a:gd name="connsiteX4" fmla="*/ 1226564 w 2598164"/>
                <a:gd name="connsiteY4" fmla="*/ 0 h 4326341"/>
                <a:gd name="connsiteX5" fmla="*/ 2420743 w 2598164"/>
                <a:gd name="connsiteY5" fmla="*/ 941696 h 4326341"/>
                <a:gd name="connsiteX6" fmla="*/ 2352504 w 2598164"/>
                <a:gd name="connsiteY6" fmla="*/ 1255594 h 4326341"/>
                <a:gd name="connsiteX7" fmla="*/ 2598164 w 2598164"/>
                <a:gd name="connsiteY7" fmla="*/ 1624084 h 4326341"/>
                <a:gd name="connsiteX8" fmla="*/ 2407096 w 2598164"/>
                <a:gd name="connsiteY8" fmla="*/ 1746914 h 4326341"/>
                <a:gd name="connsiteX9" fmla="*/ 2454863 w 2598164"/>
                <a:gd name="connsiteY9" fmla="*/ 1890215 h 4326341"/>
                <a:gd name="connsiteX10" fmla="*/ 2359328 w 2598164"/>
                <a:gd name="connsiteY10" fmla="*/ 1944806 h 4326341"/>
                <a:gd name="connsiteX11" fmla="*/ 2413919 w 2598164"/>
                <a:gd name="connsiteY11" fmla="*/ 2053988 h 4326341"/>
                <a:gd name="connsiteX12" fmla="*/ 2304737 w 2598164"/>
                <a:gd name="connsiteY12" fmla="*/ 2135875 h 4326341"/>
                <a:gd name="connsiteX13" fmla="*/ 2297913 w 2598164"/>
                <a:gd name="connsiteY13" fmla="*/ 2402006 h 4326341"/>
                <a:gd name="connsiteX14" fmla="*/ 1635997 w 2598164"/>
                <a:gd name="connsiteY14" fmla="*/ 2422478 h 4326341"/>
                <a:gd name="connsiteX15" fmla="*/ 1485872 w 2598164"/>
                <a:gd name="connsiteY15" fmla="*/ 3289111 h 4326341"/>
                <a:gd name="connsiteX16" fmla="*/ 728421 w 2598164"/>
                <a:gd name="connsiteY16" fmla="*/ 3678072 h 4326341"/>
                <a:gd name="connsiteX17" fmla="*/ 714773 w 2598164"/>
                <a:gd name="connsiteY17" fmla="*/ 4326341 h 4326341"/>
                <a:gd name="connsiteX0" fmla="*/ 1081119 w 2602844"/>
                <a:gd name="connsiteY0" fmla="*/ 1947969 h 4326341"/>
                <a:gd name="connsiteX1" fmla="*/ 719916 w 2602844"/>
                <a:gd name="connsiteY1" fmla="*/ 2985519 h 4326341"/>
                <a:gd name="connsiteX2" fmla="*/ 506632 w 2602844"/>
                <a:gd name="connsiteY2" fmla="*/ 2219823 h 4326341"/>
                <a:gd name="connsiteX3" fmla="*/ 51352 w 2602844"/>
                <a:gd name="connsiteY3" fmla="*/ 715086 h 4326341"/>
                <a:gd name="connsiteX4" fmla="*/ 1231244 w 2602844"/>
                <a:gd name="connsiteY4" fmla="*/ 0 h 4326341"/>
                <a:gd name="connsiteX5" fmla="*/ 2425423 w 2602844"/>
                <a:gd name="connsiteY5" fmla="*/ 941696 h 4326341"/>
                <a:gd name="connsiteX6" fmla="*/ 2357184 w 2602844"/>
                <a:gd name="connsiteY6" fmla="*/ 1255594 h 4326341"/>
                <a:gd name="connsiteX7" fmla="*/ 2602844 w 2602844"/>
                <a:gd name="connsiteY7" fmla="*/ 1624084 h 4326341"/>
                <a:gd name="connsiteX8" fmla="*/ 2411776 w 2602844"/>
                <a:gd name="connsiteY8" fmla="*/ 1746914 h 4326341"/>
                <a:gd name="connsiteX9" fmla="*/ 2459543 w 2602844"/>
                <a:gd name="connsiteY9" fmla="*/ 1890215 h 4326341"/>
                <a:gd name="connsiteX10" fmla="*/ 2364008 w 2602844"/>
                <a:gd name="connsiteY10" fmla="*/ 1944806 h 4326341"/>
                <a:gd name="connsiteX11" fmla="*/ 2418599 w 2602844"/>
                <a:gd name="connsiteY11" fmla="*/ 2053988 h 4326341"/>
                <a:gd name="connsiteX12" fmla="*/ 2309417 w 2602844"/>
                <a:gd name="connsiteY12" fmla="*/ 2135875 h 4326341"/>
                <a:gd name="connsiteX13" fmla="*/ 2302593 w 2602844"/>
                <a:gd name="connsiteY13" fmla="*/ 2402006 h 4326341"/>
                <a:gd name="connsiteX14" fmla="*/ 1640677 w 2602844"/>
                <a:gd name="connsiteY14" fmla="*/ 2422478 h 4326341"/>
                <a:gd name="connsiteX15" fmla="*/ 1490552 w 2602844"/>
                <a:gd name="connsiteY15" fmla="*/ 3289111 h 4326341"/>
                <a:gd name="connsiteX16" fmla="*/ 733101 w 2602844"/>
                <a:gd name="connsiteY16" fmla="*/ 3678072 h 4326341"/>
                <a:gd name="connsiteX17" fmla="*/ 719453 w 2602844"/>
                <a:gd name="connsiteY17" fmla="*/ 4326341 h 4326341"/>
                <a:gd name="connsiteX0" fmla="*/ 1081119 w 2602844"/>
                <a:gd name="connsiteY0" fmla="*/ 1947969 h 4326341"/>
                <a:gd name="connsiteX1" fmla="*/ 719916 w 2602844"/>
                <a:gd name="connsiteY1" fmla="*/ 2985519 h 4326341"/>
                <a:gd name="connsiteX2" fmla="*/ 506632 w 2602844"/>
                <a:gd name="connsiteY2" fmla="*/ 2219823 h 4326341"/>
                <a:gd name="connsiteX3" fmla="*/ 51352 w 2602844"/>
                <a:gd name="connsiteY3" fmla="*/ 715086 h 4326341"/>
                <a:gd name="connsiteX4" fmla="*/ 1231244 w 2602844"/>
                <a:gd name="connsiteY4" fmla="*/ 0 h 4326341"/>
                <a:gd name="connsiteX5" fmla="*/ 2425423 w 2602844"/>
                <a:gd name="connsiteY5" fmla="*/ 941696 h 4326341"/>
                <a:gd name="connsiteX6" fmla="*/ 2357184 w 2602844"/>
                <a:gd name="connsiteY6" fmla="*/ 1255594 h 4326341"/>
                <a:gd name="connsiteX7" fmla="*/ 2602844 w 2602844"/>
                <a:gd name="connsiteY7" fmla="*/ 1624084 h 4326341"/>
                <a:gd name="connsiteX8" fmla="*/ 2411776 w 2602844"/>
                <a:gd name="connsiteY8" fmla="*/ 1746914 h 4326341"/>
                <a:gd name="connsiteX9" fmla="*/ 2459543 w 2602844"/>
                <a:gd name="connsiteY9" fmla="*/ 1890215 h 4326341"/>
                <a:gd name="connsiteX10" fmla="*/ 2364008 w 2602844"/>
                <a:gd name="connsiteY10" fmla="*/ 1944806 h 4326341"/>
                <a:gd name="connsiteX11" fmla="*/ 2418599 w 2602844"/>
                <a:gd name="connsiteY11" fmla="*/ 2053988 h 4326341"/>
                <a:gd name="connsiteX12" fmla="*/ 2309417 w 2602844"/>
                <a:gd name="connsiteY12" fmla="*/ 2135875 h 4326341"/>
                <a:gd name="connsiteX13" fmla="*/ 2302593 w 2602844"/>
                <a:gd name="connsiteY13" fmla="*/ 2402006 h 4326341"/>
                <a:gd name="connsiteX14" fmla="*/ 1640677 w 2602844"/>
                <a:gd name="connsiteY14" fmla="*/ 2422478 h 4326341"/>
                <a:gd name="connsiteX15" fmla="*/ 1490552 w 2602844"/>
                <a:gd name="connsiteY15" fmla="*/ 3289111 h 4326341"/>
                <a:gd name="connsiteX16" fmla="*/ 733101 w 2602844"/>
                <a:gd name="connsiteY16" fmla="*/ 3678072 h 4326341"/>
                <a:gd name="connsiteX17" fmla="*/ 719453 w 2602844"/>
                <a:gd name="connsiteY17" fmla="*/ 4326341 h 4326341"/>
                <a:gd name="connsiteX0" fmla="*/ 1081119 w 2602844"/>
                <a:gd name="connsiteY0" fmla="*/ 1957494 h 4335866"/>
                <a:gd name="connsiteX1" fmla="*/ 719916 w 2602844"/>
                <a:gd name="connsiteY1" fmla="*/ 2995044 h 4335866"/>
                <a:gd name="connsiteX2" fmla="*/ 506632 w 2602844"/>
                <a:gd name="connsiteY2" fmla="*/ 2229348 h 4335866"/>
                <a:gd name="connsiteX3" fmla="*/ 51352 w 2602844"/>
                <a:gd name="connsiteY3" fmla="*/ 724611 h 4335866"/>
                <a:gd name="connsiteX4" fmla="*/ 1231244 w 2602844"/>
                <a:gd name="connsiteY4" fmla="*/ 0 h 4335866"/>
                <a:gd name="connsiteX5" fmla="*/ 2425423 w 2602844"/>
                <a:gd name="connsiteY5" fmla="*/ 951221 h 4335866"/>
                <a:gd name="connsiteX6" fmla="*/ 2357184 w 2602844"/>
                <a:gd name="connsiteY6" fmla="*/ 1265119 h 4335866"/>
                <a:gd name="connsiteX7" fmla="*/ 2602844 w 2602844"/>
                <a:gd name="connsiteY7" fmla="*/ 1633609 h 4335866"/>
                <a:gd name="connsiteX8" fmla="*/ 2411776 w 2602844"/>
                <a:gd name="connsiteY8" fmla="*/ 1756439 h 4335866"/>
                <a:gd name="connsiteX9" fmla="*/ 2459543 w 2602844"/>
                <a:gd name="connsiteY9" fmla="*/ 1899740 h 4335866"/>
                <a:gd name="connsiteX10" fmla="*/ 2364008 w 2602844"/>
                <a:gd name="connsiteY10" fmla="*/ 1954331 h 4335866"/>
                <a:gd name="connsiteX11" fmla="*/ 2418599 w 2602844"/>
                <a:gd name="connsiteY11" fmla="*/ 2063513 h 4335866"/>
                <a:gd name="connsiteX12" fmla="*/ 2309417 w 2602844"/>
                <a:gd name="connsiteY12" fmla="*/ 2145400 h 4335866"/>
                <a:gd name="connsiteX13" fmla="*/ 2302593 w 2602844"/>
                <a:gd name="connsiteY13" fmla="*/ 2411531 h 4335866"/>
                <a:gd name="connsiteX14" fmla="*/ 1640677 w 2602844"/>
                <a:gd name="connsiteY14" fmla="*/ 2432003 h 4335866"/>
                <a:gd name="connsiteX15" fmla="*/ 1490552 w 2602844"/>
                <a:gd name="connsiteY15" fmla="*/ 3298636 h 4335866"/>
                <a:gd name="connsiteX16" fmla="*/ 733101 w 2602844"/>
                <a:gd name="connsiteY16" fmla="*/ 3687597 h 4335866"/>
                <a:gd name="connsiteX17" fmla="*/ 719453 w 2602844"/>
                <a:gd name="connsiteY17" fmla="*/ 4335866 h 4335866"/>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425423 w 2602844"/>
                <a:gd name="connsiteY5" fmla="*/ 951515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425423 w 2602844"/>
                <a:gd name="connsiteY5" fmla="*/ 951515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73853 w 2602844"/>
                <a:gd name="connsiteY6" fmla="*/ 1260651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73853 w 2602844"/>
                <a:gd name="connsiteY6" fmla="*/ 1260651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73853 w 2602844"/>
                <a:gd name="connsiteY6" fmla="*/ 1260651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73853 w 2602844"/>
                <a:gd name="connsiteY6" fmla="*/ 1260651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1776 w 2595701"/>
                <a:gd name="connsiteY8" fmla="*/ 1756733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26"/>
                <a:gd name="connsiteY0" fmla="*/ 1957788 h 4336160"/>
                <a:gd name="connsiteX1" fmla="*/ 719916 w 2595726"/>
                <a:gd name="connsiteY1" fmla="*/ 2995338 h 4336160"/>
                <a:gd name="connsiteX2" fmla="*/ 506632 w 2595726"/>
                <a:gd name="connsiteY2" fmla="*/ 2229642 h 4336160"/>
                <a:gd name="connsiteX3" fmla="*/ 51352 w 2595726"/>
                <a:gd name="connsiteY3" fmla="*/ 724905 h 4336160"/>
                <a:gd name="connsiteX4" fmla="*/ 1231244 w 2595726"/>
                <a:gd name="connsiteY4" fmla="*/ 294 h 4336160"/>
                <a:gd name="connsiteX5" fmla="*/ 2399229 w 2595726"/>
                <a:gd name="connsiteY5" fmla="*/ 965802 h 4336160"/>
                <a:gd name="connsiteX6" fmla="*/ 2373853 w 2595726"/>
                <a:gd name="connsiteY6" fmla="*/ 1260651 h 4336160"/>
                <a:gd name="connsiteX7" fmla="*/ 2595701 w 2595726"/>
                <a:gd name="connsiteY7" fmla="*/ 1621997 h 4336160"/>
                <a:gd name="connsiteX8" fmla="*/ 2411776 w 2595726"/>
                <a:gd name="connsiteY8" fmla="*/ 1756733 h 4336160"/>
                <a:gd name="connsiteX9" fmla="*/ 2459543 w 2595726"/>
                <a:gd name="connsiteY9" fmla="*/ 1900034 h 4336160"/>
                <a:gd name="connsiteX10" fmla="*/ 2364008 w 2595726"/>
                <a:gd name="connsiteY10" fmla="*/ 1954625 h 4336160"/>
                <a:gd name="connsiteX11" fmla="*/ 2418599 w 2595726"/>
                <a:gd name="connsiteY11" fmla="*/ 2063807 h 4336160"/>
                <a:gd name="connsiteX12" fmla="*/ 2309417 w 2595726"/>
                <a:gd name="connsiteY12" fmla="*/ 2145694 h 4336160"/>
                <a:gd name="connsiteX13" fmla="*/ 2302593 w 2595726"/>
                <a:gd name="connsiteY13" fmla="*/ 2411825 h 4336160"/>
                <a:gd name="connsiteX14" fmla="*/ 1640677 w 2595726"/>
                <a:gd name="connsiteY14" fmla="*/ 2432297 h 4336160"/>
                <a:gd name="connsiteX15" fmla="*/ 1490552 w 2595726"/>
                <a:gd name="connsiteY15" fmla="*/ 3298930 h 4336160"/>
                <a:gd name="connsiteX16" fmla="*/ 733101 w 2595726"/>
                <a:gd name="connsiteY16" fmla="*/ 3687891 h 4336160"/>
                <a:gd name="connsiteX17" fmla="*/ 719453 w 2595726"/>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1776 w 2595701"/>
                <a:gd name="connsiteY8" fmla="*/ 1756733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1776 w 2595701"/>
                <a:gd name="connsiteY8" fmla="*/ 1756733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23682 w 2595701"/>
                <a:gd name="connsiteY8" fmla="*/ 1730539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23682 w 2595701"/>
                <a:gd name="connsiteY8" fmla="*/ 1730539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23682 w 2595701"/>
                <a:gd name="connsiteY8" fmla="*/ 1730539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8098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8098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8098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8098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54781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7355 w 2595701"/>
                <a:gd name="connsiteY13" fmla="*/ 2359437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7355 w 2595701"/>
                <a:gd name="connsiteY13" fmla="*/ 2359437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7355 w 2595701"/>
                <a:gd name="connsiteY13" fmla="*/ 2359437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7355 w 2595701"/>
                <a:gd name="connsiteY13" fmla="*/ 2359437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50217 w 2595701"/>
                <a:gd name="connsiteY13" fmla="*/ 2309430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50217 w 2595701"/>
                <a:gd name="connsiteY13" fmla="*/ 2309430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88302 w 2595701"/>
                <a:gd name="connsiteY14" fmla="*/ 2379909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88302 w 2595701"/>
                <a:gd name="connsiteY14" fmla="*/ 2379909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658199 w 2595701"/>
                <a:gd name="connsiteY15" fmla="*/ 2901723 h 4336160"/>
                <a:gd name="connsiteX16" fmla="*/ 1542940 w 2595701"/>
                <a:gd name="connsiteY16" fmla="*/ 32036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66871 w 2595701"/>
                <a:gd name="connsiteY14" fmla="*/ 2401340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62962 w 2595701"/>
                <a:gd name="connsiteY15" fmla="*/ 2751704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7389 w 2595701"/>
                <a:gd name="connsiteY17" fmla="*/ 3695034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7389 w 2595701"/>
                <a:gd name="connsiteY17" fmla="*/ 3695034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7389 w 2595701"/>
                <a:gd name="connsiteY17" fmla="*/ 3695034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911"/>
                <a:gd name="connsiteY0" fmla="*/ 1957788 h 4336160"/>
                <a:gd name="connsiteX1" fmla="*/ 719916 w 2595911"/>
                <a:gd name="connsiteY1" fmla="*/ 2995338 h 4336160"/>
                <a:gd name="connsiteX2" fmla="*/ 506632 w 2595911"/>
                <a:gd name="connsiteY2" fmla="*/ 2229642 h 4336160"/>
                <a:gd name="connsiteX3" fmla="*/ 51352 w 2595911"/>
                <a:gd name="connsiteY3" fmla="*/ 724905 h 4336160"/>
                <a:gd name="connsiteX4" fmla="*/ 1231244 w 2595911"/>
                <a:gd name="connsiteY4" fmla="*/ 294 h 4336160"/>
                <a:gd name="connsiteX5" fmla="*/ 2399229 w 2595911"/>
                <a:gd name="connsiteY5" fmla="*/ 965802 h 4336160"/>
                <a:gd name="connsiteX6" fmla="*/ 2373853 w 2595911"/>
                <a:gd name="connsiteY6" fmla="*/ 1260651 h 4336160"/>
                <a:gd name="connsiteX7" fmla="*/ 2595701 w 2595911"/>
                <a:gd name="connsiteY7" fmla="*/ 1621997 h 4336160"/>
                <a:gd name="connsiteX8" fmla="*/ 2414157 w 2595911"/>
                <a:gd name="connsiteY8" fmla="*/ 1744827 h 4336160"/>
                <a:gd name="connsiteX9" fmla="*/ 2438112 w 2595911"/>
                <a:gd name="connsiteY9" fmla="*/ 1876222 h 4336160"/>
                <a:gd name="connsiteX10" fmla="*/ 2364008 w 2595911"/>
                <a:gd name="connsiteY10" fmla="*/ 1954625 h 4336160"/>
                <a:gd name="connsiteX11" fmla="*/ 2406694 w 2595911"/>
                <a:gd name="connsiteY11" fmla="*/ 2044757 h 4336160"/>
                <a:gd name="connsiteX12" fmla="*/ 2295129 w 2595911"/>
                <a:gd name="connsiteY12" fmla="*/ 2145695 h 4336160"/>
                <a:gd name="connsiteX13" fmla="*/ 2328786 w 2595911"/>
                <a:gd name="connsiteY13" fmla="*/ 2330861 h 4336160"/>
                <a:gd name="connsiteX14" fmla="*/ 1676396 w 2595911"/>
                <a:gd name="connsiteY14" fmla="*/ 2398959 h 4336160"/>
                <a:gd name="connsiteX15" fmla="*/ 1648674 w 2595911"/>
                <a:gd name="connsiteY15" fmla="*/ 2863623 h 4336160"/>
                <a:gd name="connsiteX16" fmla="*/ 1381015 w 2595911"/>
                <a:gd name="connsiteY16" fmla="*/ 3356080 h 4336160"/>
                <a:gd name="connsiteX17" fmla="*/ 740245 w 2595911"/>
                <a:gd name="connsiteY17" fmla="*/ 3690271 h 4336160"/>
                <a:gd name="connsiteX18" fmla="*/ 719453 w 2595911"/>
                <a:gd name="connsiteY18" fmla="*/ 4336160 h 433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95911" h="4336160">
                  <a:moveTo>
                    <a:pt x="1081119" y="1957788"/>
                  </a:moveTo>
                  <a:cubicBezTo>
                    <a:pt x="1090893" y="2875931"/>
                    <a:pt x="1007796" y="2982070"/>
                    <a:pt x="719916" y="2995338"/>
                  </a:cubicBezTo>
                  <a:cubicBezTo>
                    <a:pt x="275760" y="2972675"/>
                    <a:pt x="581695" y="2549962"/>
                    <a:pt x="506632" y="2229642"/>
                  </a:cubicBezTo>
                  <a:cubicBezTo>
                    <a:pt x="451710" y="2015401"/>
                    <a:pt x="-181858" y="1517789"/>
                    <a:pt x="51352" y="724905"/>
                  </a:cubicBezTo>
                  <a:cubicBezTo>
                    <a:pt x="220811" y="200793"/>
                    <a:pt x="737934" y="-8994"/>
                    <a:pt x="1231244" y="294"/>
                  </a:cubicBezTo>
                  <a:cubicBezTo>
                    <a:pt x="1855523" y="-13626"/>
                    <a:pt x="2351673" y="553159"/>
                    <a:pt x="2399229" y="965802"/>
                  </a:cubicBezTo>
                  <a:cubicBezTo>
                    <a:pt x="2397760" y="1068516"/>
                    <a:pt x="2297381" y="1125062"/>
                    <a:pt x="2373853" y="1260651"/>
                  </a:cubicBezTo>
                  <a:cubicBezTo>
                    <a:pt x="2447802" y="1381100"/>
                    <a:pt x="2602394" y="1529340"/>
                    <a:pt x="2595701" y="1621997"/>
                  </a:cubicBezTo>
                  <a:cubicBezTo>
                    <a:pt x="2589162" y="1685959"/>
                    <a:pt x="2423077" y="1671340"/>
                    <a:pt x="2414157" y="1744827"/>
                  </a:cubicBezTo>
                  <a:cubicBezTo>
                    <a:pt x="2409442" y="1810850"/>
                    <a:pt x="2447589" y="1831630"/>
                    <a:pt x="2438112" y="1876222"/>
                  </a:cubicBezTo>
                  <a:cubicBezTo>
                    <a:pt x="2425316" y="1912675"/>
                    <a:pt x="2372041" y="1903884"/>
                    <a:pt x="2364008" y="1954625"/>
                  </a:cubicBezTo>
                  <a:cubicBezTo>
                    <a:pt x="2360774" y="1995781"/>
                    <a:pt x="2417071" y="1998838"/>
                    <a:pt x="2406694" y="2044757"/>
                  </a:cubicBezTo>
                  <a:cubicBezTo>
                    <a:pt x="2394112" y="2080784"/>
                    <a:pt x="2298186" y="2093000"/>
                    <a:pt x="2295129" y="2145695"/>
                  </a:cubicBezTo>
                  <a:cubicBezTo>
                    <a:pt x="2292060" y="2195511"/>
                    <a:pt x="2377098" y="2254852"/>
                    <a:pt x="2328786" y="2330861"/>
                  </a:cubicBezTo>
                  <a:cubicBezTo>
                    <a:pt x="2147042" y="2555173"/>
                    <a:pt x="1824805" y="2274659"/>
                    <a:pt x="1676396" y="2398959"/>
                  </a:cubicBezTo>
                  <a:cubicBezTo>
                    <a:pt x="1561854" y="2516327"/>
                    <a:pt x="1674092" y="2673146"/>
                    <a:pt x="1648674" y="2863623"/>
                  </a:cubicBezTo>
                  <a:cubicBezTo>
                    <a:pt x="1616112" y="3082675"/>
                    <a:pt x="1570519" y="3254422"/>
                    <a:pt x="1381015" y="3356080"/>
                  </a:cubicBezTo>
                  <a:cubicBezTo>
                    <a:pt x="1212669" y="3440490"/>
                    <a:pt x="994316" y="3341542"/>
                    <a:pt x="740245" y="3690271"/>
                  </a:cubicBezTo>
                  <a:cubicBezTo>
                    <a:pt x="619015" y="3887313"/>
                    <a:pt x="785914" y="4051014"/>
                    <a:pt x="719453" y="4336160"/>
                  </a:cubicBezTo>
                </a:path>
              </a:pathLst>
            </a:cu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bg1"/>
                </a:solidFill>
              </a:endParaRPr>
            </a:p>
          </p:txBody>
        </p:sp>
        <p:grpSp>
          <p:nvGrpSpPr>
            <p:cNvPr id="29" name="Group 28">
              <a:extLst>
                <a:ext uri="{FF2B5EF4-FFF2-40B4-BE49-F238E27FC236}">
                  <a16:creationId xmlns:a16="http://schemas.microsoft.com/office/drawing/2014/main" id="{B593939B-24E6-40AB-B8F1-9E37439C7AE6}"/>
                </a:ext>
              </a:extLst>
            </p:cNvPr>
            <p:cNvGrpSpPr/>
            <p:nvPr userDrawn="1"/>
          </p:nvGrpSpPr>
          <p:grpSpPr>
            <a:xfrm>
              <a:off x="1598021" y="2141670"/>
              <a:ext cx="759035" cy="1404101"/>
              <a:chOff x="1598021" y="2141670"/>
              <a:chExt cx="759035" cy="1404101"/>
            </a:xfrm>
          </p:grpSpPr>
          <p:sp>
            <p:nvSpPr>
              <p:cNvPr id="31" name="Oval 1">
                <a:extLst>
                  <a:ext uri="{FF2B5EF4-FFF2-40B4-BE49-F238E27FC236}">
                    <a16:creationId xmlns:a16="http://schemas.microsoft.com/office/drawing/2014/main" id="{DCC17DC1-276F-43F2-A6C0-55E2EF5F9C6E}"/>
                  </a:ext>
                </a:extLst>
              </p:cNvPr>
              <p:cNvSpPr/>
              <p:nvPr/>
            </p:nvSpPr>
            <p:spPr>
              <a:xfrm>
                <a:off x="1598021" y="2141670"/>
                <a:ext cx="759035" cy="997026"/>
              </a:xfrm>
              <a:custGeom>
                <a:avLst/>
                <a:gdLst/>
                <a:ahLst/>
                <a:cxnLst/>
                <a:rect l="l" t="t" r="r" b="b"/>
                <a:pathLst>
                  <a:path w="759035" h="997026">
                    <a:moveTo>
                      <a:pt x="371110" y="0"/>
                    </a:moveTo>
                    <a:lnTo>
                      <a:pt x="379518" y="1187"/>
                    </a:lnTo>
                    <a:lnTo>
                      <a:pt x="387925" y="0"/>
                    </a:lnTo>
                    <a:cubicBezTo>
                      <a:pt x="592883" y="0"/>
                      <a:pt x="759035" y="166152"/>
                      <a:pt x="759035" y="371110"/>
                    </a:cubicBezTo>
                    <a:cubicBezTo>
                      <a:pt x="754344" y="524137"/>
                      <a:pt x="603348" y="680820"/>
                      <a:pt x="594999" y="786298"/>
                    </a:cubicBezTo>
                    <a:lnTo>
                      <a:pt x="591342" y="921054"/>
                    </a:lnTo>
                    <a:cubicBezTo>
                      <a:pt x="591342" y="963012"/>
                      <a:pt x="557328" y="997026"/>
                      <a:pt x="515370" y="997026"/>
                    </a:cubicBezTo>
                    <a:lnTo>
                      <a:pt x="380610" y="997026"/>
                    </a:lnTo>
                    <a:lnTo>
                      <a:pt x="378425" y="997026"/>
                    </a:lnTo>
                    <a:lnTo>
                      <a:pt x="243665" y="997026"/>
                    </a:lnTo>
                    <a:cubicBezTo>
                      <a:pt x="201707" y="997026"/>
                      <a:pt x="167693" y="963012"/>
                      <a:pt x="167693" y="921054"/>
                    </a:cubicBezTo>
                    <a:lnTo>
                      <a:pt x="164036" y="786298"/>
                    </a:lnTo>
                    <a:cubicBezTo>
                      <a:pt x="155687" y="680820"/>
                      <a:pt x="4691" y="524137"/>
                      <a:pt x="0" y="371110"/>
                    </a:cubicBezTo>
                    <a:cubicBezTo>
                      <a:pt x="0" y="166152"/>
                      <a:pt x="166152" y="0"/>
                      <a:pt x="37111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2" name="Rounded Rectangle 38">
                <a:extLst>
                  <a:ext uri="{FF2B5EF4-FFF2-40B4-BE49-F238E27FC236}">
                    <a16:creationId xmlns:a16="http://schemas.microsoft.com/office/drawing/2014/main" id="{A24A0E7E-BEC4-40CB-BFB5-B87C2A69A37E}"/>
                  </a:ext>
                </a:extLst>
              </p:cNvPr>
              <p:cNvSpPr/>
              <p:nvPr/>
            </p:nvSpPr>
            <p:spPr>
              <a:xfrm>
                <a:off x="1781517" y="3184830"/>
                <a:ext cx="392042" cy="928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33" name="Rounded Rectangle 39">
                <a:extLst>
                  <a:ext uri="{FF2B5EF4-FFF2-40B4-BE49-F238E27FC236}">
                    <a16:creationId xmlns:a16="http://schemas.microsoft.com/office/drawing/2014/main" id="{AC7EA04A-2FEE-45AE-80DA-B38B55EB25FF}"/>
                  </a:ext>
                </a:extLst>
              </p:cNvPr>
              <p:cNvSpPr/>
              <p:nvPr/>
            </p:nvSpPr>
            <p:spPr>
              <a:xfrm>
                <a:off x="1781517" y="3316289"/>
                <a:ext cx="392042" cy="928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34" name="Chord 33">
                <a:extLst>
                  <a:ext uri="{FF2B5EF4-FFF2-40B4-BE49-F238E27FC236}">
                    <a16:creationId xmlns:a16="http://schemas.microsoft.com/office/drawing/2014/main" id="{91C16E40-7A18-4419-A624-2D53529F4965}"/>
                  </a:ext>
                </a:extLst>
              </p:cNvPr>
              <p:cNvSpPr/>
              <p:nvPr/>
            </p:nvSpPr>
            <p:spPr>
              <a:xfrm>
                <a:off x="1808879" y="3208490"/>
                <a:ext cx="337318" cy="337281"/>
              </a:xfrm>
              <a:prstGeom prst="chord">
                <a:avLst>
                  <a:gd name="adj1" fmla="val 1576679"/>
                  <a:gd name="adj2" fmla="val 92521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
          <p:nvSpPr>
            <p:cNvPr id="30" name="Round Same Side Corner Rectangle 2">
              <a:extLst>
                <a:ext uri="{FF2B5EF4-FFF2-40B4-BE49-F238E27FC236}">
                  <a16:creationId xmlns:a16="http://schemas.microsoft.com/office/drawing/2014/main" id="{846848BD-7790-450C-B0FD-2E0B177833B1}"/>
                </a:ext>
              </a:extLst>
            </p:cNvPr>
            <p:cNvSpPr/>
            <p:nvPr/>
          </p:nvSpPr>
          <p:spPr>
            <a:xfrm>
              <a:off x="1496128" y="6012446"/>
              <a:ext cx="248319" cy="280553"/>
            </a:xfrm>
            <a:custGeom>
              <a:avLst/>
              <a:gdLst/>
              <a:ahLst/>
              <a:cxnLst/>
              <a:rect l="l" t="t" r="r" b="b"/>
              <a:pathLst>
                <a:path w="248319" h="280553">
                  <a:moveTo>
                    <a:pt x="83314" y="0"/>
                  </a:moveTo>
                  <a:lnTo>
                    <a:pt x="165005" y="0"/>
                  </a:lnTo>
                  <a:cubicBezTo>
                    <a:pt x="211018" y="0"/>
                    <a:pt x="248319" y="37301"/>
                    <a:pt x="248319" y="83314"/>
                  </a:cubicBezTo>
                  <a:lnTo>
                    <a:pt x="248319" y="194595"/>
                  </a:lnTo>
                  <a:lnTo>
                    <a:pt x="197978" y="194595"/>
                  </a:lnTo>
                  <a:lnTo>
                    <a:pt x="197978" y="258002"/>
                  </a:lnTo>
                  <a:cubicBezTo>
                    <a:pt x="197978" y="270457"/>
                    <a:pt x="187882" y="280553"/>
                    <a:pt x="175427" y="280553"/>
                  </a:cubicBezTo>
                  <a:lnTo>
                    <a:pt x="174810" y="280553"/>
                  </a:lnTo>
                  <a:cubicBezTo>
                    <a:pt x="162355" y="280553"/>
                    <a:pt x="152259" y="270457"/>
                    <a:pt x="152259" y="258002"/>
                  </a:cubicBezTo>
                  <a:lnTo>
                    <a:pt x="152259" y="194595"/>
                  </a:lnTo>
                  <a:lnTo>
                    <a:pt x="91297" y="194595"/>
                  </a:lnTo>
                  <a:lnTo>
                    <a:pt x="91297" y="258002"/>
                  </a:lnTo>
                  <a:cubicBezTo>
                    <a:pt x="91297" y="270457"/>
                    <a:pt x="81201" y="280553"/>
                    <a:pt x="68746" y="280553"/>
                  </a:cubicBezTo>
                  <a:lnTo>
                    <a:pt x="68129" y="280553"/>
                  </a:lnTo>
                  <a:cubicBezTo>
                    <a:pt x="55674" y="280553"/>
                    <a:pt x="45578" y="270457"/>
                    <a:pt x="45578" y="258002"/>
                  </a:cubicBezTo>
                  <a:lnTo>
                    <a:pt x="45578" y="194595"/>
                  </a:lnTo>
                  <a:lnTo>
                    <a:pt x="0" y="194595"/>
                  </a:lnTo>
                  <a:lnTo>
                    <a:pt x="0" y="83314"/>
                  </a:lnTo>
                  <a:cubicBezTo>
                    <a:pt x="0" y="37301"/>
                    <a:pt x="37301" y="0"/>
                    <a:pt x="833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Tree>
    <p:extLst>
      <p:ext uri="{BB962C8B-B14F-4D97-AF65-F5344CB8AC3E}">
        <p14:creationId xmlns:p14="http://schemas.microsoft.com/office/powerpoint/2010/main" val="3296670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651F5-C43D-42B0-B3FA-242999B2CA3E}"/>
              </a:ext>
            </a:extLst>
          </p:cNvPr>
          <p:cNvSpPr txBox="1"/>
          <p:nvPr/>
        </p:nvSpPr>
        <p:spPr>
          <a:xfrm>
            <a:off x="6200775" y="3607702"/>
            <a:ext cx="5412371" cy="1661993"/>
          </a:xfrm>
          <a:prstGeom prst="rect">
            <a:avLst/>
          </a:prstGeom>
          <a:noFill/>
        </p:spPr>
        <p:txBody>
          <a:bodyPr wrap="square" lIns="36000" tIns="0" rIns="36000" bIns="0" rtlCol="0" anchor="ctr">
            <a:spAutoFit/>
          </a:bodyPr>
          <a:lstStyle/>
          <a:p>
            <a:pPr algn="r"/>
            <a:r>
              <a:rPr lang="en-US" altLang="ko-KR" sz="3600" dirty="0">
                <a:solidFill>
                  <a:schemeClr val="bg1"/>
                </a:solidFill>
              </a:rPr>
              <a:t>We Create</a:t>
            </a:r>
          </a:p>
          <a:p>
            <a:pPr algn="r"/>
            <a:r>
              <a:rPr lang="en-US" altLang="ko-KR" sz="3600" dirty="0">
                <a:solidFill>
                  <a:schemeClr val="accent1"/>
                </a:solidFill>
              </a:rPr>
              <a:t>Quality Professional </a:t>
            </a:r>
          </a:p>
          <a:p>
            <a:pPr algn="r"/>
            <a:r>
              <a:rPr lang="en-US" altLang="ko-KR" sz="3600" dirty="0">
                <a:solidFill>
                  <a:schemeClr val="bg1"/>
                </a:solidFill>
              </a:rPr>
              <a:t>PPT Presentation</a:t>
            </a:r>
            <a:endParaRPr lang="ko-KR" altLang="en-US" sz="3600" dirty="0">
              <a:solidFill>
                <a:schemeClr val="bg1"/>
              </a:solidFill>
            </a:endParaRPr>
          </a:p>
        </p:txBody>
      </p:sp>
      <p:sp>
        <p:nvSpPr>
          <p:cNvPr id="3" name="TextBox 2">
            <a:extLst>
              <a:ext uri="{FF2B5EF4-FFF2-40B4-BE49-F238E27FC236}">
                <a16:creationId xmlns:a16="http://schemas.microsoft.com/office/drawing/2014/main" id="{ABB2BC57-DFF1-484D-8F30-534EEAD6A546}"/>
              </a:ext>
            </a:extLst>
          </p:cNvPr>
          <p:cNvSpPr txBox="1"/>
          <p:nvPr/>
        </p:nvSpPr>
        <p:spPr>
          <a:xfrm>
            <a:off x="6200775" y="5525369"/>
            <a:ext cx="5412371" cy="830997"/>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I hope and I believe that this Template will your Time. </a:t>
            </a:r>
            <a:r>
              <a:rPr lang="en-US" altLang="ko-KR" sz="1200" dirty="0">
                <a:solidFill>
                  <a:schemeClr val="bg1"/>
                </a:solidFill>
                <a:ea typeface="FZShuTi" pitchFamily="2" charset="-122"/>
                <a:cs typeface="Arial" pitchFamily="34" charset="0"/>
              </a:rPr>
              <a:t>Easy to change colors, photos. </a:t>
            </a:r>
            <a:r>
              <a:rPr lang="en-US" altLang="ko-KR" sz="1200" dirty="0">
                <a:solidFill>
                  <a:schemeClr val="bg1"/>
                </a:solidFill>
                <a:cs typeface="Arial" pitchFamily="34" charset="0"/>
              </a:rPr>
              <a:t>You can simply impress your audience and add a unique zing and appeal to your Presentations. </a:t>
            </a:r>
          </a:p>
        </p:txBody>
      </p:sp>
      <p:sp>
        <p:nvSpPr>
          <p:cNvPr id="4" name="TextBox 3">
            <a:extLst>
              <a:ext uri="{FF2B5EF4-FFF2-40B4-BE49-F238E27FC236}">
                <a16:creationId xmlns:a16="http://schemas.microsoft.com/office/drawing/2014/main" id="{B8C53D64-1CF7-4FED-B845-476F14718704}"/>
              </a:ext>
            </a:extLst>
          </p:cNvPr>
          <p:cNvSpPr txBox="1"/>
          <p:nvPr/>
        </p:nvSpPr>
        <p:spPr>
          <a:xfrm>
            <a:off x="4181474" y="244950"/>
            <a:ext cx="7431671" cy="1077218"/>
          </a:xfrm>
          <a:prstGeom prst="rect">
            <a:avLst/>
          </a:prstGeom>
          <a:noFill/>
        </p:spPr>
        <p:txBody>
          <a:bodyPr wrap="square" rtlCol="0" anchor="ctr">
            <a:spAutoFit/>
          </a:bodyPr>
          <a:lstStyle/>
          <a:p>
            <a:pPr algn="r"/>
            <a:r>
              <a:rPr lang="en-GB" altLang="ko-KR" sz="3200" dirty="0">
                <a:solidFill>
                  <a:schemeClr val="accent4"/>
                </a:solidFill>
                <a:cs typeface="Arial" pitchFamily="34" charset="0"/>
              </a:rPr>
              <a:t>ALLPPT</a:t>
            </a:r>
            <a:r>
              <a:rPr lang="en-GB" altLang="ko-KR" sz="3200" dirty="0">
                <a:solidFill>
                  <a:schemeClr val="bg1"/>
                </a:solidFill>
                <a:cs typeface="Arial" pitchFamily="34" charset="0"/>
              </a:rPr>
              <a:t> Layout Clean Text </a:t>
            </a:r>
            <a:r>
              <a:rPr lang="en-GB" altLang="ko-KR" sz="3200" dirty="0">
                <a:solidFill>
                  <a:schemeClr val="accent4"/>
                </a:solidFill>
                <a:cs typeface="Arial" pitchFamily="34" charset="0"/>
              </a:rPr>
              <a:t>Slide</a:t>
            </a:r>
            <a:r>
              <a:rPr lang="en-GB" altLang="ko-KR" sz="3200" dirty="0">
                <a:solidFill>
                  <a:schemeClr val="bg1"/>
                </a:solidFill>
                <a:cs typeface="Arial" pitchFamily="34" charset="0"/>
              </a:rPr>
              <a:t> </a:t>
            </a:r>
          </a:p>
          <a:p>
            <a:pPr algn="r"/>
            <a:r>
              <a:rPr lang="en-GB" altLang="ko-KR" sz="3200" dirty="0">
                <a:solidFill>
                  <a:schemeClr val="bg1"/>
                </a:solidFill>
                <a:cs typeface="Arial" pitchFamily="34" charset="0"/>
              </a:rPr>
              <a:t>for your Presentation</a:t>
            </a:r>
            <a:endParaRPr lang="ko-KR" altLang="en-US" sz="3200" dirty="0">
              <a:solidFill>
                <a:schemeClr val="bg1"/>
              </a:solidFill>
              <a:cs typeface="Arial" pitchFamily="34" charset="0"/>
            </a:endParaRPr>
          </a:p>
        </p:txBody>
      </p:sp>
    </p:spTree>
    <p:extLst>
      <p:ext uri="{BB962C8B-B14F-4D97-AF65-F5344CB8AC3E}">
        <p14:creationId xmlns:p14="http://schemas.microsoft.com/office/powerpoint/2010/main" val="3140877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Oval 2">
            <a:extLst>
              <a:ext uri="{FF2B5EF4-FFF2-40B4-BE49-F238E27FC236}">
                <a16:creationId xmlns:a16="http://schemas.microsoft.com/office/drawing/2014/main" id="{CFC4BC79-FE73-414A-B079-D9C157C51019}"/>
              </a:ext>
            </a:extLst>
          </p:cNvPr>
          <p:cNvSpPr/>
          <p:nvPr/>
        </p:nvSpPr>
        <p:spPr>
          <a:xfrm rot="5400000">
            <a:off x="8106025" y="4228904"/>
            <a:ext cx="640080" cy="6400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4" name="Oval 3">
            <a:extLst>
              <a:ext uri="{FF2B5EF4-FFF2-40B4-BE49-F238E27FC236}">
                <a16:creationId xmlns:a16="http://schemas.microsoft.com/office/drawing/2014/main" id="{CCE8D5DA-8B2C-40F5-A685-21C7CFC3D38C}"/>
              </a:ext>
            </a:extLst>
          </p:cNvPr>
          <p:cNvSpPr/>
          <p:nvPr/>
        </p:nvSpPr>
        <p:spPr>
          <a:xfrm rot="5400000">
            <a:off x="7047947" y="3296831"/>
            <a:ext cx="640080" cy="64008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5" name="Oval 4">
            <a:extLst>
              <a:ext uri="{FF2B5EF4-FFF2-40B4-BE49-F238E27FC236}">
                <a16:creationId xmlns:a16="http://schemas.microsoft.com/office/drawing/2014/main" id="{51A3BEFF-01BB-4548-BF19-2216ED9A444C}"/>
              </a:ext>
            </a:extLst>
          </p:cNvPr>
          <p:cNvSpPr/>
          <p:nvPr/>
        </p:nvSpPr>
        <p:spPr>
          <a:xfrm rot="5400000">
            <a:off x="4529513" y="3296831"/>
            <a:ext cx="640080" cy="640080"/>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Oval 5">
            <a:extLst>
              <a:ext uri="{FF2B5EF4-FFF2-40B4-BE49-F238E27FC236}">
                <a16:creationId xmlns:a16="http://schemas.microsoft.com/office/drawing/2014/main" id="{DA6B849B-0540-4771-B9BF-97F65CDC988F}"/>
              </a:ext>
            </a:extLst>
          </p:cNvPr>
          <p:cNvSpPr/>
          <p:nvPr/>
        </p:nvSpPr>
        <p:spPr>
          <a:xfrm rot="5400000">
            <a:off x="3459515" y="4228904"/>
            <a:ext cx="640080" cy="640080"/>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Oval 6">
            <a:extLst>
              <a:ext uri="{FF2B5EF4-FFF2-40B4-BE49-F238E27FC236}">
                <a16:creationId xmlns:a16="http://schemas.microsoft.com/office/drawing/2014/main" id="{18745F4A-A7DA-4D3B-AFFB-80ABD1CAF196}"/>
              </a:ext>
            </a:extLst>
          </p:cNvPr>
          <p:cNvSpPr/>
          <p:nvPr/>
        </p:nvSpPr>
        <p:spPr>
          <a:xfrm rot="5400000">
            <a:off x="5773041" y="2864783"/>
            <a:ext cx="640080" cy="6400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nvGrpSpPr>
          <p:cNvPr id="8" name="Group 7">
            <a:extLst>
              <a:ext uri="{FF2B5EF4-FFF2-40B4-BE49-F238E27FC236}">
                <a16:creationId xmlns:a16="http://schemas.microsoft.com/office/drawing/2014/main" id="{97A48DF1-3799-4B01-AEE8-C985D5430245}"/>
              </a:ext>
            </a:extLst>
          </p:cNvPr>
          <p:cNvGrpSpPr/>
          <p:nvPr/>
        </p:nvGrpSpPr>
        <p:grpSpPr>
          <a:xfrm>
            <a:off x="876157" y="5087091"/>
            <a:ext cx="3407339" cy="923330"/>
            <a:chOff x="3017859" y="4283314"/>
            <a:chExt cx="1890849" cy="923330"/>
          </a:xfrm>
        </p:grpSpPr>
        <p:sp>
          <p:nvSpPr>
            <p:cNvPr id="9" name="TextBox 8">
              <a:extLst>
                <a:ext uri="{FF2B5EF4-FFF2-40B4-BE49-F238E27FC236}">
                  <a16:creationId xmlns:a16="http://schemas.microsoft.com/office/drawing/2014/main" id="{C88BEF13-B7CA-48E7-9F0C-3D0BC9D767F8}"/>
                </a:ext>
              </a:extLst>
            </p:cNvPr>
            <p:cNvSpPr txBox="1"/>
            <p:nvPr/>
          </p:nvSpPr>
          <p:spPr>
            <a:xfrm>
              <a:off x="3021856" y="4560313"/>
              <a:ext cx="1886852"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0" name="TextBox 9">
              <a:extLst>
                <a:ext uri="{FF2B5EF4-FFF2-40B4-BE49-F238E27FC236}">
                  <a16:creationId xmlns:a16="http://schemas.microsoft.com/office/drawing/2014/main" id="{FAF7D1A6-9343-405B-951E-449EA30AB3CD}"/>
                </a:ext>
              </a:extLst>
            </p:cNvPr>
            <p:cNvSpPr txBox="1"/>
            <p:nvPr/>
          </p:nvSpPr>
          <p:spPr>
            <a:xfrm>
              <a:off x="3017859" y="4283314"/>
              <a:ext cx="1870812"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11" name="Group 10">
            <a:extLst>
              <a:ext uri="{FF2B5EF4-FFF2-40B4-BE49-F238E27FC236}">
                <a16:creationId xmlns:a16="http://schemas.microsoft.com/office/drawing/2014/main" id="{A2933113-E967-4651-B34F-944453A1E0E7}"/>
              </a:ext>
            </a:extLst>
          </p:cNvPr>
          <p:cNvGrpSpPr/>
          <p:nvPr/>
        </p:nvGrpSpPr>
        <p:grpSpPr>
          <a:xfrm>
            <a:off x="7901289" y="5087091"/>
            <a:ext cx="3414557" cy="923330"/>
            <a:chOff x="3017859" y="4283314"/>
            <a:chExt cx="1890849" cy="923330"/>
          </a:xfrm>
        </p:grpSpPr>
        <p:sp>
          <p:nvSpPr>
            <p:cNvPr id="12" name="TextBox 11">
              <a:extLst>
                <a:ext uri="{FF2B5EF4-FFF2-40B4-BE49-F238E27FC236}">
                  <a16:creationId xmlns:a16="http://schemas.microsoft.com/office/drawing/2014/main" id="{B8C0107F-4A19-467D-93BC-932FBB7A329B}"/>
                </a:ext>
              </a:extLst>
            </p:cNvPr>
            <p:cNvSpPr txBox="1"/>
            <p:nvPr/>
          </p:nvSpPr>
          <p:spPr>
            <a:xfrm>
              <a:off x="3021856" y="4560313"/>
              <a:ext cx="1886852"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A531354D-3287-43A7-B7D7-7C4550816822}"/>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14" name="Group 13">
            <a:extLst>
              <a:ext uri="{FF2B5EF4-FFF2-40B4-BE49-F238E27FC236}">
                <a16:creationId xmlns:a16="http://schemas.microsoft.com/office/drawing/2014/main" id="{3A1DC5C2-3C0B-41C7-8D40-7D9F078F6117}"/>
              </a:ext>
            </a:extLst>
          </p:cNvPr>
          <p:cNvGrpSpPr/>
          <p:nvPr/>
        </p:nvGrpSpPr>
        <p:grpSpPr>
          <a:xfrm>
            <a:off x="4384868" y="1722387"/>
            <a:ext cx="3422270" cy="923330"/>
            <a:chOff x="3017861" y="4283314"/>
            <a:chExt cx="1592591" cy="923330"/>
          </a:xfrm>
        </p:grpSpPr>
        <p:sp>
          <p:nvSpPr>
            <p:cNvPr id="15" name="TextBox 14">
              <a:extLst>
                <a:ext uri="{FF2B5EF4-FFF2-40B4-BE49-F238E27FC236}">
                  <a16:creationId xmlns:a16="http://schemas.microsoft.com/office/drawing/2014/main" id="{389379DF-72D6-4A05-BF2E-61F2ACF80060}"/>
                </a:ext>
              </a:extLst>
            </p:cNvPr>
            <p:cNvSpPr txBox="1"/>
            <p:nvPr/>
          </p:nvSpPr>
          <p:spPr>
            <a:xfrm>
              <a:off x="3021856" y="4560313"/>
              <a:ext cx="1588596" cy="646331"/>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2B7A3181-0FB3-428E-BB59-551964CAAEDD}"/>
                </a:ext>
              </a:extLst>
            </p:cNvPr>
            <p:cNvSpPr txBox="1"/>
            <p:nvPr/>
          </p:nvSpPr>
          <p:spPr>
            <a:xfrm>
              <a:off x="3017861" y="4283314"/>
              <a:ext cx="1575091" cy="276999"/>
            </a:xfrm>
            <a:prstGeom prst="rect">
              <a:avLst/>
            </a:prstGeom>
            <a:noFill/>
          </p:spPr>
          <p:txBody>
            <a:bodyPr wrap="square" rtlCol="0">
              <a:spAutoFit/>
            </a:bodyPr>
            <a:lstStyle/>
            <a:p>
              <a:pPr algn="ctr"/>
              <a:r>
                <a:rPr lang="en-US" altLang="ko-KR" sz="1200" b="1" dirty="0">
                  <a:solidFill>
                    <a:schemeClr val="accent1"/>
                  </a:solidFill>
                  <a:cs typeface="Arial" pitchFamily="34" charset="0"/>
                </a:rPr>
                <a:t>Your Text Here</a:t>
              </a:r>
              <a:endParaRPr lang="ko-KR" altLang="en-US" sz="1200" b="1" dirty="0">
                <a:solidFill>
                  <a:schemeClr val="accent1"/>
                </a:solidFill>
                <a:cs typeface="Arial" pitchFamily="34" charset="0"/>
              </a:endParaRPr>
            </a:p>
          </p:txBody>
        </p:sp>
      </p:grpSp>
      <p:grpSp>
        <p:nvGrpSpPr>
          <p:cNvPr id="17" name="Group 16">
            <a:extLst>
              <a:ext uri="{FF2B5EF4-FFF2-40B4-BE49-F238E27FC236}">
                <a16:creationId xmlns:a16="http://schemas.microsoft.com/office/drawing/2014/main" id="{938A60AC-A42C-44AE-8314-2EA98F337BD7}"/>
              </a:ext>
            </a:extLst>
          </p:cNvPr>
          <p:cNvGrpSpPr/>
          <p:nvPr/>
        </p:nvGrpSpPr>
        <p:grpSpPr>
          <a:xfrm>
            <a:off x="7821686" y="3164025"/>
            <a:ext cx="3457976" cy="923330"/>
            <a:chOff x="3017859" y="4283314"/>
            <a:chExt cx="1890849" cy="923330"/>
          </a:xfrm>
        </p:grpSpPr>
        <p:sp>
          <p:nvSpPr>
            <p:cNvPr id="18" name="TextBox 17">
              <a:extLst>
                <a:ext uri="{FF2B5EF4-FFF2-40B4-BE49-F238E27FC236}">
                  <a16:creationId xmlns:a16="http://schemas.microsoft.com/office/drawing/2014/main" id="{56494C69-0F05-4C94-9A4E-BB011A998026}"/>
                </a:ext>
              </a:extLst>
            </p:cNvPr>
            <p:cNvSpPr txBox="1"/>
            <p:nvPr/>
          </p:nvSpPr>
          <p:spPr>
            <a:xfrm>
              <a:off x="3021856" y="4560313"/>
              <a:ext cx="1886852"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9" name="TextBox 18">
              <a:extLst>
                <a:ext uri="{FF2B5EF4-FFF2-40B4-BE49-F238E27FC236}">
                  <a16:creationId xmlns:a16="http://schemas.microsoft.com/office/drawing/2014/main" id="{2E208FF8-0D06-42B3-A067-56DAE9CD19BE}"/>
                </a:ext>
              </a:extLst>
            </p:cNvPr>
            <p:cNvSpPr txBox="1"/>
            <p:nvPr/>
          </p:nvSpPr>
          <p:spPr>
            <a:xfrm>
              <a:off x="3017859" y="4283314"/>
              <a:ext cx="1870812" cy="276999"/>
            </a:xfrm>
            <a:prstGeom prst="rect">
              <a:avLst/>
            </a:prstGeom>
            <a:noFill/>
          </p:spPr>
          <p:txBody>
            <a:bodyPr wrap="square" rtlCol="0">
              <a:spAutoFit/>
            </a:bodyPr>
            <a:lstStyle/>
            <a:p>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20" name="Group 19">
            <a:extLst>
              <a:ext uri="{FF2B5EF4-FFF2-40B4-BE49-F238E27FC236}">
                <a16:creationId xmlns:a16="http://schemas.microsoft.com/office/drawing/2014/main" id="{46654B83-DBBF-4D68-95DB-5A6C93B5EC88}"/>
              </a:ext>
            </a:extLst>
          </p:cNvPr>
          <p:cNvGrpSpPr/>
          <p:nvPr/>
        </p:nvGrpSpPr>
        <p:grpSpPr>
          <a:xfrm>
            <a:off x="1049360" y="3164025"/>
            <a:ext cx="3371232" cy="923330"/>
            <a:chOff x="3017859" y="4283314"/>
            <a:chExt cx="1890849" cy="923330"/>
          </a:xfrm>
        </p:grpSpPr>
        <p:sp>
          <p:nvSpPr>
            <p:cNvPr id="21" name="TextBox 20">
              <a:extLst>
                <a:ext uri="{FF2B5EF4-FFF2-40B4-BE49-F238E27FC236}">
                  <a16:creationId xmlns:a16="http://schemas.microsoft.com/office/drawing/2014/main" id="{83220308-93D3-4A45-9074-4E071892954B}"/>
                </a:ext>
              </a:extLst>
            </p:cNvPr>
            <p:cNvSpPr txBox="1"/>
            <p:nvPr/>
          </p:nvSpPr>
          <p:spPr>
            <a:xfrm>
              <a:off x="3021856" y="4560313"/>
              <a:ext cx="1886852"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22" name="TextBox 21">
              <a:extLst>
                <a:ext uri="{FF2B5EF4-FFF2-40B4-BE49-F238E27FC236}">
                  <a16:creationId xmlns:a16="http://schemas.microsoft.com/office/drawing/2014/main" id="{F2E7FFEE-9661-43AD-B0B4-7F71F64149BF}"/>
                </a:ext>
              </a:extLst>
            </p:cNvPr>
            <p:cNvSpPr txBox="1"/>
            <p:nvPr/>
          </p:nvSpPr>
          <p:spPr>
            <a:xfrm>
              <a:off x="3017859" y="4283314"/>
              <a:ext cx="1870811" cy="276999"/>
            </a:xfrm>
            <a:prstGeom prst="rect">
              <a:avLst/>
            </a:prstGeom>
            <a:noFill/>
          </p:spPr>
          <p:txBody>
            <a:bodyPr wrap="square" rtlCol="0">
              <a:spAutoFit/>
            </a:bodyPr>
            <a:lstStyle/>
            <a:p>
              <a:pPr algn="r"/>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grpSp>
      <p:cxnSp>
        <p:nvCxnSpPr>
          <p:cNvPr id="23" name="Straight Arrow Connector 22">
            <a:extLst>
              <a:ext uri="{FF2B5EF4-FFF2-40B4-BE49-F238E27FC236}">
                <a16:creationId xmlns:a16="http://schemas.microsoft.com/office/drawing/2014/main" id="{1E1A1F88-DE64-4282-8A8F-B34D4AD8C19A}"/>
              </a:ext>
            </a:extLst>
          </p:cNvPr>
          <p:cNvCxnSpPr>
            <a:cxnSpLocks/>
          </p:cNvCxnSpPr>
          <p:nvPr/>
        </p:nvCxnSpPr>
        <p:spPr>
          <a:xfrm flipH="1" flipV="1">
            <a:off x="4108388" y="4786846"/>
            <a:ext cx="1544328" cy="767259"/>
          </a:xfrm>
          <a:prstGeom prst="straightConnector1">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73F1B2-6114-4E66-8040-D5CCA31BE514}"/>
              </a:ext>
            </a:extLst>
          </p:cNvPr>
          <p:cNvCxnSpPr>
            <a:cxnSpLocks/>
          </p:cNvCxnSpPr>
          <p:nvPr/>
        </p:nvCxnSpPr>
        <p:spPr>
          <a:xfrm flipV="1">
            <a:off x="6565529" y="4786844"/>
            <a:ext cx="1527940" cy="767258"/>
          </a:xfrm>
          <a:prstGeom prst="straightConnector1">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45BD41-9EC8-47B9-B496-DEA7A1DAAB89}"/>
              </a:ext>
            </a:extLst>
          </p:cNvPr>
          <p:cNvCxnSpPr>
            <a:cxnSpLocks/>
          </p:cNvCxnSpPr>
          <p:nvPr/>
        </p:nvCxnSpPr>
        <p:spPr>
          <a:xfrm flipH="1" flipV="1">
            <a:off x="4847672" y="4020130"/>
            <a:ext cx="812263" cy="1066962"/>
          </a:xfrm>
          <a:prstGeom prst="straightConnector1">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295135-F72E-4EE1-983F-45091A5BB49A}"/>
              </a:ext>
            </a:extLst>
          </p:cNvPr>
          <p:cNvCxnSpPr>
            <a:cxnSpLocks/>
          </p:cNvCxnSpPr>
          <p:nvPr/>
        </p:nvCxnSpPr>
        <p:spPr>
          <a:xfrm flipH="1" flipV="1">
            <a:off x="6091198" y="3588081"/>
            <a:ext cx="4802" cy="1224136"/>
          </a:xfrm>
          <a:prstGeom prst="straightConnector1">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F7D207E-9472-4FF1-9170-51CE4A900880}"/>
              </a:ext>
            </a:extLst>
          </p:cNvPr>
          <p:cNvCxnSpPr>
            <a:cxnSpLocks/>
          </p:cNvCxnSpPr>
          <p:nvPr/>
        </p:nvCxnSpPr>
        <p:spPr>
          <a:xfrm flipV="1">
            <a:off x="6480791" y="4020130"/>
            <a:ext cx="885315" cy="1066962"/>
          </a:xfrm>
          <a:prstGeom prst="straightConnector1">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6">
            <a:extLst>
              <a:ext uri="{FF2B5EF4-FFF2-40B4-BE49-F238E27FC236}">
                <a16:creationId xmlns:a16="http://schemas.microsoft.com/office/drawing/2014/main" id="{F81B47B8-D6DC-4ED0-B246-F53A770AE298}"/>
              </a:ext>
            </a:extLst>
          </p:cNvPr>
          <p:cNvSpPr/>
          <p:nvPr/>
        </p:nvSpPr>
        <p:spPr>
          <a:xfrm>
            <a:off x="5496380" y="4902080"/>
            <a:ext cx="1199240" cy="121925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ectangle 9">
            <a:extLst>
              <a:ext uri="{FF2B5EF4-FFF2-40B4-BE49-F238E27FC236}">
                <a16:creationId xmlns:a16="http://schemas.microsoft.com/office/drawing/2014/main" id="{5F2D4DB8-8270-42C3-B11D-0A24135561EA}"/>
              </a:ext>
            </a:extLst>
          </p:cNvPr>
          <p:cNvSpPr/>
          <p:nvPr/>
        </p:nvSpPr>
        <p:spPr>
          <a:xfrm>
            <a:off x="8255760" y="4397864"/>
            <a:ext cx="332759" cy="31149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Oval 7">
            <a:extLst>
              <a:ext uri="{FF2B5EF4-FFF2-40B4-BE49-F238E27FC236}">
                <a16:creationId xmlns:a16="http://schemas.microsoft.com/office/drawing/2014/main" id="{22928045-36E0-4520-81F6-3AA4A2A656EC}"/>
              </a:ext>
            </a:extLst>
          </p:cNvPr>
          <p:cNvSpPr/>
          <p:nvPr/>
        </p:nvSpPr>
        <p:spPr>
          <a:xfrm>
            <a:off x="3595228" y="4388749"/>
            <a:ext cx="364891" cy="36489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ed Rectangle 27">
            <a:extLst>
              <a:ext uri="{FF2B5EF4-FFF2-40B4-BE49-F238E27FC236}">
                <a16:creationId xmlns:a16="http://schemas.microsoft.com/office/drawing/2014/main" id="{E0E1FEC3-B15B-42BC-93EB-A37D44551083}"/>
              </a:ext>
            </a:extLst>
          </p:cNvPr>
          <p:cNvSpPr/>
          <p:nvPr/>
        </p:nvSpPr>
        <p:spPr>
          <a:xfrm>
            <a:off x="4672740" y="3502128"/>
            <a:ext cx="349863" cy="26874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Block Arc 10">
            <a:extLst>
              <a:ext uri="{FF2B5EF4-FFF2-40B4-BE49-F238E27FC236}">
                <a16:creationId xmlns:a16="http://schemas.microsoft.com/office/drawing/2014/main" id="{2C4F717A-DD61-41FA-B1B5-8C55505078B8}"/>
              </a:ext>
            </a:extLst>
          </p:cNvPr>
          <p:cNvSpPr/>
          <p:nvPr/>
        </p:nvSpPr>
        <p:spPr>
          <a:xfrm>
            <a:off x="5876870" y="3063183"/>
            <a:ext cx="435826" cy="295205"/>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Isosceles Triangle 51">
            <a:extLst>
              <a:ext uri="{FF2B5EF4-FFF2-40B4-BE49-F238E27FC236}">
                <a16:creationId xmlns:a16="http://schemas.microsoft.com/office/drawing/2014/main" id="{6D7FE22D-33BC-459B-A5CA-D69C2D99CF16}"/>
              </a:ext>
            </a:extLst>
          </p:cNvPr>
          <p:cNvSpPr/>
          <p:nvPr/>
        </p:nvSpPr>
        <p:spPr>
          <a:xfrm>
            <a:off x="7208845" y="3533435"/>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33862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1" y="349292"/>
            <a:ext cx="11573197" cy="724247"/>
          </a:xfrm>
          <a:prstGeom prst="rect">
            <a:avLst/>
          </a:prstGeom>
        </p:spPr>
        <p:txBody>
          <a:bodyPr/>
          <a:lstStyle/>
          <a:p>
            <a:r>
              <a:rPr lang="en-US" dirty="0">
                <a:solidFill>
                  <a:srgbClr val="7030A0"/>
                </a:solidFill>
              </a:rPr>
              <a:t>TIMELINE</a:t>
            </a:r>
          </a:p>
        </p:txBody>
      </p:sp>
      <p:cxnSp>
        <p:nvCxnSpPr>
          <p:cNvPr id="3" name="Straight Connector 3">
            <a:extLst>
              <a:ext uri="{FF2B5EF4-FFF2-40B4-BE49-F238E27FC236}">
                <a16:creationId xmlns:a16="http://schemas.microsoft.com/office/drawing/2014/main" id="{0BB7DC72-C6C5-4F1A-830B-D5A1D6030B85}"/>
              </a:ext>
            </a:extLst>
          </p:cNvPr>
          <p:cNvCxnSpPr>
            <a:cxnSpLocks/>
          </p:cNvCxnSpPr>
          <p:nvPr/>
        </p:nvCxnSpPr>
        <p:spPr>
          <a:xfrm flipV="1">
            <a:off x="880507" y="4597499"/>
            <a:ext cx="10479151" cy="0"/>
          </a:xfrm>
          <a:prstGeom prst="line">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 name="Oval 8">
            <a:extLst>
              <a:ext uri="{FF2B5EF4-FFF2-40B4-BE49-F238E27FC236}">
                <a16:creationId xmlns:a16="http://schemas.microsoft.com/office/drawing/2014/main" id="{3D2959E3-5DAB-459D-81C6-CC172DDD2694}"/>
              </a:ext>
            </a:extLst>
          </p:cNvPr>
          <p:cNvSpPr/>
          <p:nvPr/>
        </p:nvSpPr>
        <p:spPr>
          <a:xfrm flipV="1">
            <a:off x="7439531" y="4451871"/>
            <a:ext cx="290156" cy="292779"/>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Oval 10">
            <a:extLst>
              <a:ext uri="{FF2B5EF4-FFF2-40B4-BE49-F238E27FC236}">
                <a16:creationId xmlns:a16="http://schemas.microsoft.com/office/drawing/2014/main" id="{F93369F9-56E2-46AD-B557-703295E5EC6D}"/>
              </a:ext>
            </a:extLst>
          </p:cNvPr>
          <p:cNvSpPr/>
          <p:nvPr/>
        </p:nvSpPr>
        <p:spPr>
          <a:xfrm flipV="1">
            <a:off x="10428134" y="4434453"/>
            <a:ext cx="290156" cy="292779"/>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8" name="Oval 11">
            <a:extLst>
              <a:ext uri="{FF2B5EF4-FFF2-40B4-BE49-F238E27FC236}">
                <a16:creationId xmlns:a16="http://schemas.microsoft.com/office/drawing/2014/main" id="{E9F722DF-E786-424D-9BFC-C37C1DA38484}"/>
              </a:ext>
            </a:extLst>
          </p:cNvPr>
          <p:cNvSpPr/>
          <p:nvPr/>
        </p:nvSpPr>
        <p:spPr>
          <a:xfrm flipV="1">
            <a:off x="1462330" y="4451871"/>
            <a:ext cx="290156" cy="29277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Oval 13">
            <a:extLst>
              <a:ext uri="{FF2B5EF4-FFF2-40B4-BE49-F238E27FC236}">
                <a16:creationId xmlns:a16="http://schemas.microsoft.com/office/drawing/2014/main" id="{57DFED65-0C19-4143-8E65-19C7FC2ADD3F}"/>
              </a:ext>
            </a:extLst>
          </p:cNvPr>
          <p:cNvSpPr/>
          <p:nvPr/>
        </p:nvSpPr>
        <p:spPr>
          <a:xfrm flipV="1">
            <a:off x="4450930" y="4451871"/>
            <a:ext cx="290156" cy="292779"/>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Oval 19">
            <a:extLst>
              <a:ext uri="{FF2B5EF4-FFF2-40B4-BE49-F238E27FC236}">
                <a16:creationId xmlns:a16="http://schemas.microsoft.com/office/drawing/2014/main" id="{827C87AE-C7E7-468F-832B-1127290E9A06}"/>
              </a:ext>
            </a:extLst>
          </p:cNvPr>
          <p:cNvSpPr/>
          <p:nvPr/>
        </p:nvSpPr>
        <p:spPr>
          <a:xfrm flipV="1">
            <a:off x="1277414" y="2422639"/>
            <a:ext cx="689120" cy="695274"/>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TextBox 12">
            <a:extLst>
              <a:ext uri="{FF2B5EF4-FFF2-40B4-BE49-F238E27FC236}">
                <a16:creationId xmlns:a16="http://schemas.microsoft.com/office/drawing/2014/main" id="{A6B767FF-FA8F-47AF-BC2D-918D5DFB6F01}"/>
              </a:ext>
            </a:extLst>
          </p:cNvPr>
          <p:cNvSpPr txBox="1"/>
          <p:nvPr/>
        </p:nvSpPr>
        <p:spPr>
          <a:xfrm>
            <a:off x="868816" y="1841530"/>
            <a:ext cx="1561870" cy="523220"/>
          </a:xfrm>
          <a:prstGeom prst="rect">
            <a:avLst/>
          </a:prstGeom>
          <a:noFill/>
          <a:ln>
            <a:noFill/>
          </a:ln>
        </p:spPr>
        <p:txBody>
          <a:bodyPr wrap="square" rtlCol="0" anchor="ctr">
            <a:spAutoFit/>
          </a:bodyPr>
          <a:lstStyle/>
          <a:p>
            <a:pPr algn="ctr"/>
            <a:r>
              <a:rPr lang="en-US" altLang="ko-KR" sz="1400" b="1" dirty="0">
                <a:solidFill>
                  <a:srgbClr val="7030A0"/>
                </a:solidFill>
                <a:cs typeface="Arial" pitchFamily="34" charset="0"/>
              </a:rPr>
              <a:t>Research and Survey</a:t>
            </a:r>
            <a:endParaRPr lang="ko-KR" altLang="en-US" sz="1400" b="1" dirty="0">
              <a:solidFill>
                <a:srgbClr val="7030A0"/>
              </a:solidFill>
              <a:cs typeface="Arial" pitchFamily="34" charset="0"/>
            </a:endParaRPr>
          </a:p>
        </p:txBody>
      </p:sp>
      <p:sp>
        <p:nvSpPr>
          <p:cNvPr id="16" name="Oval 113">
            <a:extLst>
              <a:ext uri="{FF2B5EF4-FFF2-40B4-BE49-F238E27FC236}">
                <a16:creationId xmlns:a16="http://schemas.microsoft.com/office/drawing/2014/main" id="{9A7951CB-552F-4B20-BCE3-56BAC7666F32}"/>
              </a:ext>
            </a:extLst>
          </p:cNvPr>
          <p:cNvSpPr/>
          <p:nvPr/>
        </p:nvSpPr>
        <p:spPr>
          <a:xfrm flipV="1">
            <a:off x="4279266" y="2421461"/>
            <a:ext cx="689120" cy="695274"/>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TextBox 17">
            <a:extLst>
              <a:ext uri="{FF2B5EF4-FFF2-40B4-BE49-F238E27FC236}">
                <a16:creationId xmlns:a16="http://schemas.microsoft.com/office/drawing/2014/main" id="{B7EBF3FF-4372-48EB-A04D-1332BD62B46D}"/>
              </a:ext>
            </a:extLst>
          </p:cNvPr>
          <p:cNvSpPr txBox="1"/>
          <p:nvPr/>
        </p:nvSpPr>
        <p:spPr>
          <a:xfrm>
            <a:off x="3857417" y="1840352"/>
            <a:ext cx="1561870" cy="523220"/>
          </a:xfrm>
          <a:prstGeom prst="rect">
            <a:avLst/>
          </a:prstGeom>
          <a:noFill/>
          <a:ln>
            <a:noFill/>
          </a:ln>
        </p:spPr>
        <p:txBody>
          <a:bodyPr wrap="square" rtlCol="0" anchor="ctr">
            <a:spAutoFit/>
          </a:bodyPr>
          <a:lstStyle/>
          <a:p>
            <a:pPr algn="ctr"/>
            <a:r>
              <a:rPr lang="en-US" altLang="ko-KR" sz="1400" b="1" dirty="0">
                <a:solidFill>
                  <a:srgbClr val="7030A0"/>
                </a:solidFill>
                <a:cs typeface="Arial" pitchFamily="34" charset="0"/>
              </a:rPr>
              <a:t>Wireframes and Mockups</a:t>
            </a:r>
            <a:endParaRPr lang="ko-KR" altLang="en-US" sz="1400" b="1" dirty="0">
              <a:solidFill>
                <a:srgbClr val="7030A0"/>
              </a:solidFill>
              <a:cs typeface="Arial" pitchFamily="34" charset="0"/>
            </a:endParaRPr>
          </a:p>
        </p:txBody>
      </p:sp>
      <p:sp>
        <p:nvSpPr>
          <p:cNvPr id="21" name="Oval 119">
            <a:extLst>
              <a:ext uri="{FF2B5EF4-FFF2-40B4-BE49-F238E27FC236}">
                <a16:creationId xmlns:a16="http://schemas.microsoft.com/office/drawing/2014/main" id="{AFC4FDCA-CFE8-4986-BB8A-29BEBD62383E}"/>
              </a:ext>
            </a:extLst>
          </p:cNvPr>
          <p:cNvSpPr/>
          <p:nvPr/>
        </p:nvSpPr>
        <p:spPr>
          <a:xfrm flipV="1">
            <a:off x="7241363" y="2420283"/>
            <a:ext cx="689120" cy="695274"/>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TextBox 22">
            <a:extLst>
              <a:ext uri="{FF2B5EF4-FFF2-40B4-BE49-F238E27FC236}">
                <a16:creationId xmlns:a16="http://schemas.microsoft.com/office/drawing/2014/main" id="{5EB6A6D7-8E9E-4276-AD52-624FBA336228}"/>
              </a:ext>
            </a:extLst>
          </p:cNvPr>
          <p:cNvSpPr txBox="1"/>
          <p:nvPr/>
        </p:nvSpPr>
        <p:spPr>
          <a:xfrm>
            <a:off x="6821850" y="1984115"/>
            <a:ext cx="1561870" cy="312850"/>
          </a:xfrm>
          <a:prstGeom prst="rect">
            <a:avLst/>
          </a:prstGeom>
          <a:noFill/>
          <a:ln>
            <a:noFill/>
          </a:ln>
        </p:spPr>
        <p:txBody>
          <a:bodyPr wrap="square" rtlCol="0" anchor="ctr">
            <a:spAutoFit/>
          </a:bodyPr>
          <a:lstStyle/>
          <a:p>
            <a:pPr algn="ctr"/>
            <a:r>
              <a:rPr lang="en-US" altLang="ko-KR" sz="1400" b="1" dirty="0">
                <a:solidFill>
                  <a:srgbClr val="7030A0"/>
                </a:solidFill>
                <a:cs typeface="Arial" pitchFamily="34" charset="0"/>
              </a:rPr>
              <a:t>Implementation</a:t>
            </a:r>
            <a:endParaRPr lang="ko-KR" altLang="en-US" sz="1400" b="1" dirty="0">
              <a:solidFill>
                <a:srgbClr val="7030A0"/>
              </a:solidFill>
              <a:cs typeface="Arial" pitchFamily="34" charset="0"/>
            </a:endParaRPr>
          </a:p>
        </p:txBody>
      </p:sp>
      <p:sp>
        <p:nvSpPr>
          <p:cNvPr id="26" name="Oval 125">
            <a:extLst>
              <a:ext uri="{FF2B5EF4-FFF2-40B4-BE49-F238E27FC236}">
                <a16:creationId xmlns:a16="http://schemas.microsoft.com/office/drawing/2014/main" id="{5243DECE-26E0-49E0-8144-58616D9E8E7D}"/>
              </a:ext>
            </a:extLst>
          </p:cNvPr>
          <p:cNvSpPr/>
          <p:nvPr/>
        </p:nvSpPr>
        <p:spPr>
          <a:xfrm flipV="1">
            <a:off x="10221493" y="2401208"/>
            <a:ext cx="689120" cy="69527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8" name="TextBox 27">
            <a:extLst>
              <a:ext uri="{FF2B5EF4-FFF2-40B4-BE49-F238E27FC236}">
                <a16:creationId xmlns:a16="http://schemas.microsoft.com/office/drawing/2014/main" id="{209F13EF-B2F2-4A11-9198-940AE2EEB735}"/>
              </a:ext>
            </a:extLst>
          </p:cNvPr>
          <p:cNvSpPr txBox="1"/>
          <p:nvPr/>
        </p:nvSpPr>
        <p:spPr>
          <a:xfrm>
            <a:off x="9761314" y="1839436"/>
            <a:ext cx="1561870" cy="523220"/>
          </a:xfrm>
          <a:prstGeom prst="rect">
            <a:avLst/>
          </a:prstGeom>
          <a:noFill/>
          <a:ln>
            <a:noFill/>
          </a:ln>
        </p:spPr>
        <p:txBody>
          <a:bodyPr wrap="square" rtlCol="0" anchor="ctr">
            <a:spAutoFit/>
          </a:bodyPr>
          <a:lstStyle/>
          <a:p>
            <a:pPr algn="ctr"/>
            <a:r>
              <a:rPr lang="en-US" altLang="ko-KR" sz="1400" b="1" dirty="0">
                <a:solidFill>
                  <a:srgbClr val="7030A0"/>
                </a:solidFill>
                <a:cs typeface="Arial" pitchFamily="34" charset="0"/>
              </a:rPr>
              <a:t>Testing and Deployment</a:t>
            </a:r>
            <a:endParaRPr lang="ko-KR" altLang="en-US" sz="1400" b="1" dirty="0">
              <a:solidFill>
                <a:srgbClr val="7030A0"/>
              </a:solidFill>
              <a:cs typeface="Arial" pitchFamily="34" charset="0"/>
            </a:endParaRPr>
          </a:p>
        </p:txBody>
      </p:sp>
      <p:cxnSp>
        <p:nvCxnSpPr>
          <p:cNvPr id="35" name="Straight Arrow Connector 133">
            <a:extLst>
              <a:ext uri="{FF2B5EF4-FFF2-40B4-BE49-F238E27FC236}">
                <a16:creationId xmlns:a16="http://schemas.microsoft.com/office/drawing/2014/main" id="{5AA26FBC-77D2-4DE2-9CFA-3FA57D02A8B7}"/>
              </a:ext>
            </a:extLst>
          </p:cNvPr>
          <p:cNvCxnSpPr>
            <a:cxnSpLocks/>
          </p:cNvCxnSpPr>
          <p:nvPr/>
        </p:nvCxnSpPr>
        <p:spPr>
          <a:xfrm>
            <a:off x="4603747" y="3117789"/>
            <a:ext cx="0" cy="1334082"/>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152">
            <a:extLst>
              <a:ext uri="{FF2B5EF4-FFF2-40B4-BE49-F238E27FC236}">
                <a16:creationId xmlns:a16="http://schemas.microsoft.com/office/drawing/2014/main" id="{E2D0748E-DE3D-4836-B900-A8A09468EBA6}"/>
              </a:ext>
            </a:extLst>
          </p:cNvPr>
          <p:cNvCxnSpPr>
            <a:cxnSpLocks/>
          </p:cNvCxnSpPr>
          <p:nvPr/>
        </p:nvCxnSpPr>
        <p:spPr>
          <a:xfrm>
            <a:off x="7574553" y="3130031"/>
            <a:ext cx="0" cy="1330549"/>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158">
            <a:extLst>
              <a:ext uri="{FF2B5EF4-FFF2-40B4-BE49-F238E27FC236}">
                <a16:creationId xmlns:a16="http://schemas.microsoft.com/office/drawing/2014/main" id="{9FB6A2A3-D06E-4ACD-B69B-724851FCECDD}"/>
              </a:ext>
            </a:extLst>
          </p:cNvPr>
          <p:cNvCxnSpPr>
            <a:cxnSpLocks/>
          </p:cNvCxnSpPr>
          <p:nvPr/>
        </p:nvCxnSpPr>
        <p:spPr>
          <a:xfrm>
            <a:off x="10576405" y="3113900"/>
            <a:ext cx="0" cy="132701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12977DE-7F5A-4407-8794-1EB231E1C921}"/>
              </a:ext>
            </a:extLst>
          </p:cNvPr>
          <p:cNvSpPr txBox="1"/>
          <p:nvPr/>
        </p:nvSpPr>
        <p:spPr>
          <a:xfrm>
            <a:off x="10045149" y="4807113"/>
            <a:ext cx="1219200" cy="400110"/>
          </a:xfrm>
          <a:prstGeom prst="rect">
            <a:avLst/>
          </a:prstGeom>
          <a:noFill/>
        </p:spPr>
        <p:txBody>
          <a:bodyPr wrap="square" rtlCol="0" anchor="ctr">
            <a:spAutoFit/>
          </a:bodyPr>
          <a:lstStyle/>
          <a:p>
            <a:pPr algn="ctr"/>
            <a:r>
              <a:rPr lang="en-US" altLang="ko-KR" sz="2000" b="1" dirty="0">
                <a:cs typeface="Arial" pitchFamily="34" charset="0"/>
              </a:rPr>
              <a:t>Week 4</a:t>
            </a:r>
            <a:endParaRPr lang="ko-KR" altLang="en-US" sz="2000" b="1" dirty="0">
              <a:cs typeface="Arial" pitchFamily="34" charset="0"/>
            </a:endParaRPr>
          </a:p>
        </p:txBody>
      </p:sp>
      <p:sp>
        <p:nvSpPr>
          <p:cNvPr id="48" name="TextBox 47">
            <a:extLst>
              <a:ext uri="{FF2B5EF4-FFF2-40B4-BE49-F238E27FC236}">
                <a16:creationId xmlns:a16="http://schemas.microsoft.com/office/drawing/2014/main" id="{C1E52630-9617-4C99-956C-3A73BF07A67E}"/>
              </a:ext>
            </a:extLst>
          </p:cNvPr>
          <p:cNvSpPr txBox="1"/>
          <p:nvPr/>
        </p:nvSpPr>
        <p:spPr>
          <a:xfrm>
            <a:off x="7061772" y="4807113"/>
            <a:ext cx="1259557" cy="400110"/>
          </a:xfrm>
          <a:prstGeom prst="rect">
            <a:avLst/>
          </a:prstGeom>
          <a:noFill/>
        </p:spPr>
        <p:txBody>
          <a:bodyPr wrap="square" rtlCol="0" anchor="ctr">
            <a:spAutoFit/>
          </a:bodyPr>
          <a:lstStyle/>
          <a:p>
            <a:pPr algn="ctr"/>
            <a:r>
              <a:rPr lang="en-US" altLang="ko-KR" sz="2000" b="1" dirty="0">
                <a:cs typeface="Arial" pitchFamily="34" charset="0"/>
              </a:rPr>
              <a:t>Week 3</a:t>
            </a:r>
            <a:endParaRPr lang="ko-KR" altLang="en-US" sz="2000" b="1" dirty="0">
              <a:cs typeface="Arial" pitchFamily="34" charset="0"/>
            </a:endParaRPr>
          </a:p>
        </p:txBody>
      </p:sp>
      <p:sp>
        <p:nvSpPr>
          <p:cNvPr id="50" name="TextBox 49">
            <a:extLst>
              <a:ext uri="{FF2B5EF4-FFF2-40B4-BE49-F238E27FC236}">
                <a16:creationId xmlns:a16="http://schemas.microsoft.com/office/drawing/2014/main" id="{63262E67-634D-48BB-A40D-325696B21C24}"/>
              </a:ext>
            </a:extLst>
          </p:cNvPr>
          <p:cNvSpPr txBox="1"/>
          <p:nvPr/>
        </p:nvSpPr>
        <p:spPr>
          <a:xfrm>
            <a:off x="4126180" y="4807113"/>
            <a:ext cx="1177683" cy="400110"/>
          </a:xfrm>
          <a:prstGeom prst="rect">
            <a:avLst/>
          </a:prstGeom>
          <a:noFill/>
        </p:spPr>
        <p:txBody>
          <a:bodyPr wrap="square" rtlCol="0" anchor="ctr">
            <a:spAutoFit/>
          </a:bodyPr>
          <a:lstStyle/>
          <a:p>
            <a:pPr algn="ctr"/>
            <a:r>
              <a:rPr lang="en-US" altLang="ko-KR" sz="2000" b="1" dirty="0">
                <a:cs typeface="Arial" pitchFamily="34" charset="0"/>
              </a:rPr>
              <a:t>Week 2</a:t>
            </a:r>
            <a:endParaRPr lang="ko-KR" altLang="en-US" sz="2000" b="1" dirty="0">
              <a:cs typeface="Arial" pitchFamily="34" charset="0"/>
            </a:endParaRPr>
          </a:p>
        </p:txBody>
      </p:sp>
      <p:sp>
        <p:nvSpPr>
          <p:cNvPr id="52" name="TextBox 51">
            <a:extLst>
              <a:ext uri="{FF2B5EF4-FFF2-40B4-BE49-F238E27FC236}">
                <a16:creationId xmlns:a16="http://schemas.microsoft.com/office/drawing/2014/main" id="{79855A52-3C3A-454F-AB67-15DD0466AF6D}"/>
              </a:ext>
            </a:extLst>
          </p:cNvPr>
          <p:cNvSpPr txBox="1"/>
          <p:nvPr/>
        </p:nvSpPr>
        <p:spPr>
          <a:xfrm>
            <a:off x="1137579" y="4807113"/>
            <a:ext cx="1165414" cy="400110"/>
          </a:xfrm>
          <a:prstGeom prst="rect">
            <a:avLst/>
          </a:prstGeom>
          <a:noFill/>
        </p:spPr>
        <p:txBody>
          <a:bodyPr wrap="square" rtlCol="0" anchor="ctr">
            <a:spAutoFit/>
          </a:bodyPr>
          <a:lstStyle/>
          <a:p>
            <a:pPr algn="ctr"/>
            <a:r>
              <a:rPr lang="en-US" altLang="ko-KR" sz="2000" b="1" dirty="0">
                <a:cs typeface="Arial" pitchFamily="34" charset="0"/>
              </a:rPr>
              <a:t>Week 1 </a:t>
            </a:r>
            <a:endParaRPr lang="ko-KR" altLang="en-US" sz="2000" b="1" dirty="0">
              <a:cs typeface="Arial" pitchFamily="34" charset="0"/>
            </a:endParaRPr>
          </a:p>
        </p:txBody>
      </p:sp>
      <p:sp>
        <p:nvSpPr>
          <p:cNvPr id="54" name="Rectangle 9">
            <a:extLst>
              <a:ext uri="{FF2B5EF4-FFF2-40B4-BE49-F238E27FC236}">
                <a16:creationId xmlns:a16="http://schemas.microsoft.com/office/drawing/2014/main" id="{6BB628E4-5382-45EF-9266-F70F61ADE419}"/>
              </a:ext>
            </a:extLst>
          </p:cNvPr>
          <p:cNvSpPr/>
          <p:nvPr/>
        </p:nvSpPr>
        <p:spPr>
          <a:xfrm>
            <a:off x="1440510" y="2616850"/>
            <a:ext cx="362820" cy="342665"/>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7030A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 Same Side Corner Rectangle 36">
            <a:extLst>
              <a:ext uri="{FF2B5EF4-FFF2-40B4-BE49-F238E27FC236}">
                <a16:creationId xmlns:a16="http://schemas.microsoft.com/office/drawing/2014/main" id="{563D3DD4-9F71-41F3-8C01-4EB1DF614FB5}"/>
              </a:ext>
            </a:extLst>
          </p:cNvPr>
          <p:cNvSpPr/>
          <p:nvPr/>
        </p:nvSpPr>
        <p:spPr>
          <a:xfrm>
            <a:off x="10401630" y="2571724"/>
            <a:ext cx="354177" cy="28251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rgbClr val="7030A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Rounded Rectangle 27">
            <a:extLst>
              <a:ext uri="{FF2B5EF4-FFF2-40B4-BE49-F238E27FC236}">
                <a16:creationId xmlns:a16="http://schemas.microsoft.com/office/drawing/2014/main" id="{A3104C96-8C30-4FC1-AE8B-F585AA6C345C}"/>
              </a:ext>
            </a:extLst>
          </p:cNvPr>
          <p:cNvSpPr/>
          <p:nvPr/>
        </p:nvSpPr>
        <p:spPr>
          <a:xfrm>
            <a:off x="4421454" y="2619830"/>
            <a:ext cx="370078" cy="2868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rgbClr val="7030A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Trapezoid 13">
            <a:extLst>
              <a:ext uri="{FF2B5EF4-FFF2-40B4-BE49-F238E27FC236}">
                <a16:creationId xmlns:a16="http://schemas.microsoft.com/office/drawing/2014/main" id="{EAB635DE-58EF-4585-A0F5-0790A1957A5B}"/>
              </a:ext>
            </a:extLst>
          </p:cNvPr>
          <p:cNvSpPr/>
          <p:nvPr/>
        </p:nvSpPr>
        <p:spPr>
          <a:xfrm>
            <a:off x="7373271" y="2555842"/>
            <a:ext cx="406483" cy="38298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rgbClr val="7030A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62" name="Straight Arrow Connector 133">
            <a:extLst>
              <a:ext uri="{FF2B5EF4-FFF2-40B4-BE49-F238E27FC236}">
                <a16:creationId xmlns:a16="http://schemas.microsoft.com/office/drawing/2014/main" id="{5AA26FBC-77D2-4DE2-9CFA-3FA57D02A8B7}"/>
              </a:ext>
            </a:extLst>
          </p:cNvPr>
          <p:cNvCxnSpPr>
            <a:cxnSpLocks/>
          </p:cNvCxnSpPr>
          <p:nvPr/>
        </p:nvCxnSpPr>
        <p:spPr>
          <a:xfrm>
            <a:off x="1602129" y="3124266"/>
            <a:ext cx="0" cy="1334082"/>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062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77F7EA-9FC5-4534-B78E-D95B944575BA}"/>
              </a:ext>
            </a:extLst>
          </p:cNvPr>
          <p:cNvSpPr txBox="1"/>
          <p:nvPr/>
        </p:nvSpPr>
        <p:spPr>
          <a:xfrm>
            <a:off x="8132212" y="5225472"/>
            <a:ext cx="3433328" cy="769441"/>
          </a:xfrm>
          <a:prstGeom prst="rect">
            <a:avLst/>
          </a:prstGeom>
          <a:noFill/>
        </p:spPr>
        <p:txBody>
          <a:bodyPr wrap="square" rtlCol="0" anchor="ctr">
            <a:spAutoFit/>
          </a:bodyPr>
          <a:lstStyle/>
          <a:p>
            <a:pPr algn="dist"/>
            <a:r>
              <a:rPr lang="en-US" altLang="ko-KR" sz="4400" b="1" dirty="0">
                <a:solidFill>
                  <a:schemeClr val="bg1"/>
                </a:solidFill>
                <a:cs typeface="Arial" pitchFamily="34" charset="0"/>
              </a:rPr>
              <a:t>AWESOME</a:t>
            </a:r>
          </a:p>
        </p:txBody>
      </p:sp>
      <p:sp>
        <p:nvSpPr>
          <p:cNvPr id="3" name="TextBox 2">
            <a:extLst>
              <a:ext uri="{FF2B5EF4-FFF2-40B4-BE49-F238E27FC236}">
                <a16:creationId xmlns:a16="http://schemas.microsoft.com/office/drawing/2014/main" id="{A09894BF-6B6C-4D01-8E5B-B046F6E5F8F0}"/>
              </a:ext>
            </a:extLst>
          </p:cNvPr>
          <p:cNvSpPr txBox="1"/>
          <p:nvPr/>
        </p:nvSpPr>
        <p:spPr>
          <a:xfrm>
            <a:off x="8132212" y="5807158"/>
            <a:ext cx="3433328" cy="584775"/>
          </a:xfrm>
          <a:prstGeom prst="rect">
            <a:avLst/>
          </a:prstGeom>
          <a:noFill/>
        </p:spPr>
        <p:txBody>
          <a:bodyPr wrap="square" rtlCol="0" anchor="ctr">
            <a:spAutoFit/>
          </a:bodyPr>
          <a:lstStyle/>
          <a:p>
            <a:pPr algn="dist"/>
            <a:r>
              <a:rPr lang="en-GB" altLang="ko-KR" sz="3200" b="1" dirty="0">
                <a:solidFill>
                  <a:schemeClr val="bg1"/>
                </a:solidFill>
                <a:cs typeface="Arial" pitchFamily="34" charset="0"/>
              </a:rPr>
              <a:t>PRESENTATION</a:t>
            </a:r>
            <a:endParaRPr lang="ko-KR" altLang="en-US" sz="3200" b="1" dirty="0">
              <a:solidFill>
                <a:schemeClr val="bg1"/>
              </a:solidFill>
              <a:cs typeface="Arial" pitchFamily="34" charset="0"/>
            </a:endParaRPr>
          </a:p>
        </p:txBody>
      </p:sp>
      <p:grpSp>
        <p:nvGrpSpPr>
          <p:cNvPr id="4" name="Group 24">
            <a:extLst>
              <a:ext uri="{FF2B5EF4-FFF2-40B4-BE49-F238E27FC236}">
                <a16:creationId xmlns:a16="http://schemas.microsoft.com/office/drawing/2014/main" id="{AA44B1C7-A662-4311-8A5C-FD718F22BF0E}"/>
              </a:ext>
            </a:extLst>
          </p:cNvPr>
          <p:cNvGrpSpPr/>
          <p:nvPr/>
        </p:nvGrpSpPr>
        <p:grpSpPr>
          <a:xfrm>
            <a:off x="1571069" y="3867446"/>
            <a:ext cx="3743883" cy="923330"/>
            <a:chOff x="2551705" y="4283314"/>
            <a:chExt cx="2357003" cy="923330"/>
          </a:xfrm>
        </p:grpSpPr>
        <p:sp>
          <p:nvSpPr>
            <p:cNvPr id="5" name="TextBox 4">
              <a:extLst>
                <a:ext uri="{FF2B5EF4-FFF2-40B4-BE49-F238E27FC236}">
                  <a16:creationId xmlns:a16="http://schemas.microsoft.com/office/drawing/2014/main" id="{5EC172DA-361B-435C-AF30-77E15C11B9ED}"/>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6" name="TextBox 5">
              <a:extLst>
                <a:ext uri="{FF2B5EF4-FFF2-40B4-BE49-F238E27FC236}">
                  <a16:creationId xmlns:a16="http://schemas.microsoft.com/office/drawing/2014/main" id="{B3B0BBF2-BEA1-426A-9084-E889C5EE20C7}"/>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7" name="Group 27">
            <a:extLst>
              <a:ext uri="{FF2B5EF4-FFF2-40B4-BE49-F238E27FC236}">
                <a16:creationId xmlns:a16="http://schemas.microsoft.com/office/drawing/2014/main" id="{5B1AAEC8-1127-4411-84A9-14033A52FB56}"/>
              </a:ext>
            </a:extLst>
          </p:cNvPr>
          <p:cNvGrpSpPr/>
          <p:nvPr/>
        </p:nvGrpSpPr>
        <p:grpSpPr>
          <a:xfrm>
            <a:off x="1571069" y="5316526"/>
            <a:ext cx="3743883" cy="923330"/>
            <a:chOff x="2551705" y="4283314"/>
            <a:chExt cx="2357003" cy="923330"/>
          </a:xfrm>
        </p:grpSpPr>
        <p:sp>
          <p:nvSpPr>
            <p:cNvPr id="8" name="TextBox 7">
              <a:extLst>
                <a:ext uri="{FF2B5EF4-FFF2-40B4-BE49-F238E27FC236}">
                  <a16:creationId xmlns:a16="http://schemas.microsoft.com/office/drawing/2014/main" id="{8BECC51D-D3AE-4FE1-BDEB-B576F2854981}"/>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1CA67283-1A5D-4FB4-A3B4-1F424FDA02A0}"/>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0" name="Chevron 2">
            <a:extLst>
              <a:ext uri="{FF2B5EF4-FFF2-40B4-BE49-F238E27FC236}">
                <a16:creationId xmlns:a16="http://schemas.microsoft.com/office/drawing/2014/main" id="{41AE4F4D-E6F3-419C-8D8C-B0090B8A4366}"/>
              </a:ext>
            </a:extLst>
          </p:cNvPr>
          <p:cNvSpPr/>
          <p:nvPr/>
        </p:nvSpPr>
        <p:spPr>
          <a:xfrm rot="5400000">
            <a:off x="879694" y="3966579"/>
            <a:ext cx="383816" cy="37897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1" name="Chevron 2">
            <a:extLst>
              <a:ext uri="{FF2B5EF4-FFF2-40B4-BE49-F238E27FC236}">
                <a16:creationId xmlns:a16="http://schemas.microsoft.com/office/drawing/2014/main" id="{09BAB4BA-278D-4DDB-B2C4-06C836F2D373}"/>
              </a:ext>
            </a:extLst>
          </p:cNvPr>
          <p:cNvSpPr/>
          <p:nvPr/>
        </p:nvSpPr>
        <p:spPr>
          <a:xfrm rot="5400000">
            <a:off x="879694" y="5415660"/>
            <a:ext cx="383816" cy="37897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12" name="Group 24">
            <a:extLst>
              <a:ext uri="{FF2B5EF4-FFF2-40B4-BE49-F238E27FC236}">
                <a16:creationId xmlns:a16="http://schemas.microsoft.com/office/drawing/2014/main" id="{9297B189-8723-4145-B02B-1DB63F973C24}"/>
              </a:ext>
            </a:extLst>
          </p:cNvPr>
          <p:cNvGrpSpPr/>
          <p:nvPr/>
        </p:nvGrpSpPr>
        <p:grpSpPr>
          <a:xfrm>
            <a:off x="1571069" y="969284"/>
            <a:ext cx="3743883" cy="923330"/>
            <a:chOff x="2551705" y="4283314"/>
            <a:chExt cx="2357003" cy="923330"/>
          </a:xfrm>
        </p:grpSpPr>
        <p:sp>
          <p:nvSpPr>
            <p:cNvPr id="13" name="TextBox 12">
              <a:extLst>
                <a:ext uri="{FF2B5EF4-FFF2-40B4-BE49-F238E27FC236}">
                  <a16:creationId xmlns:a16="http://schemas.microsoft.com/office/drawing/2014/main" id="{9D801697-0C93-46F9-90EF-7E4EDBEC380B}"/>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6B07A741-1B40-4AD9-BDA8-D78635C591DC}"/>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5" name="Group 27">
            <a:extLst>
              <a:ext uri="{FF2B5EF4-FFF2-40B4-BE49-F238E27FC236}">
                <a16:creationId xmlns:a16="http://schemas.microsoft.com/office/drawing/2014/main" id="{347B7BC5-E2E6-47C2-B4ED-04CDEA036DB0}"/>
              </a:ext>
            </a:extLst>
          </p:cNvPr>
          <p:cNvGrpSpPr/>
          <p:nvPr/>
        </p:nvGrpSpPr>
        <p:grpSpPr>
          <a:xfrm>
            <a:off x="1571069" y="2418365"/>
            <a:ext cx="3743883" cy="923330"/>
            <a:chOff x="2551705" y="4283314"/>
            <a:chExt cx="2357003" cy="923330"/>
          </a:xfrm>
        </p:grpSpPr>
        <p:sp>
          <p:nvSpPr>
            <p:cNvPr id="16" name="TextBox 15">
              <a:extLst>
                <a:ext uri="{FF2B5EF4-FFF2-40B4-BE49-F238E27FC236}">
                  <a16:creationId xmlns:a16="http://schemas.microsoft.com/office/drawing/2014/main" id="{80643731-84E8-46ED-80DF-177B77E7C10E}"/>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F4927893-E8F4-4B04-83ED-306DC09ECE1F}"/>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8" name="Chevron 2">
            <a:extLst>
              <a:ext uri="{FF2B5EF4-FFF2-40B4-BE49-F238E27FC236}">
                <a16:creationId xmlns:a16="http://schemas.microsoft.com/office/drawing/2014/main" id="{F1387F5C-B8DA-4CF5-8D88-A6D614735710}"/>
              </a:ext>
            </a:extLst>
          </p:cNvPr>
          <p:cNvSpPr/>
          <p:nvPr/>
        </p:nvSpPr>
        <p:spPr>
          <a:xfrm rot="5400000">
            <a:off x="879694" y="1068419"/>
            <a:ext cx="383816" cy="37897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9" name="Chevron 2">
            <a:extLst>
              <a:ext uri="{FF2B5EF4-FFF2-40B4-BE49-F238E27FC236}">
                <a16:creationId xmlns:a16="http://schemas.microsoft.com/office/drawing/2014/main" id="{AE63A585-6FEB-4993-B196-46F56D805EB2}"/>
              </a:ext>
            </a:extLst>
          </p:cNvPr>
          <p:cNvSpPr/>
          <p:nvPr/>
        </p:nvSpPr>
        <p:spPr>
          <a:xfrm rot="5400000">
            <a:off x="879694" y="2517499"/>
            <a:ext cx="383816" cy="378972"/>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Tree>
    <p:extLst>
      <p:ext uri="{BB962C8B-B14F-4D97-AF65-F5344CB8AC3E}">
        <p14:creationId xmlns:p14="http://schemas.microsoft.com/office/powerpoint/2010/main" val="2631635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Oval 2">
            <a:extLst>
              <a:ext uri="{FF2B5EF4-FFF2-40B4-BE49-F238E27FC236}">
                <a16:creationId xmlns:a16="http://schemas.microsoft.com/office/drawing/2014/main" id="{833B6094-4886-414D-BEA4-D94D21B309A3}"/>
              </a:ext>
            </a:extLst>
          </p:cNvPr>
          <p:cNvSpPr/>
          <p:nvPr/>
        </p:nvSpPr>
        <p:spPr>
          <a:xfrm>
            <a:off x="3785201" y="1861782"/>
            <a:ext cx="4609776" cy="422295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nvGrpSpPr>
          <p:cNvPr id="4" name="Group 3">
            <a:extLst>
              <a:ext uri="{FF2B5EF4-FFF2-40B4-BE49-F238E27FC236}">
                <a16:creationId xmlns:a16="http://schemas.microsoft.com/office/drawing/2014/main" id="{DFF9F36E-9F9B-4FB5-B179-FAB1E679E07D}"/>
              </a:ext>
            </a:extLst>
          </p:cNvPr>
          <p:cNvGrpSpPr/>
          <p:nvPr/>
        </p:nvGrpSpPr>
        <p:grpSpPr>
          <a:xfrm>
            <a:off x="8914355" y="1810167"/>
            <a:ext cx="2544833" cy="1305428"/>
            <a:chOff x="575693" y="4105536"/>
            <a:chExt cx="2919670" cy="1305428"/>
          </a:xfrm>
        </p:grpSpPr>
        <p:sp>
          <p:nvSpPr>
            <p:cNvPr id="5" name="TextBox 4">
              <a:extLst>
                <a:ext uri="{FF2B5EF4-FFF2-40B4-BE49-F238E27FC236}">
                  <a16:creationId xmlns:a16="http://schemas.microsoft.com/office/drawing/2014/main" id="{F6CC1BCC-B3C5-4920-B869-E3DABB2D2F8D}"/>
                </a:ext>
              </a:extLst>
            </p:cNvPr>
            <p:cNvSpPr txBox="1"/>
            <p:nvPr/>
          </p:nvSpPr>
          <p:spPr>
            <a:xfrm>
              <a:off x="578399" y="4395301"/>
              <a:ext cx="2904230" cy="1015663"/>
            </a:xfrm>
            <a:prstGeom prst="rect">
              <a:avLst/>
            </a:prstGeom>
            <a:noFill/>
          </p:spPr>
          <p:txBody>
            <a:bodyPr wrap="square" lIns="108000" rIns="108000" rtlCol="0">
              <a:spAutoFit/>
            </a:bodyPr>
            <a:lstStyle/>
            <a:p>
              <a:r>
                <a:rPr lang="en-US" altLang="ko-KR" sz="1200" dirty="0">
                  <a:solidFill>
                    <a:schemeClr val="bg1"/>
                  </a:solidFill>
                  <a:ea typeface="FZShuTi" pitchFamily="2" charset="-122"/>
                  <a:cs typeface="Arial" pitchFamily="34" charset="0"/>
                </a:rPr>
                <a:t>Example Text : Get a modern PowerPoint  Presentation that is beautifully designed. I hope and I believe that this Template will your Time, Money and Reputation.  </a:t>
              </a:r>
            </a:p>
          </p:txBody>
        </p:sp>
        <p:sp>
          <p:nvSpPr>
            <p:cNvPr id="6" name="TextBox 5">
              <a:extLst>
                <a:ext uri="{FF2B5EF4-FFF2-40B4-BE49-F238E27FC236}">
                  <a16:creationId xmlns:a16="http://schemas.microsoft.com/office/drawing/2014/main" id="{C2970D32-AB42-4C94-8D38-D723364F07E1}"/>
                </a:ext>
              </a:extLst>
            </p:cNvPr>
            <p:cNvSpPr txBox="1"/>
            <p:nvPr/>
          </p:nvSpPr>
          <p:spPr>
            <a:xfrm>
              <a:off x="575693" y="4105536"/>
              <a:ext cx="2919670" cy="276999"/>
            </a:xfrm>
            <a:prstGeom prst="rect">
              <a:avLst/>
            </a:prstGeom>
            <a:noFill/>
          </p:spPr>
          <p:txBody>
            <a:bodyPr wrap="square" lIns="108000" rIns="108000" rtlCol="0">
              <a:spAutoFit/>
            </a:bodyPr>
            <a:lstStyle/>
            <a:p>
              <a:r>
                <a:rPr lang="en-US" altLang="ko-KR" sz="1200" b="1" dirty="0">
                  <a:solidFill>
                    <a:schemeClr val="accent1"/>
                  </a:solidFill>
                  <a:cs typeface="Arial" pitchFamily="34" charset="0"/>
                </a:rPr>
                <a:t>Contents</a:t>
              </a:r>
              <a:endParaRPr lang="ko-KR" altLang="en-US" sz="1200" b="1" dirty="0">
                <a:solidFill>
                  <a:schemeClr val="accent1"/>
                </a:solidFill>
                <a:cs typeface="Arial" pitchFamily="34" charset="0"/>
              </a:endParaRPr>
            </a:p>
          </p:txBody>
        </p:sp>
      </p:grpSp>
      <p:grpSp>
        <p:nvGrpSpPr>
          <p:cNvPr id="7" name="Group 6">
            <a:extLst>
              <a:ext uri="{FF2B5EF4-FFF2-40B4-BE49-F238E27FC236}">
                <a16:creationId xmlns:a16="http://schemas.microsoft.com/office/drawing/2014/main" id="{28171E31-06B6-4DBF-AE28-5CBAFBD805BC}"/>
              </a:ext>
            </a:extLst>
          </p:cNvPr>
          <p:cNvGrpSpPr/>
          <p:nvPr/>
        </p:nvGrpSpPr>
        <p:grpSpPr>
          <a:xfrm>
            <a:off x="3365778" y="1762759"/>
            <a:ext cx="3137332" cy="1120762"/>
            <a:chOff x="-311417" y="4105536"/>
            <a:chExt cx="3037928" cy="1120762"/>
          </a:xfrm>
        </p:grpSpPr>
        <p:sp>
          <p:nvSpPr>
            <p:cNvPr id="8" name="TextBox 7">
              <a:extLst>
                <a:ext uri="{FF2B5EF4-FFF2-40B4-BE49-F238E27FC236}">
                  <a16:creationId xmlns:a16="http://schemas.microsoft.com/office/drawing/2014/main" id="{BBA086AF-5622-43CF-AA35-6B914E91A0A9}"/>
                </a:ext>
              </a:extLst>
            </p:cNvPr>
            <p:cNvSpPr txBox="1"/>
            <p:nvPr/>
          </p:nvSpPr>
          <p:spPr>
            <a:xfrm>
              <a:off x="-304623" y="4395301"/>
              <a:ext cx="3021863" cy="830997"/>
            </a:xfrm>
            <a:prstGeom prst="rect">
              <a:avLst/>
            </a:prstGeom>
            <a:noFill/>
          </p:spPr>
          <p:txBody>
            <a:bodyPr wrap="square" lIns="108000" rIns="108000" rtlCol="0">
              <a:spAutoFit/>
            </a:bodyPr>
            <a:lstStyle/>
            <a:p>
              <a:pPr algn="r"/>
              <a:r>
                <a:rPr lang="en-US" altLang="ko-KR" sz="1200" dirty="0">
                  <a:solidFill>
                    <a:schemeClr val="bg1"/>
                  </a:solidFill>
                  <a:ea typeface="FZShuTi" pitchFamily="2" charset="-122"/>
                  <a:cs typeface="Arial" pitchFamily="34" charset="0"/>
                </a:rPr>
                <a:t>Example Text : Get a modern PowerPoint  Presentation that is beautifully designed. I hope and I believe that this Template will your Time, Money and Reputation. </a:t>
              </a:r>
            </a:p>
          </p:txBody>
        </p:sp>
        <p:sp>
          <p:nvSpPr>
            <p:cNvPr id="9" name="TextBox 8">
              <a:extLst>
                <a:ext uri="{FF2B5EF4-FFF2-40B4-BE49-F238E27FC236}">
                  <a16:creationId xmlns:a16="http://schemas.microsoft.com/office/drawing/2014/main" id="{886967D2-05D7-4CAB-A62E-0C127D252FCA}"/>
                </a:ext>
              </a:extLst>
            </p:cNvPr>
            <p:cNvSpPr txBox="1"/>
            <p:nvPr/>
          </p:nvSpPr>
          <p:spPr>
            <a:xfrm>
              <a:off x="-311417" y="4105536"/>
              <a:ext cx="3037928" cy="276999"/>
            </a:xfrm>
            <a:prstGeom prst="rect">
              <a:avLst/>
            </a:prstGeom>
            <a:noFill/>
          </p:spPr>
          <p:txBody>
            <a:bodyPr wrap="square" lIns="108000" rIns="108000" rtlCol="0">
              <a:spAutoFit/>
            </a:bodyPr>
            <a:lstStyle/>
            <a:p>
              <a:pPr algn="r"/>
              <a:r>
                <a:rPr lang="en-US" altLang="ko-KR" sz="1200" b="1" dirty="0">
                  <a:solidFill>
                    <a:schemeClr val="accent1"/>
                  </a:solidFill>
                  <a:cs typeface="Arial" pitchFamily="34" charset="0"/>
                </a:rPr>
                <a:t>Contents</a:t>
              </a:r>
              <a:endParaRPr lang="ko-KR" altLang="en-US" sz="1200" b="1" dirty="0">
                <a:solidFill>
                  <a:schemeClr val="accent1"/>
                </a:solidFill>
                <a:cs typeface="Arial" pitchFamily="34" charset="0"/>
              </a:endParaRPr>
            </a:p>
          </p:txBody>
        </p:sp>
      </p:grpSp>
      <p:grpSp>
        <p:nvGrpSpPr>
          <p:cNvPr id="10" name="Group 9">
            <a:extLst>
              <a:ext uri="{FF2B5EF4-FFF2-40B4-BE49-F238E27FC236}">
                <a16:creationId xmlns:a16="http://schemas.microsoft.com/office/drawing/2014/main" id="{75563053-C60F-44AE-B42E-9E92AE1CD18A}"/>
              </a:ext>
            </a:extLst>
          </p:cNvPr>
          <p:cNvGrpSpPr/>
          <p:nvPr/>
        </p:nvGrpSpPr>
        <p:grpSpPr>
          <a:xfrm>
            <a:off x="652435" y="3285425"/>
            <a:ext cx="2624868" cy="1305428"/>
            <a:chOff x="313627" y="4105536"/>
            <a:chExt cx="2830084" cy="1305428"/>
          </a:xfrm>
        </p:grpSpPr>
        <p:sp>
          <p:nvSpPr>
            <p:cNvPr id="11" name="TextBox 10">
              <a:extLst>
                <a:ext uri="{FF2B5EF4-FFF2-40B4-BE49-F238E27FC236}">
                  <a16:creationId xmlns:a16="http://schemas.microsoft.com/office/drawing/2014/main" id="{966EEA75-6CD7-4870-9A32-A54FCDA09E28}"/>
                </a:ext>
              </a:extLst>
            </p:cNvPr>
            <p:cNvSpPr txBox="1"/>
            <p:nvPr/>
          </p:nvSpPr>
          <p:spPr>
            <a:xfrm>
              <a:off x="317720" y="4395301"/>
              <a:ext cx="2815118" cy="1015663"/>
            </a:xfrm>
            <a:prstGeom prst="rect">
              <a:avLst/>
            </a:prstGeom>
            <a:noFill/>
          </p:spPr>
          <p:txBody>
            <a:bodyPr wrap="square" lIns="108000" rIns="108000" rtlCol="0">
              <a:spAutoFit/>
            </a:bodyPr>
            <a:lstStyle/>
            <a:p>
              <a:pPr algn="r"/>
              <a:r>
                <a:rPr lang="en-US" altLang="ko-KR" sz="1200" dirty="0">
                  <a:solidFill>
                    <a:schemeClr val="bg1"/>
                  </a:solidFill>
                  <a:ea typeface="FZShuTi" pitchFamily="2" charset="-122"/>
                  <a:cs typeface="Arial" pitchFamily="34" charset="0"/>
                </a:rPr>
                <a:t>Example Text : Get a modern PowerPoint  Presentation that is beautifully designed. I hope and I believe that this Template will your Time, Money and Reputation.   </a:t>
              </a:r>
            </a:p>
          </p:txBody>
        </p:sp>
        <p:sp>
          <p:nvSpPr>
            <p:cNvPr id="12" name="TextBox 11">
              <a:extLst>
                <a:ext uri="{FF2B5EF4-FFF2-40B4-BE49-F238E27FC236}">
                  <a16:creationId xmlns:a16="http://schemas.microsoft.com/office/drawing/2014/main" id="{363B9F45-CF80-4417-B5AC-517D50595592}"/>
                </a:ext>
              </a:extLst>
            </p:cNvPr>
            <p:cNvSpPr txBox="1"/>
            <p:nvPr/>
          </p:nvSpPr>
          <p:spPr>
            <a:xfrm>
              <a:off x="313627" y="4105536"/>
              <a:ext cx="2830084" cy="276999"/>
            </a:xfrm>
            <a:prstGeom prst="rect">
              <a:avLst/>
            </a:prstGeom>
            <a:noFill/>
          </p:spPr>
          <p:txBody>
            <a:bodyPr wrap="square" lIns="108000" rIns="108000" rtlCol="0">
              <a:spAutoFit/>
            </a:bodyPr>
            <a:lstStyle/>
            <a:p>
              <a:pPr algn="r"/>
              <a:r>
                <a:rPr lang="en-US" altLang="ko-KR" sz="1200" b="1" dirty="0">
                  <a:solidFill>
                    <a:schemeClr val="accent1"/>
                  </a:solidFill>
                  <a:cs typeface="Arial" pitchFamily="34" charset="0"/>
                </a:rPr>
                <a:t>Contents</a:t>
              </a:r>
              <a:endParaRPr lang="ko-KR" altLang="en-US" sz="1200" b="1" dirty="0">
                <a:solidFill>
                  <a:schemeClr val="accent1"/>
                </a:solidFill>
                <a:cs typeface="Arial" pitchFamily="34" charset="0"/>
              </a:endParaRPr>
            </a:p>
          </p:txBody>
        </p:sp>
      </p:grpSp>
      <p:grpSp>
        <p:nvGrpSpPr>
          <p:cNvPr id="13" name="Group 12">
            <a:extLst>
              <a:ext uri="{FF2B5EF4-FFF2-40B4-BE49-F238E27FC236}">
                <a16:creationId xmlns:a16="http://schemas.microsoft.com/office/drawing/2014/main" id="{F1F03798-736D-46AB-A9EE-9F93552A6BDD}"/>
              </a:ext>
            </a:extLst>
          </p:cNvPr>
          <p:cNvGrpSpPr/>
          <p:nvPr/>
        </p:nvGrpSpPr>
        <p:grpSpPr>
          <a:xfrm>
            <a:off x="7715866" y="5045830"/>
            <a:ext cx="3072113" cy="1120762"/>
            <a:chOff x="575693" y="4105536"/>
            <a:chExt cx="2777142" cy="1120762"/>
          </a:xfrm>
        </p:grpSpPr>
        <p:sp>
          <p:nvSpPr>
            <p:cNvPr id="14" name="TextBox 13">
              <a:extLst>
                <a:ext uri="{FF2B5EF4-FFF2-40B4-BE49-F238E27FC236}">
                  <a16:creationId xmlns:a16="http://schemas.microsoft.com/office/drawing/2014/main" id="{ECCAC77B-E404-4ABE-9037-B5DBA0832B44}"/>
                </a:ext>
              </a:extLst>
            </p:cNvPr>
            <p:cNvSpPr txBox="1"/>
            <p:nvPr/>
          </p:nvSpPr>
          <p:spPr>
            <a:xfrm>
              <a:off x="578399" y="4395301"/>
              <a:ext cx="2762456" cy="830997"/>
            </a:xfrm>
            <a:prstGeom prst="rect">
              <a:avLst/>
            </a:prstGeom>
            <a:noFill/>
          </p:spPr>
          <p:txBody>
            <a:bodyPr wrap="square" lIns="108000" rIns="108000" rtlCol="0">
              <a:spAutoFit/>
            </a:bodyPr>
            <a:lstStyle/>
            <a:p>
              <a:r>
                <a:rPr lang="en-US" altLang="ko-KR" sz="1200" dirty="0">
                  <a:solidFill>
                    <a:schemeClr val="bg1"/>
                  </a:solidFill>
                  <a:ea typeface="FZShuTi" pitchFamily="2" charset="-122"/>
                  <a:cs typeface="Arial" pitchFamily="34" charset="0"/>
                </a:rPr>
                <a:t>Example Text : Get a modern PowerPoint  Presentation that is beautifully designed. I hope and I believe that this Template will your Time, Money and Reputation.  </a:t>
              </a:r>
            </a:p>
          </p:txBody>
        </p:sp>
        <p:sp>
          <p:nvSpPr>
            <p:cNvPr id="15" name="TextBox 14">
              <a:extLst>
                <a:ext uri="{FF2B5EF4-FFF2-40B4-BE49-F238E27FC236}">
                  <a16:creationId xmlns:a16="http://schemas.microsoft.com/office/drawing/2014/main" id="{58C8E7DB-8AB5-4BA4-A6D2-8A9A51F5E62F}"/>
                </a:ext>
              </a:extLst>
            </p:cNvPr>
            <p:cNvSpPr txBox="1"/>
            <p:nvPr/>
          </p:nvSpPr>
          <p:spPr>
            <a:xfrm>
              <a:off x="575693" y="4105536"/>
              <a:ext cx="2777142" cy="276999"/>
            </a:xfrm>
            <a:prstGeom prst="rect">
              <a:avLst/>
            </a:prstGeom>
            <a:noFill/>
          </p:spPr>
          <p:txBody>
            <a:bodyPr wrap="square" lIns="108000" rIns="108000" rtlCol="0">
              <a:spAutoFit/>
            </a:bodyPr>
            <a:lstStyle/>
            <a:p>
              <a:r>
                <a:rPr lang="en-US" altLang="ko-KR" sz="1200" b="1" dirty="0">
                  <a:solidFill>
                    <a:schemeClr val="accent1"/>
                  </a:solidFill>
                  <a:cs typeface="Arial" pitchFamily="34" charset="0"/>
                </a:rPr>
                <a:t>Contents</a:t>
              </a:r>
              <a:endParaRPr lang="ko-KR" altLang="en-US" sz="1200" b="1" dirty="0">
                <a:solidFill>
                  <a:schemeClr val="accent1"/>
                </a:solidFill>
                <a:cs typeface="Arial" pitchFamily="34" charset="0"/>
              </a:endParaRPr>
            </a:p>
          </p:txBody>
        </p:sp>
      </p:grpSp>
      <p:sp>
        <p:nvSpPr>
          <p:cNvPr id="16" name="Arc 15">
            <a:extLst>
              <a:ext uri="{FF2B5EF4-FFF2-40B4-BE49-F238E27FC236}">
                <a16:creationId xmlns:a16="http://schemas.microsoft.com/office/drawing/2014/main" id="{60053532-B463-4085-933F-257F481C58F1}"/>
              </a:ext>
            </a:extLst>
          </p:cNvPr>
          <p:cNvSpPr/>
          <p:nvPr/>
        </p:nvSpPr>
        <p:spPr>
          <a:xfrm rot="18000000">
            <a:off x="5544380" y="2998566"/>
            <a:ext cx="1458703" cy="1458703"/>
          </a:xfrm>
          <a:prstGeom prst="arc">
            <a:avLst>
              <a:gd name="adj1" fmla="val 16137445"/>
              <a:gd name="adj2" fmla="val 74939"/>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bg1"/>
              </a:solidFill>
            </a:endParaRPr>
          </a:p>
        </p:txBody>
      </p:sp>
      <p:sp>
        <p:nvSpPr>
          <p:cNvPr id="17" name="Arc 16">
            <a:extLst>
              <a:ext uri="{FF2B5EF4-FFF2-40B4-BE49-F238E27FC236}">
                <a16:creationId xmlns:a16="http://schemas.microsoft.com/office/drawing/2014/main" id="{CEB65CB1-221F-4731-BD26-5532262C6180}"/>
              </a:ext>
            </a:extLst>
          </p:cNvPr>
          <p:cNvSpPr/>
          <p:nvPr/>
        </p:nvSpPr>
        <p:spPr>
          <a:xfrm rot="8100000" flipH="1">
            <a:off x="7475633" y="1826650"/>
            <a:ext cx="1272465" cy="1272465"/>
          </a:xfrm>
          <a:prstGeom prst="arc">
            <a:avLst>
              <a:gd name="adj1" fmla="val 16137445"/>
              <a:gd name="adj2" fmla="val 74939"/>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bg1"/>
              </a:solidFill>
            </a:endParaRPr>
          </a:p>
        </p:txBody>
      </p:sp>
      <p:sp>
        <p:nvSpPr>
          <p:cNvPr id="18" name="Arc 17">
            <a:extLst>
              <a:ext uri="{FF2B5EF4-FFF2-40B4-BE49-F238E27FC236}">
                <a16:creationId xmlns:a16="http://schemas.microsoft.com/office/drawing/2014/main" id="{66FB897B-EFA2-4835-8329-CBA0656DE582}"/>
              </a:ext>
            </a:extLst>
          </p:cNvPr>
          <p:cNvSpPr/>
          <p:nvPr/>
        </p:nvSpPr>
        <p:spPr>
          <a:xfrm rot="18900000" flipH="1">
            <a:off x="3456838" y="3292234"/>
            <a:ext cx="1272465" cy="1272465"/>
          </a:xfrm>
          <a:prstGeom prst="arc">
            <a:avLst>
              <a:gd name="adj1" fmla="val 16137445"/>
              <a:gd name="adj2" fmla="val 74939"/>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bg1"/>
              </a:solidFill>
            </a:endParaRPr>
          </a:p>
        </p:txBody>
      </p:sp>
      <p:sp>
        <p:nvSpPr>
          <p:cNvPr id="23" name="Isosceles Triangle 51">
            <a:extLst>
              <a:ext uri="{FF2B5EF4-FFF2-40B4-BE49-F238E27FC236}">
                <a16:creationId xmlns:a16="http://schemas.microsoft.com/office/drawing/2014/main" id="{652E5758-AC26-4542-8417-FB0BD9F788AF}"/>
              </a:ext>
            </a:extLst>
          </p:cNvPr>
          <p:cNvSpPr/>
          <p:nvPr/>
        </p:nvSpPr>
        <p:spPr>
          <a:xfrm>
            <a:off x="7662140" y="2351083"/>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24" name="Rounded Rectangle 27">
            <a:extLst>
              <a:ext uri="{FF2B5EF4-FFF2-40B4-BE49-F238E27FC236}">
                <a16:creationId xmlns:a16="http://schemas.microsoft.com/office/drawing/2014/main" id="{21AEE740-B480-49A1-9D0D-66FC353F150A}"/>
              </a:ext>
            </a:extLst>
          </p:cNvPr>
          <p:cNvSpPr/>
          <p:nvPr/>
        </p:nvSpPr>
        <p:spPr>
          <a:xfrm>
            <a:off x="4214164" y="3761089"/>
            <a:ext cx="317145" cy="2436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25" name="Round Same Side Corner Rectangle 36">
            <a:extLst>
              <a:ext uri="{FF2B5EF4-FFF2-40B4-BE49-F238E27FC236}">
                <a16:creationId xmlns:a16="http://schemas.microsoft.com/office/drawing/2014/main" id="{9DB4A19C-9B23-457D-890A-AF00A980E12D}"/>
              </a:ext>
            </a:extLst>
          </p:cNvPr>
          <p:cNvSpPr/>
          <p:nvPr/>
        </p:nvSpPr>
        <p:spPr>
          <a:xfrm>
            <a:off x="6563812" y="5492071"/>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26" name="Block Arc 14">
            <a:extLst>
              <a:ext uri="{FF2B5EF4-FFF2-40B4-BE49-F238E27FC236}">
                <a16:creationId xmlns:a16="http://schemas.microsoft.com/office/drawing/2014/main" id="{ED1F1946-61BB-43F6-BF37-09141F5B5F13}"/>
              </a:ext>
            </a:extLst>
          </p:cNvPr>
          <p:cNvSpPr/>
          <p:nvPr/>
        </p:nvSpPr>
        <p:spPr>
          <a:xfrm rot="16200000">
            <a:off x="5985755" y="3619752"/>
            <a:ext cx="682692" cy="68314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lumMod val="75000"/>
                  <a:lumOff val="25000"/>
                </a:schemeClr>
              </a:solidFill>
            </a:endParaRPr>
          </a:p>
        </p:txBody>
      </p:sp>
      <p:sp>
        <p:nvSpPr>
          <p:cNvPr id="27" name="Arc 26">
            <a:extLst>
              <a:ext uri="{FF2B5EF4-FFF2-40B4-BE49-F238E27FC236}">
                <a16:creationId xmlns:a16="http://schemas.microsoft.com/office/drawing/2014/main" id="{EC5E1B85-7873-4506-A086-057DF3EF7C8E}"/>
              </a:ext>
            </a:extLst>
          </p:cNvPr>
          <p:cNvSpPr/>
          <p:nvPr/>
        </p:nvSpPr>
        <p:spPr>
          <a:xfrm rot="2700000">
            <a:off x="6209049" y="4968777"/>
            <a:ext cx="1272465" cy="1272465"/>
          </a:xfrm>
          <a:prstGeom prst="arc">
            <a:avLst>
              <a:gd name="adj1" fmla="val 16137445"/>
              <a:gd name="adj2" fmla="val 74939"/>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Tree>
    <p:extLst>
      <p:ext uri="{BB962C8B-B14F-4D97-AF65-F5344CB8AC3E}">
        <p14:creationId xmlns:p14="http://schemas.microsoft.com/office/powerpoint/2010/main" val="3242632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4425BFF1-0A96-4A1F-88B8-69E32B80114F}"/>
              </a:ext>
            </a:extLst>
          </p:cNvPr>
          <p:cNvGraphicFramePr>
            <a:graphicFrameLocks noGrp="1"/>
          </p:cNvGraphicFramePr>
          <p:nvPr>
            <p:extLst>
              <p:ext uri="{D42A27DB-BD31-4B8C-83A1-F6EECF244321}">
                <p14:modId xmlns:p14="http://schemas.microsoft.com/office/powerpoint/2010/main" val="1809919979"/>
              </p:ext>
            </p:extLst>
          </p:nvPr>
        </p:nvGraphicFramePr>
        <p:xfrm>
          <a:off x="5940272" y="1968772"/>
          <a:ext cx="5310002" cy="1775900"/>
        </p:xfrm>
        <a:graphic>
          <a:graphicData uri="http://schemas.openxmlformats.org/drawingml/2006/table">
            <a:tbl>
              <a:tblPr firstRow="1" bandRow="1">
                <a:tableStyleId>{5C22544A-7EE6-4342-B048-85BDC9FD1C3A}</a:tableStyleId>
              </a:tblPr>
              <a:tblGrid>
                <a:gridCol w="1517144">
                  <a:extLst>
                    <a:ext uri="{9D8B030D-6E8A-4147-A177-3AD203B41FA5}">
                      <a16:colId xmlns:a16="http://schemas.microsoft.com/office/drawing/2014/main" val="20000"/>
                    </a:ext>
                  </a:extLst>
                </a:gridCol>
                <a:gridCol w="1264286">
                  <a:extLst>
                    <a:ext uri="{9D8B030D-6E8A-4147-A177-3AD203B41FA5}">
                      <a16:colId xmlns:a16="http://schemas.microsoft.com/office/drawing/2014/main" val="20001"/>
                    </a:ext>
                  </a:extLst>
                </a:gridCol>
                <a:gridCol w="1264286">
                  <a:extLst>
                    <a:ext uri="{9D8B030D-6E8A-4147-A177-3AD203B41FA5}">
                      <a16:colId xmlns:a16="http://schemas.microsoft.com/office/drawing/2014/main" val="20002"/>
                    </a:ext>
                  </a:extLst>
                </a:gridCol>
                <a:gridCol w="1264286">
                  <a:extLst>
                    <a:ext uri="{9D8B030D-6E8A-4147-A177-3AD203B41FA5}">
                      <a16:colId xmlns:a16="http://schemas.microsoft.com/office/drawing/2014/main" val="20003"/>
                    </a:ext>
                  </a:extLst>
                </a:gridCol>
              </a:tblGrid>
              <a:tr h="443975">
                <a:tc>
                  <a:txBody>
                    <a:bodyPr/>
                    <a:lstStyle/>
                    <a:p>
                      <a:pPr algn="ctr" latinLnBrk="1"/>
                      <a:endParaRPr lang="ko-KR" altLang="en-US" sz="140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endParaRPr lang="ko-KR" altLang="en-US" sz="1400" dirty="0">
                        <a:solidFill>
                          <a:schemeClr val="bg1"/>
                        </a:solidFill>
                        <a:latin typeface="+mn-lt"/>
                        <a:cs typeface="Arial"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endParaRPr lang="ko-KR" altLang="en-US" sz="1400" dirty="0">
                        <a:solidFill>
                          <a:schemeClr val="bg1"/>
                        </a:solidFill>
                        <a:latin typeface="+mn-lt"/>
                        <a:cs typeface="Arial"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endParaRPr lang="ko-KR" altLang="en-US" sz="1400" dirty="0">
                        <a:solidFill>
                          <a:schemeClr val="bg1"/>
                        </a:solidFill>
                        <a:latin typeface="+mn-lt"/>
                        <a:cs typeface="Arial"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r h="44397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10001"/>
                  </a:ext>
                </a:extLst>
              </a:tr>
              <a:tr h="44397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10002"/>
                  </a:ext>
                </a:extLst>
              </a:tr>
              <a:tr h="44397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4"/>
                      </a:solidFill>
                      <a:prstDash val="solid"/>
                      <a:round/>
                      <a:headEnd type="none" w="med" len="med"/>
                      <a:tailEnd type="none" w="med" len="med"/>
                    </a:lnL>
                    <a:lnR w="19050" cap="flat" cmpd="sng" algn="ctr">
                      <a:solidFill>
                        <a:schemeClr val="accent4"/>
                      </a:solidFill>
                      <a:prstDash val="solid"/>
                      <a:round/>
                      <a:headEnd type="none" w="med" len="med"/>
                      <a:tailEnd type="none" w="med" len="med"/>
                    </a:lnR>
                    <a:lnT w="19050" cap="flat" cmpd="sng" algn="ctr">
                      <a:solidFill>
                        <a:schemeClr val="accent4"/>
                      </a:solidFill>
                      <a:prstDash val="solid"/>
                      <a:round/>
                      <a:headEnd type="none" w="med" len="med"/>
                      <a:tailEnd type="none" w="med" len="med"/>
                    </a:lnT>
                    <a:lnB w="19050"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id="{402CBDA0-18D2-471C-96D4-CE7F7CC7EC19}"/>
              </a:ext>
            </a:extLst>
          </p:cNvPr>
          <p:cNvSpPr/>
          <p:nvPr/>
        </p:nvSpPr>
        <p:spPr>
          <a:xfrm>
            <a:off x="916708" y="4342542"/>
            <a:ext cx="4622242" cy="1775902"/>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7">
            <a:extLst>
              <a:ext uri="{FF2B5EF4-FFF2-40B4-BE49-F238E27FC236}">
                <a16:creationId xmlns:a16="http://schemas.microsoft.com/office/drawing/2014/main" id="{62B0822D-DB83-4341-B664-0EB38C3FF2B8}"/>
              </a:ext>
            </a:extLst>
          </p:cNvPr>
          <p:cNvSpPr/>
          <p:nvPr/>
        </p:nvSpPr>
        <p:spPr>
          <a:xfrm>
            <a:off x="1895681" y="4158464"/>
            <a:ext cx="2664296" cy="43204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DFE58473-597E-4607-9F72-E0096D3796F6}"/>
              </a:ext>
            </a:extLst>
          </p:cNvPr>
          <p:cNvSpPr txBox="1"/>
          <p:nvPr/>
        </p:nvSpPr>
        <p:spPr>
          <a:xfrm>
            <a:off x="1170134" y="4650211"/>
            <a:ext cx="4115390" cy="523220"/>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a:t>
            </a:r>
          </a:p>
        </p:txBody>
      </p:sp>
      <p:sp>
        <p:nvSpPr>
          <p:cNvPr id="9" name="TextBox 8">
            <a:extLst>
              <a:ext uri="{FF2B5EF4-FFF2-40B4-BE49-F238E27FC236}">
                <a16:creationId xmlns:a16="http://schemas.microsoft.com/office/drawing/2014/main" id="{2D8ED202-E9DB-4E95-BCCE-F64BD47F3392}"/>
              </a:ext>
            </a:extLst>
          </p:cNvPr>
          <p:cNvSpPr txBox="1"/>
          <p:nvPr/>
        </p:nvSpPr>
        <p:spPr>
          <a:xfrm>
            <a:off x="1970786" y="5217158"/>
            <a:ext cx="2514086" cy="830997"/>
          </a:xfrm>
          <a:prstGeom prst="rect">
            <a:avLst/>
          </a:prstGeom>
          <a:noFill/>
        </p:spPr>
        <p:txBody>
          <a:bodyPr wrap="square" rtlCol="0">
            <a:spAutoFit/>
          </a:bodyPr>
          <a:lstStyle/>
          <a:p>
            <a:pPr marL="171459" indent="-171459">
              <a:buFont typeface="Wingdings" pitchFamily="2" charset="2"/>
              <a:buChar char="v"/>
            </a:pPr>
            <a:r>
              <a:rPr lang="en-US" altLang="ko-KR" sz="1200" dirty="0">
                <a:solidFill>
                  <a:schemeClr val="bg1"/>
                </a:solidFill>
                <a:cs typeface="Arial" pitchFamily="34" charset="0"/>
              </a:rPr>
              <a:t>Get a modern PowerPoint</a:t>
            </a:r>
          </a:p>
          <a:p>
            <a:pPr marL="171459" indent="-171459">
              <a:buFont typeface="Wingdings" pitchFamily="2" charset="2"/>
              <a:buChar char="v"/>
            </a:pPr>
            <a:r>
              <a:rPr lang="en-US" altLang="ko-KR" sz="1200" dirty="0">
                <a:solidFill>
                  <a:schemeClr val="bg1"/>
                </a:solidFill>
                <a:cs typeface="Arial" pitchFamily="34" charset="0"/>
              </a:rPr>
              <a:t>Get a modern PowerPoint</a:t>
            </a:r>
          </a:p>
          <a:p>
            <a:pPr marL="171459" indent="-171459">
              <a:buFont typeface="Wingdings" pitchFamily="2" charset="2"/>
              <a:buChar char="v"/>
            </a:pPr>
            <a:r>
              <a:rPr lang="en-US" altLang="ko-KR" sz="1200" dirty="0">
                <a:solidFill>
                  <a:schemeClr val="bg1"/>
                </a:solidFill>
                <a:cs typeface="Arial" pitchFamily="34" charset="0"/>
              </a:rPr>
              <a:t>Get a modern PowerPoint</a:t>
            </a:r>
          </a:p>
          <a:p>
            <a:pPr marL="171459" indent="-171459">
              <a:buFont typeface="Wingdings" pitchFamily="2" charset="2"/>
              <a:buChar char="v"/>
            </a:pPr>
            <a:r>
              <a:rPr lang="en-US" altLang="ko-KR" sz="1200" dirty="0">
                <a:solidFill>
                  <a:schemeClr val="bg1"/>
                </a:solidFill>
                <a:cs typeface="Arial" pitchFamily="34" charset="0"/>
              </a:rPr>
              <a:t>Get a modern PowerPoint</a:t>
            </a:r>
          </a:p>
        </p:txBody>
      </p:sp>
      <p:sp>
        <p:nvSpPr>
          <p:cNvPr id="10" name="TextBox 9">
            <a:extLst>
              <a:ext uri="{FF2B5EF4-FFF2-40B4-BE49-F238E27FC236}">
                <a16:creationId xmlns:a16="http://schemas.microsoft.com/office/drawing/2014/main" id="{5DD7C4B2-BBBF-46DC-98E9-7B67454F5478}"/>
              </a:ext>
            </a:extLst>
          </p:cNvPr>
          <p:cNvSpPr txBox="1"/>
          <p:nvPr/>
        </p:nvSpPr>
        <p:spPr>
          <a:xfrm>
            <a:off x="2041932" y="4220598"/>
            <a:ext cx="237179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5B2CB86D-3128-4984-B4DA-7E8323C9501F}"/>
              </a:ext>
            </a:extLst>
          </p:cNvPr>
          <p:cNvSpPr txBox="1"/>
          <p:nvPr/>
        </p:nvSpPr>
        <p:spPr>
          <a:xfrm>
            <a:off x="5964414" y="4007142"/>
            <a:ext cx="2514086" cy="307777"/>
          </a:xfrm>
          <a:prstGeom prst="rect">
            <a:avLst/>
          </a:prstGeom>
          <a:noFill/>
        </p:spPr>
        <p:txBody>
          <a:bodyPr wrap="square" rtlCol="0">
            <a:spAutoFit/>
          </a:bodyPr>
          <a:lstStyle/>
          <a:p>
            <a:r>
              <a:rPr lang="en-US" altLang="ko-KR" sz="1400" b="1" dirty="0">
                <a:solidFill>
                  <a:schemeClr val="accent3"/>
                </a:solidFill>
                <a:cs typeface="Arial" pitchFamily="34" charset="0"/>
              </a:rPr>
              <a:t>Add Contents Title</a:t>
            </a:r>
            <a:endParaRPr lang="ko-KR" altLang="en-US" sz="1400" b="1" dirty="0">
              <a:solidFill>
                <a:schemeClr val="accent3"/>
              </a:solidFill>
              <a:cs typeface="Arial" pitchFamily="34" charset="0"/>
            </a:endParaRPr>
          </a:p>
        </p:txBody>
      </p:sp>
      <p:sp>
        <p:nvSpPr>
          <p:cNvPr id="15" name="Rectangle 14">
            <a:extLst>
              <a:ext uri="{FF2B5EF4-FFF2-40B4-BE49-F238E27FC236}">
                <a16:creationId xmlns:a16="http://schemas.microsoft.com/office/drawing/2014/main" id="{EC15C8A4-557B-4680-A110-76A51461B46A}"/>
              </a:ext>
            </a:extLst>
          </p:cNvPr>
          <p:cNvSpPr/>
          <p:nvPr/>
        </p:nvSpPr>
        <p:spPr>
          <a:xfrm>
            <a:off x="916708" y="1968884"/>
            <a:ext cx="4622242" cy="1775902"/>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endParaRPr>
          </a:p>
        </p:txBody>
      </p:sp>
      <p:sp>
        <p:nvSpPr>
          <p:cNvPr id="16" name="Rounded Rectangle 17">
            <a:extLst>
              <a:ext uri="{FF2B5EF4-FFF2-40B4-BE49-F238E27FC236}">
                <a16:creationId xmlns:a16="http://schemas.microsoft.com/office/drawing/2014/main" id="{E385875A-E158-4B2E-B3C2-C078B742D937}"/>
              </a:ext>
            </a:extLst>
          </p:cNvPr>
          <p:cNvSpPr/>
          <p:nvPr/>
        </p:nvSpPr>
        <p:spPr>
          <a:xfrm>
            <a:off x="1895681" y="1784806"/>
            <a:ext cx="2664296" cy="43204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endParaRPr>
          </a:p>
        </p:txBody>
      </p:sp>
      <p:sp>
        <p:nvSpPr>
          <p:cNvPr id="17" name="TextBox 16">
            <a:extLst>
              <a:ext uri="{FF2B5EF4-FFF2-40B4-BE49-F238E27FC236}">
                <a16:creationId xmlns:a16="http://schemas.microsoft.com/office/drawing/2014/main" id="{9F929235-0479-40E9-8B29-9BC7207328E2}"/>
              </a:ext>
            </a:extLst>
          </p:cNvPr>
          <p:cNvSpPr txBox="1"/>
          <p:nvPr/>
        </p:nvSpPr>
        <p:spPr>
          <a:xfrm>
            <a:off x="1170134" y="2276553"/>
            <a:ext cx="4115390" cy="523220"/>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a:t>
            </a:r>
          </a:p>
        </p:txBody>
      </p:sp>
      <p:sp>
        <p:nvSpPr>
          <p:cNvPr id="18" name="TextBox 17">
            <a:extLst>
              <a:ext uri="{FF2B5EF4-FFF2-40B4-BE49-F238E27FC236}">
                <a16:creationId xmlns:a16="http://schemas.microsoft.com/office/drawing/2014/main" id="{38EE07EC-ABC1-4C80-99A0-64AF5C003FB2}"/>
              </a:ext>
            </a:extLst>
          </p:cNvPr>
          <p:cNvSpPr txBox="1"/>
          <p:nvPr/>
        </p:nvSpPr>
        <p:spPr>
          <a:xfrm>
            <a:off x="1970786" y="2843500"/>
            <a:ext cx="2514086" cy="830997"/>
          </a:xfrm>
          <a:prstGeom prst="rect">
            <a:avLst/>
          </a:prstGeom>
          <a:noFill/>
        </p:spPr>
        <p:txBody>
          <a:bodyPr wrap="square" rtlCol="0">
            <a:spAutoFit/>
          </a:bodyPr>
          <a:lstStyle/>
          <a:p>
            <a:pPr marL="171459" indent="-171459">
              <a:buFont typeface="Wingdings" pitchFamily="2" charset="2"/>
              <a:buChar char="v"/>
            </a:pPr>
            <a:r>
              <a:rPr lang="en-US" altLang="ko-KR" sz="1200" dirty="0">
                <a:solidFill>
                  <a:schemeClr val="bg1"/>
                </a:solidFill>
                <a:cs typeface="Arial" pitchFamily="34" charset="0"/>
              </a:rPr>
              <a:t>Get a modern PowerPoint</a:t>
            </a:r>
          </a:p>
          <a:p>
            <a:pPr marL="171459" indent="-171459">
              <a:buFont typeface="Wingdings" pitchFamily="2" charset="2"/>
              <a:buChar char="v"/>
            </a:pPr>
            <a:r>
              <a:rPr lang="en-US" altLang="ko-KR" sz="1200" dirty="0">
                <a:solidFill>
                  <a:schemeClr val="bg1"/>
                </a:solidFill>
                <a:cs typeface="Arial" pitchFamily="34" charset="0"/>
              </a:rPr>
              <a:t>Get a modern PowerPoint</a:t>
            </a:r>
          </a:p>
          <a:p>
            <a:pPr marL="171459" indent="-171459">
              <a:buFont typeface="Wingdings" pitchFamily="2" charset="2"/>
              <a:buChar char="v"/>
            </a:pPr>
            <a:r>
              <a:rPr lang="en-US" altLang="ko-KR" sz="1200" dirty="0">
                <a:solidFill>
                  <a:schemeClr val="bg1"/>
                </a:solidFill>
                <a:cs typeface="Arial" pitchFamily="34" charset="0"/>
              </a:rPr>
              <a:t>Get a modern PowerPoint</a:t>
            </a:r>
          </a:p>
          <a:p>
            <a:pPr marL="171459" indent="-171459">
              <a:buFont typeface="Wingdings" pitchFamily="2" charset="2"/>
              <a:buChar char="v"/>
            </a:pPr>
            <a:r>
              <a:rPr lang="en-US" altLang="ko-KR" sz="1200" dirty="0">
                <a:solidFill>
                  <a:schemeClr val="bg1"/>
                </a:solidFill>
                <a:cs typeface="Arial" pitchFamily="34" charset="0"/>
              </a:rPr>
              <a:t>Get a modern PowerPoint</a:t>
            </a:r>
          </a:p>
        </p:txBody>
      </p:sp>
      <p:sp>
        <p:nvSpPr>
          <p:cNvPr id="19" name="TextBox 18">
            <a:extLst>
              <a:ext uri="{FF2B5EF4-FFF2-40B4-BE49-F238E27FC236}">
                <a16:creationId xmlns:a16="http://schemas.microsoft.com/office/drawing/2014/main" id="{9DDB8155-E4C6-4EF9-8BFA-36FC9E62A306}"/>
              </a:ext>
            </a:extLst>
          </p:cNvPr>
          <p:cNvSpPr txBox="1"/>
          <p:nvPr/>
        </p:nvSpPr>
        <p:spPr>
          <a:xfrm>
            <a:off x="2041932" y="1846940"/>
            <a:ext cx="237179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20" name="TextBox 19">
            <a:extLst>
              <a:ext uri="{FF2B5EF4-FFF2-40B4-BE49-F238E27FC236}">
                <a16:creationId xmlns:a16="http://schemas.microsoft.com/office/drawing/2014/main" id="{515C340E-DF4D-4542-96D0-8AF65EC1CA17}"/>
              </a:ext>
            </a:extLst>
          </p:cNvPr>
          <p:cNvSpPr txBox="1"/>
          <p:nvPr/>
        </p:nvSpPr>
        <p:spPr>
          <a:xfrm>
            <a:off x="5951984" y="1630916"/>
            <a:ext cx="2514086" cy="307777"/>
          </a:xfrm>
          <a:prstGeom prst="rect">
            <a:avLst/>
          </a:prstGeom>
          <a:noFill/>
        </p:spPr>
        <p:txBody>
          <a:bodyPr wrap="square" rtlCol="0">
            <a:spAutoFit/>
          </a:bodyPr>
          <a:lstStyle/>
          <a:p>
            <a:r>
              <a:rPr lang="en-US" altLang="ko-KR" sz="1400" b="1" dirty="0">
                <a:solidFill>
                  <a:schemeClr val="accent4"/>
                </a:solidFill>
                <a:cs typeface="Arial" pitchFamily="34" charset="0"/>
              </a:rPr>
              <a:t>Add Contents Title</a:t>
            </a:r>
            <a:endParaRPr lang="ko-KR" altLang="en-US" sz="1400" b="1" dirty="0">
              <a:solidFill>
                <a:schemeClr val="accent4"/>
              </a:solidFill>
              <a:cs typeface="Arial" pitchFamily="34" charset="0"/>
            </a:endParaRPr>
          </a:p>
        </p:txBody>
      </p:sp>
      <p:graphicFrame>
        <p:nvGraphicFramePr>
          <p:cNvPr id="21" name="Table 20">
            <a:extLst>
              <a:ext uri="{FF2B5EF4-FFF2-40B4-BE49-F238E27FC236}">
                <a16:creationId xmlns:a16="http://schemas.microsoft.com/office/drawing/2014/main" id="{315E45EA-8D6F-4B5E-B599-D676BBAA1B82}"/>
              </a:ext>
            </a:extLst>
          </p:cNvPr>
          <p:cNvGraphicFramePr>
            <a:graphicFrameLocks noGrp="1"/>
          </p:cNvGraphicFramePr>
          <p:nvPr>
            <p:extLst>
              <p:ext uri="{D42A27DB-BD31-4B8C-83A1-F6EECF244321}">
                <p14:modId xmlns:p14="http://schemas.microsoft.com/office/powerpoint/2010/main" val="4182925157"/>
              </p:ext>
            </p:extLst>
          </p:nvPr>
        </p:nvGraphicFramePr>
        <p:xfrm>
          <a:off x="5940272" y="4374486"/>
          <a:ext cx="5310002" cy="1775900"/>
        </p:xfrm>
        <a:graphic>
          <a:graphicData uri="http://schemas.openxmlformats.org/drawingml/2006/table">
            <a:tbl>
              <a:tblPr firstRow="1" bandRow="1">
                <a:tableStyleId>{5C22544A-7EE6-4342-B048-85BDC9FD1C3A}</a:tableStyleId>
              </a:tblPr>
              <a:tblGrid>
                <a:gridCol w="1517144">
                  <a:extLst>
                    <a:ext uri="{9D8B030D-6E8A-4147-A177-3AD203B41FA5}">
                      <a16:colId xmlns:a16="http://schemas.microsoft.com/office/drawing/2014/main" val="20000"/>
                    </a:ext>
                  </a:extLst>
                </a:gridCol>
                <a:gridCol w="1264286">
                  <a:extLst>
                    <a:ext uri="{9D8B030D-6E8A-4147-A177-3AD203B41FA5}">
                      <a16:colId xmlns:a16="http://schemas.microsoft.com/office/drawing/2014/main" val="20001"/>
                    </a:ext>
                  </a:extLst>
                </a:gridCol>
                <a:gridCol w="1264286">
                  <a:extLst>
                    <a:ext uri="{9D8B030D-6E8A-4147-A177-3AD203B41FA5}">
                      <a16:colId xmlns:a16="http://schemas.microsoft.com/office/drawing/2014/main" val="20002"/>
                    </a:ext>
                  </a:extLst>
                </a:gridCol>
                <a:gridCol w="1264286">
                  <a:extLst>
                    <a:ext uri="{9D8B030D-6E8A-4147-A177-3AD203B41FA5}">
                      <a16:colId xmlns:a16="http://schemas.microsoft.com/office/drawing/2014/main" val="20003"/>
                    </a:ext>
                  </a:extLst>
                </a:gridCol>
              </a:tblGrid>
              <a:tr h="443975">
                <a:tc>
                  <a:txBody>
                    <a:bodyPr/>
                    <a:lstStyle/>
                    <a:p>
                      <a:pPr algn="ctr" latinLnBrk="1"/>
                      <a:endParaRPr lang="ko-KR" altLang="en-US" sz="140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endParaRPr lang="ko-KR" altLang="en-US" sz="1400" dirty="0">
                        <a:solidFill>
                          <a:schemeClr val="bg1"/>
                        </a:solidFill>
                        <a:latin typeface="+mn-lt"/>
                        <a:cs typeface="Arial"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endParaRPr lang="ko-KR" altLang="en-US" sz="1400" dirty="0">
                        <a:solidFill>
                          <a:schemeClr val="bg1"/>
                        </a:solidFill>
                        <a:latin typeface="+mn-lt"/>
                        <a:cs typeface="Arial"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Text</a:t>
                      </a:r>
                      <a:endParaRPr lang="ko-KR" altLang="en-US" sz="1400" dirty="0">
                        <a:solidFill>
                          <a:schemeClr val="bg1"/>
                        </a:solidFill>
                        <a:latin typeface="+mn-lt"/>
                        <a:cs typeface="Arial"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4397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0001"/>
                  </a:ext>
                </a:extLst>
              </a:tr>
              <a:tr h="44397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0002"/>
                  </a:ext>
                </a:extLst>
              </a:tr>
              <a:tr h="44397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Add Text</a:t>
                      </a:r>
                      <a:endParaRPr lang="ko-KR" altLang="en-US" sz="120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bg1"/>
                          </a:solidFill>
                          <a:latin typeface="+mn-lt"/>
                          <a:cs typeface="Arial" pitchFamily="34" charset="0"/>
                        </a:rPr>
                        <a:t>Text</a:t>
                      </a:r>
                      <a:endParaRPr lang="ko-KR" altLang="en-US" sz="1200" b="0" dirty="0">
                        <a:solidFill>
                          <a:schemeClr val="bg1"/>
                        </a:solidFill>
                        <a:latin typeface="+mn-lt"/>
                        <a:cs typeface="Arial" pitchFamily="34" charset="0"/>
                      </a:endParaRPr>
                    </a:p>
                  </a:txBody>
                  <a:tcPr anchor="ctr">
                    <a:lnL w="19050" cap="flat" cmpd="sng" algn="ctr">
                      <a:solidFill>
                        <a:schemeClr val="accent3"/>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9050" cap="flat" cmpd="sng" algn="ctr">
                      <a:solidFill>
                        <a:schemeClr val="accent3"/>
                      </a:solidFill>
                      <a:prstDash val="solid"/>
                      <a:round/>
                      <a:headEnd type="none" w="med" len="med"/>
                      <a:tailEnd type="none" w="med" len="med"/>
                    </a:lnT>
                    <a:lnB w="1905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2969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5">
            <a:extLst>
              <a:ext uri="{FF2B5EF4-FFF2-40B4-BE49-F238E27FC236}">
                <a16:creationId xmlns:a16="http://schemas.microsoft.com/office/drawing/2014/main" id="{35B4D3D9-D08A-496D-B424-E5AA9FCF68B8}"/>
              </a:ext>
            </a:extLst>
          </p:cNvPr>
          <p:cNvSpPr/>
          <p:nvPr/>
        </p:nvSpPr>
        <p:spPr>
          <a:xfrm>
            <a:off x="6848477" y="4652048"/>
            <a:ext cx="4396803" cy="720638"/>
          </a:xfrm>
          <a:prstGeom prst="rect">
            <a:avLst/>
          </a:prstGeom>
          <a:noFill/>
        </p:spPr>
        <p:txBody>
          <a:bodyPr lIns="0" anchor="ctr"/>
          <a:lstStyle/>
          <a:p>
            <a:r>
              <a:rPr lang="en-US" altLang="ko-KR" sz="4000" b="1" dirty="0">
                <a:solidFill>
                  <a:schemeClr val="bg1"/>
                </a:solidFill>
                <a:latin typeface="+mj-lt"/>
              </a:rPr>
              <a:t>PORTFOLIO</a:t>
            </a:r>
          </a:p>
        </p:txBody>
      </p:sp>
      <p:sp>
        <p:nvSpPr>
          <p:cNvPr id="10" name="직사각형 6">
            <a:extLst>
              <a:ext uri="{FF2B5EF4-FFF2-40B4-BE49-F238E27FC236}">
                <a16:creationId xmlns:a16="http://schemas.microsoft.com/office/drawing/2014/main" id="{783B23BB-90CD-43F8-A9BD-41823859FCE4}"/>
              </a:ext>
            </a:extLst>
          </p:cNvPr>
          <p:cNvSpPr/>
          <p:nvPr/>
        </p:nvSpPr>
        <p:spPr>
          <a:xfrm>
            <a:off x="6848476" y="5372686"/>
            <a:ext cx="4396804" cy="720638"/>
          </a:xfrm>
          <a:prstGeom prst="rect">
            <a:avLst/>
          </a:prstGeom>
          <a:noFill/>
        </p:spPr>
        <p:txBody>
          <a:bodyPr lIns="0" anchor="ctr"/>
          <a:lstStyle/>
          <a:p>
            <a:r>
              <a:rPr lang="en-US" altLang="ko-KR" sz="4000" b="1" dirty="0">
                <a:solidFill>
                  <a:schemeClr val="bg1"/>
                </a:solidFill>
                <a:latin typeface="+mj-lt"/>
              </a:rPr>
              <a:t>PRESENTATION</a:t>
            </a:r>
          </a:p>
        </p:txBody>
      </p:sp>
      <p:sp>
        <p:nvSpPr>
          <p:cNvPr id="11" name="TextBox 10">
            <a:extLst>
              <a:ext uri="{FF2B5EF4-FFF2-40B4-BE49-F238E27FC236}">
                <a16:creationId xmlns:a16="http://schemas.microsoft.com/office/drawing/2014/main" id="{19B2AA79-3EDE-4AEC-853D-9BE5A8235F86}"/>
              </a:ext>
            </a:extLst>
          </p:cNvPr>
          <p:cNvSpPr txBox="1"/>
          <p:nvPr/>
        </p:nvSpPr>
        <p:spPr>
          <a:xfrm>
            <a:off x="6734176" y="3213147"/>
            <a:ext cx="5316068" cy="523220"/>
          </a:xfrm>
          <a:prstGeom prst="rect">
            <a:avLst/>
          </a:prstGeom>
          <a:noFill/>
        </p:spPr>
        <p:txBody>
          <a:bodyPr wrap="square" rtlCol="0">
            <a:spAutoFit/>
          </a:bodyPr>
          <a:lstStyle/>
          <a:p>
            <a:r>
              <a:rPr lang="en-US" altLang="ko-KR" sz="1400" b="1" dirty="0">
                <a:solidFill>
                  <a:schemeClr val="accent2"/>
                </a:solidFill>
                <a:cs typeface="Arial" pitchFamily="34" charset="0"/>
              </a:rPr>
              <a:t>Get a modern PowerPoint  Presentation that is beautifully designed. Easy to change colors, photos and Text. </a:t>
            </a:r>
            <a:endParaRPr lang="ko-KR" altLang="en-US" sz="1400" b="1" dirty="0">
              <a:solidFill>
                <a:schemeClr val="accent2"/>
              </a:solidFill>
              <a:cs typeface="Arial" pitchFamily="34" charset="0"/>
            </a:endParaRPr>
          </a:p>
        </p:txBody>
      </p:sp>
      <p:sp>
        <p:nvSpPr>
          <p:cNvPr id="12" name="TextBox 11">
            <a:extLst>
              <a:ext uri="{FF2B5EF4-FFF2-40B4-BE49-F238E27FC236}">
                <a16:creationId xmlns:a16="http://schemas.microsoft.com/office/drawing/2014/main" id="{B2BB49A7-1A8A-4BA3-A6C5-CD20E3D80908}"/>
              </a:ext>
            </a:extLst>
          </p:cNvPr>
          <p:cNvSpPr txBox="1"/>
          <p:nvPr/>
        </p:nvSpPr>
        <p:spPr>
          <a:xfrm>
            <a:off x="6734176" y="3862206"/>
            <a:ext cx="5209517" cy="461665"/>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You can simply impress your audience and add a unique zing and appeal to your Presentations</a:t>
            </a:r>
            <a:endParaRPr lang="ko-KR" altLang="en-US" sz="1200" dirty="0">
              <a:solidFill>
                <a:schemeClr val="bg1"/>
              </a:solidFill>
              <a:cs typeface="Arial" pitchFamily="34" charset="0"/>
            </a:endParaRPr>
          </a:p>
        </p:txBody>
      </p:sp>
      <p:grpSp>
        <p:nvGrpSpPr>
          <p:cNvPr id="22" name="Group 21">
            <a:extLst>
              <a:ext uri="{FF2B5EF4-FFF2-40B4-BE49-F238E27FC236}">
                <a16:creationId xmlns:a16="http://schemas.microsoft.com/office/drawing/2014/main" id="{FEE6C564-C7FD-486F-9938-0BB636F46AFE}"/>
              </a:ext>
            </a:extLst>
          </p:cNvPr>
          <p:cNvGrpSpPr/>
          <p:nvPr/>
        </p:nvGrpSpPr>
        <p:grpSpPr>
          <a:xfrm>
            <a:off x="7651994" y="989394"/>
            <a:ext cx="1956955" cy="1565603"/>
            <a:chOff x="7577191" y="234924"/>
            <a:chExt cx="1956955" cy="1565603"/>
          </a:xfrm>
        </p:grpSpPr>
        <p:sp>
          <p:nvSpPr>
            <p:cNvPr id="13" name="TextBox 12">
              <a:extLst>
                <a:ext uri="{FF2B5EF4-FFF2-40B4-BE49-F238E27FC236}">
                  <a16:creationId xmlns:a16="http://schemas.microsoft.com/office/drawing/2014/main" id="{439B30FA-EC70-4F9D-92ED-9CFBD9DD6EE8}"/>
                </a:ext>
              </a:extLst>
            </p:cNvPr>
            <p:cNvSpPr txBox="1"/>
            <p:nvPr/>
          </p:nvSpPr>
          <p:spPr>
            <a:xfrm>
              <a:off x="7577191" y="234924"/>
              <a:ext cx="1230068" cy="646331"/>
            </a:xfrm>
            <a:prstGeom prst="rect">
              <a:avLst/>
            </a:prstGeom>
            <a:noFill/>
          </p:spPr>
          <p:txBody>
            <a:bodyPr wrap="square" rtlCol="0" anchor="ctr">
              <a:spAutoFit/>
            </a:bodyPr>
            <a:lstStyle/>
            <a:p>
              <a:pPr algn="ctr"/>
              <a:r>
                <a:rPr lang="en-US" altLang="ko-KR" sz="3600" b="1" dirty="0">
                  <a:solidFill>
                    <a:schemeClr val="accent2"/>
                  </a:solidFill>
                  <a:cs typeface="Arial" pitchFamily="34" charset="0"/>
                </a:rPr>
                <a:t>$350</a:t>
              </a:r>
              <a:endParaRPr lang="ko-KR" altLang="en-US" sz="3600" b="1" dirty="0">
                <a:solidFill>
                  <a:schemeClr val="accent2"/>
                </a:solidFill>
                <a:cs typeface="Arial" pitchFamily="34" charset="0"/>
              </a:endParaRPr>
            </a:p>
          </p:txBody>
        </p:sp>
        <p:grpSp>
          <p:nvGrpSpPr>
            <p:cNvPr id="15" name="Group 14">
              <a:extLst>
                <a:ext uri="{FF2B5EF4-FFF2-40B4-BE49-F238E27FC236}">
                  <a16:creationId xmlns:a16="http://schemas.microsoft.com/office/drawing/2014/main" id="{6B0CC023-9BB8-4657-AEB6-F7D40F951289}"/>
                </a:ext>
              </a:extLst>
            </p:cNvPr>
            <p:cNvGrpSpPr/>
            <p:nvPr/>
          </p:nvGrpSpPr>
          <p:grpSpPr>
            <a:xfrm>
              <a:off x="7577191" y="864827"/>
              <a:ext cx="1956955" cy="935700"/>
              <a:chOff x="803640" y="3362835"/>
              <a:chExt cx="2059657" cy="701774"/>
            </a:xfrm>
          </p:grpSpPr>
          <p:sp>
            <p:nvSpPr>
              <p:cNvPr id="16" name="TextBox 15">
                <a:extLst>
                  <a:ext uri="{FF2B5EF4-FFF2-40B4-BE49-F238E27FC236}">
                    <a16:creationId xmlns:a16="http://schemas.microsoft.com/office/drawing/2014/main" id="{09EFFB48-FA20-4AC0-B1F8-19B0947D4CDA}"/>
                  </a:ext>
                </a:extLst>
              </p:cNvPr>
              <p:cNvSpPr txBox="1"/>
              <p:nvPr/>
            </p:nvSpPr>
            <p:spPr>
              <a:xfrm>
                <a:off x="803640" y="3579862"/>
                <a:ext cx="2059657" cy="484747"/>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3396AC3E-3CC4-4C56-9DA7-7860C275C353}"/>
                  </a:ext>
                </a:extLst>
              </p:cNvPr>
              <p:cNvSpPr txBox="1"/>
              <p:nvPr/>
            </p:nvSpPr>
            <p:spPr>
              <a:xfrm>
                <a:off x="803640" y="3362835"/>
                <a:ext cx="2059657" cy="20774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grpSp>
        <p:nvGrpSpPr>
          <p:cNvPr id="21" name="Group 20">
            <a:extLst>
              <a:ext uri="{FF2B5EF4-FFF2-40B4-BE49-F238E27FC236}">
                <a16:creationId xmlns:a16="http://schemas.microsoft.com/office/drawing/2014/main" id="{F74C8DED-7D8A-4CB7-8E45-09006815882F}"/>
              </a:ext>
            </a:extLst>
          </p:cNvPr>
          <p:cNvGrpSpPr/>
          <p:nvPr/>
        </p:nvGrpSpPr>
        <p:grpSpPr>
          <a:xfrm>
            <a:off x="9986738" y="989394"/>
            <a:ext cx="1956955" cy="1565603"/>
            <a:chOff x="7577191" y="1784099"/>
            <a:chExt cx="1956955" cy="1565603"/>
          </a:xfrm>
        </p:grpSpPr>
        <p:sp>
          <p:nvSpPr>
            <p:cNvPr id="14" name="TextBox 13">
              <a:extLst>
                <a:ext uri="{FF2B5EF4-FFF2-40B4-BE49-F238E27FC236}">
                  <a16:creationId xmlns:a16="http://schemas.microsoft.com/office/drawing/2014/main" id="{18263BFB-52E7-43A1-A54F-D2E9D4B76E79}"/>
                </a:ext>
              </a:extLst>
            </p:cNvPr>
            <p:cNvSpPr txBox="1"/>
            <p:nvPr/>
          </p:nvSpPr>
          <p:spPr>
            <a:xfrm>
              <a:off x="7577191" y="1784099"/>
              <a:ext cx="1230068" cy="646331"/>
            </a:xfrm>
            <a:prstGeom prst="rect">
              <a:avLst/>
            </a:prstGeom>
            <a:noFill/>
          </p:spPr>
          <p:txBody>
            <a:bodyPr wrap="square" rtlCol="0" anchor="ctr">
              <a:spAutoFit/>
            </a:bodyPr>
            <a:lstStyle/>
            <a:p>
              <a:pPr algn="ctr"/>
              <a:r>
                <a:rPr lang="en-US" altLang="ko-KR" sz="3600" b="1" dirty="0">
                  <a:solidFill>
                    <a:schemeClr val="accent4"/>
                  </a:solidFill>
                  <a:cs typeface="Arial" pitchFamily="34" charset="0"/>
                </a:rPr>
                <a:t>$250</a:t>
              </a:r>
              <a:endParaRPr lang="ko-KR" altLang="en-US" sz="3600" b="1" dirty="0">
                <a:solidFill>
                  <a:schemeClr val="accent4"/>
                </a:solidFill>
                <a:cs typeface="Arial" pitchFamily="34" charset="0"/>
              </a:endParaRPr>
            </a:p>
          </p:txBody>
        </p:sp>
        <p:grpSp>
          <p:nvGrpSpPr>
            <p:cNvPr id="18" name="Group 17">
              <a:extLst>
                <a:ext uri="{FF2B5EF4-FFF2-40B4-BE49-F238E27FC236}">
                  <a16:creationId xmlns:a16="http://schemas.microsoft.com/office/drawing/2014/main" id="{4B7F1AA7-8BD7-4ACE-B9A4-3B7B7E42D777}"/>
                </a:ext>
              </a:extLst>
            </p:cNvPr>
            <p:cNvGrpSpPr/>
            <p:nvPr/>
          </p:nvGrpSpPr>
          <p:grpSpPr>
            <a:xfrm>
              <a:off x="7577191" y="2414002"/>
              <a:ext cx="1956955" cy="935700"/>
              <a:chOff x="803640" y="3362835"/>
              <a:chExt cx="2059657" cy="701774"/>
            </a:xfrm>
          </p:grpSpPr>
          <p:sp>
            <p:nvSpPr>
              <p:cNvPr id="19" name="TextBox 18">
                <a:extLst>
                  <a:ext uri="{FF2B5EF4-FFF2-40B4-BE49-F238E27FC236}">
                    <a16:creationId xmlns:a16="http://schemas.microsoft.com/office/drawing/2014/main" id="{31C58FDE-BB99-4798-B7CB-AF6EDDA851E1}"/>
                  </a:ext>
                </a:extLst>
              </p:cNvPr>
              <p:cNvSpPr txBox="1"/>
              <p:nvPr/>
            </p:nvSpPr>
            <p:spPr>
              <a:xfrm>
                <a:off x="803640" y="3579862"/>
                <a:ext cx="2059657" cy="484747"/>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sp>
            <p:nvSpPr>
              <p:cNvPr id="20" name="TextBox 19">
                <a:extLst>
                  <a:ext uri="{FF2B5EF4-FFF2-40B4-BE49-F238E27FC236}">
                    <a16:creationId xmlns:a16="http://schemas.microsoft.com/office/drawing/2014/main" id="{E82A8584-F83D-41CE-9E96-B33F0AC23225}"/>
                  </a:ext>
                </a:extLst>
              </p:cNvPr>
              <p:cNvSpPr txBox="1"/>
              <p:nvPr/>
            </p:nvSpPr>
            <p:spPr>
              <a:xfrm>
                <a:off x="803640" y="3362835"/>
                <a:ext cx="2059657" cy="20774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sp>
        <p:nvSpPr>
          <p:cNvPr id="3" name="Picture Placeholder 2">
            <a:extLst>
              <a:ext uri="{FF2B5EF4-FFF2-40B4-BE49-F238E27FC236}">
                <a16:creationId xmlns:a16="http://schemas.microsoft.com/office/drawing/2014/main" id="{FBBB54CF-BA6E-4467-B9D1-951C82AF42EA}"/>
              </a:ext>
            </a:extLst>
          </p:cNvPr>
          <p:cNvSpPr>
            <a:spLocks noGrp="1"/>
          </p:cNvSpPr>
          <p:nvPr>
            <p:ph type="pic" sz="quarter" idx="14"/>
          </p:nvPr>
        </p:nvSpPr>
        <p:spPr/>
      </p:sp>
    </p:spTree>
    <p:extLst>
      <p:ext uri="{BB962C8B-B14F-4D97-AF65-F5344CB8AC3E}">
        <p14:creationId xmlns:p14="http://schemas.microsoft.com/office/powerpoint/2010/main" val="4023258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4365C1A7-065E-4CD6-898C-3CCE0098FB39}"/>
              </a:ext>
            </a:extLst>
          </p:cNvPr>
          <p:cNvGrpSpPr/>
          <p:nvPr/>
        </p:nvGrpSpPr>
        <p:grpSpPr>
          <a:xfrm>
            <a:off x="784276" y="2069641"/>
            <a:ext cx="2249069" cy="3744489"/>
            <a:chOff x="756338" y="2636912"/>
            <a:chExt cx="1152128" cy="1918185"/>
          </a:xfrm>
        </p:grpSpPr>
        <p:grpSp>
          <p:nvGrpSpPr>
            <p:cNvPr id="32" name="Group 31">
              <a:extLst>
                <a:ext uri="{FF2B5EF4-FFF2-40B4-BE49-F238E27FC236}">
                  <a16:creationId xmlns:a16="http://schemas.microsoft.com/office/drawing/2014/main" id="{359113C7-FA12-49BF-ADEA-E80344DA3D0A}"/>
                </a:ext>
              </a:extLst>
            </p:cNvPr>
            <p:cNvGrpSpPr/>
            <p:nvPr/>
          </p:nvGrpSpPr>
          <p:grpSpPr>
            <a:xfrm>
              <a:off x="756338" y="2636912"/>
              <a:ext cx="1152128" cy="1918185"/>
              <a:chOff x="3631246" y="4903910"/>
              <a:chExt cx="446244" cy="742954"/>
            </a:xfrm>
          </p:grpSpPr>
          <p:sp>
            <p:nvSpPr>
              <p:cNvPr id="35" name="Freeform 6">
                <a:extLst>
                  <a:ext uri="{FF2B5EF4-FFF2-40B4-BE49-F238E27FC236}">
                    <a16:creationId xmlns:a16="http://schemas.microsoft.com/office/drawing/2014/main" id="{9A9C7230-FBC5-4B73-AF72-0883C0298873}"/>
                  </a:ext>
                </a:extLst>
              </p:cNvPr>
              <p:cNvSpPr>
                <a:spLocks noEditPoints="1"/>
              </p:cNvSpPr>
              <p:nvPr/>
            </p:nvSpPr>
            <p:spPr bwMode="auto">
              <a:xfrm>
                <a:off x="3631246" y="4903910"/>
                <a:ext cx="446244" cy="742954"/>
              </a:xfrm>
              <a:custGeom>
                <a:avLst/>
                <a:gdLst>
                  <a:gd name="T0" fmla="*/ 530 w 566"/>
                  <a:gd name="T1" fmla="*/ 0 h 1053"/>
                  <a:gd name="T2" fmla="*/ 36 w 566"/>
                  <a:gd name="T3" fmla="*/ 0 h 1053"/>
                  <a:gd name="T4" fmla="*/ 0 w 566"/>
                  <a:gd name="T5" fmla="*/ 36 h 1053"/>
                  <a:gd name="T6" fmla="*/ 0 w 566"/>
                  <a:gd name="T7" fmla="*/ 1017 h 1053"/>
                  <a:gd name="T8" fmla="*/ 36 w 566"/>
                  <a:gd name="T9" fmla="*/ 1053 h 1053"/>
                  <a:gd name="T10" fmla="*/ 530 w 566"/>
                  <a:gd name="T11" fmla="*/ 1053 h 1053"/>
                  <a:gd name="T12" fmla="*/ 566 w 566"/>
                  <a:gd name="T13" fmla="*/ 1017 h 1053"/>
                  <a:gd name="T14" fmla="*/ 566 w 566"/>
                  <a:gd name="T15" fmla="*/ 36 h 1053"/>
                  <a:gd name="T16" fmla="*/ 530 w 566"/>
                  <a:gd name="T17" fmla="*/ 0 h 1053"/>
                  <a:gd name="T18" fmla="*/ 520 w 566"/>
                  <a:gd name="T19" fmla="*/ 911 h 1053"/>
                  <a:gd name="T20" fmla="*/ 48 w 566"/>
                  <a:gd name="T21" fmla="*/ 911 h 1053"/>
                  <a:gd name="T22" fmla="*/ 48 w 566"/>
                  <a:gd name="T23" fmla="*/ 108 h 1053"/>
                  <a:gd name="T24" fmla="*/ 520 w 566"/>
                  <a:gd name="T25" fmla="*/ 108 h 1053"/>
                  <a:gd name="T26" fmla="*/ 520 w 566"/>
                  <a:gd name="T27" fmla="*/ 911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6" h="1053">
                    <a:moveTo>
                      <a:pt x="530" y="0"/>
                    </a:moveTo>
                    <a:cubicBezTo>
                      <a:pt x="36" y="0"/>
                      <a:pt x="36" y="0"/>
                      <a:pt x="36" y="0"/>
                    </a:cubicBezTo>
                    <a:cubicBezTo>
                      <a:pt x="16" y="0"/>
                      <a:pt x="0" y="16"/>
                      <a:pt x="0" y="36"/>
                    </a:cubicBezTo>
                    <a:cubicBezTo>
                      <a:pt x="0" y="1017"/>
                      <a:pt x="0" y="1017"/>
                      <a:pt x="0" y="1017"/>
                    </a:cubicBezTo>
                    <a:cubicBezTo>
                      <a:pt x="0" y="1037"/>
                      <a:pt x="16" y="1053"/>
                      <a:pt x="36" y="1053"/>
                    </a:cubicBezTo>
                    <a:cubicBezTo>
                      <a:pt x="530" y="1053"/>
                      <a:pt x="530" y="1053"/>
                      <a:pt x="530" y="1053"/>
                    </a:cubicBezTo>
                    <a:cubicBezTo>
                      <a:pt x="550" y="1053"/>
                      <a:pt x="566" y="1037"/>
                      <a:pt x="566" y="1017"/>
                    </a:cubicBezTo>
                    <a:cubicBezTo>
                      <a:pt x="566" y="36"/>
                      <a:pt x="566" y="36"/>
                      <a:pt x="566" y="36"/>
                    </a:cubicBezTo>
                    <a:cubicBezTo>
                      <a:pt x="566" y="16"/>
                      <a:pt x="550" y="0"/>
                      <a:pt x="530" y="0"/>
                    </a:cubicBezTo>
                    <a:close/>
                    <a:moveTo>
                      <a:pt x="520" y="911"/>
                    </a:moveTo>
                    <a:cubicBezTo>
                      <a:pt x="48" y="911"/>
                      <a:pt x="48" y="911"/>
                      <a:pt x="48" y="911"/>
                    </a:cubicBezTo>
                    <a:cubicBezTo>
                      <a:pt x="48" y="108"/>
                      <a:pt x="48" y="108"/>
                      <a:pt x="48" y="108"/>
                    </a:cubicBezTo>
                    <a:cubicBezTo>
                      <a:pt x="520" y="108"/>
                      <a:pt x="520" y="108"/>
                      <a:pt x="520" y="108"/>
                    </a:cubicBezTo>
                    <a:lnTo>
                      <a:pt x="520" y="911"/>
                    </a:ln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p>
            </p:txBody>
          </p:sp>
          <p:sp>
            <p:nvSpPr>
              <p:cNvPr id="37" name="Oval 36">
                <a:extLst>
                  <a:ext uri="{FF2B5EF4-FFF2-40B4-BE49-F238E27FC236}">
                    <a16:creationId xmlns:a16="http://schemas.microsoft.com/office/drawing/2014/main" id="{0BA7F59A-C09D-453A-BC12-29CFC4EAA203}"/>
                  </a:ext>
                </a:extLst>
              </p:cNvPr>
              <p:cNvSpPr/>
              <p:nvPr/>
            </p:nvSpPr>
            <p:spPr>
              <a:xfrm>
                <a:off x="3822161" y="5563917"/>
                <a:ext cx="64414" cy="64414"/>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8" name="Right Triangle 3">
                <a:extLst>
                  <a:ext uri="{FF2B5EF4-FFF2-40B4-BE49-F238E27FC236}">
                    <a16:creationId xmlns:a16="http://schemas.microsoft.com/office/drawing/2014/main" id="{8375E66C-E466-4B63-84A9-F26AECBDAEF8}"/>
                  </a:ext>
                </a:extLst>
              </p:cNvPr>
              <p:cNvSpPr/>
              <p:nvPr/>
            </p:nvSpPr>
            <p:spPr>
              <a:xfrm flipV="1">
                <a:off x="3667586" y="4984405"/>
                <a:ext cx="353926" cy="561866"/>
              </a:xfrm>
              <a:custGeom>
                <a:avLst/>
                <a:gdLst>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 name="connsiteX0" fmla="*/ 0 w 1149070"/>
                  <a:gd name="connsiteY0" fmla="*/ 660238 h 660238"/>
                  <a:gd name="connsiteX1" fmla="*/ 0 w 1149070"/>
                  <a:gd name="connsiteY1" fmla="*/ 0 h 660238"/>
                  <a:gd name="connsiteX2" fmla="*/ 1149070 w 1149070"/>
                  <a:gd name="connsiteY2" fmla="*/ 660238 h 660238"/>
                  <a:gd name="connsiteX3" fmla="*/ 0 w 1149070"/>
                  <a:gd name="connsiteY3" fmla="*/ 660238 h 660238"/>
                </a:gdLst>
                <a:ahLst/>
                <a:cxnLst>
                  <a:cxn ang="0">
                    <a:pos x="connsiteX0" y="connsiteY0"/>
                  </a:cxn>
                  <a:cxn ang="0">
                    <a:pos x="connsiteX1" y="connsiteY1"/>
                  </a:cxn>
                  <a:cxn ang="0">
                    <a:pos x="connsiteX2" y="connsiteY2"/>
                  </a:cxn>
                  <a:cxn ang="0">
                    <a:pos x="connsiteX3" y="connsiteY3"/>
                  </a:cxn>
                </a:cxnLst>
                <a:rect l="l" t="t" r="r" b="b"/>
                <a:pathLst>
                  <a:path w="1149070" h="660238">
                    <a:moveTo>
                      <a:pt x="0" y="660238"/>
                    </a:moveTo>
                    <a:lnTo>
                      <a:pt x="0" y="0"/>
                    </a:lnTo>
                    <a:cubicBezTo>
                      <a:pt x="179823" y="397879"/>
                      <a:pt x="710167" y="602719"/>
                      <a:pt x="1149070" y="660238"/>
                    </a:cubicBezTo>
                    <a:lnTo>
                      <a:pt x="0" y="660238"/>
                    </a:lnTo>
                    <a:close/>
                  </a:path>
                </a:pathLst>
              </a:custGeom>
              <a:solidFill>
                <a:schemeClr val="accent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3" name="Rounded Rectangle 6">
              <a:extLst>
                <a:ext uri="{FF2B5EF4-FFF2-40B4-BE49-F238E27FC236}">
                  <a16:creationId xmlns:a16="http://schemas.microsoft.com/office/drawing/2014/main" id="{4505E7A0-C0A2-4416-A044-9F21B7CD30D4}"/>
                </a:ext>
              </a:extLst>
            </p:cNvPr>
            <p:cNvSpPr/>
            <p:nvPr/>
          </p:nvSpPr>
          <p:spPr>
            <a:xfrm>
              <a:off x="1141457" y="2704713"/>
              <a:ext cx="381891" cy="49373"/>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E88AC3BC-AFC4-400F-B670-60840B2583BF}"/>
                </a:ext>
              </a:extLst>
            </p:cNvPr>
            <p:cNvSpPr/>
            <p:nvPr/>
          </p:nvSpPr>
          <p:spPr>
            <a:xfrm>
              <a:off x="1260394" y="4352086"/>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4" name="TextBox 3">
            <a:extLst>
              <a:ext uri="{FF2B5EF4-FFF2-40B4-BE49-F238E27FC236}">
                <a16:creationId xmlns:a16="http://schemas.microsoft.com/office/drawing/2014/main" id="{DF27ED22-C473-4996-866B-BFF83B59B41F}"/>
              </a:ext>
            </a:extLst>
          </p:cNvPr>
          <p:cNvSpPr txBox="1"/>
          <p:nvPr/>
        </p:nvSpPr>
        <p:spPr>
          <a:xfrm>
            <a:off x="1039787" y="2675334"/>
            <a:ext cx="1728192" cy="646331"/>
          </a:xfrm>
          <a:prstGeom prst="rect">
            <a:avLst/>
          </a:prstGeom>
          <a:noFill/>
        </p:spPr>
        <p:txBody>
          <a:bodyPr wrap="square" rtlCol="0">
            <a:spAutoFit/>
          </a:bodyPr>
          <a:lstStyle/>
          <a:p>
            <a:pPr algn="ctr"/>
            <a:r>
              <a:rPr lang="en-US" altLang="ko-KR" dirty="0">
                <a:solidFill>
                  <a:schemeClr val="bg1"/>
                </a:solidFill>
              </a:rPr>
              <a:t>Social</a:t>
            </a:r>
          </a:p>
          <a:p>
            <a:pPr algn="ctr"/>
            <a:r>
              <a:rPr lang="en-US" altLang="ko-KR" dirty="0">
                <a:solidFill>
                  <a:schemeClr val="bg1"/>
                </a:solidFill>
              </a:rPr>
              <a:t>Media Network</a:t>
            </a:r>
          </a:p>
        </p:txBody>
      </p:sp>
      <p:sp>
        <p:nvSpPr>
          <p:cNvPr id="5" name="TextBox 4">
            <a:extLst>
              <a:ext uri="{FF2B5EF4-FFF2-40B4-BE49-F238E27FC236}">
                <a16:creationId xmlns:a16="http://schemas.microsoft.com/office/drawing/2014/main" id="{FE80DAE0-0A48-46F5-A4AE-B40478CDA477}"/>
              </a:ext>
            </a:extLst>
          </p:cNvPr>
          <p:cNvSpPr txBox="1"/>
          <p:nvPr/>
        </p:nvSpPr>
        <p:spPr>
          <a:xfrm>
            <a:off x="1039787" y="4778324"/>
            <a:ext cx="1728192" cy="461665"/>
          </a:xfrm>
          <a:prstGeom prst="rect">
            <a:avLst/>
          </a:prstGeom>
          <a:noFill/>
        </p:spPr>
        <p:txBody>
          <a:bodyPr wrap="square" rtlCol="0">
            <a:spAutoFit/>
          </a:bodyPr>
          <a:lstStyle/>
          <a:p>
            <a:pPr algn="ctr"/>
            <a:r>
              <a:rPr lang="en-US" altLang="ko-KR" sz="1200" dirty="0">
                <a:solidFill>
                  <a:schemeClr val="bg1"/>
                </a:solidFill>
              </a:rPr>
              <a:t>Add Text Here</a:t>
            </a:r>
          </a:p>
          <a:p>
            <a:pPr algn="ctr"/>
            <a:r>
              <a:rPr lang="en-US" altLang="ko-KR" sz="1200" dirty="0">
                <a:solidFill>
                  <a:schemeClr val="bg1"/>
                </a:solidFill>
              </a:rPr>
              <a:t>Example Text</a:t>
            </a:r>
          </a:p>
        </p:txBody>
      </p:sp>
      <p:cxnSp>
        <p:nvCxnSpPr>
          <p:cNvPr id="6" name="Straight Connector 5">
            <a:extLst>
              <a:ext uri="{FF2B5EF4-FFF2-40B4-BE49-F238E27FC236}">
                <a16:creationId xmlns:a16="http://schemas.microsoft.com/office/drawing/2014/main" id="{EA1E0C53-2D08-4C39-A8F5-301883572090}"/>
              </a:ext>
            </a:extLst>
          </p:cNvPr>
          <p:cNvCxnSpPr>
            <a:cxnSpLocks/>
            <a:endCxn id="9" idx="1"/>
          </p:cNvCxnSpPr>
          <p:nvPr/>
        </p:nvCxnSpPr>
        <p:spPr>
          <a:xfrm flipV="1">
            <a:off x="1921467" y="2179296"/>
            <a:ext cx="2534971" cy="1374420"/>
          </a:xfrm>
          <a:prstGeom prst="line">
            <a:avLst/>
          </a:prstGeom>
          <a:ln w="19050">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74D8598-7E10-45D2-AF3C-920A7D6D1264}"/>
              </a:ext>
            </a:extLst>
          </p:cNvPr>
          <p:cNvCxnSpPr>
            <a:cxnSpLocks/>
            <a:endCxn id="13" idx="1"/>
          </p:cNvCxnSpPr>
          <p:nvPr/>
        </p:nvCxnSpPr>
        <p:spPr>
          <a:xfrm flipV="1">
            <a:off x="2119446" y="3325608"/>
            <a:ext cx="2336992" cy="538905"/>
          </a:xfrm>
          <a:prstGeom prst="line">
            <a:avLst/>
          </a:prstGeom>
          <a:ln w="1905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EE7C75B-A26E-452D-92AE-FFEBBBFEB95B}"/>
              </a:ext>
            </a:extLst>
          </p:cNvPr>
          <p:cNvCxnSpPr>
            <a:cxnSpLocks/>
            <a:endCxn id="21" idx="1"/>
          </p:cNvCxnSpPr>
          <p:nvPr/>
        </p:nvCxnSpPr>
        <p:spPr>
          <a:xfrm>
            <a:off x="2224454" y="4156899"/>
            <a:ext cx="2231984" cy="315019"/>
          </a:xfrm>
          <a:prstGeom prst="line">
            <a:avLst/>
          </a:prstGeom>
          <a:ln w="19050">
            <a:solidFill>
              <a:schemeClr val="accent3"/>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AD46657-11D5-47A9-AAFC-4E0E1C6A8EE4}"/>
              </a:ext>
            </a:extLst>
          </p:cNvPr>
          <p:cNvSpPr txBox="1"/>
          <p:nvPr/>
        </p:nvSpPr>
        <p:spPr>
          <a:xfrm>
            <a:off x="4456438" y="1886908"/>
            <a:ext cx="1715762" cy="584775"/>
          </a:xfrm>
          <a:prstGeom prst="rect">
            <a:avLst/>
          </a:prstGeom>
          <a:noFill/>
        </p:spPr>
        <p:txBody>
          <a:bodyPr wrap="square" rtlCol="0">
            <a:spAutoFit/>
          </a:bodyPr>
          <a:lstStyle/>
          <a:p>
            <a:pPr algn="ctr"/>
            <a:r>
              <a:rPr lang="en-US" altLang="ko-KR" sz="3200" dirty="0">
                <a:solidFill>
                  <a:schemeClr val="accent1"/>
                </a:solidFill>
              </a:rPr>
              <a:t>34,800</a:t>
            </a:r>
          </a:p>
        </p:txBody>
      </p:sp>
      <p:grpSp>
        <p:nvGrpSpPr>
          <p:cNvPr id="10" name="그룹 1">
            <a:extLst>
              <a:ext uri="{FF2B5EF4-FFF2-40B4-BE49-F238E27FC236}">
                <a16:creationId xmlns:a16="http://schemas.microsoft.com/office/drawing/2014/main" id="{B0AC3A5A-81CA-4AA0-9029-9449D6BBE26E}"/>
              </a:ext>
            </a:extLst>
          </p:cNvPr>
          <p:cNvGrpSpPr/>
          <p:nvPr/>
        </p:nvGrpSpPr>
        <p:grpSpPr>
          <a:xfrm>
            <a:off x="7429499" y="1730654"/>
            <a:ext cx="4097216" cy="897285"/>
            <a:chOff x="6888088" y="2012008"/>
            <a:chExt cx="2880320" cy="897285"/>
          </a:xfrm>
        </p:grpSpPr>
        <p:sp>
          <p:nvSpPr>
            <p:cNvPr id="11" name="TextBox 10">
              <a:extLst>
                <a:ext uri="{FF2B5EF4-FFF2-40B4-BE49-F238E27FC236}">
                  <a16:creationId xmlns:a16="http://schemas.microsoft.com/office/drawing/2014/main" id="{08B05920-CFB5-4AC3-A21D-7BF62463EF13}"/>
                </a:ext>
              </a:extLst>
            </p:cNvPr>
            <p:cNvSpPr txBox="1"/>
            <p:nvPr/>
          </p:nvSpPr>
          <p:spPr>
            <a:xfrm>
              <a:off x="6888088" y="2012008"/>
              <a:ext cx="2880320" cy="276999"/>
            </a:xfrm>
            <a:prstGeom prst="rect">
              <a:avLst/>
            </a:prstGeom>
            <a:noFill/>
          </p:spPr>
          <p:txBody>
            <a:bodyPr wrap="square" rtlCol="0">
              <a:spAutoFit/>
            </a:bodyPr>
            <a:lstStyle/>
            <a:p>
              <a:r>
                <a:rPr lang="en-US" altLang="ko-KR" sz="1200" b="1" dirty="0">
                  <a:solidFill>
                    <a:schemeClr val="bg1"/>
                  </a:solidFill>
                  <a:latin typeface="Calibri" pitchFamily="34" charset="0"/>
                  <a:cs typeface="Calibri" pitchFamily="34" charset="0"/>
                </a:rPr>
                <a:t>Your Text Here</a:t>
              </a:r>
              <a:endParaRPr lang="ko-KR" altLang="en-US" sz="1200" b="1" dirty="0">
                <a:solidFill>
                  <a:schemeClr val="bg1"/>
                </a:solidFill>
                <a:latin typeface="Calibri" pitchFamily="34" charset="0"/>
                <a:cs typeface="Calibri" pitchFamily="34" charset="0"/>
              </a:endParaRPr>
            </a:p>
          </p:txBody>
        </p:sp>
        <p:sp>
          <p:nvSpPr>
            <p:cNvPr id="12" name="TextBox 11">
              <a:extLst>
                <a:ext uri="{FF2B5EF4-FFF2-40B4-BE49-F238E27FC236}">
                  <a16:creationId xmlns:a16="http://schemas.microsoft.com/office/drawing/2014/main" id="{36CCD46F-27C8-478F-80F1-5A7CE2B4DB15}"/>
                </a:ext>
              </a:extLst>
            </p:cNvPr>
            <p:cNvSpPr txBox="1"/>
            <p:nvPr/>
          </p:nvSpPr>
          <p:spPr>
            <a:xfrm>
              <a:off x="6888088" y="2262962"/>
              <a:ext cx="2880320" cy="646331"/>
            </a:xfrm>
            <a:prstGeom prst="rect">
              <a:avLst/>
            </a:prstGeom>
            <a:noFill/>
          </p:spPr>
          <p:txBody>
            <a:bodyPr wrap="square" rtlCol="0">
              <a:spAutoFit/>
            </a:bodyPr>
            <a:lstStyle/>
            <a:p>
              <a:r>
                <a:rPr lang="en-US" altLang="ko-KR" sz="1200" dirty="0">
                  <a:solidFill>
                    <a:schemeClr val="bg1"/>
                  </a:solidFill>
                </a:rPr>
                <a:t>Example Text : </a:t>
              </a:r>
            </a:p>
            <a:p>
              <a:r>
                <a:rPr lang="en-US" altLang="ko-KR" sz="1200" dirty="0">
                  <a:solidFill>
                    <a:schemeClr val="bg1"/>
                  </a:solidFill>
                </a:rPr>
                <a:t>Get a modern PowerPoint  Presentation that is beautifully designed.</a:t>
              </a:r>
              <a:r>
                <a:rPr lang="en-US" altLang="ko-KR" sz="1200" dirty="0">
                  <a:solidFill>
                    <a:schemeClr val="bg1"/>
                  </a:solidFill>
                  <a:cs typeface="Arial" pitchFamily="34" charset="0"/>
                </a:rPr>
                <a:t> Easy to change colors, photos and Text. </a:t>
              </a:r>
              <a:endParaRPr lang="en-US" altLang="ko-KR" sz="1200" dirty="0">
                <a:solidFill>
                  <a:schemeClr val="bg1"/>
                </a:solidFill>
              </a:endParaRPr>
            </a:p>
          </p:txBody>
        </p:sp>
      </p:grpSp>
      <p:sp>
        <p:nvSpPr>
          <p:cNvPr id="13" name="TextBox 12">
            <a:extLst>
              <a:ext uri="{FF2B5EF4-FFF2-40B4-BE49-F238E27FC236}">
                <a16:creationId xmlns:a16="http://schemas.microsoft.com/office/drawing/2014/main" id="{9FA2B89C-3BC9-4797-9BE4-84509EFA3C4A}"/>
              </a:ext>
            </a:extLst>
          </p:cNvPr>
          <p:cNvSpPr txBox="1"/>
          <p:nvPr/>
        </p:nvSpPr>
        <p:spPr>
          <a:xfrm>
            <a:off x="4456438" y="3033220"/>
            <a:ext cx="1715762" cy="584775"/>
          </a:xfrm>
          <a:prstGeom prst="rect">
            <a:avLst/>
          </a:prstGeom>
          <a:noFill/>
        </p:spPr>
        <p:txBody>
          <a:bodyPr wrap="square" rtlCol="0">
            <a:spAutoFit/>
          </a:bodyPr>
          <a:lstStyle/>
          <a:p>
            <a:pPr algn="ctr"/>
            <a:r>
              <a:rPr lang="en-US" altLang="ko-KR" sz="3200" dirty="0">
                <a:solidFill>
                  <a:schemeClr val="accent2"/>
                </a:solidFill>
              </a:rPr>
              <a:t>25,600</a:t>
            </a:r>
          </a:p>
        </p:txBody>
      </p:sp>
      <p:grpSp>
        <p:nvGrpSpPr>
          <p:cNvPr id="14" name="그룹 2">
            <a:extLst>
              <a:ext uri="{FF2B5EF4-FFF2-40B4-BE49-F238E27FC236}">
                <a16:creationId xmlns:a16="http://schemas.microsoft.com/office/drawing/2014/main" id="{4535009C-F74D-4503-AB6A-3F51E228C7A2}"/>
              </a:ext>
            </a:extLst>
          </p:cNvPr>
          <p:cNvGrpSpPr/>
          <p:nvPr/>
        </p:nvGrpSpPr>
        <p:grpSpPr>
          <a:xfrm>
            <a:off x="7429499" y="2876966"/>
            <a:ext cx="4097216" cy="897285"/>
            <a:chOff x="6888088" y="3198441"/>
            <a:chExt cx="2880320" cy="897285"/>
          </a:xfrm>
        </p:grpSpPr>
        <p:sp>
          <p:nvSpPr>
            <p:cNvPr id="15" name="TextBox 14">
              <a:extLst>
                <a:ext uri="{FF2B5EF4-FFF2-40B4-BE49-F238E27FC236}">
                  <a16:creationId xmlns:a16="http://schemas.microsoft.com/office/drawing/2014/main" id="{16187760-34DE-4B0B-A3F5-660B4DE876DD}"/>
                </a:ext>
              </a:extLst>
            </p:cNvPr>
            <p:cNvSpPr txBox="1"/>
            <p:nvPr/>
          </p:nvSpPr>
          <p:spPr>
            <a:xfrm>
              <a:off x="6888088" y="3198441"/>
              <a:ext cx="2880320" cy="276999"/>
            </a:xfrm>
            <a:prstGeom prst="rect">
              <a:avLst/>
            </a:prstGeom>
            <a:noFill/>
          </p:spPr>
          <p:txBody>
            <a:bodyPr wrap="square" rtlCol="0">
              <a:spAutoFit/>
            </a:bodyPr>
            <a:lstStyle/>
            <a:p>
              <a:r>
                <a:rPr lang="en-US" altLang="ko-KR" sz="1200" b="1" dirty="0">
                  <a:solidFill>
                    <a:schemeClr val="bg1"/>
                  </a:solidFill>
                  <a:latin typeface="Calibri" pitchFamily="34" charset="0"/>
                  <a:cs typeface="Calibri" pitchFamily="34" charset="0"/>
                </a:rPr>
                <a:t>Your Text Here</a:t>
              </a:r>
              <a:endParaRPr lang="ko-KR" altLang="en-US" sz="1200" b="1" dirty="0">
                <a:solidFill>
                  <a:schemeClr val="bg1"/>
                </a:solidFill>
                <a:latin typeface="Calibri" pitchFamily="34" charset="0"/>
                <a:cs typeface="Calibri" pitchFamily="34" charset="0"/>
              </a:endParaRPr>
            </a:p>
          </p:txBody>
        </p:sp>
        <p:sp>
          <p:nvSpPr>
            <p:cNvPr id="16" name="TextBox 15">
              <a:extLst>
                <a:ext uri="{FF2B5EF4-FFF2-40B4-BE49-F238E27FC236}">
                  <a16:creationId xmlns:a16="http://schemas.microsoft.com/office/drawing/2014/main" id="{422D591A-29AC-4053-BA4C-FE9251AC57F9}"/>
                </a:ext>
              </a:extLst>
            </p:cNvPr>
            <p:cNvSpPr txBox="1"/>
            <p:nvPr/>
          </p:nvSpPr>
          <p:spPr>
            <a:xfrm>
              <a:off x="6888088" y="3449395"/>
              <a:ext cx="2880320" cy="646331"/>
            </a:xfrm>
            <a:prstGeom prst="rect">
              <a:avLst/>
            </a:prstGeom>
            <a:noFill/>
          </p:spPr>
          <p:txBody>
            <a:bodyPr wrap="square" rtlCol="0">
              <a:spAutoFit/>
            </a:bodyPr>
            <a:lstStyle/>
            <a:p>
              <a:r>
                <a:rPr lang="en-US" altLang="ko-KR" sz="1200" dirty="0">
                  <a:solidFill>
                    <a:schemeClr val="bg1"/>
                  </a:solidFill>
                </a:rPr>
                <a:t>Example Text : </a:t>
              </a:r>
            </a:p>
            <a:p>
              <a:r>
                <a:rPr lang="en-US" altLang="ko-KR" sz="1200" dirty="0">
                  <a:solidFill>
                    <a:schemeClr val="bg1"/>
                  </a:solidFill>
                </a:rPr>
                <a:t>Get a modern PowerPoint  Presentation that is beautifully designed.</a:t>
              </a:r>
              <a:r>
                <a:rPr lang="en-US" altLang="ko-KR" sz="1200" dirty="0">
                  <a:solidFill>
                    <a:schemeClr val="bg1"/>
                  </a:solidFill>
                  <a:cs typeface="Arial" pitchFamily="34" charset="0"/>
                </a:rPr>
                <a:t> Easy to change colors, photos and Text. </a:t>
              </a:r>
              <a:endParaRPr lang="en-US" altLang="ko-KR" sz="1200" dirty="0">
                <a:solidFill>
                  <a:schemeClr val="bg1"/>
                </a:solidFill>
              </a:endParaRPr>
            </a:p>
          </p:txBody>
        </p:sp>
      </p:grpSp>
      <p:sp>
        <p:nvSpPr>
          <p:cNvPr id="17" name="TextBox 16">
            <a:extLst>
              <a:ext uri="{FF2B5EF4-FFF2-40B4-BE49-F238E27FC236}">
                <a16:creationId xmlns:a16="http://schemas.microsoft.com/office/drawing/2014/main" id="{4CEEE0B4-966E-45FF-87E6-9A34D241FF16}"/>
              </a:ext>
            </a:extLst>
          </p:cNvPr>
          <p:cNvSpPr txBox="1"/>
          <p:nvPr/>
        </p:nvSpPr>
        <p:spPr>
          <a:xfrm>
            <a:off x="4456438" y="5325842"/>
            <a:ext cx="1715762" cy="584775"/>
          </a:xfrm>
          <a:prstGeom prst="rect">
            <a:avLst/>
          </a:prstGeom>
          <a:noFill/>
        </p:spPr>
        <p:txBody>
          <a:bodyPr wrap="square" rtlCol="0">
            <a:spAutoFit/>
          </a:bodyPr>
          <a:lstStyle/>
          <a:p>
            <a:pPr algn="ctr"/>
            <a:r>
              <a:rPr lang="en-US" altLang="ko-KR" sz="3200" dirty="0">
                <a:solidFill>
                  <a:schemeClr val="accent4"/>
                </a:solidFill>
              </a:rPr>
              <a:t>14,200</a:t>
            </a:r>
          </a:p>
        </p:txBody>
      </p:sp>
      <p:grpSp>
        <p:nvGrpSpPr>
          <p:cNvPr id="18" name="그룹 6">
            <a:extLst>
              <a:ext uri="{FF2B5EF4-FFF2-40B4-BE49-F238E27FC236}">
                <a16:creationId xmlns:a16="http://schemas.microsoft.com/office/drawing/2014/main" id="{B68A1BD8-A87C-4B35-B869-1978AA48D0EC}"/>
              </a:ext>
            </a:extLst>
          </p:cNvPr>
          <p:cNvGrpSpPr/>
          <p:nvPr/>
        </p:nvGrpSpPr>
        <p:grpSpPr>
          <a:xfrm>
            <a:off x="7429499" y="5169589"/>
            <a:ext cx="4097216" cy="897285"/>
            <a:chOff x="6888088" y="4413449"/>
            <a:chExt cx="2880320" cy="897285"/>
          </a:xfrm>
        </p:grpSpPr>
        <p:sp>
          <p:nvSpPr>
            <p:cNvPr id="19" name="TextBox 18">
              <a:extLst>
                <a:ext uri="{FF2B5EF4-FFF2-40B4-BE49-F238E27FC236}">
                  <a16:creationId xmlns:a16="http://schemas.microsoft.com/office/drawing/2014/main" id="{2332C0F6-F177-4BD8-9969-FAB71EC852FB}"/>
                </a:ext>
              </a:extLst>
            </p:cNvPr>
            <p:cNvSpPr txBox="1"/>
            <p:nvPr/>
          </p:nvSpPr>
          <p:spPr>
            <a:xfrm>
              <a:off x="6888088" y="4413449"/>
              <a:ext cx="2880320" cy="276999"/>
            </a:xfrm>
            <a:prstGeom prst="rect">
              <a:avLst/>
            </a:prstGeom>
            <a:noFill/>
          </p:spPr>
          <p:txBody>
            <a:bodyPr wrap="square" rtlCol="0">
              <a:spAutoFit/>
            </a:bodyPr>
            <a:lstStyle/>
            <a:p>
              <a:r>
                <a:rPr lang="en-US" altLang="ko-KR" sz="1200" b="1" dirty="0">
                  <a:solidFill>
                    <a:schemeClr val="bg1"/>
                  </a:solidFill>
                  <a:latin typeface="Calibri" pitchFamily="34" charset="0"/>
                  <a:cs typeface="Calibri" pitchFamily="34" charset="0"/>
                </a:rPr>
                <a:t>Your Text Here</a:t>
              </a:r>
              <a:endParaRPr lang="ko-KR" altLang="en-US" sz="1200" b="1" dirty="0">
                <a:solidFill>
                  <a:schemeClr val="bg1"/>
                </a:solidFill>
                <a:latin typeface="Calibri" pitchFamily="34" charset="0"/>
                <a:cs typeface="Calibri" pitchFamily="34" charset="0"/>
              </a:endParaRPr>
            </a:p>
          </p:txBody>
        </p:sp>
        <p:sp>
          <p:nvSpPr>
            <p:cNvPr id="20" name="TextBox 19">
              <a:extLst>
                <a:ext uri="{FF2B5EF4-FFF2-40B4-BE49-F238E27FC236}">
                  <a16:creationId xmlns:a16="http://schemas.microsoft.com/office/drawing/2014/main" id="{DDEE1402-9D8B-432E-9AD7-3E65D6AC24E4}"/>
                </a:ext>
              </a:extLst>
            </p:cNvPr>
            <p:cNvSpPr txBox="1"/>
            <p:nvPr/>
          </p:nvSpPr>
          <p:spPr>
            <a:xfrm>
              <a:off x="6888088" y="4664403"/>
              <a:ext cx="2880320" cy="646331"/>
            </a:xfrm>
            <a:prstGeom prst="rect">
              <a:avLst/>
            </a:prstGeom>
            <a:noFill/>
          </p:spPr>
          <p:txBody>
            <a:bodyPr wrap="square" rtlCol="0">
              <a:spAutoFit/>
            </a:bodyPr>
            <a:lstStyle/>
            <a:p>
              <a:r>
                <a:rPr lang="en-US" altLang="ko-KR" sz="1200" dirty="0">
                  <a:solidFill>
                    <a:schemeClr val="bg1"/>
                  </a:solidFill>
                </a:rPr>
                <a:t>Example Text : </a:t>
              </a:r>
            </a:p>
            <a:p>
              <a:r>
                <a:rPr lang="en-US" altLang="ko-KR" sz="1200" dirty="0">
                  <a:solidFill>
                    <a:schemeClr val="bg1"/>
                  </a:solidFill>
                </a:rPr>
                <a:t>Get a modern PowerPoint  Presentation that is beautifully designed.</a:t>
              </a:r>
              <a:r>
                <a:rPr lang="en-US" altLang="ko-KR" sz="1200" dirty="0">
                  <a:solidFill>
                    <a:schemeClr val="bg1"/>
                  </a:solidFill>
                  <a:cs typeface="Arial" pitchFamily="34" charset="0"/>
                </a:rPr>
                <a:t> Easy to change colors, photos and Text. </a:t>
              </a:r>
              <a:endParaRPr lang="en-US" altLang="ko-KR" sz="1200" dirty="0">
                <a:solidFill>
                  <a:schemeClr val="bg1"/>
                </a:solidFill>
              </a:endParaRPr>
            </a:p>
          </p:txBody>
        </p:sp>
      </p:grpSp>
      <p:sp>
        <p:nvSpPr>
          <p:cNvPr id="21" name="TextBox 20">
            <a:extLst>
              <a:ext uri="{FF2B5EF4-FFF2-40B4-BE49-F238E27FC236}">
                <a16:creationId xmlns:a16="http://schemas.microsoft.com/office/drawing/2014/main" id="{24A7F4B0-54ED-4307-9C80-A82FC187CC1C}"/>
              </a:ext>
            </a:extLst>
          </p:cNvPr>
          <p:cNvSpPr txBox="1"/>
          <p:nvPr/>
        </p:nvSpPr>
        <p:spPr>
          <a:xfrm>
            <a:off x="4456438" y="4179530"/>
            <a:ext cx="1715762" cy="584775"/>
          </a:xfrm>
          <a:prstGeom prst="rect">
            <a:avLst/>
          </a:prstGeom>
          <a:noFill/>
        </p:spPr>
        <p:txBody>
          <a:bodyPr wrap="square" rtlCol="0">
            <a:spAutoFit/>
          </a:bodyPr>
          <a:lstStyle/>
          <a:p>
            <a:pPr algn="ctr"/>
            <a:r>
              <a:rPr lang="en-US" altLang="ko-KR" sz="3200" dirty="0">
                <a:solidFill>
                  <a:schemeClr val="accent3"/>
                </a:solidFill>
              </a:rPr>
              <a:t>25,600</a:t>
            </a:r>
          </a:p>
        </p:txBody>
      </p:sp>
      <p:grpSp>
        <p:nvGrpSpPr>
          <p:cNvPr id="22" name="그룹 40">
            <a:extLst>
              <a:ext uri="{FF2B5EF4-FFF2-40B4-BE49-F238E27FC236}">
                <a16:creationId xmlns:a16="http://schemas.microsoft.com/office/drawing/2014/main" id="{74B04843-723F-4A6E-8DF5-D5423ACC14F8}"/>
              </a:ext>
            </a:extLst>
          </p:cNvPr>
          <p:cNvGrpSpPr/>
          <p:nvPr/>
        </p:nvGrpSpPr>
        <p:grpSpPr>
          <a:xfrm>
            <a:off x="7429499" y="4023277"/>
            <a:ext cx="4097216" cy="897285"/>
            <a:chOff x="6888088" y="3198441"/>
            <a:chExt cx="2880320" cy="897285"/>
          </a:xfrm>
        </p:grpSpPr>
        <p:sp>
          <p:nvSpPr>
            <p:cNvPr id="23" name="TextBox 22">
              <a:extLst>
                <a:ext uri="{FF2B5EF4-FFF2-40B4-BE49-F238E27FC236}">
                  <a16:creationId xmlns:a16="http://schemas.microsoft.com/office/drawing/2014/main" id="{DDE3121A-C1EB-450E-BA79-C046B44E0DF6}"/>
                </a:ext>
              </a:extLst>
            </p:cNvPr>
            <p:cNvSpPr txBox="1"/>
            <p:nvPr/>
          </p:nvSpPr>
          <p:spPr>
            <a:xfrm>
              <a:off x="6888088" y="3198441"/>
              <a:ext cx="2880320" cy="276999"/>
            </a:xfrm>
            <a:prstGeom prst="rect">
              <a:avLst/>
            </a:prstGeom>
            <a:noFill/>
          </p:spPr>
          <p:txBody>
            <a:bodyPr wrap="square" rtlCol="0">
              <a:spAutoFit/>
            </a:bodyPr>
            <a:lstStyle/>
            <a:p>
              <a:r>
                <a:rPr lang="en-US" altLang="ko-KR" sz="1200" b="1" dirty="0">
                  <a:solidFill>
                    <a:schemeClr val="bg1"/>
                  </a:solidFill>
                  <a:latin typeface="Calibri" pitchFamily="34" charset="0"/>
                  <a:cs typeface="Calibri" pitchFamily="34" charset="0"/>
                </a:rPr>
                <a:t>Your Text Here</a:t>
              </a:r>
              <a:endParaRPr lang="ko-KR" altLang="en-US" sz="1200" b="1" dirty="0">
                <a:solidFill>
                  <a:schemeClr val="bg1"/>
                </a:solidFill>
                <a:latin typeface="Calibri" pitchFamily="34" charset="0"/>
                <a:cs typeface="Calibri" pitchFamily="34" charset="0"/>
              </a:endParaRPr>
            </a:p>
          </p:txBody>
        </p:sp>
        <p:sp>
          <p:nvSpPr>
            <p:cNvPr id="24" name="TextBox 23">
              <a:extLst>
                <a:ext uri="{FF2B5EF4-FFF2-40B4-BE49-F238E27FC236}">
                  <a16:creationId xmlns:a16="http://schemas.microsoft.com/office/drawing/2014/main" id="{50DFCE17-4318-41C5-B198-7601FF5C8846}"/>
                </a:ext>
              </a:extLst>
            </p:cNvPr>
            <p:cNvSpPr txBox="1"/>
            <p:nvPr/>
          </p:nvSpPr>
          <p:spPr>
            <a:xfrm>
              <a:off x="6888088" y="3449395"/>
              <a:ext cx="2880320" cy="646331"/>
            </a:xfrm>
            <a:prstGeom prst="rect">
              <a:avLst/>
            </a:prstGeom>
            <a:noFill/>
          </p:spPr>
          <p:txBody>
            <a:bodyPr wrap="square" rtlCol="0">
              <a:spAutoFit/>
            </a:bodyPr>
            <a:lstStyle/>
            <a:p>
              <a:r>
                <a:rPr lang="en-US" altLang="ko-KR" sz="1200" dirty="0">
                  <a:solidFill>
                    <a:schemeClr val="bg1"/>
                  </a:solidFill>
                </a:rPr>
                <a:t>Example Text : </a:t>
              </a:r>
            </a:p>
            <a:p>
              <a:r>
                <a:rPr lang="en-US" altLang="ko-KR" sz="1200" dirty="0">
                  <a:solidFill>
                    <a:schemeClr val="bg1"/>
                  </a:solidFill>
                </a:rPr>
                <a:t>Get a modern PowerPoint  Presentation that is beautifully designed.</a:t>
              </a:r>
              <a:r>
                <a:rPr lang="en-US" altLang="ko-KR" sz="1200" dirty="0">
                  <a:solidFill>
                    <a:schemeClr val="bg1"/>
                  </a:solidFill>
                  <a:cs typeface="Arial" pitchFamily="34" charset="0"/>
                </a:rPr>
                <a:t> Easy to change colors, photos and Text. </a:t>
              </a:r>
              <a:endParaRPr lang="en-US" altLang="ko-KR" sz="1200" dirty="0">
                <a:solidFill>
                  <a:schemeClr val="bg1"/>
                </a:solidFill>
              </a:endParaRPr>
            </a:p>
          </p:txBody>
        </p:sp>
      </p:grpSp>
      <p:cxnSp>
        <p:nvCxnSpPr>
          <p:cNvPr id="25" name="Straight Connector 26">
            <a:extLst>
              <a:ext uri="{FF2B5EF4-FFF2-40B4-BE49-F238E27FC236}">
                <a16:creationId xmlns:a16="http://schemas.microsoft.com/office/drawing/2014/main" id="{55908AFB-FEAD-47E6-B84E-24F337981B77}"/>
              </a:ext>
            </a:extLst>
          </p:cNvPr>
          <p:cNvCxnSpPr>
            <a:cxnSpLocks/>
            <a:endCxn id="17" idx="1"/>
          </p:cNvCxnSpPr>
          <p:nvPr/>
        </p:nvCxnSpPr>
        <p:spPr>
          <a:xfrm>
            <a:off x="2470638" y="4426048"/>
            <a:ext cx="1985800" cy="1192182"/>
          </a:xfrm>
          <a:prstGeom prst="line">
            <a:avLst/>
          </a:prstGeom>
          <a:ln w="25400">
            <a:solidFill>
              <a:schemeClr val="accent4"/>
            </a:solidFill>
            <a:prstDash val="dash"/>
            <a:tailEnd type="oval"/>
          </a:ln>
        </p:spPr>
        <p:style>
          <a:lnRef idx="1">
            <a:schemeClr val="accent1"/>
          </a:lnRef>
          <a:fillRef idx="0">
            <a:schemeClr val="accent1"/>
          </a:fillRef>
          <a:effectRef idx="0">
            <a:schemeClr val="accent1"/>
          </a:effectRef>
          <a:fontRef idx="minor">
            <a:schemeClr val="tx1"/>
          </a:fontRef>
        </p:style>
      </p:cxnSp>
      <p:graphicFrame>
        <p:nvGraphicFramePr>
          <p:cNvPr id="26" name="SmartArt Placeholder 13">
            <a:extLst>
              <a:ext uri="{FF2B5EF4-FFF2-40B4-BE49-F238E27FC236}">
                <a16:creationId xmlns:a16="http://schemas.microsoft.com/office/drawing/2014/main" id="{CB95370D-DDAF-4FD4-B132-9E7A680CFDAF}"/>
              </a:ext>
            </a:extLst>
          </p:cNvPr>
          <p:cNvGraphicFramePr>
            <a:graphicFrameLocks/>
          </p:cNvGraphicFramePr>
          <p:nvPr>
            <p:extLst>
              <p:ext uri="{D42A27DB-BD31-4B8C-83A1-F6EECF244321}">
                <p14:modId xmlns:p14="http://schemas.microsoft.com/office/powerpoint/2010/main" val="3127027970"/>
              </p:ext>
            </p:extLst>
          </p:nvPr>
        </p:nvGraphicFramePr>
        <p:xfrm>
          <a:off x="1137690" y="3283800"/>
          <a:ext cx="1532386" cy="1347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7" name="Straight Connector 26">
            <a:extLst>
              <a:ext uri="{FF2B5EF4-FFF2-40B4-BE49-F238E27FC236}">
                <a16:creationId xmlns:a16="http://schemas.microsoft.com/office/drawing/2014/main" id="{6C1DE9EF-028A-4EB5-AAA4-18AC7A174D5D}"/>
              </a:ext>
            </a:extLst>
          </p:cNvPr>
          <p:cNvCxnSpPr>
            <a:cxnSpLocks/>
            <a:stCxn id="9" idx="3"/>
          </p:cNvCxnSpPr>
          <p:nvPr/>
        </p:nvCxnSpPr>
        <p:spPr>
          <a:xfrm>
            <a:off x="6172200" y="2179296"/>
            <a:ext cx="1188000" cy="1"/>
          </a:xfrm>
          <a:prstGeom prst="line">
            <a:avLst/>
          </a:prstGeom>
          <a:ln w="19050">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6">
            <a:extLst>
              <a:ext uri="{FF2B5EF4-FFF2-40B4-BE49-F238E27FC236}">
                <a16:creationId xmlns:a16="http://schemas.microsoft.com/office/drawing/2014/main" id="{7C28E0A5-578A-4D81-B381-9049261D383B}"/>
              </a:ext>
            </a:extLst>
          </p:cNvPr>
          <p:cNvCxnSpPr>
            <a:cxnSpLocks/>
            <a:stCxn id="13" idx="3"/>
          </p:cNvCxnSpPr>
          <p:nvPr/>
        </p:nvCxnSpPr>
        <p:spPr>
          <a:xfrm>
            <a:off x="6172200" y="3325608"/>
            <a:ext cx="1188000" cy="0"/>
          </a:xfrm>
          <a:prstGeom prst="line">
            <a:avLst/>
          </a:prstGeom>
          <a:ln w="1905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6">
            <a:extLst>
              <a:ext uri="{FF2B5EF4-FFF2-40B4-BE49-F238E27FC236}">
                <a16:creationId xmlns:a16="http://schemas.microsoft.com/office/drawing/2014/main" id="{597295FE-F6C6-42EC-AA31-FE738A2900C5}"/>
              </a:ext>
            </a:extLst>
          </p:cNvPr>
          <p:cNvCxnSpPr>
            <a:cxnSpLocks/>
            <a:stCxn id="21" idx="3"/>
          </p:cNvCxnSpPr>
          <p:nvPr/>
        </p:nvCxnSpPr>
        <p:spPr>
          <a:xfrm>
            <a:off x="6172200" y="4471918"/>
            <a:ext cx="1188000" cy="1"/>
          </a:xfrm>
          <a:prstGeom prst="line">
            <a:avLst/>
          </a:prstGeom>
          <a:ln w="19050">
            <a:solidFill>
              <a:schemeClr val="accent3"/>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6">
            <a:extLst>
              <a:ext uri="{FF2B5EF4-FFF2-40B4-BE49-F238E27FC236}">
                <a16:creationId xmlns:a16="http://schemas.microsoft.com/office/drawing/2014/main" id="{A9E4BAD8-2575-4276-AC45-3F73EF81DBD7}"/>
              </a:ext>
            </a:extLst>
          </p:cNvPr>
          <p:cNvCxnSpPr>
            <a:cxnSpLocks/>
            <a:stCxn id="17" idx="3"/>
          </p:cNvCxnSpPr>
          <p:nvPr/>
        </p:nvCxnSpPr>
        <p:spPr>
          <a:xfrm>
            <a:off x="6172200" y="5618230"/>
            <a:ext cx="1188000" cy="0"/>
          </a:xfrm>
          <a:prstGeom prst="line">
            <a:avLst/>
          </a:prstGeom>
          <a:ln w="25400">
            <a:solidFill>
              <a:schemeClr val="accent4"/>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174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8" name="Isosceles Triangle 7">
            <a:extLst>
              <a:ext uri="{FF2B5EF4-FFF2-40B4-BE49-F238E27FC236}">
                <a16:creationId xmlns:a16="http://schemas.microsoft.com/office/drawing/2014/main" id="{E45F8E5A-DB83-4975-A5E9-357AC4189BED}"/>
              </a:ext>
            </a:extLst>
          </p:cNvPr>
          <p:cNvSpPr/>
          <p:nvPr/>
        </p:nvSpPr>
        <p:spPr>
          <a:xfrm rot="16200000" flipV="1">
            <a:off x="3305485" y="2540156"/>
            <a:ext cx="252000" cy="252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4" name="Isosceles Triangle 23">
            <a:extLst>
              <a:ext uri="{FF2B5EF4-FFF2-40B4-BE49-F238E27FC236}">
                <a16:creationId xmlns:a16="http://schemas.microsoft.com/office/drawing/2014/main" id="{DB2DCD21-F778-42C6-B7E9-4C2025D79D6C}"/>
              </a:ext>
            </a:extLst>
          </p:cNvPr>
          <p:cNvSpPr/>
          <p:nvPr/>
        </p:nvSpPr>
        <p:spPr>
          <a:xfrm rot="16200000" flipV="1">
            <a:off x="6115339" y="2540156"/>
            <a:ext cx="252000" cy="2520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Isosceles Triangle 24">
            <a:extLst>
              <a:ext uri="{FF2B5EF4-FFF2-40B4-BE49-F238E27FC236}">
                <a16:creationId xmlns:a16="http://schemas.microsoft.com/office/drawing/2014/main" id="{EEBDF8B5-AB42-4EA6-9587-C8A699C6421F}"/>
              </a:ext>
            </a:extLst>
          </p:cNvPr>
          <p:cNvSpPr/>
          <p:nvPr/>
        </p:nvSpPr>
        <p:spPr>
          <a:xfrm rot="16200000" flipV="1">
            <a:off x="8925193" y="2540156"/>
            <a:ext cx="252000" cy="2520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Oval 13">
            <a:extLst>
              <a:ext uri="{FF2B5EF4-FFF2-40B4-BE49-F238E27FC236}">
                <a16:creationId xmlns:a16="http://schemas.microsoft.com/office/drawing/2014/main" id="{8055F37D-6E23-477A-B753-F39A4E748AA1}"/>
              </a:ext>
            </a:extLst>
          </p:cNvPr>
          <p:cNvSpPr/>
          <p:nvPr/>
        </p:nvSpPr>
        <p:spPr>
          <a:xfrm>
            <a:off x="6944611" y="1990058"/>
            <a:ext cx="1403310" cy="140331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38" name="Group 37">
            <a:extLst>
              <a:ext uri="{FF2B5EF4-FFF2-40B4-BE49-F238E27FC236}">
                <a16:creationId xmlns:a16="http://schemas.microsoft.com/office/drawing/2014/main" id="{B91BC38C-A4FC-43DB-83AD-ADE69CAF30BB}"/>
              </a:ext>
            </a:extLst>
          </p:cNvPr>
          <p:cNvGrpSpPr/>
          <p:nvPr/>
        </p:nvGrpSpPr>
        <p:grpSpPr>
          <a:xfrm>
            <a:off x="6833025" y="3502227"/>
            <a:ext cx="1622140" cy="1929700"/>
            <a:chOff x="7463140" y="3502227"/>
            <a:chExt cx="1622140" cy="1929700"/>
          </a:xfrm>
        </p:grpSpPr>
        <p:sp>
          <p:nvSpPr>
            <p:cNvPr id="16" name="TextBox 15">
              <a:extLst>
                <a:ext uri="{FF2B5EF4-FFF2-40B4-BE49-F238E27FC236}">
                  <a16:creationId xmlns:a16="http://schemas.microsoft.com/office/drawing/2014/main" id="{61F6C4A7-EFCF-435F-AA64-3E2BAB3EF577}"/>
                </a:ext>
              </a:extLst>
            </p:cNvPr>
            <p:cNvSpPr txBox="1"/>
            <p:nvPr/>
          </p:nvSpPr>
          <p:spPr>
            <a:xfrm>
              <a:off x="7463140" y="3862267"/>
              <a:ext cx="1622140" cy="1569660"/>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I hope and I believe that this Template will your Time and Money. </a:t>
              </a:r>
            </a:p>
          </p:txBody>
        </p:sp>
        <p:sp>
          <p:nvSpPr>
            <p:cNvPr id="17" name="TextBox 16">
              <a:extLst>
                <a:ext uri="{FF2B5EF4-FFF2-40B4-BE49-F238E27FC236}">
                  <a16:creationId xmlns:a16="http://schemas.microsoft.com/office/drawing/2014/main" id="{383AA94A-5F94-4ED8-B553-966268BCD517}"/>
                </a:ext>
              </a:extLst>
            </p:cNvPr>
            <p:cNvSpPr txBox="1"/>
            <p:nvPr/>
          </p:nvSpPr>
          <p:spPr>
            <a:xfrm>
              <a:off x="7463140" y="3502227"/>
              <a:ext cx="1622140" cy="307777"/>
            </a:xfrm>
            <a:prstGeom prst="rect">
              <a:avLst/>
            </a:prstGeom>
            <a:noFill/>
          </p:spPr>
          <p:txBody>
            <a:bodyPr wrap="square" rtlCol="0">
              <a:spAutoFit/>
            </a:bodyPr>
            <a:lstStyle/>
            <a:p>
              <a:pPr algn="ctr"/>
              <a:r>
                <a:rPr lang="en-US" altLang="ko-KR" sz="1400" dirty="0">
                  <a:solidFill>
                    <a:schemeClr val="bg1"/>
                  </a:solidFill>
                  <a:cs typeface="Arial" pitchFamily="34" charset="0"/>
                </a:rPr>
                <a:t>Contents C</a:t>
              </a:r>
              <a:endParaRPr lang="ko-KR" altLang="en-US" sz="1400" dirty="0">
                <a:solidFill>
                  <a:schemeClr val="bg1"/>
                </a:solidFill>
                <a:cs typeface="Arial" pitchFamily="34" charset="0"/>
              </a:endParaRPr>
            </a:p>
          </p:txBody>
        </p:sp>
      </p:grpSp>
      <p:sp>
        <p:nvSpPr>
          <p:cNvPr id="18" name="TextBox 17">
            <a:extLst>
              <a:ext uri="{FF2B5EF4-FFF2-40B4-BE49-F238E27FC236}">
                <a16:creationId xmlns:a16="http://schemas.microsoft.com/office/drawing/2014/main" id="{FEF27C44-6827-40E0-B914-F1A3F15B655B}"/>
              </a:ext>
            </a:extLst>
          </p:cNvPr>
          <p:cNvSpPr txBox="1"/>
          <p:nvPr/>
        </p:nvSpPr>
        <p:spPr>
          <a:xfrm>
            <a:off x="6837367" y="5450637"/>
            <a:ext cx="1622140" cy="507831"/>
          </a:xfrm>
          <a:prstGeom prst="rect">
            <a:avLst/>
          </a:prstGeom>
          <a:noFill/>
        </p:spPr>
        <p:txBody>
          <a:bodyPr wrap="square" rtlCol="0">
            <a:spAutoFit/>
          </a:bodyPr>
          <a:lstStyle/>
          <a:p>
            <a:pPr algn="ctr"/>
            <a:r>
              <a:rPr lang="en-US" altLang="ko-KR" sz="2700" dirty="0">
                <a:solidFill>
                  <a:schemeClr val="accent3"/>
                </a:solidFill>
                <a:cs typeface="Arial" pitchFamily="34" charset="0"/>
              </a:rPr>
              <a:t>$75,000</a:t>
            </a:r>
            <a:endParaRPr lang="ko-KR" altLang="en-US" sz="2700" dirty="0">
              <a:solidFill>
                <a:schemeClr val="accent3"/>
              </a:solidFill>
              <a:cs typeface="Arial" pitchFamily="34" charset="0"/>
            </a:endParaRPr>
          </a:p>
        </p:txBody>
      </p:sp>
      <p:sp>
        <p:nvSpPr>
          <p:cNvPr id="32" name="Freeform 18">
            <a:extLst>
              <a:ext uri="{FF2B5EF4-FFF2-40B4-BE49-F238E27FC236}">
                <a16:creationId xmlns:a16="http://schemas.microsoft.com/office/drawing/2014/main" id="{91DCB684-A5DD-44BE-AD7F-2F3C887156E2}"/>
              </a:ext>
            </a:extLst>
          </p:cNvPr>
          <p:cNvSpPr/>
          <p:nvPr/>
        </p:nvSpPr>
        <p:spPr>
          <a:xfrm>
            <a:off x="7393818" y="2445248"/>
            <a:ext cx="500552" cy="40398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Oval 2">
            <a:extLst>
              <a:ext uri="{FF2B5EF4-FFF2-40B4-BE49-F238E27FC236}">
                <a16:creationId xmlns:a16="http://schemas.microsoft.com/office/drawing/2014/main" id="{F4FD61F9-EDB4-41B6-9D5C-1FDB6DE11245}"/>
              </a:ext>
            </a:extLst>
          </p:cNvPr>
          <p:cNvSpPr/>
          <p:nvPr/>
        </p:nvSpPr>
        <p:spPr>
          <a:xfrm>
            <a:off x="1324903" y="1990058"/>
            <a:ext cx="1403310" cy="140331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41" name="Group 40">
            <a:extLst>
              <a:ext uri="{FF2B5EF4-FFF2-40B4-BE49-F238E27FC236}">
                <a16:creationId xmlns:a16="http://schemas.microsoft.com/office/drawing/2014/main" id="{D3F788B1-5C9C-4423-AE96-42B706EEB0DC}"/>
              </a:ext>
            </a:extLst>
          </p:cNvPr>
          <p:cNvGrpSpPr/>
          <p:nvPr/>
        </p:nvGrpSpPr>
        <p:grpSpPr>
          <a:xfrm>
            <a:off x="1213317" y="3502227"/>
            <a:ext cx="1622140" cy="1929700"/>
            <a:chOff x="3103664" y="3502227"/>
            <a:chExt cx="1622140" cy="1929700"/>
          </a:xfrm>
        </p:grpSpPr>
        <p:sp>
          <p:nvSpPr>
            <p:cNvPr id="5" name="TextBox 4">
              <a:extLst>
                <a:ext uri="{FF2B5EF4-FFF2-40B4-BE49-F238E27FC236}">
                  <a16:creationId xmlns:a16="http://schemas.microsoft.com/office/drawing/2014/main" id="{0A7CA30F-FAA5-4BDA-A11E-E3C87C750F4C}"/>
                </a:ext>
              </a:extLst>
            </p:cNvPr>
            <p:cNvSpPr txBox="1"/>
            <p:nvPr/>
          </p:nvSpPr>
          <p:spPr>
            <a:xfrm>
              <a:off x="3103664" y="3862267"/>
              <a:ext cx="1622140" cy="1569660"/>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I hope and I believe that this Template will your Time and Money. </a:t>
              </a:r>
            </a:p>
          </p:txBody>
        </p:sp>
        <p:sp>
          <p:nvSpPr>
            <p:cNvPr id="6" name="TextBox 5">
              <a:extLst>
                <a:ext uri="{FF2B5EF4-FFF2-40B4-BE49-F238E27FC236}">
                  <a16:creationId xmlns:a16="http://schemas.microsoft.com/office/drawing/2014/main" id="{23CE92A3-4E61-4670-A7A7-7BBBAAA3548F}"/>
                </a:ext>
              </a:extLst>
            </p:cNvPr>
            <p:cNvSpPr txBox="1"/>
            <p:nvPr/>
          </p:nvSpPr>
          <p:spPr>
            <a:xfrm>
              <a:off x="3103664" y="3502227"/>
              <a:ext cx="1622140" cy="307777"/>
            </a:xfrm>
            <a:prstGeom prst="rect">
              <a:avLst/>
            </a:prstGeom>
            <a:noFill/>
          </p:spPr>
          <p:txBody>
            <a:bodyPr wrap="square" rtlCol="0">
              <a:spAutoFit/>
            </a:bodyPr>
            <a:lstStyle/>
            <a:p>
              <a:pPr algn="ctr"/>
              <a:r>
                <a:rPr lang="en-US" altLang="ko-KR" sz="1400" dirty="0">
                  <a:solidFill>
                    <a:schemeClr val="bg1"/>
                  </a:solidFill>
                  <a:cs typeface="Arial" pitchFamily="34" charset="0"/>
                </a:rPr>
                <a:t>Contents A </a:t>
              </a:r>
              <a:endParaRPr lang="ko-KR" altLang="en-US" sz="1400" dirty="0">
                <a:solidFill>
                  <a:schemeClr val="bg1"/>
                </a:solidFill>
                <a:cs typeface="Arial" pitchFamily="34" charset="0"/>
              </a:endParaRPr>
            </a:p>
          </p:txBody>
        </p:sp>
      </p:grpSp>
      <p:sp>
        <p:nvSpPr>
          <p:cNvPr id="7" name="TextBox 6">
            <a:extLst>
              <a:ext uri="{FF2B5EF4-FFF2-40B4-BE49-F238E27FC236}">
                <a16:creationId xmlns:a16="http://schemas.microsoft.com/office/drawing/2014/main" id="{D5D5C055-68FD-4FF2-9B6D-1BB6471CCCEA}"/>
              </a:ext>
            </a:extLst>
          </p:cNvPr>
          <p:cNvSpPr txBox="1"/>
          <p:nvPr/>
        </p:nvSpPr>
        <p:spPr>
          <a:xfrm>
            <a:off x="1217659" y="5450637"/>
            <a:ext cx="1622140" cy="507831"/>
          </a:xfrm>
          <a:prstGeom prst="rect">
            <a:avLst/>
          </a:prstGeom>
          <a:noFill/>
        </p:spPr>
        <p:txBody>
          <a:bodyPr wrap="square" rtlCol="0">
            <a:spAutoFit/>
          </a:bodyPr>
          <a:lstStyle/>
          <a:p>
            <a:pPr algn="ctr"/>
            <a:r>
              <a:rPr lang="en-US" altLang="ko-KR" sz="2700" dirty="0">
                <a:solidFill>
                  <a:schemeClr val="accent1"/>
                </a:solidFill>
                <a:cs typeface="Arial" pitchFamily="34" charset="0"/>
              </a:rPr>
              <a:t>$54,000</a:t>
            </a:r>
            <a:endParaRPr lang="ko-KR" altLang="en-US" sz="2700" dirty="0">
              <a:solidFill>
                <a:schemeClr val="accent1"/>
              </a:solidFill>
              <a:cs typeface="Arial" pitchFamily="34" charset="0"/>
            </a:endParaRPr>
          </a:p>
        </p:txBody>
      </p:sp>
      <p:sp>
        <p:nvSpPr>
          <p:cNvPr id="34" name="Rounded Rectangle 25">
            <a:extLst>
              <a:ext uri="{FF2B5EF4-FFF2-40B4-BE49-F238E27FC236}">
                <a16:creationId xmlns:a16="http://schemas.microsoft.com/office/drawing/2014/main" id="{1A7B3EAD-E5F0-4156-909B-931E7D62D60D}"/>
              </a:ext>
            </a:extLst>
          </p:cNvPr>
          <p:cNvSpPr/>
          <p:nvPr/>
        </p:nvSpPr>
        <p:spPr>
          <a:xfrm>
            <a:off x="1778317" y="2535181"/>
            <a:ext cx="482670" cy="353721"/>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 name="Oval 8">
            <a:extLst>
              <a:ext uri="{FF2B5EF4-FFF2-40B4-BE49-F238E27FC236}">
                <a16:creationId xmlns:a16="http://schemas.microsoft.com/office/drawing/2014/main" id="{3DC013B0-45D5-4664-B40A-BC1C2F8C8528}"/>
              </a:ext>
            </a:extLst>
          </p:cNvPr>
          <p:cNvSpPr/>
          <p:nvPr/>
        </p:nvSpPr>
        <p:spPr>
          <a:xfrm>
            <a:off x="4134757" y="1990058"/>
            <a:ext cx="1403310" cy="140331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39" name="Group 38">
            <a:extLst>
              <a:ext uri="{FF2B5EF4-FFF2-40B4-BE49-F238E27FC236}">
                <a16:creationId xmlns:a16="http://schemas.microsoft.com/office/drawing/2014/main" id="{4C71DDF4-608D-40A1-8703-0F03C2CF8443}"/>
              </a:ext>
            </a:extLst>
          </p:cNvPr>
          <p:cNvGrpSpPr/>
          <p:nvPr/>
        </p:nvGrpSpPr>
        <p:grpSpPr>
          <a:xfrm>
            <a:off x="4023171" y="3502227"/>
            <a:ext cx="1622140" cy="1929700"/>
            <a:chOff x="5283402" y="3502227"/>
            <a:chExt cx="1622140" cy="1929700"/>
          </a:xfrm>
        </p:grpSpPr>
        <p:sp>
          <p:nvSpPr>
            <p:cNvPr id="11" name="TextBox 10">
              <a:extLst>
                <a:ext uri="{FF2B5EF4-FFF2-40B4-BE49-F238E27FC236}">
                  <a16:creationId xmlns:a16="http://schemas.microsoft.com/office/drawing/2014/main" id="{39C877DA-1E7A-4755-A059-9BD98A254DCF}"/>
                </a:ext>
              </a:extLst>
            </p:cNvPr>
            <p:cNvSpPr txBox="1"/>
            <p:nvPr/>
          </p:nvSpPr>
          <p:spPr>
            <a:xfrm>
              <a:off x="5283402" y="3862267"/>
              <a:ext cx="1622140" cy="1569660"/>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I hope and I believe that this Template will your Time and Money. </a:t>
              </a:r>
            </a:p>
          </p:txBody>
        </p:sp>
        <p:sp>
          <p:nvSpPr>
            <p:cNvPr id="12" name="TextBox 11">
              <a:extLst>
                <a:ext uri="{FF2B5EF4-FFF2-40B4-BE49-F238E27FC236}">
                  <a16:creationId xmlns:a16="http://schemas.microsoft.com/office/drawing/2014/main" id="{3C234E22-6249-4AD2-9406-E40915CB007E}"/>
                </a:ext>
              </a:extLst>
            </p:cNvPr>
            <p:cNvSpPr txBox="1"/>
            <p:nvPr/>
          </p:nvSpPr>
          <p:spPr>
            <a:xfrm>
              <a:off x="5283402" y="3502227"/>
              <a:ext cx="1622140" cy="307777"/>
            </a:xfrm>
            <a:prstGeom prst="rect">
              <a:avLst/>
            </a:prstGeom>
            <a:noFill/>
          </p:spPr>
          <p:txBody>
            <a:bodyPr wrap="square" rtlCol="0">
              <a:spAutoFit/>
            </a:bodyPr>
            <a:lstStyle/>
            <a:p>
              <a:pPr algn="ctr"/>
              <a:r>
                <a:rPr lang="en-US" altLang="ko-KR" sz="1400" dirty="0">
                  <a:solidFill>
                    <a:schemeClr val="bg1"/>
                  </a:solidFill>
                  <a:cs typeface="Arial" pitchFamily="34" charset="0"/>
                </a:rPr>
                <a:t>Contents B </a:t>
              </a:r>
              <a:endParaRPr lang="ko-KR" altLang="en-US" sz="1400" dirty="0">
                <a:solidFill>
                  <a:schemeClr val="bg1"/>
                </a:solidFill>
                <a:cs typeface="Arial" pitchFamily="34" charset="0"/>
              </a:endParaRPr>
            </a:p>
          </p:txBody>
        </p:sp>
      </p:grpSp>
      <p:sp>
        <p:nvSpPr>
          <p:cNvPr id="13" name="TextBox 12">
            <a:extLst>
              <a:ext uri="{FF2B5EF4-FFF2-40B4-BE49-F238E27FC236}">
                <a16:creationId xmlns:a16="http://schemas.microsoft.com/office/drawing/2014/main" id="{114AFF5A-99FA-4E42-85F9-BFC9C7D87F9A}"/>
              </a:ext>
            </a:extLst>
          </p:cNvPr>
          <p:cNvSpPr txBox="1"/>
          <p:nvPr/>
        </p:nvSpPr>
        <p:spPr>
          <a:xfrm>
            <a:off x="4027513" y="5450637"/>
            <a:ext cx="1622140" cy="507831"/>
          </a:xfrm>
          <a:prstGeom prst="rect">
            <a:avLst/>
          </a:prstGeom>
          <a:noFill/>
        </p:spPr>
        <p:txBody>
          <a:bodyPr wrap="square" rtlCol="0">
            <a:spAutoFit/>
          </a:bodyPr>
          <a:lstStyle/>
          <a:p>
            <a:pPr algn="ctr"/>
            <a:r>
              <a:rPr lang="en-US" altLang="ko-KR" sz="2700" dirty="0">
                <a:solidFill>
                  <a:schemeClr val="accent2"/>
                </a:solidFill>
                <a:cs typeface="Arial" pitchFamily="34" charset="0"/>
              </a:rPr>
              <a:t>$64,000</a:t>
            </a:r>
            <a:endParaRPr lang="ko-KR" altLang="en-US" sz="2700" dirty="0">
              <a:solidFill>
                <a:schemeClr val="accent2"/>
              </a:solidFill>
              <a:cs typeface="Arial" pitchFamily="34" charset="0"/>
            </a:endParaRPr>
          </a:p>
        </p:txBody>
      </p:sp>
      <p:sp>
        <p:nvSpPr>
          <p:cNvPr id="35" name="Trapezoid 22">
            <a:extLst>
              <a:ext uri="{FF2B5EF4-FFF2-40B4-BE49-F238E27FC236}">
                <a16:creationId xmlns:a16="http://schemas.microsoft.com/office/drawing/2014/main" id="{D363B3B6-2810-4D34-8648-AE4501FC8832}"/>
              </a:ext>
            </a:extLst>
          </p:cNvPr>
          <p:cNvSpPr>
            <a:spLocks noChangeAspect="1"/>
          </p:cNvSpPr>
          <p:nvPr/>
        </p:nvSpPr>
        <p:spPr>
          <a:xfrm>
            <a:off x="4604607" y="2540155"/>
            <a:ext cx="526577" cy="26788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Oval 18">
            <a:extLst>
              <a:ext uri="{FF2B5EF4-FFF2-40B4-BE49-F238E27FC236}">
                <a16:creationId xmlns:a16="http://schemas.microsoft.com/office/drawing/2014/main" id="{51BA6370-0C35-458F-95FE-54480E229A9D}"/>
              </a:ext>
            </a:extLst>
          </p:cNvPr>
          <p:cNvSpPr/>
          <p:nvPr/>
        </p:nvSpPr>
        <p:spPr>
          <a:xfrm>
            <a:off x="9754464" y="1990058"/>
            <a:ext cx="1403310" cy="140331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grpSp>
        <p:nvGrpSpPr>
          <p:cNvPr id="37" name="Group 36">
            <a:extLst>
              <a:ext uri="{FF2B5EF4-FFF2-40B4-BE49-F238E27FC236}">
                <a16:creationId xmlns:a16="http://schemas.microsoft.com/office/drawing/2014/main" id="{E0D82964-9C14-4483-8294-64EEEE684BF5}"/>
              </a:ext>
            </a:extLst>
          </p:cNvPr>
          <p:cNvGrpSpPr/>
          <p:nvPr/>
        </p:nvGrpSpPr>
        <p:grpSpPr>
          <a:xfrm>
            <a:off x="9642878" y="3502227"/>
            <a:ext cx="1622140" cy="1929700"/>
            <a:chOff x="9642878" y="3502227"/>
            <a:chExt cx="1622140" cy="1929700"/>
          </a:xfrm>
        </p:grpSpPr>
        <p:sp>
          <p:nvSpPr>
            <p:cNvPr id="21" name="TextBox 20">
              <a:extLst>
                <a:ext uri="{FF2B5EF4-FFF2-40B4-BE49-F238E27FC236}">
                  <a16:creationId xmlns:a16="http://schemas.microsoft.com/office/drawing/2014/main" id="{6DD7A004-CF5A-4C7B-B656-CAE0D93A5D98}"/>
                </a:ext>
              </a:extLst>
            </p:cNvPr>
            <p:cNvSpPr txBox="1"/>
            <p:nvPr/>
          </p:nvSpPr>
          <p:spPr>
            <a:xfrm>
              <a:off x="9642878" y="3862267"/>
              <a:ext cx="1622140" cy="1569660"/>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I hope and I believe that this Template will your Time and Money. </a:t>
              </a:r>
            </a:p>
          </p:txBody>
        </p:sp>
        <p:sp>
          <p:nvSpPr>
            <p:cNvPr id="22" name="TextBox 21">
              <a:extLst>
                <a:ext uri="{FF2B5EF4-FFF2-40B4-BE49-F238E27FC236}">
                  <a16:creationId xmlns:a16="http://schemas.microsoft.com/office/drawing/2014/main" id="{45274C8A-52FF-4E64-94A7-0A2D3706967E}"/>
                </a:ext>
              </a:extLst>
            </p:cNvPr>
            <p:cNvSpPr txBox="1"/>
            <p:nvPr/>
          </p:nvSpPr>
          <p:spPr>
            <a:xfrm>
              <a:off x="9642878" y="3502227"/>
              <a:ext cx="1622140" cy="307777"/>
            </a:xfrm>
            <a:prstGeom prst="rect">
              <a:avLst/>
            </a:prstGeom>
            <a:noFill/>
          </p:spPr>
          <p:txBody>
            <a:bodyPr wrap="square" rtlCol="0">
              <a:spAutoFit/>
            </a:bodyPr>
            <a:lstStyle/>
            <a:p>
              <a:pPr algn="ctr"/>
              <a:r>
                <a:rPr lang="en-US" altLang="ko-KR" sz="1400" dirty="0">
                  <a:solidFill>
                    <a:schemeClr val="bg1"/>
                  </a:solidFill>
                  <a:cs typeface="Arial" pitchFamily="34" charset="0"/>
                </a:rPr>
                <a:t>Contents D </a:t>
              </a:r>
              <a:endParaRPr lang="ko-KR" altLang="en-US" sz="1400"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55F18EF1-6DAF-4532-B426-C006EBD564B2}"/>
              </a:ext>
            </a:extLst>
          </p:cNvPr>
          <p:cNvSpPr txBox="1"/>
          <p:nvPr/>
        </p:nvSpPr>
        <p:spPr>
          <a:xfrm>
            <a:off x="9647220" y="5450637"/>
            <a:ext cx="1622140" cy="507831"/>
          </a:xfrm>
          <a:prstGeom prst="rect">
            <a:avLst/>
          </a:prstGeom>
          <a:noFill/>
        </p:spPr>
        <p:txBody>
          <a:bodyPr wrap="square" rtlCol="0">
            <a:spAutoFit/>
          </a:bodyPr>
          <a:lstStyle/>
          <a:p>
            <a:pPr algn="ctr"/>
            <a:r>
              <a:rPr lang="en-US" altLang="ko-KR" sz="2700" dirty="0">
                <a:solidFill>
                  <a:schemeClr val="accent4"/>
                </a:solidFill>
                <a:cs typeface="Arial" pitchFamily="34" charset="0"/>
              </a:rPr>
              <a:t>$92,000</a:t>
            </a:r>
            <a:endParaRPr lang="ko-KR" altLang="en-US" sz="2700" dirty="0">
              <a:solidFill>
                <a:schemeClr val="accent4"/>
              </a:solidFill>
              <a:cs typeface="Arial" pitchFamily="34" charset="0"/>
            </a:endParaRPr>
          </a:p>
        </p:txBody>
      </p:sp>
      <p:sp>
        <p:nvSpPr>
          <p:cNvPr id="36" name="Freeform 53">
            <a:extLst>
              <a:ext uri="{FF2B5EF4-FFF2-40B4-BE49-F238E27FC236}">
                <a16:creationId xmlns:a16="http://schemas.microsoft.com/office/drawing/2014/main" id="{DA7891E7-6907-4E2A-99A7-16D8AE7ADCED}"/>
              </a:ext>
            </a:extLst>
          </p:cNvPr>
          <p:cNvSpPr/>
          <p:nvPr/>
        </p:nvSpPr>
        <p:spPr>
          <a:xfrm>
            <a:off x="10268677" y="2456894"/>
            <a:ext cx="448260" cy="459584"/>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721123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3"/>
          </p:nvPr>
        </p:nvSpPr>
        <p:spPr>
          <a:prstGeom prst="rect">
            <a:avLst/>
          </a:prstGeom>
        </p:spPr>
        <p:txBody>
          <a:bodyPr/>
          <a:lstStyle/>
          <a:p>
            <a:r>
              <a:rPr lang="en-US" dirty="0"/>
              <a:t>Infographic Style</a:t>
            </a:r>
          </a:p>
        </p:txBody>
      </p:sp>
      <p:sp>
        <p:nvSpPr>
          <p:cNvPr id="7" name="TextBox 6">
            <a:extLst>
              <a:ext uri="{FF2B5EF4-FFF2-40B4-BE49-F238E27FC236}">
                <a16:creationId xmlns:a16="http://schemas.microsoft.com/office/drawing/2014/main" id="{68FA070B-864E-4E75-9689-996EDF647845}"/>
              </a:ext>
            </a:extLst>
          </p:cNvPr>
          <p:cNvSpPr txBox="1"/>
          <p:nvPr/>
        </p:nvSpPr>
        <p:spPr>
          <a:xfrm>
            <a:off x="2089149" y="5286693"/>
            <a:ext cx="8217476"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Easy to change colors, photos and Text. Get a modern PowerPoint  Presentation that is beautifully designed. </a:t>
            </a:r>
          </a:p>
        </p:txBody>
      </p:sp>
      <p:grpSp>
        <p:nvGrpSpPr>
          <p:cNvPr id="8" name="Group 19">
            <a:extLst>
              <a:ext uri="{FF2B5EF4-FFF2-40B4-BE49-F238E27FC236}">
                <a16:creationId xmlns:a16="http://schemas.microsoft.com/office/drawing/2014/main" id="{8219121E-F8C1-4605-9174-97009C1C09AA}"/>
              </a:ext>
            </a:extLst>
          </p:cNvPr>
          <p:cNvGrpSpPr/>
          <p:nvPr/>
        </p:nvGrpSpPr>
        <p:grpSpPr>
          <a:xfrm>
            <a:off x="1427047" y="4822690"/>
            <a:ext cx="489865" cy="432070"/>
            <a:chOff x="5461149" y="925714"/>
            <a:chExt cx="230197" cy="203038"/>
          </a:xfrm>
          <a:solidFill>
            <a:schemeClr val="tx1">
              <a:lumMod val="75000"/>
              <a:lumOff val="25000"/>
            </a:schemeClr>
          </a:solidFill>
        </p:grpSpPr>
        <p:sp>
          <p:nvSpPr>
            <p:cNvPr id="15" name="Block Arc 28">
              <a:extLst>
                <a:ext uri="{FF2B5EF4-FFF2-40B4-BE49-F238E27FC236}">
                  <a16:creationId xmlns:a16="http://schemas.microsoft.com/office/drawing/2014/main" id="{5846941F-1EAB-4E94-AD17-A608F3818BCC}"/>
                </a:ext>
              </a:extLst>
            </p:cNvPr>
            <p:cNvSpPr/>
            <p:nvPr/>
          </p:nvSpPr>
          <p:spPr>
            <a:xfrm rot="16200000" flipH="1">
              <a:off x="5408651" y="978213"/>
              <a:ext cx="203037"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solidFill>
              <a:schemeClr val="accent2"/>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Block Arc 28">
              <a:extLst>
                <a:ext uri="{FF2B5EF4-FFF2-40B4-BE49-F238E27FC236}">
                  <a16:creationId xmlns:a16="http://schemas.microsoft.com/office/drawing/2014/main" id="{6ACFC00E-8DA2-4AD5-894C-B6D48DAA3C8D}"/>
                </a:ext>
              </a:extLst>
            </p:cNvPr>
            <p:cNvSpPr/>
            <p:nvPr/>
          </p:nvSpPr>
          <p:spPr>
            <a:xfrm rot="16200000" flipH="1">
              <a:off x="5540807" y="978212"/>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solidFill>
              <a:schemeClr val="accent2"/>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9" name="Group 18">
            <a:extLst>
              <a:ext uri="{FF2B5EF4-FFF2-40B4-BE49-F238E27FC236}">
                <a16:creationId xmlns:a16="http://schemas.microsoft.com/office/drawing/2014/main" id="{9DFB419F-021F-470E-9CEB-5B919BE201A8}"/>
              </a:ext>
            </a:extLst>
          </p:cNvPr>
          <p:cNvGrpSpPr/>
          <p:nvPr/>
        </p:nvGrpSpPr>
        <p:grpSpPr>
          <a:xfrm>
            <a:off x="10358465" y="6117689"/>
            <a:ext cx="489861" cy="432072"/>
            <a:chOff x="7654173" y="1965551"/>
            <a:chExt cx="230195" cy="203039"/>
          </a:xfrm>
          <a:solidFill>
            <a:schemeClr val="tx1">
              <a:lumMod val="75000"/>
              <a:lumOff val="25000"/>
            </a:schemeClr>
          </a:solidFill>
        </p:grpSpPr>
        <p:sp>
          <p:nvSpPr>
            <p:cNvPr id="13" name="Block Arc 28">
              <a:extLst>
                <a:ext uri="{FF2B5EF4-FFF2-40B4-BE49-F238E27FC236}">
                  <a16:creationId xmlns:a16="http://schemas.microsoft.com/office/drawing/2014/main" id="{743B9B2F-A30C-413B-B7F2-F27CBE6B14E5}"/>
                </a:ext>
              </a:extLst>
            </p:cNvPr>
            <p:cNvSpPr/>
            <p:nvPr/>
          </p:nvSpPr>
          <p:spPr>
            <a:xfrm rot="5400000" flipH="1">
              <a:off x="7733828" y="2018050"/>
              <a:ext cx="203039"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solidFill>
              <a:schemeClr val="accent2"/>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Block Arc 28">
              <a:extLst>
                <a:ext uri="{FF2B5EF4-FFF2-40B4-BE49-F238E27FC236}">
                  <a16:creationId xmlns:a16="http://schemas.microsoft.com/office/drawing/2014/main" id="{D3CE0D8F-0049-465C-9DC0-BCF07F97176A}"/>
                </a:ext>
              </a:extLst>
            </p:cNvPr>
            <p:cNvSpPr/>
            <p:nvPr/>
          </p:nvSpPr>
          <p:spPr>
            <a:xfrm rot="5400000" flipH="1">
              <a:off x="7601675" y="2018050"/>
              <a:ext cx="203038" cy="98041"/>
            </a:xfrm>
            <a:custGeom>
              <a:avLst/>
              <a:gdLst>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57233 w 559416"/>
                <a:gd name="connsiteY7" fmla="*/ 252029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62302 w 559416"/>
                <a:gd name="connsiteY9" fmla="*/ 32421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222800 w 559416"/>
                <a:gd name="connsiteY6" fmla="*/ 139862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88869 w 559416"/>
                <a:gd name="connsiteY6" fmla="*/ 15343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106337 w 559416"/>
                <a:gd name="connsiteY7" fmla="*/ 248637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121585 w 559416"/>
                <a:gd name="connsiteY9" fmla="*/ 69745 h 288032"/>
                <a:gd name="connsiteX10" fmla="*/ 270484 w 559416"/>
                <a:gd name="connsiteY10" fmla="*/ 2288 h 288032"/>
                <a:gd name="connsiteX11" fmla="*/ 276008 w 559416"/>
                <a:gd name="connsiteY11" fmla="*/ 0 h 288032"/>
                <a:gd name="connsiteX12" fmla="*/ 519878 w 559416"/>
                <a:gd name="connsiteY12" fmla="*/ 0 h 288032"/>
                <a:gd name="connsiteX13" fmla="*/ 559416 w 559416"/>
                <a:gd name="connsiteY13"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39538 h 288032"/>
                <a:gd name="connsiteX1" fmla="*/ 559416 w 559416"/>
                <a:gd name="connsiteY1" fmla="*/ 248494 h 288032"/>
                <a:gd name="connsiteX2" fmla="*/ 519878 w 559416"/>
                <a:gd name="connsiteY2" fmla="*/ 288032 h 288032"/>
                <a:gd name="connsiteX3" fmla="*/ 276008 w 559416"/>
                <a:gd name="connsiteY3" fmla="*/ 288032 h 288032"/>
                <a:gd name="connsiteX4" fmla="*/ 236470 w 559416"/>
                <a:gd name="connsiteY4" fmla="*/ 248494 h 288032"/>
                <a:gd name="connsiteX5" fmla="*/ 236470 w 559416"/>
                <a:gd name="connsiteY5" fmla="*/ 134409 h 288032"/>
                <a:gd name="connsiteX6" fmla="*/ 171903 w 559416"/>
                <a:gd name="connsiteY6" fmla="*/ 163615 h 288032"/>
                <a:gd name="connsiteX7" fmla="*/ 92764 w 559416"/>
                <a:gd name="connsiteY7" fmla="*/ 252031 h 288032"/>
                <a:gd name="connsiteX8" fmla="*/ 0 w 559416"/>
                <a:gd name="connsiteY8" fmla="*/ 252029 h 288032"/>
                <a:gd name="connsiteX9" fmla="*/ 270484 w 559416"/>
                <a:gd name="connsiteY9" fmla="*/ 2288 h 288032"/>
                <a:gd name="connsiteX10" fmla="*/ 276008 w 559416"/>
                <a:gd name="connsiteY10" fmla="*/ 0 h 288032"/>
                <a:gd name="connsiteX11" fmla="*/ 519878 w 559416"/>
                <a:gd name="connsiteY11" fmla="*/ 0 h 288032"/>
                <a:gd name="connsiteX12" fmla="*/ 559416 w 559416"/>
                <a:gd name="connsiteY12" fmla="*/ 39538 h 288032"/>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171903 w 559416"/>
                <a:gd name="connsiteY6" fmla="*/ 167008 h 291425"/>
                <a:gd name="connsiteX7" fmla="*/ 92764 w 559416"/>
                <a:gd name="connsiteY7" fmla="*/ 255424 h 291425"/>
                <a:gd name="connsiteX8" fmla="*/ 0 w 559416"/>
                <a:gd name="connsiteY8" fmla="*/ 255422 h 291425"/>
                <a:gd name="connsiteX9" fmla="*/ 270484 w 559416"/>
                <a:gd name="connsiteY9" fmla="*/ 5681 h 291425"/>
                <a:gd name="connsiteX10" fmla="*/ 313330 w 559416"/>
                <a:gd name="connsiteY10" fmla="*/ 0 h 291425"/>
                <a:gd name="connsiteX11" fmla="*/ 519878 w 559416"/>
                <a:gd name="connsiteY11" fmla="*/ 3393 h 291425"/>
                <a:gd name="connsiteX12" fmla="*/ 559416 w 559416"/>
                <a:gd name="connsiteY12"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59416 w 559416"/>
                <a:gd name="connsiteY0" fmla="*/ 42931 h 291425"/>
                <a:gd name="connsiteX1" fmla="*/ 559416 w 559416"/>
                <a:gd name="connsiteY1" fmla="*/ 251887 h 291425"/>
                <a:gd name="connsiteX2" fmla="*/ 519878 w 559416"/>
                <a:gd name="connsiteY2" fmla="*/ 291425 h 291425"/>
                <a:gd name="connsiteX3" fmla="*/ 276008 w 559416"/>
                <a:gd name="connsiteY3" fmla="*/ 291425 h 291425"/>
                <a:gd name="connsiteX4" fmla="*/ 236470 w 559416"/>
                <a:gd name="connsiteY4" fmla="*/ 251887 h 291425"/>
                <a:gd name="connsiteX5" fmla="*/ 236470 w 559416"/>
                <a:gd name="connsiteY5" fmla="*/ 137802 h 291425"/>
                <a:gd name="connsiteX6" fmla="*/ 92764 w 559416"/>
                <a:gd name="connsiteY6" fmla="*/ 255424 h 291425"/>
                <a:gd name="connsiteX7" fmla="*/ 0 w 559416"/>
                <a:gd name="connsiteY7" fmla="*/ 255422 h 291425"/>
                <a:gd name="connsiteX8" fmla="*/ 270484 w 559416"/>
                <a:gd name="connsiteY8" fmla="*/ 5681 h 291425"/>
                <a:gd name="connsiteX9" fmla="*/ 313330 w 559416"/>
                <a:gd name="connsiteY9" fmla="*/ 0 h 291425"/>
                <a:gd name="connsiteX10" fmla="*/ 519878 w 559416"/>
                <a:gd name="connsiteY10" fmla="*/ 3393 h 291425"/>
                <a:gd name="connsiteX11" fmla="*/ 559416 w 559416"/>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5 w 542451"/>
                <a:gd name="connsiteY5" fmla="*/ 137802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542451 w 542451"/>
                <a:gd name="connsiteY0" fmla="*/ 42931 h 291425"/>
                <a:gd name="connsiteX1" fmla="*/ 542451 w 542451"/>
                <a:gd name="connsiteY1" fmla="*/ 251887 h 291425"/>
                <a:gd name="connsiteX2" fmla="*/ 502913 w 542451"/>
                <a:gd name="connsiteY2" fmla="*/ 291425 h 291425"/>
                <a:gd name="connsiteX3" fmla="*/ 259043 w 542451"/>
                <a:gd name="connsiteY3" fmla="*/ 291425 h 291425"/>
                <a:gd name="connsiteX4" fmla="*/ 219505 w 542451"/>
                <a:gd name="connsiteY4" fmla="*/ 251887 h 291425"/>
                <a:gd name="connsiteX5" fmla="*/ 219504 w 542451"/>
                <a:gd name="connsiteY5" fmla="*/ 164947 h 291425"/>
                <a:gd name="connsiteX6" fmla="*/ 75799 w 542451"/>
                <a:gd name="connsiteY6" fmla="*/ 255424 h 291425"/>
                <a:gd name="connsiteX7" fmla="*/ 0 w 542451"/>
                <a:gd name="connsiteY7" fmla="*/ 231671 h 291425"/>
                <a:gd name="connsiteX8" fmla="*/ 253519 w 542451"/>
                <a:gd name="connsiteY8" fmla="*/ 5681 h 291425"/>
                <a:gd name="connsiteX9" fmla="*/ 296365 w 542451"/>
                <a:gd name="connsiteY9" fmla="*/ 0 h 291425"/>
                <a:gd name="connsiteX10" fmla="*/ 502913 w 542451"/>
                <a:gd name="connsiteY10" fmla="*/ 3393 h 291425"/>
                <a:gd name="connsiteX11" fmla="*/ 542451 w 542451"/>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43661 w 610313"/>
                <a:gd name="connsiteY6" fmla="*/ 255424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06338 w 610313"/>
                <a:gd name="connsiteY6" fmla="*/ 252031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610313 w 610313"/>
                <a:gd name="connsiteY0" fmla="*/ 42931 h 291425"/>
                <a:gd name="connsiteX1" fmla="*/ 610313 w 610313"/>
                <a:gd name="connsiteY1" fmla="*/ 251887 h 291425"/>
                <a:gd name="connsiteX2" fmla="*/ 570775 w 610313"/>
                <a:gd name="connsiteY2" fmla="*/ 291425 h 291425"/>
                <a:gd name="connsiteX3" fmla="*/ 326905 w 610313"/>
                <a:gd name="connsiteY3" fmla="*/ 291425 h 291425"/>
                <a:gd name="connsiteX4" fmla="*/ 287367 w 610313"/>
                <a:gd name="connsiteY4" fmla="*/ 251887 h 291425"/>
                <a:gd name="connsiteX5" fmla="*/ 287366 w 610313"/>
                <a:gd name="connsiteY5" fmla="*/ 164947 h 291425"/>
                <a:gd name="connsiteX6" fmla="*/ 136875 w 610313"/>
                <a:gd name="connsiteY6" fmla="*/ 241852 h 291425"/>
                <a:gd name="connsiteX7" fmla="*/ 0 w 610313"/>
                <a:gd name="connsiteY7" fmla="*/ 238458 h 291425"/>
                <a:gd name="connsiteX8" fmla="*/ 321381 w 610313"/>
                <a:gd name="connsiteY8" fmla="*/ 5681 h 291425"/>
                <a:gd name="connsiteX9" fmla="*/ 364227 w 610313"/>
                <a:gd name="connsiteY9" fmla="*/ 0 h 291425"/>
                <a:gd name="connsiteX10" fmla="*/ 570775 w 610313"/>
                <a:gd name="connsiteY10" fmla="*/ 3393 h 291425"/>
                <a:gd name="connsiteX11" fmla="*/ 610313 w 61031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102945 w 576383"/>
                <a:gd name="connsiteY6" fmla="*/ 241852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576383 w 576383"/>
                <a:gd name="connsiteY0" fmla="*/ 42931 h 291425"/>
                <a:gd name="connsiteX1" fmla="*/ 576383 w 576383"/>
                <a:gd name="connsiteY1" fmla="*/ 251887 h 291425"/>
                <a:gd name="connsiteX2" fmla="*/ 536845 w 576383"/>
                <a:gd name="connsiteY2" fmla="*/ 291425 h 291425"/>
                <a:gd name="connsiteX3" fmla="*/ 292975 w 576383"/>
                <a:gd name="connsiteY3" fmla="*/ 291425 h 291425"/>
                <a:gd name="connsiteX4" fmla="*/ 253437 w 576383"/>
                <a:gd name="connsiteY4" fmla="*/ 251887 h 291425"/>
                <a:gd name="connsiteX5" fmla="*/ 253436 w 576383"/>
                <a:gd name="connsiteY5" fmla="*/ 164947 h 291425"/>
                <a:gd name="connsiteX6" fmla="*/ 82587 w 576383"/>
                <a:gd name="connsiteY6" fmla="*/ 238459 h 291425"/>
                <a:gd name="connsiteX7" fmla="*/ 0 w 576383"/>
                <a:gd name="connsiteY7" fmla="*/ 187563 h 291425"/>
                <a:gd name="connsiteX8" fmla="*/ 287451 w 576383"/>
                <a:gd name="connsiteY8" fmla="*/ 5681 h 291425"/>
                <a:gd name="connsiteX9" fmla="*/ 330297 w 576383"/>
                <a:gd name="connsiteY9" fmla="*/ 0 h 291425"/>
                <a:gd name="connsiteX10" fmla="*/ 536845 w 576383"/>
                <a:gd name="connsiteY10" fmla="*/ 3393 h 291425"/>
                <a:gd name="connsiteX11" fmla="*/ 576383 w 576383"/>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26696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89373 w 620492"/>
                <a:gd name="connsiteY6" fmla="*/ 224887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99552 w 620492"/>
                <a:gd name="connsiteY6" fmla="*/ 235066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20492 w 620492"/>
                <a:gd name="connsiteY0" fmla="*/ 42931 h 291425"/>
                <a:gd name="connsiteX1" fmla="*/ 620492 w 620492"/>
                <a:gd name="connsiteY1" fmla="*/ 251887 h 291425"/>
                <a:gd name="connsiteX2" fmla="*/ 580954 w 620492"/>
                <a:gd name="connsiteY2" fmla="*/ 291425 h 291425"/>
                <a:gd name="connsiteX3" fmla="*/ 337084 w 620492"/>
                <a:gd name="connsiteY3" fmla="*/ 291425 h 291425"/>
                <a:gd name="connsiteX4" fmla="*/ 297546 w 620492"/>
                <a:gd name="connsiteY4" fmla="*/ 251887 h 291425"/>
                <a:gd name="connsiteX5" fmla="*/ 297545 w 620492"/>
                <a:gd name="connsiteY5" fmla="*/ 164947 h 291425"/>
                <a:gd name="connsiteX6" fmla="*/ 109731 w 620492"/>
                <a:gd name="connsiteY6" fmla="*/ 238459 h 291425"/>
                <a:gd name="connsiteX7" fmla="*/ 0 w 620492"/>
                <a:gd name="connsiteY7" fmla="*/ 187563 h 291425"/>
                <a:gd name="connsiteX8" fmla="*/ 331560 w 620492"/>
                <a:gd name="connsiteY8" fmla="*/ 5681 h 291425"/>
                <a:gd name="connsiteX9" fmla="*/ 374406 w 620492"/>
                <a:gd name="connsiteY9" fmla="*/ 0 h 291425"/>
                <a:gd name="connsiteX10" fmla="*/ 580954 w 620492"/>
                <a:gd name="connsiteY10" fmla="*/ 3393 h 291425"/>
                <a:gd name="connsiteX11" fmla="*/ 620492 w 620492"/>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 name="connsiteX0" fmla="*/ 603527 w 603527"/>
                <a:gd name="connsiteY0" fmla="*/ 42931 h 291425"/>
                <a:gd name="connsiteX1" fmla="*/ 603527 w 603527"/>
                <a:gd name="connsiteY1" fmla="*/ 251887 h 291425"/>
                <a:gd name="connsiteX2" fmla="*/ 563989 w 603527"/>
                <a:gd name="connsiteY2" fmla="*/ 291425 h 291425"/>
                <a:gd name="connsiteX3" fmla="*/ 320119 w 603527"/>
                <a:gd name="connsiteY3" fmla="*/ 291425 h 291425"/>
                <a:gd name="connsiteX4" fmla="*/ 280581 w 603527"/>
                <a:gd name="connsiteY4" fmla="*/ 251887 h 291425"/>
                <a:gd name="connsiteX5" fmla="*/ 280580 w 603527"/>
                <a:gd name="connsiteY5" fmla="*/ 164947 h 291425"/>
                <a:gd name="connsiteX6" fmla="*/ 92766 w 603527"/>
                <a:gd name="connsiteY6" fmla="*/ 238459 h 291425"/>
                <a:gd name="connsiteX7" fmla="*/ 0 w 603527"/>
                <a:gd name="connsiteY7" fmla="*/ 167205 h 291425"/>
                <a:gd name="connsiteX8" fmla="*/ 314595 w 603527"/>
                <a:gd name="connsiteY8" fmla="*/ 5681 h 291425"/>
                <a:gd name="connsiteX9" fmla="*/ 357441 w 603527"/>
                <a:gd name="connsiteY9" fmla="*/ 0 h 291425"/>
                <a:gd name="connsiteX10" fmla="*/ 563989 w 603527"/>
                <a:gd name="connsiteY10" fmla="*/ 3393 h 291425"/>
                <a:gd name="connsiteX11" fmla="*/ 603527 w 603527"/>
                <a:gd name="connsiteY11" fmla="*/ 42931 h 29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527" h="291425">
                  <a:moveTo>
                    <a:pt x="603527" y="42931"/>
                  </a:moveTo>
                  <a:lnTo>
                    <a:pt x="603527" y="251887"/>
                  </a:lnTo>
                  <a:cubicBezTo>
                    <a:pt x="603527" y="273723"/>
                    <a:pt x="585825" y="291425"/>
                    <a:pt x="563989" y="291425"/>
                  </a:cubicBezTo>
                  <a:lnTo>
                    <a:pt x="320119" y="291425"/>
                  </a:lnTo>
                  <a:cubicBezTo>
                    <a:pt x="298283" y="291425"/>
                    <a:pt x="280581" y="273723"/>
                    <a:pt x="280581" y="251887"/>
                  </a:cubicBezTo>
                  <a:cubicBezTo>
                    <a:pt x="280581" y="222907"/>
                    <a:pt x="280580" y="193927"/>
                    <a:pt x="280580" y="164947"/>
                  </a:cubicBezTo>
                  <a:cubicBezTo>
                    <a:pt x="202342" y="172323"/>
                    <a:pt x="162713" y="174749"/>
                    <a:pt x="92766" y="238459"/>
                  </a:cubicBezTo>
                  <a:lnTo>
                    <a:pt x="0" y="167205"/>
                  </a:lnTo>
                  <a:cubicBezTo>
                    <a:pt x="66941" y="33973"/>
                    <a:pt x="217699" y="13756"/>
                    <a:pt x="314595" y="5681"/>
                  </a:cubicBezTo>
                  <a:cubicBezTo>
                    <a:pt x="316213" y="3537"/>
                    <a:pt x="355471" y="0"/>
                    <a:pt x="357441" y="0"/>
                  </a:cubicBezTo>
                  <a:lnTo>
                    <a:pt x="563989" y="3393"/>
                  </a:lnTo>
                  <a:cubicBezTo>
                    <a:pt x="585825" y="3393"/>
                    <a:pt x="603527" y="21095"/>
                    <a:pt x="603527" y="42931"/>
                  </a:cubicBezTo>
                  <a:close/>
                </a:path>
              </a:pathLst>
            </a:custGeom>
            <a:solidFill>
              <a:schemeClr val="accent2"/>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0" name="그룹 8">
            <a:extLst>
              <a:ext uri="{FF2B5EF4-FFF2-40B4-BE49-F238E27FC236}">
                <a16:creationId xmlns:a16="http://schemas.microsoft.com/office/drawing/2014/main" id="{FB9A0F49-02BF-409E-886A-CBB62C30DAD9}"/>
              </a:ext>
            </a:extLst>
          </p:cNvPr>
          <p:cNvGrpSpPr/>
          <p:nvPr/>
        </p:nvGrpSpPr>
        <p:grpSpPr>
          <a:xfrm>
            <a:off x="1671980" y="5038725"/>
            <a:ext cx="8864841" cy="1326933"/>
            <a:chOff x="2533699" y="5261221"/>
            <a:chExt cx="7104865" cy="1047287"/>
          </a:xfrm>
        </p:grpSpPr>
        <p:sp>
          <p:nvSpPr>
            <p:cNvPr id="11" name="Freeform 20">
              <a:extLst>
                <a:ext uri="{FF2B5EF4-FFF2-40B4-BE49-F238E27FC236}">
                  <a16:creationId xmlns:a16="http://schemas.microsoft.com/office/drawing/2014/main" id="{154DD05F-77E6-4DCA-9E52-BD4E4AD1024D}"/>
                </a:ext>
              </a:extLst>
            </p:cNvPr>
            <p:cNvSpPr/>
            <p:nvPr/>
          </p:nvSpPr>
          <p:spPr>
            <a:xfrm>
              <a:off x="2826498" y="5261221"/>
              <a:ext cx="6812066" cy="655867"/>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Freeform 22">
              <a:extLst>
                <a:ext uri="{FF2B5EF4-FFF2-40B4-BE49-F238E27FC236}">
                  <a16:creationId xmlns:a16="http://schemas.microsoft.com/office/drawing/2014/main" id="{7649687E-497A-457A-B8FE-6E2EC62F47B6}"/>
                </a:ext>
              </a:extLst>
            </p:cNvPr>
            <p:cNvSpPr/>
            <p:nvPr/>
          </p:nvSpPr>
          <p:spPr>
            <a:xfrm rot="10800000">
              <a:off x="2533699" y="5652641"/>
              <a:ext cx="6812066" cy="655867"/>
            </a:xfrm>
            <a:custGeom>
              <a:avLst/>
              <a:gdLst>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19050 h 847725"/>
                <a:gd name="connsiteX2" fmla="*/ 1847850 w 1847850"/>
                <a:gd name="connsiteY2" fmla="*/ 847725 h 847725"/>
                <a:gd name="connsiteX0" fmla="*/ 0 w 1847850"/>
                <a:gd name="connsiteY0" fmla="*/ 9525 h 857250"/>
                <a:gd name="connsiteX1" fmla="*/ 1847850 w 1847850"/>
                <a:gd name="connsiteY1" fmla="*/ 0 h 857250"/>
                <a:gd name="connsiteX2" fmla="*/ 1847850 w 1847850"/>
                <a:gd name="connsiteY2" fmla="*/ 857250 h 857250"/>
                <a:gd name="connsiteX0" fmla="*/ 0 w 1847850"/>
                <a:gd name="connsiteY0" fmla="*/ 0 h 847725"/>
                <a:gd name="connsiteX1" fmla="*/ 1847850 w 1847850"/>
                <a:gd name="connsiteY1" fmla="*/ 9525 h 847725"/>
                <a:gd name="connsiteX2" fmla="*/ 1847850 w 1847850"/>
                <a:gd name="connsiteY2" fmla="*/ 847725 h 847725"/>
                <a:gd name="connsiteX0" fmla="*/ 0 w 1865022"/>
                <a:gd name="connsiteY0" fmla="*/ 9525 h 857250"/>
                <a:gd name="connsiteX1" fmla="*/ 1865022 w 1865022"/>
                <a:gd name="connsiteY1" fmla="*/ 0 h 857250"/>
                <a:gd name="connsiteX2" fmla="*/ 1847850 w 1865022"/>
                <a:gd name="connsiteY2" fmla="*/ 857250 h 857250"/>
                <a:gd name="connsiteX0" fmla="*/ 0 w 1856436"/>
                <a:gd name="connsiteY0" fmla="*/ 0 h 847725"/>
                <a:gd name="connsiteX1" fmla="*/ 1856436 w 1856436"/>
                <a:gd name="connsiteY1" fmla="*/ 19050 h 847725"/>
                <a:gd name="connsiteX2" fmla="*/ 1847850 w 1856436"/>
                <a:gd name="connsiteY2" fmla="*/ 847725 h 847725"/>
                <a:gd name="connsiteX0" fmla="*/ 0 w 1847850"/>
                <a:gd name="connsiteY0" fmla="*/ 0 h 847725"/>
                <a:gd name="connsiteX1" fmla="*/ 1847850 w 1847850"/>
                <a:gd name="connsiteY1" fmla="*/ 28575 h 847725"/>
                <a:gd name="connsiteX2" fmla="*/ 1847850 w 1847850"/>
                <a:gd name="connsiteY2" fmla="*/ 847725 h 847725"/>
                <a:gd name="connsiteX0" fmla="*/ 0 w 1847850"/>
                <a:gd name="connsiteY0" fmla="*/ 0 h 847725"/>
                <a:gd name="connsiteX1" fmla="*/ 1847850 w 1847850"/>
                <a:gd name="connsiteY1" fmla="*/ 28575 h 847725"/>
                <a:gd name="connsiteX2" fmla="*/ 1813507 w 1847850"/>
                <a:gd name="connsiteY2" fmla="*/ 847725 h 847725"/>
                <a:gd name="connsiteX0" fmla="*/ 0 w 1822093"/>
                <a:gd name="connsiteY0" fmla="*/ 0 h 847725"/>
                <a:gd name="connsiteX1" fmla="*/ 1822093 w 1822093"/>
                <a:gd name="connsiteY1" fmla="*/ 28575 h 847725"/>
                <a:gd name="connsiteX2" fmla="*/ 1813507 w 1822093"/>
                <a:gd name="connsiteY2" fmla="*/ 847725 h 847725"/>
                <a:gd name="connsiteX0" fmla="*/ 0 w 1796336"/>
                <a:gd name="connsiteY0" fmla="*/ 0 h 828675"/>
                <a:gd name="connsiteX1" fmla="*/ 1796336 w 1796336"/>
                <a:gd name="connsiteY1" fmla="*/ 9525 h 828675"/>
                <a:gd name="connsiteX2" fmla="*/ 1787750 w 1796336"/>
                <a:gd name="connsiteY2" fmla="*/ 828675 h 828675"/>
                <a:gd name="connsiteX0" fmla="*/ 0 w 1787750"/>
                <a:gd name="connsiteY0" fmla="*/ 0 h 828675"/>
                <a:gd name="connsiteX1" fmla="*/ 1787750 w 1787750"/>
                <a:gd name="connsiteY1" fmla="*/ 0 h 828675"/>
                <a:gd name="connsiteX2" fmla="*/ 1787750 w 1787750"/>
                <a:gd name="connsiteY2" fmla="*/ 828675 h 828675"/>
              </a:gdLst>
              <a:ahLst/>
              <a:cxnLst>
                <a:cxn ang="0">
                  <a:pos x="connsiteX0" y="connsiteY0"/>
                </a:cxn>
                <a:cxn ang="0">
                  <a:pos x="connsiteX1" y="connsiteY1"/>
                </a:cxn>
                <a:cxn ang="0">
                  <a:pos x="connsiteX2" y="connsiteY2"/>
                </a:cxn>
              </a:cxnLst>
              <a:rect l="l" t="t" r="r" b="b"/>
              <a:pathLst>
                <a:path w="1787750" h="828675">
                  <a:moveTo>
                    <a:pt x="0" y="0"/>
                  </a:moveTo>
                  <a:lnTo>
                    <a:pt x="1787750" y="0"/>
                  </a:lnTo>
                  <a:lnTo>
                    <a:pt x="1787750" y="828675"/>
                  </a:lnTo>
                </a:path>
              </a:pathLst>
            </a:cu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4" name="Picture Placeholder 3">
            <a:extLst>
              <a:ext uri="{FF2B5EF4-FFF2-40B4-BE49-F238E27FC236}">
                <a16:creationId xmlns:a16="http://schemas.microsoft.com/office/drawing/2014/main" id="{B219F322-C368-4630-91EE-5FF49E504020}"/>
              </a:ext>
            </a:extLst>
          </p:cNvPr>
          <p:cNvSpPr>
            <a:spLocks noGrp="1"/>
          </p:cNvSpPr>
          <p:nvPr>
            <p:ph type="pic" idx="10"/>
          </p:nvPr>
        </p:nvSpPr>
        <p:spPr/>
      </p:sp>
      <p:sp>
        <p:nvSpPr>
          <p:cNvPr id="6" name="Picture Placeholder 5">
            <a:extLst>
              <a:ext uri="{FF2B5EF4-FFF2-40B4-BE49-F238E27FC236}">
                <a16:creationId xmlns:a16="http://schemas.microsoft.com/office/drawing/2014/main" id="{6280AA47-2B2C-44D0-A86A-76229326D74F}"/>
              </a:ext>
            </a:extLst>
          </p:cNvPr>
          <p:cNvSpPr>
            <a:spLocks noGrp="1"/>
          </p:cNvSpPr>
          <p:nvPr>
            <p:ph type="pic" idx="11"/>
          </p:nvPr>
        </p:nvSpPr>
        <p:spPr/>
      </p:sp>
      <p:sp>
        <p:nvSpPr>
          <p:cNvPr id="18" name="Picture Placeholder 17">
            <a:extLst>
              <a:ext uri="{FF2B5EF4-FFF2-40B4-BE49-F238E27FC236}">
                <a16:creationId xmlns:a16="http://schemas.microsoft.com/office/drawing/2014/main" id="{7B93AC53-B865-4C9E-BCA0-2FACDB23FAE5}"/>
              </a:ext>
            </a:extLst>
          </p:cNvPr>
          <p:cNvSpPr>
            <a:spLocks noGrp="1"/>
          </p:cNvSpPr>
          <p:nvPr>
            <p:ph type="pic" idx="12"/>
          </p:nvPr>
        </p:nvSpPr>
        <p:spPr/>
      </p:sp>
    </p:spTree>
    <p:extLst>
      <p:ext uri="{BB962C8B-B14F-4D97-AF65-F5344CB8AC3E}">
        <p14:creationId xmlns:p14="http://schemas.microsoft.com/office/powerpoint/2010/main" val="477986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직사각형 1">
            <a:extLst>
              <a:ext uri="{FF2B5EF4-FFF2-40B4-BE49-F238E27FC236}">
                <a16:creationId xmlns:a16="http://schemas.microsoft.com/office/drawing/2014/main" id="{01F20F66-3AC8-47ED-BD9B-FF829CCC4646}"/>
              </a:ext>
            </a:extLst>
          </p:cNvPr>
          <p:cNvSpPr/>
          <p:nvPr/>
        </p:nvSpPr>
        <p:spPr>
          <a:xfrm>
            <a:off x="7485924" y="2350996"/>
            <a:ext cx="1656184" cy="30805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1600" b="1" dirty="0">
                <a:solidFill>
                  <a:schemeClr val="accent1"/>
                </a:solidFill>
              </a:rPr>
              <a:t>Content  Here</a:t>
            </a:r>
            <a:endParaRPr lang="ko-KR" altLang="en-US" sz="1600" b="1" dirty="0">
              <a:solidFill>
                <a:schemeClr val="accent1"/>
              </a:solidFill>
            </a:endParaRPr>
          </a:p>
        </p:txBody>
      </p:sp>
      <p:sp>
        <p:nvSpPr>
          <p:cNvPr id="4" name="TextBox 3">
            <a:extLst>
              <a:ext uri="{FF2B5EF4-FFF2-40B4-BE49-F238E27FC236}">
                <a16:creationId xmlns:a16="http://schemas.microsoft.com/office/drawing/2014/main" id="{4EE088BA-4732-49E0-A012-951A4D14DA80}"/>
              </a:ext>
            </a:extLst>
          </p:cNvPr>
          <p:cNvSpPr txBox="1"/>
          <p:nvPr/>
        </p:nvSpPr>
        <p:spPr>
          <a:xfrm>
            <a:off x="7392145" y="2713485"/>
            <a:ext cx="3985101" cy="830997"/>
          </a:xfrm>
          <a:prstGeom prst="rect">
            <a:avLst/>
          </a:prstGeom>
          <a:noFill/>
        </p:spPr>
        <p:txBody>
          <a:bodyPr wrap="square" rtlCol="0">
            <a:spAutoFit/>
          </a:bodyPr>
          <a:lstStyle/>
          <a:p>
            <a:r>
              <a:rPr lang="en-US" altLang="ko-KR" sz="1200" dirty="0">
                <a:solidFill>
                  <a:schemeClr val="bg1"/>
                </a:solidFill>
              </a:rPr>
              <a:t>You can simply impress your audience and add a unique zing and appeal to your Reports and Presentations with our Templates.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endParaRPr>
          </a:p>
        </p:txBody>
      </p:sp>
      <p:graphicFrame>
        <p:nvGraphicFramePr>
          <p:cNvPr id="5" name="Chart Placeholder 9">
            <a:extLst>
              <a:ext uri="{FF2B5EF4-FFF2-40B4-BE49-F238E27FC236}">
                <a16:creationId xmlns:a16="http://schemas.microsoft.com/office/drawing/2014/main" id="{30ED554E-3294-4B33-AA81-B9AA87F52DAD}"/>
              </a:ext>
            </a:extLst>
          </p:cNvPr>
          <p:cNvGraphicFramePr>
            <a:graphicFrameLocks/>
          </p:cNvGraphicFramePr>
          <p:nvPr>
            <p:extLst>
              <p:ext uri="{D42A27DB-BD31-4B8C-83A1-F6EECF244321}">
                <p14:modId xmlns:p14="http://schemas.microsoft.com/office/powerpoint/2010/main" val="3673383787"/>
              </p:ext>
            </p:extLst>
          </p:nvPr>
        </p:nvGraphicFramePr>
        <p:xfrm>
          <a:off x="896816" y="1670541"/>
          <a:ext cx="6495329" cy="4361709"/>
        </p:xfrm>
        <a:graphic>
          <a:graphicData uri="http://schemas.openxmlformats.org/drawingml/2006/chart">
            <c:chart xmlns:c="http://schemas.openxmlformats.org/drawingml/2006/chart" xmlns:r="http://schemas.openxmlformats.org/officeDocument/2006/relationships" r:id="rId2"/>
          </a:graphicData>
        </a:graphic>
      </p:graphicFrame>
      <p:sp>
        <p:nvSpPr>
          <p:cNvPr id="6" name="직사각형 12">
            <a:extLst>
              <a:ext uri="{FF2B5EF4-FFF2-40B4-BE49-F238E27FC236}">
                <a16:creationId xmlns:a16="http://schemas.microsoft.com/office/drawing/2014/main" id="{42FAEB01-B40B-43DE-8BCA-8D404951C543}"/>
              </a:ext>
            </a:extLst>
          </p:cNvPr>
          <p:cNvSpPr/>
          <p:nvPr/>
        </p:nvSpPr>
        <p:spPr>
          <a:xfrm>
            <a:off x="7485923" y="4096743"/>
            <a:ext cx="1656184" cy="30805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1600" b="1" dirty="0">
                <a:solidFill>
                  <a:schemeClr val="accent2"/>
                </a:solidFill>
              </a:rPr>
              <a:t>Content  Here</a:t>
            </a:r>
            <a:endParaRPr lang="ko-KR" altLang="en-US" sz="1600" b="1" dirty="0">
              <a:solidFill>
                <a:schemeClr val="accent2"/>
              </a:solidFill>
            </a:endParaRPr>
          </a:p>
        </p:txBody>
      </p:sp>
      <p:sp>
        <p:nvSpPr>
          <p:cNvPr id="7" name="TextBox 6">
            <a:extLst>
              <a:ext uri="{FF2B5EF4-FFF2-40B4-BE49-F238E27FC236}">
                <a16:creationId xmlns:a16="http://schemas.microsoft.com/office/drawing/2014/main" id="{D0731871-F7A5-48E2-940A-DF01745F03B6}"/>
              </a:ext>
            </a:extLst>
          </p:cNvPr>
          <p:cNvSpPr txBox="1"/>
          <p:nvPr/>
        </p:nvSpPr>
        <p:spPr>
          <a:xfrm>
            <a:off x="7392144" y="4459232"/>
            <a:ext cx="3985101" cy="830997"/>
          </a:xfrm>
          <a:prstGeom prst="rect">
            <a:avLst/>
          </a:prstGeom>
          <a:noFill/>
        </p:spPr>
        <p:txBody>
          <a:bodyPr wrap="square" rtlCol="0">
            <a:spAutoFit/>
          </a:bodyPr>
          <a:lstStyle/>
          <a:p>
            <a:r>
              <a:rPr lang="en-US" altLang="ko-KR" sz="1200" dirty="0">
                <a:solidFill>
                  <a:schemeClr val="bg1"/>
                </a:solidFill>
              </a:rPr>
              <a:t>You can simply impress your audience and add a unique zing and appeal to your Reports and Presentations with our Templates.</a:t>
            </a:r>
            <a:r>
              <a:rPr lang="en-US" altLang="ko-KR" sz="1200" dirty="0">
                <a:solidFill>
                  <a:schemeClr val="bg1"/>
                </a:solidFill>
                <a:cs typeface="Arial" pitchFamily="34" charset="0"/>
              </a:rPr>
              <a:t> Get a modern PowerPoint  Presentation that is beautifully designed. </a:t>
            </a:r>
            <a:endParaRPr lang="ko-KR" altLang="en-US" sz="1200" dirty="0">
              <a:solidFill>
                <a:schemeClr val="bg1"/>
              </a:solidFill>
            </a:endParaRPr>
          </a:p>
        </p:txBody>
      </p:sp>
    </p:spTree>
    <p:extLst>
      <p:ext uri="{BB962C8B-B14F-4D97-AF65-F5344CB8AC3E}">
        <p14:creationId xmlns:p14="http://schemas.microsoft.com/office/powerpoint/2010/main" val="292156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CB7A0144-A016-4E72-AC25-0EBB754DD22D}"/>
              </a:ext>
            </a:extLst>
          </p:cNvPr>
          <p:cNvGrpSpPr/>
          <p:nvPr/>
        </p:nvGrpSpPr>
        <p:grpSpPr>
          <a:xfrm>
            <a:off x="6052568" y="1778264"/>
            <a:ext cx="68958" cy="4283174"/>
            <a:chOff x="4283968" y="1628800"/>
            <a:chExt cx="68958" cy="4283174"/>
          </a:xfrm>
        </p:grpSpPr>
        <p:sp>
          <p:nvSpPr>
            <p:cNvPr id="4" name="Rectangle 3">
              <a:extLst>
                <a:ext uri="{FF2B5EF4-FFF2-40B4-BE49-F238E27FC236}">
                  <a16:creationId xmlns:a16="http://schemas.microsoft.com/office/drawing/2014/main" id="{FB020E37-4E66-4BAA-82AA-B286DC2B4AD1}"/>
                </a:ext>
              </a:extLst>
            </p:cNvPr>
            <p:cNvSpPr/>
            <p:nvPr/>
          </p:nvSpPr>
          <p:spPr>
            <a:xfrm>
              <a:off x="4283968" y="1628800"/>
              <a:ext cx="68958" cy="8267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4">
              <a:extLst>
                <a:ext uri="{FF2B5EF4-FFF2-40B4-BE49-F238E27FC236}">
                  <a16:creationId xmlns:a16="http://schemas.microsoft.com/office/drawing/2014/main" id="{D67A88A9-8374-411E-A1AF-DB963524FCFA}"/>
                </a:ext>
              </a:extLst>
            </p:cNvPr>
            <p:cNvSpPr/>
            <p:nvPr/>
          </p:nvSpPr>
          <p:spPr>
            <a:xfrm>
              <a:off x="4283968" y="2492896"/>
              <a:ext cx="68958" cy="8267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5">
              <a:extLst>
                <a:ext uri="{FF2B5EF4-FFF2-40B4-BE49-F238E27FC236}">
                  <a16:creationId xmlns:a16="http://schemas.microsoft.com/office/drawing/2014/main" id="{69609AEC-D3E1-4835-BBEB-25A883D316D2}"/>
                </a:ext>
              </a:extLst>
            </p:cNvPr>
            <p:cNvSpPr/>
            <p:nvPr/>
          </p:nvSpPr>
          <p:spPr>
            <a:xfrm>
              <a:off x="4283968" y="3356992"/>
              <a:ext cx="68958" cy="8267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6">
              <a:extLst>
                <a:ext uri="{FF2B5EF4-FFF2-40B4-BE49-F238E27FC236}">
                  <a16:creationId xmlns:a16="http://schemas.microsoft.com/office/drawing/2014/main" id="{54CA262A-5B7E-48F3-A2EF-78C0E17FD0DC}"/>
                </a:ext>
              </a:extLst>
            </p:cNvPr>
            <p:cNvSpPr/>
            <p:nvPr/>
          </p:nvSpPr>
          <p:spPr>
            <a:xfrm>
              <a:off x="4283968" y="4221088"/>
              <a:ext cx="68958" cy="8267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7">
              <a:extLst>
                <a:ext uri="{FF2B5EF4-FFF2-40B4-BE49-F238E27FC236}">
                  <a16:creationId xmlns:a16="http://schemas.microsoft.com/office/drawing/2014/main" id="{60F333E6-36B0-44F8-9401-2EA0785E15C9}"/>
                </a:ext>
              </a:extLst>
            </p:cNvPr>
            <p:cNvSpPr/>
            <p:nvPr/>
          </p:nvSpPr>
          <p:spPr>
            <a:xfrm>
              <a:off x="4283968" y="5085184"/>
              <a:ext cx="68958" cy="8267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cxnSp>
        <p:nvCxnSpPr>
          <p:cNvPr id="9" name="Straight Connector 8">
            <a:extLst>
              <a:ext uri="{FF2B5EF4-FFF2-40B4-BE49-F238E27FC236}">
                <a16:creationId xmlns:a16="http://schemas.microsoft.com/office/drawing/2014/main" id="{5DFA2AF8-0B61-41D7-85EF-7D3B1B520D08}"/>
              </a:ext>
            </a:extLst>
          </p:cNvPr>
          <p:cNvCxnSpPr/>
          <p:nvPr/>
        </p:nvCxnSpPr>
        <p:spPr>
          <a:xfrm>
            <a:off x="6268591" y="2191659"/>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6EFEE-9073-4EB9-B5A2-DF41C80EAB76}"/>
              </a:ext>
            </a:extLst>
          </p:cNvPr>
          <p:cNvCxnSpPr/>
          <p:nvPr/>
        </p:nvCxnSpPr>
        <p:spPr>
          <a:xfrm>
            <a:off x="6268591" y="3937070"/>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CD7E99-A054-48FF-9C1A-0C3DE16B0A35}"/>
              </a:ext>
            </a:extLst>
          </p:cNvPr>
          <p:cNvCxnSpPr/>
          <p:nvPr/>
        </p:nvCxnSpPr>
        <p:spPr>
          <a:xfrm>
            <a:off x="6268591" y="5682481"/>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101943-8D45-48C6-B5D6-4CE44488D968}"/>
              </a:ext>
            </a:extLst>
          </p:cNvPr>
          <p:cNvCxnSpPr/>
          <p:nvPr/>
        </p:nvCxnSpPr>
        <p:spPr>
          <a:xfrm>
            <a:off x="5519936" y="4770255"/>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E4981E5-6C0D-4067-8F42-F28E9756DD64}"/>
              </a:ext>
            </a:extLst>
          </p:cNvPr>
          <p:cNvSpPr/>
          <p:nvPr/>
        </p:nvSpPr>
        <p:spPr>
          <a:xfrm>
            <a:off x="4411243" y="2656260"/>
            <a:ext cx="826791" cy="826791"/>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cxnSp>
        <p:nvCxnSpPr>
          <p:cNvPr id="15" name="Straight Connector 14">
            <a:extLst>
              <a:ext uri="{FF2B5EF4-FFF2-40B4-BE49-F238E27FC236}">
                <a16:creationId xmlns:a16="http://schemas.microsoft.com/office/drawing/2014/main" id="{3CD63278-8BE8-406F-AB2F-049AEB1970F9}"/>
              </a:ext>
            </a:extLst>
          </p:cNvPr>
          <p:cNvCxnSpPr/>
          <p:nvPr/>
        </p:nvCxnSpPr>
        <p:spPr>
          <a:xfrm>
            <a:off x="5519936" y="3071114"/>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6" name="그룹 8">
            <a:extLst>
              <a:ext uri="{FF2B5EF4-FFF2-40B4-BE49-F238E27FC236}">
                <a16:creationId xmlns:a16="http://schemas.microsoft.com/office/drawing/2014/main" id="{4EBD0B6C-176E-4D3F-B81A-42BB28C9FB26}"/>
              </a:ext>
            </a:extLst>
          </p:cNvPr>
          <p:cNvGrpSpPr/>
          <p:nvPr/>
        </p:nvGrpSpPr>
        <p:grpSpPr>
          <a:xfrm>
            <a:off x="803738" y="2595761"/>
            <a:ext cx="3425502" cy="897285"/>
            <a:chOff x="222945" y="2305923"/>
            <a:chExt cx="2563713" cy="897285"/>
          </a:xfrm>
        </p:grpSpPr>
        <p:sp>
          <p:nvSpPr>
            <p:cNvPr id="17" name="TextBox 16">
              <a:extLst>
                <a:ext uri="{FF2B5EF4-FFF2-40B4-BE49-F238E27FC236}">
                  <a16:creationId xmlns:a16="http://schemas.microsoft.com/office/drawing/2014/main" id="{3E9758B7-39F7-4B1A-AED4-10D9EE15F14E}"/>
                </a:ext>
              </a:extLst>
            </p:cNvPr>
            <p:cNvSpPr txBox="1"/>
            <p:nvPr/>
          </p:nvSpPr>
          <p:spPr>
            <a:xfrm>
              <a:off x="222945" y="2305923"/>
              <a:ext cx="2563713" cy="307777"/>
            </a:xfrm>
            <a:prstGeom prst="rect">
              <a:avLst/>
            </a:prstGeom>
            <a:noFill/>
          </p:spPr>
          <p:txBody>
            <a:bodyPr wrap="square" rtlCol="0">
              <a:spAutoFit/>
            </a:bodyPr>
            <a:lstStyle/>
            <a:p>
              <a:pPr algn="r"/>
              <a:r>
                <a:rPr lang="en-US" altLang="ko-KR" sz="1400" b="1" dirty="0">
                  <a:solidFill>
                    <a:schemeClr val="accent2"/>
                  </a:solidFill>
                  <a:latin typeface="Calibri" pitchFamily="34" charset="0"/>
                  <a:cs typeface="Calibri" pitchFamily="34" charset="0"/>
                </a:rPr>
                <a:t>Your Text Here</a:t>
              </a:r>
              <a:endParaRPr lang="ko-KR" altLang="en-US" sz="1400" b="1" dirty="0">
                <a:solidFill>
                  <a:schemeClr val="accent2"/>
                </a:solidFill>
                <a:latin typeface="Calibri" pitchFamily="34" charset="0"/>
                <a:cs typeface="Calibri" pitchFamily="34" charset="0"/>
              </a:endParaRPr>
            </a:p>
          </p:txBody>
        </p:sp>
        <p:sp>
          <p:nvSpPr>
            <p:cNvPr id="18" name="TextBox 17">
              <a:extLst>
                <a:ext uri="{FF2B5EF4-FFF2-40B4-BE49-F238E27FC236}">
                  <a16:creationId xmlns:a16="http://schemas.microsoft.com/office/drawing/2014/main" id="{9BC511C8-CDE2-4692-86D7-11393431D163}"/>
                </a:ext>
              </a:extLst>
            </p:cNvPr>
            <p:cNvSpPr txBox="1"/>
            <p:nvPr/>
          </p:nvSpPr>
          <p:spPr>
            <a:xfrm>
              <a:off x="222945" y="2556877"/>
              <a:ext cx="2563713" cy="646331"/>
            </a:xfrm>
            <a:prstGeom prst="rect">
              <a:avLst/>
            </a:prstGeom>
            <a:noFill/>
          </p:spPr>
          <p:txBody>
            <a:bodyPr wrap="square" rtlCol="0">
              <a:spAutoFit/>
            </a:bodyPr>
            <a:lstStyle/>
            <a:p>
              <a:pPr algn="r"/>
              <a:r>
                <a:rPr lang="en-US" altLang="ko-KR" sz="1200" dirty="0">
                  <a:solidFill>
                    <a:schemeClr val="bg1"/>
                  </a:solidFill>
                </a:rPr>
                <a:t>Example Text : </a:t>
              </a:r>
            </a:p>
            <a:p>
              <a:pPr algn="r"/>
              <a:r>
                <a:rPr lang="en-US" altLang="ko-KR" sz="1200" dirty="0">
                  <a:solidFill>
                    <a:schemeClr val="bg1"/>
                  </a:solidFill>
                </a:rPr>
                <a:t>Get a modern PowerPoint  Presentation that is beautifully designed. </a:t>
              </a:r>
            </a:p>
          </p:txBody>
        </p:sp>
      </p:grpSp>
      <p:sp>
        <p:nvSpPr>
          <p:cNvPr id="20" name="Oval 19">
            <a:extLst>
              <a:ext uri="{FF2B5EF4-FFF2-40B4-BE49-F238E27FC236}">
                <a16:creationId xmlns:a16="http://schemas.microsoft.com/office/drawing/2014/main" id="{7D2686DD-9BC7-4CEA-AD7A-591923203462}"/>
              </a:ext>
            </a:extLst>
          </p:cNvPr>
          <p:cNvSpPr/>
          <p:nvPr/>
        </p:nvSpPr>
        <p:spPr>
          <a:xfrm>
            <a:off x="6916665" y="1772138"/>
            <a:ext cx="826791" cy="82679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nvGrpSpPr>
          <p:cNvPr id="21" name="그룹 7">
            <a:extLst>
              <a:ext uri="{FF2B5EF4-FFF2-40B4-BE49-F238E27FC236}">
                <a16:creationId xmlns:a16="http://schemas.microsoft.com/office/drawing/2014/main" id="{38556DFE-B05D-4A9F-A424-7A51091BE3B6}"/>
              </a:ext>
            </a:extLst>
          </p:cNvPr>
          <p:cNvGrpSpPr/>
          <p:nvPr/>
        </p:nvGrpSpPr>
        <p:grpSpPr>
          <a:xfrm>
            <a:off x="7887472" y="1721139"/>
            <a:ext cx="3425502" cy="897285"/>
            <a:chOff x="6328767" y="1465734"/>
            <a:chExt cx="2563713" cy="897285"/>
          </a:xfrm>
        </p:grpSpPr>
        <p:sp>
          <p:nvSpPr>
            <p:cNvPr id="22" name="TextBox 21">
              <a:extLst>
                <a:ext uri="{FF2B5EF4-FFF2-40B4-BE49-F238E27FC236}">
                  <a16:creationId xmlns:a16="http://schemas.microsoft.com/office/drawing/2014/main" id="{AF9266D0-9C60-4547-A191-F78EB6D9213E}"/>
                </a:ext>
              </a:extLst>
            </p:cNvPr>
            <p:cNvSpPr txBox="1"/>
            <p:nvPr/>
          </p:nvSpPr>
          <p:spPr>
            <a:xfrm>
              <a:off x="6328767" y="1465734"/>
              <a:ext cx="2563713" cy="307777"/>
            </a:xfrm>
            <a:prstGeom prst="rect">
              <a:avLst/>
            </a:prstGeom>
            <a:noFill/>
          </p:spPr>
          <p:txBody>
            <a:bodyPr wrap="square" rtlCol="0">
              <a:spAutoFit/>
            </a:bodyPr>
            <a:lstStyle/>
            <a:p>
              <a:r>
                <a:rPr lang="en-US" altLang="ko-KR" sz="1400" b="1" dirty="0">
                  <a:solidFill>
                    <a:schemeClr val="accent1"/>
                  </a:solidFill>
                  <a:latin typeface="Calibri" pitchFamily="34" charset="0"/>
                  <a:cs typeface="Calibri" pitchFamily="34" charset="0"/>
                </a:rPr>
                <a:t>Your Text Here</a:t>
              </a:r>
              <a:endParaRPr lang="ko-KR" altLang="en-US" sz="1400" b="1" dirty="0">
                <a:solidFill>
                  <a:schemeClr val="accent1"/>
                </a:solidFill>
                <a:latin typeface="Calibri" pitchFamily="34" charset="0"/>
                <a:cs typeface="Calibri" pitchFamily="34" charset="0"/>
              </a:endParaRPr>
            </a:p>
          </p:txBody>
        </p:sp>
        <p:sp>
          <p:nvSpPr>
            <p:cNvPr id="23" name="TextBox 22">
              <a:extLst>
                <a:ext uri="{FF2B5EF4-FFF2-40B4-BE49-F238E27FC236}">
                  <a16:creationId xmlns:a16="http://schemas.microsoft.com/office/drawing/2014/main" id="{E747E8BB-BC4F-4BA8-9641-B2D64DFB2600}"/>
                </a:ext>
              </a:extLst>
            </p:cNvPr>
            <p:cNvSpPr txBox="1"/>
            <p:nvPr/>
          </p:nvSpPr>
          <p:spPr>
            <a:xfrm>
              <a:off x="6328767" y="1716688"/>
              <a:ext cx="2563713" cy="646331"/>
            </a:xfrm>
            <a:prstGeom prst="rect">
              <a:avLst/>
            </a:prstGeom>
            <a:noFill/>
          </p:spPr>
          <p:txBody>
            <a:bodyPr wrap="square" rtlCol="0">
              <a:spAutoFit/>
            </a:bodyPr>
            <a:lstStyle/>
            <a:p>
              <a:r>
                <a:rPr lang="en-US" altLang="ko-KR" sz="1200" dirty="0">
                  <a:solidFill>
                    <a:schemeClr val="bg1"/>
                  </a:solidFill>
                </a:rPr>
                <a:t>Example Text : </a:t>
              </a:r>
            </a:p>
            <a:p>
              <a:r>
                <a:rPr lang="en-US" altLang="ko-KR" sz="1200" dirty="0">
                  <a:solidFill>
                    <a:schemeClr val="bg1"/>
                  </a:solidFill>
                </a:rPr>
                <a:t>Get a modern PowerPoint  Presentation that is beautifully designed. </a:t>
              </a:r>
            </a:p>
          </p:txBody>
        </p:sp>
      </p:grpSp>
      <p:sp>
        <p:nvSpPr>
          <p:cNvPr id="25" name="Oval 24">
            <a:extLst>
              <a:ext uri="{FF2B5EF4-FFF2-40B4-BE49-F238E27FC236}">
                <a16:creationId xmlns:a16="http://schemas.microsoft.com/office/drawing/2014/main" id="{3C8A5C13-C07C-4BFC-9112-5158DBA99DB3}"/>
              </a:ext>
            </a:extLst>
          </p:cNvPr>
          <p:cNvSpPr/>
          <p:nvPr/>
        </p:nvSpPr>
        <p:spPr>
          <a:xfrm>
            <a:off x="4411243" y="4355401"/>
            <a:ext cx="826791" cy="826791"/>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nvGrpSpPr>
          <p:cNvPr id="26" name="그룹 10">
            <a:extLst>
              <a:ext uri="{FF2B5EF4-FFF2-40B4-BE49-F238E27FC236}">
                <a16:creationId xmlns:a16="http://schemas.microsoft.com/office/drawing/2014/main" id="{8A21FB16-DA25-404C-A555-FA42E2A93B76}"/>
              </a:ext>
            </a:extLst>
          </p:cNvPr>
          <p:cNvGrpSpPr/>
          <p:nvPr/>
        </p:nvGrpSpPr>
        <p:grpSpPr>
          <a:xfrm>
            <a:off x="803738" y="4344005"/>
            <a:ext cx="3425502" cy="897285"/>
            <a:chOff x="222945" y="4005064"/>
            <a:chExt cx="2563713" cy="897285"/>
          </a:xfrm>
        </p:grpSpPr>
        <p:sp>
          <p:nvSpPr>
            <p:cNvPr id="27" name="TextBox 26">
              <a:extLst>
                <a:ext uri="{FF2B5EF4-FFF2-40B4-BE49-F238E27FC236}">
                  <a16:creationId xmlns:a16="http://schemas.microsoft.com/office/drawing/2014/main" id="{9879D7EC-0032-45D9-BE77-0D915199862D}"/>
                </a:ext>
              </a:extLst>
            </p:cNvPr>
            <p:cNvSpPr txBox="1"/>
            <p:nvPr/>
          </p:nvSpPr>
          <p:spPr>
            <a:xfrm>
              <a:off x="222945" y="4005064"/>
              <a:ext cx="2563713" cy="307777"/>
            </a:xfrm>
            <a:prstGeom prst="rect">
              <a:avLst/>
            </a:prstGeom>
            <a:noFill/>
          </p:spPr>
          <p:txBody>
            <a:bodyPr wrap="square" rtlCol="0">
              <a:spAutoFit/>
            </a:bodyPr>
            <a:lstStyle/>
            <a:p>
              <a:pPr algn="r"/>
              <a:r>
                <a:rPr lang="en-US" altLang="ko-KR" sz="1400" b="1" dirty="0">
                  <a:solidFill>
                    <a:schemeClr val="accent4"/>
                  </a:solidFill>
                  <a:latin typeface="Calibri" pitchFamily="34" charset="0"/>
                  <a:cs typeface="Calibri" pitchFamily="34" charset="0"/>
                </a:rPr>
                <a:t>Your Text Here</a:t>
              </a:r>
              <a:endParaRPr lang="ko-KR" altLang="en-US" sz="1400" b="1" dirty="0">
                <a:solidFill>
                  <a:schemeClr val="accent4"/>
                </a:solidFill>
                <a:latin typeface="Calibri" pitchFamily="34" charset="0"/>
                <a:cs typeface="Calibri" pitchFamily="34" charset="0"/>
              </a:endParaRPr>
            </a:p>
          </p:txBody>
        </p:sp>
        <p:sp>
          <p:nvSpPr>
            <p:cNvPr id="28" name="TextBox 27">
              <a:extLst>
                <a:ext uri="{FF2B5EF4-FFF2-40B4-BE49-F238E27FC236}">
                  <a16:creationId xmlns:a16="http://schemas.microsoft.com/office/drawing/2014/main" id="{CA06909E-7CCC-4812-B0F6-61BB19844FA1}"/>
                </a:ext>
              </a:extLst>
            </p:cNvPr>
            <p:cNvSpPr txBox="1"/>
            <p:nvPr/>
          </p:nvSpPr>
          <p:spPr>
            <a:xfrm>
              <a:off x="222945" y="4256018"/>
              <a:ext cx="2563713" cy="646331"/>
            </a:xfrm>
            <a:prstGeom prst="rect">
              <a:avLst/>
            </a:prstGeom>
            <a:noFill/>
          </p:spPr>
          <p:txBody>
            <a:bodyPr wrap="square" rtlCol="0">
              <a:spAutoFit/>
            </a:bodyPr>
            <a:lstStyle/>
            <a:p>
              <a:pPr algn="r"/>
              <a:r>
                <a:rPr lang="en-US" altLang="ko-KR" sz="1200" dirty="0">
                  <a:solidFill>
                    <a:schemeClr val="bg1"/>
                  </a:solidFill>
                </a:rPr>
                <a:t>Example Text : </a:t>
              </a:r>
            </a:p>
            <a:p>
              <a:pPr algn="r"/>
              <a:r>
                <a:rPr lang="en-US" altLang="ko-KR" sz="1200" dirty="0">
                  <a:solidFill>
                    <a:schemeClr val="bg1"/>
                  </a:solidFill>
                </a:rPr>
                <a:t>Get a modern PowerPoint  Presentation that is beautifully designed. </a:t>
              </a:r>
            </a:p>
          </p:txBody>
        </p:sp>
      </p:grpSp>
      <p:sp>
        <p:nvSpPr>
          <p:cNvPr id="30" name="Oval 29">
            <a:extLst>
              <a:ext uri="{FF2B5EF4-FFF2-40B4-BE49-F238E27FC236}">
                <a16:creationId xmlns:a16="http://schemas.microsoft.com/office/drawing/2014/main" id="{C40348A7-04A5-42E7-93C1-E603C168A49C}"/>
              </a:ext>
            </a:extLst>
          </p:cNvPr>
          <p:cNvSpPr/>
          <p:nvPr/>
        </p:nvSpPr>
        <p:spPr>
          <a:xfrm>
            <a:off x="6916665" y="5269087"/>
            <a:ext cx="826791" cy="82679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nvGrpSpPr>
          <p:cNvPr id="31" name="그룹 1">
            <a:extLst>
              <a:ext uri="{FF2B5EF4-FFF2-40B4-BE49-F238E27FC236}">
                <a16:creationId xmlns:a16="http://schemas.microsoft.com/office/drawing/2014/main" id="{73D52C59-694F-4198-A751-23D3ED5BF603}"/>
              </a:ext>
            </a:extLst>
          </p:cNvPr>
          <p:cNvGrpSpPr/>
          <p:nvPr/>
        </p:nvGrpSpPr>
        <p:grpSpPr>
          <a:xfrm>
            <a:off x="7887472" y="5217627"/>
            <a:ext cx="3425502" cy="897285"/>
            <a:chOff x="6328767" y="4956556"/>
            <a:chExt cx="2563713" cy="897285"/>
          </a:xfrm>
        </p:grpSpPr>
        <p:sp>
          <p:nvSpPr>
            <p:cNvPr id="32" name="TextBox 31">
              <a:extLst>
                <a:ext uri="{FF2B5EF4-FFF2-40B4-BE49-F238E27FC236}">
                  <a16:creationId xmlns:a16="http://schemas.microsoft.com/office/drawing/2014/main" id="{86ABA892-DC6E-4ABA-9144-D0774AF1306E}"/>
                </a:ext>
              </a:extLst>
            </p:cNvPr>
            <p:cNvSpPr txBox="1"/>
            <p:nvPr/>
          </p:nvSpPr>
          <p:spPr>
            <a:xfrm>
              <a:off x="6328767" y="4956556"/>
              <a:ext cx="2563713" cy="307777"/>
            </a:xfrm>
            <a:prstGeom prst="rect">
              <a:avLst/>
            </a:prstGeom>
            <a:noFill/>
          </p:spPr>
          <p:txBody>
            <a:bodyPr wrap="square" rtlCol="0">
              <a:spAutoFit/>
            </a:bodyPr>
            <a:lstStyle/>
            <a:p>
              <a:r>
                <a:rPr lang="en-US" altLang="ko-KR" sz="1400" b="1" dirty="0">
                  <a:solidFill>
                    <a:schemeClr val="accent1"/>
                  </a:solidFill>
                  <a:latin typeface="Calibri" pitchFamily="34" charset="0"/>
                  <a:cs typeface="Calibri" pitchFamily="34" charset="0"/>
                </a:rPr>
                <a:t>Your Text Here</a:t>
              </a:r>
              <a:endParaRPr lang="ko-KR" altLang="en-US" sz="1400" b="1" dirty="0">
                <a:solidFill>
                  <a:schemeClr val="accent1"/>
                </a:solidFill>
                <a:latin typeface="Calibri" pitchFamily="34" charset="0"/>
                <a:cs typeface="Calibri" pitchFamily="34" charset="0"/>
              </a:endParaRPr>
            </a:p>
          </p:txBody>
        </p:sp>
        <p:sp>
          <p:nvSpPr>
            <p:cNvPr id="33" name="TextBox 32">
              <a:extLst>
                <a:ext uri="{FF2B5EF4-FFF2-40B4-BE49-F238E27FC236}">
                  <a16:creationId xmlns:a16="http://schemas.microsoft.com/office/drawing/2014/main" id="{91707C40-62EF-4FCE-928A-1D9A4FB3149D}"/>
                </a:ext>
              </a:extLst>
            </p:cNvPr>
            <p:cNvSpPr txBox="1"/>
            <p:nvPr/>
          </p:nvSpPr>
          <p:spPr>
            <a:xfrm>
              <a:off x="6328767" y="5207510"/>
              <a:ext cx="2563713" cy="646331"/>
            </a:xfrm>
            <a:prstGeom prst="rect">
              <a:avLst/>
            </a:prstGeom>
            <a:noFill/>
          </p:spPr>
          <p:txBody>
            <a:bodyPr wrap="square" rtlCol="0">
              <a:spAutoFit/>
            </a:bodyPr>
            <a:lstStyle/>
            <a:p>
              <a:r>
                <a:rPr lang="en-US" altLang="ko-KR" sz="1200" dirty="0">
                  <a:solidFill>
                    <a:schemeClr val="bg1"/>
                  </a:solidFill>
                </a:rPr>
                <a:t>Example Text : </a:t>
              </a:r>
            </a:p>
            <a:p>
              <a:r>
                <a:rPr lang="en-US" altLang="ko-KR" sz="1200" dirty="0">
                  <a:solidFill>
                    <a:schemeClr val="bg1"/>
                  </a:solidFill>
                </a:rPr>
                <a:t>Get a modern PowerPoint  Presentation that is beautifully designed. </a:t>
              </a:r>
            </a:p>
          </p:txBody>
        </p:sp>
      </p:grpSp>
      <p:sp>
        <p:nvSpPr>
          <p:cNvPr id="35" name="Oval 34">
            <a:extLst>
              <a:ext uri="{FF2B5EF4-FFF2-40B4-BE49-F238E27FC236}">
                <a16:creationId xmlns:a16="http://schemas.microsoft.com/office/drawing/2014/main" id="{FD470932-55DB-44B8-8179-C42F1C69B354}"/>
              </a:ext>
            </a:extLst>
          </p:cNvPr>
          <p:cNvSpPr/>
          <p:nvPr/>
        </p:nvSpPr>
        <p:spPr>
          <a:xfrm>
            <a:off x="6916665" y="3517549"/>
            <a:ext cx="826791" cy="826791"/>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nvGrpSpPr>
          <p:cNvPr id="36" name="그룹 6">
            <a:extLst>
              <a:ext uri="{FF2B5EF4-FFF2-40B4-BE49-F238E27FC236}">
                <a16:creationId xmlns:a16="http://schemas.microsoft.com/office/drawing/2014/main" id="{097E3DDC-DEA4-44ED-B352-21B7F8733647}"/>
              </a:ext>
            </a:extLst>
          </p:cNvPr>
          <p:cNvGrpSpPr/>
          <p:nvPr/>
        </p:nvGrpSpPr>
        <p:grpSpPr>
          <a:xfrm>
            <a:off x="7887472" y="3469385"/>
            <a:ext cx="3425502" cy="897285"/>
            <a:chOff x="6328767" y="3211145"/>
            <a:chExt cx="2563713" cy="897285"/>
          </a:xfrm>
        </p:grpSpPr>
        <p:sp>
          <p:nvSpPr>
            <p:cNvPr id="37" name="TextBox 36">
              <a:extLst>
                <a:ext uri="{FF2B5EF4-FFF2-40B4-BE49-F238E27FC236}">
                  <a16:creationId xmlns:a16="http://schemas.microsoft.com/office/drawing/2014/main" id="{A6177497-6DBB-4BBC-B9CB-06E15484E7BE}"/>
                </a:ext>
              </a:extLst>
            </p:cNvPr>
            <p:cNvSpPr txBox="1"/>
            <p:nvPr/>
          </p:nvSpPr>
          <p:spPr>
            <a:xfrm>
              <a:off x="6328767" y="3211145"/>
              <a:ext cx="2563713" cy="307777"/>
            </a:xfrm>
            <a:prstGeom prst="rect">
              <a:avLst/>
            </a:prstGeom>
            <a:noFill/>
          </p:spPr>
          <p:txBody>
            <a:bodyPr wrap="square" rtlCol="0">
              <a:spAutoFit/>
            </a:bodyPr>
            <a:lstStyle/>
            <a:p>
              <a:r>
                <a:rPr lang="en-US" altLang="ko-KR" sz="1400" b="1" dirty="0">
                  <a:solidFill>
                    <a:schemeClr val="accent3"/>
                  </a:solidFill>
                  <a:latin typeface="Calibri" pitchFamily="34" charset="0"/>
                  <a:cs typeface="Calibri" pitchFamily="34" charset="0"/>
                </a:rPr>
                <a:t>Your Text Here</a:t>
              </a:r>
              <a:endParaRPr lang="ko-KR" altLang="en-US" sz="1400" b="1" dirty="0">
                <a:solidFill>
                  <a:schemeClr val="accent3"/>
                </a:solidFill>
                <a:latin typeface="Calibri" pitchFamily="34" charset="0"/>
                <a:cs typeface="Calibri" pitchFamily="34" charset="0"/>
              </a:endParaRPr>
            </a:p>
          </p:txBody>
        </p:sp>
        <p:sp>
          <p:nvSpPr>
            <p:cNvPr id="38" name="TextBox 37">
              <a:extLst>
                <a:ext uri="{FF2B5EF4-FFF2-40B4-BE49-F238E27FC236}">
                  <a16:creationId xmlns:a16="http://schemas.microsoft.com/office/drawing/2014/main" id="{605A5F81-27CA-4430-A779-912E23CFEE35}"/>
                </a:ext>
              </a:extLst>
            </p:cNvPr>
            <p:cNvSpPr txBox="1"/>
            <p:nvPr/>
          </p:nvSpPr>
          <p:spPr>
            <a:xfrm>
              <a:off x="6328767" y="3462099"/>
              <a:ext cx="2563713" cy="646331"/>
            </a:xfrm>
            <a:prstGeom prst="rect">
              <a:avLst/>
            </a:prstGeom>
            <a:noFill/>
          </p:spPr>
          <p:txBody>
            <a:bodyPr wrap="square" rtlCol="0">
              <a:spAutoFit/>
            </a:bodyPr>
            <a:lstStyle/>
            <a:p>
              <a:r>
                <a:rPr lang="en-US" altLang="ko-KR" sz="1200" dirty="0">
                  <a:solidFill>
                    <a:schemeClr val="bg1"/>
                  </a:solidFill>
                </a:rPr>
                <a:t>Example Text : </a:t>
              </a:r>
            </a:p>
            <a:p>
              <a:r>
                <a:rPr lang="en-US" altLang="ko-KR" sz="1200" dirty="0">
                  <a:solidFill>
                    <a:schemeClr val="bg1"/>
                  </a:solidFill>
                </a:rPr>
                <a:t>Get a modern PowerPoint  Presentation that is beautifully designed. </a:t>
              </a:r>
            </a:p>
          </p:txBody>
        </p:sp>
      </p:grpSp>
      <p:sp>
        <p:nvSpPr>
          <p:cNvPr id="39" name="Parallelogram 15">
            <a:extLst>
              <a:ext uri="{FF2B5EF4-FFF2-40B4-BE49-F238E27FC236}">
                <a16:creationId xmlns:a16="http://schemas.microsoft.com/office/drawing/2014/main" id="{B29F32C4-061D-45C3-98F4-2B8922380056}"/>
              </a:ext>
            </a:extLst>
          </p:cNvPr>
          <p:cNvSpPr/>
          <p:nvPr/>
        </p:nvSpPr>
        <p:spPr>
          <a:xfrm flipH="1">
            <a:off x="4657874" y="4595603"/>
            <a:ext cx="351336" cy="351336"/>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ectangle 16">
            <a:extLst>
              <a:ext uri="{FF2B5EF4-FFF2-40B4-BE49-F238E27FC236}">
                <a16:creationId xmlns:a16="http://schemas.microsoft.com/office/drawing/2014/main" id="{88881065-0D16-4E76-9A45-78D2BFCEB685}"/>
              </a:ext>
            </a:extLst>
          </p:cNvPr>
          <p:cNvSpPr/>
          <p:nvPr/>
        </p:nvSpPr>
        <p:spPr>
          <a:xfrm rot="2700000">
            <a:off x="4709140" y="2832337"/>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Rounded Rectangle 5">
            <a:extLst>
              <a:ext uri="{FF2B5EF4-FFF2-40B4-BE49-F238E27FC236}">
                <a16:creationId xmlns:a16="http://schemas.microsoft.com/office/drawing/2014/main" id="{1A1F037C-0D8B-4520-932F-0FE409C887EE}"/>
              </a:ext>
            </a:extLst>
          </p:cNvPr>
          <p:cNvSpPr/>
          <p:nvPr/>
        </p:nvSpPr>
        <p:spPr>
          <a:xfrm flipH="1">
            <a:off x="7129438" y="204277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Freeform 18">
            <a:extLst>
              <a:ext uri="{FF2B5EF4-FFF2-40B4-BE49-F238E27FC236}">
                <a16:creationId xmlns:a16="http://schemas.microsoft.com/office/drawing/2014/main" id="{074F37A8-3F38-4CA2-B23B-1DE9B1A4DD82}"/>
              </a:ext>
            </a:extLst>
          </p:cNvPr>
          <p:cNvSpPr/>
          <p:nvPr/>
        </p:nvSpPr>
        <p:spPr>
          <a:xfrm>
            <a:off x="7129438" y="3720104"/>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Rounded Rectangle 51">
            <a:extLst>
              <a:ext uri="{FF2B5EF4-FFF2-40B4-BE49-F238E27FC236}">
                <a16:creationId xmlns:a16="http://schemas.microsoft.com/office/drawing/2014/main" id="{30115854-AE1F-4DDC-A2EF-D4A30A0219EF}"/>
              </a:ext>
            </a:extLst>
          </p:cNvPr>
          <p:cNvSpPr/>
          <p:nvPr/>
        </p:nvSpPr>
        <p:spPr>
          <a:xfrm rot="16200000" flipH="1">
            <a:off x="7117217" y="5480800"/>
            <a:ext cx="419713" cy="395270"/>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1021156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a:cxnSpLocks/>
          </p:cNvCxnSpPr>
          <p:nvPr/>
        </p:nvCxnSpPr>
        <p:spPr>
          <a:xfrm>
            <a:off x="6438122" y="2624539"/>
            <a:ext cx="4624130" cy="0"/>
          </a:xfrm>
          <a:prstGeom prst="straightConnector1">
            <a:avLst/>
          </a:prstGeom>
          <a:ln w="19050">
            <a:solidFill>
              <a:schemeClr val="bg1"/>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4" name="그룹 3">
            <a:extLst>
              <a:ext uri="{FF2B5EF4-FFF2-40B4-BE49-F238E27FC236}">
                <a16:creationId xmlns:a16="http://schemas.microsoft.com/office/drawing/2014/main" id="{A061E892-0231-4C9F-AFCA-A754116AEFE1}"/>
              </a:ext>
            </a:extLst>
          </p:cNvPr>
          <p:cNvGrpSpPr/>
          <p:nvPr/>
        </p:nvGrpSpPr>
        <p:grpSpPr>
          <a:xfrm>
            <a:off x="6975883" y="3736778"/>
            <a:ext cx="4594794" cy="1855238"/>
            <a:chOff x="6975883" y="3736778"/>
            <a:chExt cx="4594794" cy="1855238"/>
          </a:xfrm>
        </p:grpSpPr>
        <p:sp>
          <p:nvSpPr>
            <p:cNvPr id="9" name="TextBox 8"/>
            <p:cNvSpPr txBox="1"/>
            <p:nvPr/>
          </p:nvSpPr>
          <p:spPr>
            <a:xfrm>
              <a:off x="6975883" y="4207021"/>
              <a:ext cx="4594794" cy="1384995"/>
            </a:xfrm>
            <a:prstGeom prst="homePlate">
              <a:avLst>
                <a:gd name="adj" fmla="val 0"/>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Easy to change colors, photos and Text. Get a modern PowerPoint  Presentation that is beautifully designed. </a:t>
              </a:r>
              <a:endParaRPr lang="ko-KR" altLang="en-US" sz="1200" dirty="0">
                <a:solidFill>
                  <a:schemeClr val="bg1"/>
                </a:solidFill>
                <a:cs typeface="Arial" pitchFamily="34" charset="0"/>
              </a:endParaRPr>
            </a:p>
          </p:txBody>
        </p:sp>
        <p:sp>
          <p:nvSpPr>
            <p:cNvPr id="10" name="TextBox 9"/>
            <p:cNvSpPr txBox="1"/>
            <p:nvPr/>
          </p:nvSpPr>
          <p:spPr>
            <a:xfrm>
              <a:off x="6975883" y="3736778"/>
              <a:ext cx="4594794" cy="307777"/>
            </a:xfrm>
            <a:prstGeom prst="homePlate">
              <a:avLst>
                <a:gd name="adj" fmla="val 0"/>
              </a:avLst>
            </a:prstGeom>
            <a:noFill/>
          </p:spPr>
          <p:txBody>
            <a:bodyPr wrap="square" rtlCol="0">
              <a:spAutoFit/>
            </a:bodyPr>
            <a:lstStyle/>
            <a:p>
              <a:r>
                <a:rPr lang="en-US" altLang="ko-KR" sz="1400" b="1" dirty="0">
                  <a:solidFill>
                    <a:schemeClr val="accent1"/>
                  </a:solidFill>
                  <a:cs typeface="Arial" pitchFamily="34" charset="0"/>
                </a:rPr>
                <a:t>Get a modern PowerPoint</a:t>
              </a:r>
              <a:endParaRPr lang="ko-KR" altLang="en-US" sz="1400" b="1" dirty="0">
                <a:solidFill>
                  <a:schemeClr val="accent1"/>
                </a:solidFill>
                <a:cs typeface="Arial" pitchFamily="34" charset="0"/>
              </a:endParaRPr>
            </a:p>
          </p:txBody>
        </p:sp>
      </p:grpSp>
      <p:sp>
        <p:nvSpPr>
          <p:cNvPr id="13" name="Text Placeholder 13"/>
          <p:cNvSpPr txBox="1">
            <a:spLocks/>
          </p:cNvSpPr>
          <p:nvPr/>
        </p:nvSpPr>
        <p:spPr>
          <a:xfrm>
            <a:off x="6975883" y="337341"/>
            <a:ext cx="3620566" cy="18902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4000" b="1" dirty="0">
                <a:solidFill>
                  <a:schemeClr val="bg1"/>
                </a:solidFill>
                <a:latin typeface="+mj-lt"/>
                <a:cs typeface="Arial" pitchFamily="34" charset="0"/>
              </a:rPr>
              <a:t>Simple </a:t>
            </a:r>
            <a:r>
              <a:rPr lang="en-US" altLang="ko-KR" sz="4000" b="1" dirty="0">
                <a:solidFill>
                  <a:schemeClr val="accent1"/>
                </a:solidFill>
                <a:latin typeface="+mj-lt"/>
                <a:cs typeface="Arial" pitchFamily="34" charset="0"/>
              </a:rPr>
              <a:t>Portfolio </a:t>
            </a:r>
            <a:r>
              <a:rPr lang="en-US" altLang="ko-KR" sz="4000" b="1" dirty="0">
                <a:solidFill>
                  <a:schemeClr val="bg1"/>
                </a:solidFill>
                <a:latin typeface="+mj-lt"/>
                <a:cs typeface="Arial" pitchFamily="34" charset="0"/>
              </a:rPr>
              <a:t>Presentation</a:t>
            </a:r>
          </a:p>
        </p:txBody>
      </p:sp>
      <p:sp>
        <p:nvSpPr>
          <p:cNvPr id="3" name="Picture Placeholder 2">
            <a:extLst>
              <a:ext uri="{FF2B5EF4-FFF2-40B4-BE49-F238E27FC236}">
                <a16:creationId xmlns:a16="http://schemas.microsoft.com/office/drawing/2014/main" id="{123FD6D2-93D2-4616-973B-E1B8F607943B}"/>
              </a:ext>
            </a:extLst>
          </p:cNvPr>
          <p:cNvSpPr>
            <a:spLocks noGrp="1"/>
          </p:cNvSpPr>
          <p:nvPr>
            <p:ph type="pic" idx="12"/>
          </p:nvPr>
        </p:nvSpPr>
        <p:spPr/>
      </p:sp>
      <p:sp>
        <p:nvSpPr>
          <p:cNvPr id="6" name="Picture Placeholder 5">
            <a:extLst>
              <a:ext uri="{FF2B5EF4-FFF2-40B4-BE49-F238E27FC236}">
                <a16:creationId xmlns:a16="http://schemas.microsoft.com/office/drawing/2014/main" id="{AC663EC6-82DC-49CB-A36E-D26C88191ECA}"/>
              </a:ext>
            </a:extLst>
          </p:cNvPr>
          <p:cNvSpPr>
            <a:spLocks noGrp="1"/>
          </p:cNvSpPr>
          <p:nvPr>
            <p:ph type="pic" idx="13"/>
          </p:nvPr>
        </p:nvSpPr>
        <p:spPr/>
      </p:sp>
    </p:spTree>
    <p:extLst>
      <p:ext uri="{BB962C8B-B14F-4D97-AF65-F5344CB8AC3E}">
        <p14:creationId xmlns:p14="http://schemas.microsoft.com/office/powerpoint/2010/main" val="224538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rgbClr val="7030A0"/>
                </a:solidFill>
              </a:rPr>
              <a:t>USE CASES</a:t>
            </a:r>
          </a:p>
        </p:txBody>
      </p:sp>
      <p:graphicFrame>
        <p:nvGraphicFramePr>
          <p:cNvPr id="7" name="Table 6">
            <a:extLst>
              <a:ext uri="{FF2B5EF4-FFF2-40B4-BE49-F238E27FC236}">
                <a16:creationId xmlns:a16="http://schemas.microsoft.com/office/drawing/2014/main" id="{623A0243-A520-4387-8216-CA53858F5739}"/>
              </a:ext>
            </a:extLst>
          </p:cNvPr>
          <p:cNvGraphicFramePr>
            <a:graphicFrameLocks noGrp="1"/>
          </p:cNvGraphicFramePr>
          <p:nvPr>
            <p:extLst>
              <p:ext uri="{D42A27DB-BD31-4B8C-83A1-F6EECF244321}">
                <p14:modId xmlns:p14="http://schemas.microsoft.com/office/powerpoint/2010/main" val="2127967878"/>
              </p:ext>
            </p:extLst>
          </p:nvPr>
        </p:nvGraphicFramePr>
        <p:xfrm>
          <a:off x="1193801" y="1824480"/>
          <a:ext cx="2398423" cy="4270401"/>
        </p:xfrm>
        <a:graphic>
          <a:graphicData uri="http://schemas.openxmlformats.org/drawingml/2006/table">
            <a:tbl>
              <a:tblPr firstRow="1" bandRow="1">
                <a:tableStyleId>{5940675A-B579-460E-94D1-54222C63F5DA}</a:tableStyleId>
              </a:tblPr>
              <a:tblGrid>
                <a:gridCol w="232935">
                  <a:extLst>
                    <a:ext uri="{9D8B030D-6E8A-4147-A177-3AD203B41FA5}">
                      <a16:colId xmlns:a16="http://schemas.microsoft.com/office/drawing/2014/main" val="20000"/>
                    </a:ext>
                  </a:extLst>
                </a:gridCol>
                <a:gridCol w="1932553">
                  <a:extLst>
                    <a:ext uri="{9D8B030D-6E8A-4147-A177-3AD203B41FA5}">
                      <a16:colId xmlns:a16="http://schemas.microsoft.com/office/drawing/2014/main" val="20001"/>
                    </a:ext>
                  </a:extLst>
                </a:gridCol>
                <a:gridCol w="232935">
                  <a:extLst>
                    <a:ext uri="{9D8B030D-6E8A-4147-A177-3AD203B41FA5}">
                      <a16:colId xmlns:a16="http://schemas.microsoft.com/office/drawing/2014/main" val="20002"/>
                    </a:ext>
                  </a:extLst>
                </a:gridCol>
              </a:tblGrid>
              <a:tr h="719945">
                <a:tc>
                  <a:txBody>
                    <a:bodyPr/>
                    <a:lstStyle/>
                    <a:p>
                      <a:endParaRPr lang="ko-KR" altLang="en-US" sz="2700" dirty="0">
                        <a:latin typeface="+mn-lt"/>
                      </a:endParaRPr>
                    </a:p>
                  </a:txBody>
                  <a:tcPr anchor="ctr">
                    <a:lnL w="12700" cap="flat" cmpd="sng" algn="ctr">
                      <a:solidFill>
                        <a:srgbClr val="7030A0"/>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7030A0"/>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Use</a:t>
                      </a:r>
                      <a:r>
                        <a:rPr lang="en-US" altLang="ko-KR" sz="1800" b="1" baseline="0" dirty="0">
                          <a:solidFill>
                            <a:schemeClr val="bg1"/>
                          </a:solidFill>
                          <a:latin typeface="+mn-lt"/>
                          <a:cs typeface="Arial" pitchFamily="34" charset="0"/>
                        </a:rPr>
                        <a:t> Case 1</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7030A0"/>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0"/>
                  </a:ext>
                </a:extLst>
              </a:tr>
              <a:tr h="3185466">
                <a:tc>
                  <a:txBody>
                    <a:bodyPr/>
                    <a:lstStyle/>
                    <a:p>
                      <a:endParaRPr lang="ko-KR" altLang="en-US" sz="2700" dirty="0">
                        <a:solidFill>
                          <a:schemeClr val="bg1"/>
                        </a:solidFill>
                        <a:latin typeface="+mn-lt"/>
                      </a:endParaRPr>
                    </a:p>
                  </a:txBody>
                  <a:tcPr anchor="ctr">
                    <a:lnL w="12700" cap="flat" cmpd="sng" algn="ctr">
                      <a:solidFill>
                        <a:srgbClr val="7030A0"/>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bg1"/>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solidFill>
                          <a:latin typeface="+mn-lt"/>
                          <a:cs typeface="Arial" pitchFamily="34" charset="0"/>
                        </a:rPr>
                        <a:t>As a</a:t>
                      </a:r>
                      <a:endParaRPr lang="en-US" altLang="ko-KR" sz="1400" b="1" baseline="0" dirty="0">
                        <a:solidFill>
                          <a:schemeClr val="tx1"/>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rgbClr val="7030A0"/>
                          </a:solidFill>
                          <a:latin typeface="+mn-lt"/>
                          <a:cs typeface="Arial" pitchFamily="34" charset="0"/>
                        </a:rPr>
                        <a:t>Regular User</a:t>
                      </a:r>
                      <a:r>
                        <a:rPr lang="en-US" altLang="ko-KR" sz="1400" b="1" baseline="0" dirty="0">
                          <a:solidFill>
                            <a:schemeClr val="tx1"/>
                          </a:solidFill>
                          <a:latin typeface="+mn-lt"/>
                          <a:cs typeface="Arial" pitchFamily="34" charset="0"/>
                        </a:rPr>
                        <a:t>,</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chemeClr val="tx1"/>
                          </a:solidFill>
                          <a:latin typeface="+mn-lt"/>
                          <a:cs typeface="Arial" pitchFamily="34" charset="0"/>
                        </a:rPr>
                        <a:t>I want to find</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rgbClr val="7030A0"/>
                          </a:solidFill>
                          <a:latin typeface="+mn-lt"/>
                          <a:cs typeface="Arial" pitchFamily="34" charset="0"/>
                        </a:rPr>
                        <a:t>detailed information</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chemeClr val="tx1"/>
                          </a:solidFill>
                          <a:latin typeface="+mn-lt"/>
                          <a:cs typeface="Arial" pitchFamily="34" charset="0"/>
                        </a:rPr>
                        <a:t>about cars, because I want to find a car</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rgbClr val="7030A0"/>
                          </a:solidFill>
                          <a:latin typeface="+mn-lt"/>
                          <a:cs typeface="Arial" pitchFamily="34" charset="0"/>
                        </a:rPr>
                        <a:t>well suited to my needs</a:t>
                      </a:r>
                      <a:r>
                        <a:rPr lang="en-US" altLang="ko-KR" sz="1400" b="1" baseline="0" dirty="0">
                          <a:solidFill>
                            <a:schemeClr val="bg1"/>
                          </a:solidFill>
                          <a:latin typeface="+mn-lt"/>
                          <a:cs typeface="Arial" pitchFamily="34" charset="0"/>
                        </a:rPr>
                        <a:t>.</a:t>
                      </a:r>
                      <a:endParaRPr lang="ko-KR" altLang="en-US" sz="14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27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rgbClr val="7030A0"/>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49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12700" cap="flat" cmpd="sng" algn="ctr">
                      <a:solidFill>
                        <a:srgbClr val="7030A0"/>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12700" cap="flat" cmpd="sng" algn="ctr">
                      <a:solidFill>
                        <a:srgbClr val="7030A0"/>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0" name="Table 9">
            <a:extLst>
              <a:ext uri="{FF2B5EF4-FFF2-40B4-BE49-F238E27FC236}">
                <a16:creationId xmlns:a16="http://schemas.microsoft.com/office/drawing/2014/main" id="{623A0243-A520-4387-8216-CA53858F5739}"/>
              </a:ext>
            </a:extLst>
          </p:cNvPr>
          <p:cNvGraphicFramePr>
            <a:graphicFrameLocks noGrp="1"/>
          </p:cNvGraphicFramePr>
          <p:nvPr>
            <p:extLst>
              <p:ext uri="{D42A27DB-BD31-4B8C-83A1-F6EECF244321}">
                <p14:modId xmlns:p14="http://schemas.microsoft.com/office/powerpoint/2010/main" val="3108832329"/>
              </p:ext>
            </p:extLst>
          </p:nvPr>
        </p:nvGraphicFramePr>
        <p:xfrm>
          <a:off x="4910915" y="1824479"/>
          <a:ext cx="2398423" cy="4270401"/>
        </p:xfrm>
        <a:graphic>
          <a:graphicData uri="http://schemas.openxmlformats.org/drawingml/2006/table">
            <a:tbl>
              <a:tblPr firstRow="1" bandRow="1">
                <a:tableStyleId>{5940675A-B579-460E-94D1-54222C63F5DA}</a:tableStyleId>
              </a:tblPr>
              <a:tblGrid>
                <a:gridCol w="232935">
                  <a:extLst>
                    <a:ext uri="{9D8B030D-6E8A-4147-A177-3AD203B41FA5}">
                      <a16:colId xmlns:a16="http://schemas.microsoft.com/office/drawing/2014/main" val="20000"/>
                    </a:ext>
                  </a:extLst>
                </a:gridCol>
                <a:gridCol w="1932553">
                  <a:extLst>
                    <a:ext uri="{9D8B030D-6E8A-4147-A177-3AD203B41FA5}">
                      <a16:colId xmlns:a16="http://schemas.microsoft.com/office/drawing/2014/main" val="20001"/>
                    </a:ext>
                  </a:extLst>
                </a:gridCol>
                <a:gridCol w="232935">
                  <a:extLst>
                    <a:ext uri="{9D8B030D-6E8A-4147-A177-3AD203B41FA5}">
                      <a16:colId xmlns:a16="http://schemas.microsoft.com/office/drawing/2014/main" val="20002"/>
                    </a:ext>
                  </a:extLst>
                </a:gridCol>
              </a:tblGrid>
              <a:tr h="719945">
                <a:tc>
                  <a:txBody>
                    <a:bodyPr/>
                    <a:lstStyle/>
                    <a:p>
                      <a:endParaRPr lang="ko-KR" altLang="en-US" sz="2700" dirty="0">
                        <a:latin typeface="+mn-lt"/>
                      </a:endParaRPr>
                    </a:p>
                  </a:txBody>
                  <a:tcPr anchor="ctr">
                    <a:lnL w="12700" cap="flat" cmpd="sng" algn="ctr">
                      <a:solidFill>
                        <a:srgbClr val="7030A0"/>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7030A0"/>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Use</a:t>
                      </a:r>
                      <a:r>
                        <a:rPr lang="en-US" altLang="ko-KR" sz="1800" b="1" baseline="0" dirty="0">
                          <a:solidFill>
                            <a:schemeClr val="bg1"/>
                          </a:solidFill>
                          <a:latin typeface="+mn-lt"/>
                          <a:cs typeface="Arial" pitchFamily="34" charset="0"/>
                        </a:rPr>
                        <a:t> Case 2</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7030A0"/>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0"/>
                  </a:ext>
                </a:extLst>
              </a:tr>
              <a:tr h="3185466">
                <a:tc>
                  <a:txBody>
                    <a:bodyPr/>
                    <a:lstStyle/>
                    <a:p>
                      <a:endParaRPr lang="ko-KR" altLang="en-US" sz="2700" dirty="0">
                        <a:solidFill>
                          <a:schemeClr val="bg1"/>
                        </a:solidFill>
                        <a:latin typeface="+mn-lt"/>
                      </a:endParaRPr>
                    </a:p>
                  </a:txBody>
                  <a:tcPr anchor="ctr">
                    <a:lnL w="12700" cap="flat" cmpd="sng" algn="ctr">
                      <a:solidFill>
                        <a:srgbClr val="7030A0"/>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bg1"/>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solidFill>
                          <a:latin typeface="+mn-lt"/>
                          <a:cs typeface="Arial" pitchFamily="34" charset="0"/>
                        </a:rPr>
                        <a:t>As a</a:t>
                      </a:r>
                      <a:endParaRPr lang="en-US" altLang="ko-KR" sz="1400" b="1" baseline="0" dirty="0">
                        <a:solidFill>
                          <a:schemeClr val="tx1"/>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rgbClr val="7030A0"/>
                          </a:solidFill>
                          <a:latin typeface="+mn-lt"/>
                          <a:cs typeface="Arial" pitchFamily="34" charset="0"/>
                        </a:rPr>
                        <a:t>Car Enthusiast</a:t>
                      </a:r>
                      <a:r>
                        <a:rPr lang="en-US" altLang="ko-KR" sz="1400" b="1" baseline="0" dirty="0">
                          <a:solidFill>
                            <a:schemeClr val="tx1"/>
                          </a:solidFill>
                          <a:latin typeface="+mn-lt"/>
                          <a:cs typeface="Arial" pitchFamily="34" charset="0"/>
                        </a:rPr>
                        <a:t>,</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chemeClr val="tx1"/>
                          </a:solidFill>
                          <a:latin typeface="+mn-lt"/>
                          <a:cs typeface="Arial" pitchFamily="34" charset="0"/>
                        </a:rPr>
                        <a:t>I want to find</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rgbClr val="7030A0"/>
                          </a:solidFill>
                          <a:latin typeface="+mn-lt"/>
                          <a:cs typeface="Arial" pitchFamily="34" charset="0"/>
                        </a:rPr>
                        <a:t>Information about any car</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chemeClr val="tx1"/>
                          </a:solidFill>
                          <a:latin typeface="+mn-lt"/>
                          <a:cs typeface="Arial" pitchFamily="34" charset="0"/>
                        </a:rPr>
                        <a:t>in the world under a single domain, because </a:t>
                      </a:r>
                      <a:r>
                        <a:rPr lang="en-US" altLang="ko-KR" sz="1400" b="1" baseline="0" dirty="0">
                          <a:solidFill>
                            <a:srgbClr val="7030A0"/>
                          </a:solidFill>
                          <a:latin typeface="+mn-lt"/>
                          <a:cs typeface="Arial" pitchFamily="34" charset="0"/>
                        </a:rPr>
                        <a:t>switching websites </a:t>
                      </a:r>
                      <a:r>
                        <a:rPr lang="en-US" altLang="ko-KR" sz="1400" b="1" baseline="0" dirty="0">
                          <a:solidFill>
                            <a:schemeClr val="tx1"/>
                          </a:solidFill>
                          <a:latin typeface="+mn-lt"/>
                          <a:cs typeface="Arial" pitchFamily="34" charset="0"/>
                        </a:rPr>
                        <a:t>for different cars can be tedious.</a:t>
                      </a:r>
                      <a:endParaRPr lang="ko-KR" altLang="en-US" sz="1400" b="1" dirty="0">
                        <a:solidFill>
                          <a:schemeClr val="tx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27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rgbClr val="7030A0"/>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49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12700" cap="flat" cmpd="sng" algn="ctr">
                      <a:solidFill>
                        <a:srgbClr val="7030A0"/>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12700" cap="flat" cmpd="sng" algn="ctr">
                      <a:solidFill>
                        <a:srgbClr val="7030A0"/>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1" name="Table 10">
            <a:extLst>
              <a:ext uri="{FF2B5EF4-FFF2-40B4-BE49-F238E27FC236}">
                <a16:creationId xmlns:a16="http://schemas.microsoft.com/office/drawing/2014/main" id="{623A0243-A520-4387-8216-CA53858F5739}"/>
              </a:ext>
            </a:extLst>
          </p:cNvPr>
          <p:cNvGraphicFramePr>
            <a:graphicFrameLocks noGrp="1"/>
          </p:cNvGraphicFramePr>
          <p:nvPr>
            <p:extLst>
              <p:ext uri="{D42A27DB-BD31-4B8C-83A1-F6EECF244321}">
                <p14:modId xmlns:p14="http://schemas.microsoft.com/office/powerpoint/2010/main" val="2153296423"/>
              </p:ext>
            </p:extLst>
          </p:nvPr>
        </p:nvGraphicFramePr>
        <p:xfrm>
          <a:off x="8628029" y="1824478"/>
          <a:ext cx="2398423" cy="4270401"/>
        </p:xfrm>
        <a:graphic>
          <a:graphicData uri="http://schemas.openxmlformats.org/drawingml/2006/table">
            <a:tbl>
              <a:tblPr firstRow="1" bandRow="1">
                <a:tableStyleId>{5940675A-B579-460E-94D1-54222C63F5DA}</a:tableStyleId>
              </a:tblPr>
              <a:tblGrid>
                <a:gridCol w="232935">
                  <a:extLst>
                    <a:ext uri="{9D8B030D-6E8A-4147-A177-3AD203B41FA5}">
                      <a16:colId xmlns:a16="http://schemas.microsoft.com/office/drawing/2014/main" val="20000"/>
                    </a:ext>
                  </a:extLst>
                </a:gridCol>
                <a:gridCol w="1932553">
                  <a:extLst>
                    <a:ext uri="{9D8B030D-6E8A-4147-A177-3AD203B41FA5}">
                      <a16:colId xmlns:a16="http://schemas.microsoft.com/office/drawing/2014/main" val="20001"/>
                    </a:ext>
                  </a:extLst>
                </a:gridCol>
                <a:gridCol w="232935">
                  <a:extLst>
                    <a:ext uri="{9D8B030D-6E8A-4147-A177-3AD203B41FA5}">
                      <a16:colId xmlns:a16="http://schemas.microsoft.com/office/drawing/2014/main" val="20002"/>
                    </a:ext>
                  </a:extLst>
                </a:gridCol>
              </a:tblGrid>
              <a:tr h="719945">
                <a:tc>
                  <a:txBody>
                    <a:bodyPr/>
                    <a:lstStyle/>
                    <a:p>
                      <a:endParaRPr lang="ko-KR" altLang="en-US" sz="2700" dirty="0">
                        <a:latin typeface="+mn-lt"/>
                      </a:endParaRPr>
                    </a:p>
                  </a:txBody>
                  <a:tcPr anchor="ctr">
                    <a:lnL w="12700" cap="flat" cmpd="sng" algn="ctr">
                      <a:solidFill>
                        <a:srgbClr val="7030A0"/>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7030A0"/>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1" dirty="0">
                          <a:solidFill>
                            <a:schemeClr val="bg1"/>
                          </a:solidFill>
                          <a:latin typeface="+mn-lt"/>
                          <a:cs typeface="Arial" pitchFamily="34" charset="0"/>
                        </a:rPr>
                        <a:t>Use</a:t>
                      </a:r>
                      <a:r>
                        <a:rPr lang="en-US" altLang="ko-KR" sz="1800" b="1" baseline="0" dirty="0">
                          <a:solidFill>
                            <a:schemeClr val="bg1"/>
                          </a:solidFill>
                          <a:latin typeface="+mn-lt"/>
                          <a:cs typeface="Arial" pitchFamily="34" charset="0"/>
                        </a:rPr>
                        <a:t> Case 3</a:t>
                      </a:r>
                      <a:endParaRPr lang="ko-KR" altLang="en-US" sz="18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7030A0"/>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2700" dirty="0">
                        <a:latin typeface="+mn-lt"/>
                      </a:endParaRPr>
                    </a:p>
                  </a:txBody>
                  <a:tcPr anchor="ctr">
                    <a:lnL w="38100" cap="flat" cmpd="sng" algn="ctr">
                      <a:no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0"/>
                  </a:ext>
                </a:extLst>
              </a:tr>
              <a:tr h="3185466">
                <a:tc>
                  <a:txBody>
                    <a:bodyPr/>
                    <a:lstStyle/>
                    <a:p>
                      <a:endParaRPr lang="ko-KR" altLang="en-US" sz="2700" dirty="0">
                        <a:solidFill>
                          <a:schemeClr val="bg1"/>
                        </a:solidFill>
                        <a:latin typeface="+mn-lt"/>
                      </a:endParaRPr>
                    </a:p>
                  </a:txBody>
                  <a:tcPr anchor="ctr">
                    <a:lnL w="12700" cap="flat" cmpd="sng" algn="ctr">
                      <a:solidFill>
                        <a:srgbClr val="7030A0"/>
                      </a:solid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bg1"/>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solidFill>
                          <a:latin typeface="+mn-lt"/>
                          <a:cs typeface="Arial" pitchFamily="34" charset="0"/>
                        </a:rPr>
                        <a:t>As a</a:t>
                      </a:r>
                      <a:endParaRPr lang="en-US" altLang="ko-KR" sz="1400" b="1" baseline="0" dirty="0">
                        <a:solidFill>
                          <a:schemeClr val="tx1"/>
                        </a:solidFill>
                        <a:latin typeface="+mn-lt"/>
                        <a:cs typeface="Arial" pitchFamily="34" charset="0"/>
                      </a:endParaRP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rgbClr val="7030A0"/>
                          </a:solidFill>
                          <a:latin typeface="+mn-lt"/>
                          <a:cs typeface="Arial" pitchFamily="34" charset="0"/>
                        </a:rPr>
                        <a:t>Car Vendor</a:t>
                      </a:r>
                      <a:r>
                        <a:rPr lang="en-US" altLang="ko-KR" sz="1400" b="1" baseline="0" dirty="0">
                          <a:solidFill>
                            <a:schemeClr val="tx1"/>
                          </a:solidFill>
                          <a:latin typeface="+mn-lt"/>
                          <a:cs typeface="Arial" pitchFamily="34" charset="0"/>
                        </a:rPr>
                        <a:t>,</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chemeClr val="tx1"/>
                          </a:solidFill>
                          <a:latin typeface="+mn-lt"/>
                          <a:cs typeface="Arial" pitchFamily="34" charset="0"/>
                        </a:rPr>
                        <a:t>I want to find</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rgbClr val="7030A0"/>
                          </a:solidFill>
                          <a:latin typeface="+mn-lt"/>
                          <a:cs typeface="Arial" pitchFamily="34" charset="0"/>
                        </a:rPr>
                        <a:t>information</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chemeClr val="tx1"/>
                          </a:solidFill>
                          <a:latin typeface="+mn-lt"/>
                          <a:cs typeface="Arial" pitchFamily="34" charset="0"/>
                        </a:rPr>
                        <a:t>about cars from different </a:t>
                      </a:r>
                      <a:r>
                        <a:rPr lang="en-US" altLang="ko-KR" sz="1400" b="1" baseline="0" dirty="0">
                          <a:solidFill>
                            <a:srgbClr val="7030A0"/>
                          </a:solidFill>
                          <a:latin typeface="+mn-lt"/>
                          <a:cs typeface="Arial" pitchFamily="34" charset="0"/>
                        </a:rPr>
                        <a:t>Manufacturers and Models</a:t>
                      </a:r>
                      <a:r>
                        <a:rPr lang="en-US" altLang="ko-KR" sz="1400" b="1" baseline="0" dirty="0">
                          <a:solidFill>
                            <a:schemeClr val="bg1"/>
                          </a:solidFill>
                          <a:latin typeface="+mn-lt"/>
                          <a:cs typeface="Arial" pitchFamily="34" charset="0"/>
                        </a:rPr>
                        <a:t>, </a:t>
                      </a:r>
                      <a:r>
                        <a:rPr lang="en-US" altLang="ko-KR" sz="1400" b="1" baseline="0" dirty="0">
                          <a:solidFill>
                            <a:schemeClr val="tx1"/>
                          </a:solidFill>
                          <a:latin typeface="+mn-lt"/>
                          <a:cs typeface="Arial" pitchFamily="34" charset="0"/>
                        </a:rPr>
                        <a:t>because I want to</a:t>
                      </a:r>
                    </a:p>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baseline="0" dirty="0">
                          <a:solidFill>
                            <a:srgbClr val="7030A0"/>
                          </a:solidFill>
                          <a:latin typeface="+mn-lt"/>
                          <a:cs typeface="Arial" pitchFamily="34" charset="0"/>
                        </a:rPr>
                        <a:t>target my sales towards specific car market</a:t>
                      </a:r>
                      <a:r>
                        <a:rPr lang="en-US" altLang="ko-KR" sz="1400" b="1" baseline="0" dirty="0">
                          <a:solidFill>
                            <a:schemeClr val="bg1"/>
                          </a:solidFill>
                          <a:latin typeface="+mn-lt"/>
                          <a:cs typeface="Arial" pitchFamily="34" charset="0"/>
                        </a:rPr>
                        <a:t>.</a:t>
                      </a:r>
                      <a:endParaRPr lang="ko-KR" altLang="en-US" sz="1400" b="1"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2700" dirty="0">
                        <a:solidFill>
                          <a:schemeClr val="bg1"/>
                        </a:solidFill>
                        <a:latin typeface="+mn-lt"/>
                      </a:endParaRPr>
                    </a:p>
                  </a:txBody>
                  <a:tcPr anchor="ctr">
                    <a:lnL w="38100" cap="flat" cmpd="sng" algn="ctr">
                      <a:noFill/>
                      <a:prstDash val="solid"/>
                      <a:round/>
                      <a:headEnd type="none" w="med" len="med"/>
                      <a:tailEnd type="none" w="med" len="med"/>
                    </a:lnL>
                    <a:lnR w="12700" cap="flat" cmpd="sng" algn="ctr">
                      <a:solidFill>
                        <a:srgbClr val="7030A0"/>
                      </a:solid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49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12700" cap="flat" cmpd="sng" algn="ctr">
                      <a:solidFill>
                        <a:srgbClr val="7030A0"/>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0" dirty="0">
                        <a:solidFill>
                          <a:schemeClr val="bg1"/>
                        </a:solidFill>
                        <a:latin typeface="+mn-lt"/>
                        <a:cs typeface="Arial" pitchFamily="34" charset="0"/>
                      </a:endParaRPr>
                    </a:p>
                  </a:txBody>
                  <a:tcPr anchor="ctr">
                    <a:lnL w="38100" cap="flat" cmpd="sng" algn="ctr">
                      <a:noFill/>
                      <a:prstDash val="solid"/>
                      <a:round/>
                      <a:headEnd type="none" w="med" len="med"/>
                      <a:tailEnd type="none" w="med" len="med"/>
                    </a:lnL>
                    <a:lnR w="12700" cap="flat" cmpd="sng" algn="ctr">
                      <a:solidFill>
                        <a:srgbClr val="7030A0"/>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2598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Text Placeholder 32">
            <a:extLst>
              <a:ext uri="{FF2B5EF4-FFF2-40B4-BE49-F238E27FC236}">
                <a16:creationId xmlns:a16="http://schemas.microsoft.com/office/drawing/2014/main" id="{DBE2775C-BEFB-4FBB-992F-FCB9F5E4ED16}"/>
              </a:ext>
            </a:extLst>
          </p:cNvPr>
          <p:cNvSpPr txBox="1">
            <a:spLocks/>
          </p:cNvSpPr>
          <p:nvPr/>
        </p:nvSpPr>
        <p:spPr>
          <a:xfrm>
            <a:off x="908539" y="3376999"/>
            <a:ext cx="2160000" cy="289299"/>
          </a:xfrm>
          <a:prstGeom prst="rect">
            <a:avLst/>
          </a:prstGeom>
          <a:solidFill>
            <a:schemeClr val="accent1">
              <a:alpha val="70000"/>
            </a:schemeClr>
          </a:solidFill>
          <a:ln w="19050">
            <a:solidFill>
              <a:schemeClr val="accent1">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Your Text</a:t>
            </a:r>
          </a:p>
        </p:txBody>
      </p:sp>
      <p:sp>
        <p:nvSpPr>
          <p:cNvPr id="4" name="Text Placeholder 32">
            <a:extLst>
              <a:ext uri="{FF2B5EF4-FFF2-40B4-BE49-F238E27FC236}">
                <a16:creationId xmlns:a16="http://schemas.microsoft.com/office/drawing/2014/main" id="{88663326-D435-4E14-8A0F-474EFAEDE157}"/>
              </a:ext>
            </a:extLst>
          </p:cNvPr>
          <p:cNvSpPr txBox="1">
            <a:spLocks/>
          </p:cNvSpPr>
          <p:nvPr/>
        </p:nvSpPr>
        <p:spPr>
          <a:xfrm>
            <a:off x="908539" y="4431999"/>
            <a:ext cx="2160000" cy="288032"/>
          </a:xfrm>
          <a:prstGeom prst="rect">
            <a:avLst/>
          </a:prstGeom>
          <a:ln w="19050">
            <a:solidFill>
              <a:schemeClr val="accent1"/>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5" name="자유형 115">
            <a:extLst>
              <a:ext uri="{FF2B5EF4-FFF2-40B4-BE49-F238E27FC236}">
                <a16:creationId xmlns:a16="http://schemas.microsoft.com/office/drawing/2014/main" id="{5029CBE0-1654-469E-8A9E-7897CC0C9872}"/>
              </a:ext>
            </a:extLst>
          </p:cNvPr>
          <p:cNvSpPr/>
          <p:nvPr/>
        </p:nvSpPr>
        <p:spPr>
          <a:xfrm>
            <a:off x="1988540" y="3099707"/>
            <a:ext cx="8236462" cy="174172"/>
          </a:xfrm>
          <a:custGeom>
            <a:avLst/>
            <a:gdLst>
              <a:gd name="connsiteX0" fmla="*/ 0 w 6433457"/>
              <a:gd name="connsiteY0" fmla="*/ 152400 h 174172"/>
              <a:gd name="connsiteX1" fmla="*/ 0 w 6433457"/>
              <a:gd name="connsiteY1" fmla="*/ 0 h 174172"/>
              <a:gd name="connsiteX2" fmla="*/ 6433457 w 6433457"/>
              <a:gd name="connsiteY2" fmla="*/ 0 h 174172"/>
              <a:gd name="connsiteX3" fmla="*/ 6433457 w 6433457"/>
              <a:gd name="connsiteY3" fmla="*/ 174172 h 174172"/>
            </a:gdLst>
            <a:ahLst/>
            <a:cxnLst>
              <a:cxn ang="0">
                <a:pos x="connsiteX0" y="connsiteY0"/>
              </a:cxn>
              <a:cxn ang="0">
                <a:pos x="connsiteX1" y="connsiteY1"/>
              </a:cxn>
              <a:cxn ang="0">
                <a:pos x="connsiteX2" y="connsiteY2"/>
              </a:cxn>
              <a:cxn ang="0">
                <a:pos x="connsiteX3" y="connsiteY3"/>
              </a:cxn>
            </a:cxnLst>
            <a:rect l="l" t="t" r="r" b="b"/>
            <a:pathLst>
              <a:path w="6433457" h="174172">
                <a:moveTo>
                  <a:pt x="0" y="152400"/>
                </a:moveTo>
                <a:lnTo>
                  <a:pt x="0" y="0"/>
                </a:lnTo>
                <a:lnTo>
                  <a:pt x="6433457" y="0"/>
                </a:lnTo>
                <a:lnTo>
                  <a:pt x="6433457" y="174172"/>
                </a:lnTo>
              </a:path>
            </a:pathLst>
          </a:cu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6" name="자유형 116">
            <a:extLst>
              <a:ext uri="{FF2B5EF4-FFF2-40B4-BE49-F238E27FC236}">
                <a16:creationId xmlns:a16="http://schemas.microsoft.com/office/drawing/2014/main" id="{75137C04-DC42-4819-B95F-B620BFABBABF}"/>
              </a:ext>
            </a:extLst>
          </p:cNvPr>
          <p:cNvSpPr/>
          <p:nvPr/>
        </p:nvSpPr>
        <p:spPr>
          <a:xfrm>
            <a:off x="6080611" y="2581142"/>
            <a:ext cx="67721" cy="540000"/>
          </a:xfrm>
          <a:custGeom>
            <a:avLst/>
            <a:gdLst>
              <a:gd name="connsiteX0" fmla="*/ 0 w 0"/>
              <a:gd name="connsiteY0" fmla="*/ 0 h 293914"/>
              <a:gd name="connsiteX1" fmla="*/ 0 w 0"/>
              <a:gd name="connsiteY1" fmla="*/ 293914 h 293914"/>
            </a:gdLst>
            <a:ahLst/>
            <a:cxnLst>
              <a:cxn ang="0">
                <a:pos x="connsiteX0" y="connsiteY0"/>
              </a:cxn>
              <a:cxn ang="0">
                <a:pos x="connsiteX1" y="connsiteY1"/>
              </a:cxn>
            </a:cxnLst>
            <a:rect l="l" t="t" r="r" b="b"/>
            <a:pathLst>
              <a:path h="293914">
                <a:moveTo>
                  <a:pt x="0" y="0"/>
                </a:moveTo>
                <a:lnTo>
                  <a:pt x="0" y="293914"/>
                </a:lnTo>
              </a:path>
            </a:pathLst>
          </a:cu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p>
        </p:txBody>
      </p:sp>
      <p:sp>
        <p:nvSpPr>
          <p:cNvPr id="7" name="자유형 117">
            <a:extLst>
              <a:ext uri="{FF2B5EF4-FFF2-40B4-BE49-F238E27FC236}">
                <a16:creationId xmlns:a16="http://schemas.microsoft.com/office/drawing/2014/main" id="{CCDEACA3-E76E-4689-973A-53D0343EFA4D}"/>
              </a:ext>
            </a:extLst>
          </p:cNvPr>
          <p:cNvSpPr/>
          <p:nvPr/>
        </p:nvSpPr>
        <p:spPr>
          <a:xfrm>
            <a:off x="4734027" y="3099708"/>
            <a:ext cx="0" cy="163286"/>
          </a:xfrm>
          <a:custGeom>
            <a:avLst/>
            <a:gdLst>
              <a:gd name="connsiteX0" fmla="*/ 0 w 0"/>
              <a:gd name="connsiteY0" fmla="*/ 0 h 163286"/>
              <a:gd name="connsiteX1" fmla="*/ 0 w 0"/>
              <a:gd name="connsiteY1" fmla="*/ 163286 h 163286"/>
            </a:gdLst>
            <a:ahLst/>
            <a:cxnLst>
              <a:cxn ang="0">
                <a:pos x="connsiteX0" y="connsiteY0"/>
              </a:cxn>
              <a:cxn ang="0">
                <a:pos x="connsiteX1" y="connsiteY1"/>
              </a:cxn>
            </a:cxnLst>
            <a:rect l="l" t="t" r="r" b="b"/>
            <a:pathLst>
              <a:path h="163286">
                <a:moveTo>
                  <a:pt x="0" y="0"/>
                </a:moveTo>
                <a:lnTo>
                  <a:pt x="0" y="163286"/>
                </a:lnTo>
              </a:path>
            </a:pathLst>
          </a:cu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p>
        </p:txBody>
      </p:sp>
      <p:sp>
        <p:nvSpPr>
          <p:cNvPr id="8" name="자유형 118">
            <a:extLst>
              <a:ext uri="{FF2B5EF4-FFF2-40B4-BE49-F238E27FC236}">
                <a16:creationId xmlns:a16="http://schemas.microsoft.com/office/drawing/2014/main" id="{EE4A7F22-2A52-4E93-9AE4-670B1A4E2575}"/>
              </a:ext>
            </a:extLst>
          </p:cNvPr>
          <p:cNvSpPr/>
          <p:nvPr/>
        </p:nvSpPr>
        <p:spPr>
          <a:xfrm>
            <a:off x="7479515" y="3096394"/>
            <a:ext cx="0" cy="163286"/>
          </a:xfrm>
          <a:custGeom>
            <a:avLst/>
            <a:gdLst>
              <a:gd name="connsiteX0" fmla="*/ 0 w 0"/>
              <a:gd name="connsiteY0" fmla="*/ 0 h 163286"/>
              <a:gd name="connsiteX1" fmla="*/ 0 w 0"/>
              <a:gd name="connsiteY1" fmla="*/ 163286 h 163286"/>
            </a:gdLst>
            <a:ahLst/>
            <a:cxnLst>
              <a:cxn ang="0">
                <a:pos x="connsiteX0" y="connsiteY0"/>
              </a:cxn>
              <a:cxn ang="0">
                <a:pos x="connsiteX1" y="connsiteY1"/>
              </a:cxn>
            </a:cxnLst>
            <a:rect l="l" t="t" r="r" b="b"/>
            <a:pathLst>
              <a:path h="163286">
                <a:moveTo>
                  <a:pt x="0" y="0"/>
                </a:moveTo>
                <a:lnTo>
                  <a:pt x="0" y="163286"/>
                </a:lnTo>
              </a:path>
            </a:pathLst>
          </a:cu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p>
        </p:txBody>
      </p:sp>
      <p:sp>
        <p:nvSpPr>
          <p:cNvPr id="9" name="Text Placeholder 32">
            <a:extLst>
              <a:ext uri="{FF2B5EF4-FFF2-40B4-BE49-F238E27FC236}">
                <a16:creationId xmlns:a16="http://schemas.microsoft.com/office/drawing/2014/main" id="{80FAB8E6-A2B5-4FB1-B173-84661B174DD2}"/>
              </a:ext>
            </a:extLst>
          </p:cNvPr>
          <p:cNvSpPr txBox="1">
            <a:spLocks/>
          </p:cNvSpPr>
          <p:nvPr/>
        </p:nvSpPr>
        <p:spPr>
          <a:xfrm>
            <a:off x="908539" y="4864047"/>
            <a:ext cx="2160000" cy="288032"/>
          </a:xfrm>
          <a:prstGeom prst="rect">
            <a:avLst/>
          </a:prstGeom>
          <a:ln w="19050">
            <a:solidFill>
              <a:schemeClr val="accent1"/>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10" name="Text Placeholder 32">
            <a:extLst>
              <a:ext uri="{FF2B5EF4-FFF2-40B4-BE49-F238E27FC236}">
                <a16:creationId xmlns:a16="http://schemas.microsoft.com/office/drawing/2014/main" id="{8F703AE0-CA0D-4B3C-A8A5-3108F9D14FA8}"/>
              </a:ext>
            </a:extLst>
          </p:cNvPr>
          <p:cNvSpPr txBox="1">
            <a:spLocks/>
          </p:cNvSpPr>
          <p:nvPr/>
        </p:nvSpPr>
        <p:spPr>
          <a:xfrm>
            <a:off x="908539" y="5288597"/>
            <a:ext cx="2160000" cy="288032"/>
          </a:xfrm>
          <a:prstGeom prst="rect">
            <a:avLst/>
          </a:prstGeom>
          <a:ln w="19050">
            <a:solidFill>
              <a:schemeClr val="accent1"/>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11" name="Text Placeholder 32">
            <a:extLst>
              <a:ext uri="{FF2B5EF4-FFF2-40B4-BE49-F238E27FC236}">
                <a16:creationId xmlns:a16="http://schemas.microsoft.com/office/drawing/2014/main" id="{390C7D35-F9E3-450D-A2F8-46E8CFF28F0E}"/>
              </a:ext>
            </a:extLst>
          </p:cNvPr>
          <p:cNvSpPr txBox="1">
            <a:spLocks/>
          </p:cNvSpPr>
          <p:nvPr/>
        </p:nvSpPr>
        <p:spPr>
          <a:xfrm>
            <a:off x="908539" y="5713147"/>
            <a:ext cx="2160000" cy="288032"/>
          </a:xfrm>
          <a:prstGeom prst="rect">
            <a:avLst/>
          </a:prstGeom>
          <a:ln w="19050">
            <a:solidFill>
              <a:schemeClr val="accent1"/>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12" name="자유형 122">
            <a:extLst>
              <a:ext uri="{FF2B5EF4-FFF2-40B4-BE49-F238E27FC236}">
                <a16:creationId xmlns:a16="http://schemas.microsoft.com/office/drawing/2014/main" id="{0D3BCACA-2EE1-4A29-BE15-9577A4EE8965}"/>
              </a:ext>
            </a:extLst>
          </p:cNvPr>
          <p:cNvSpPr/>
          <p:nvPr/>
        </p:nvSpPr>
        <p:spPr>
          <a:xfrm>
            <a:off x="1988539" y="4042682"/>
            <a:ext cx="0" cy="304800"/>
          </a:xfrm>
          <a:custGeom>
            <a:avLst/>
            <a:gdLst>
              <a:gd name="connsiteX0" fmla="*/ 0 w 0"/>
              <a:gd name="connsiteY0" fmla="*/ 0 h 304800"/>
              <a:gd name="connsiteX1" fmla="*/ 0 w 0"/>
              <a:gd name="connsiteY1" fmla="*/ 304800 h 304800"/>
            </a:gdLst>
            <a:ahLst/>
            <a:cxnLst>
              <a:cxn ang="0">
                <a:pos x="connsiteX0" y="connsiteY0"/>
              </a:cxn>
              <a:cxn ang="0">
                <a:pos x="connsiteX1" y="connsiteY1"/>
              </a:cxn>
            </a:cxnLst>
            <a:rect l="l" t="t" r="r" b="b"/>
            <a:pathLst>
              <a:path h="304800">
                <a:moveTo>
                  <a:pt x="0" y="0"/>
                </a:moveTo>
                <a:lnTo>
                  <a:pt x="0" y="304800"/>
                </a:lnTo>
              </a:path>
            </a:pathLst>
          </a:custGeom>
          <a:ln w="1905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solidFill>
                <a:schemeClr val="bg1"/>
              </a:solidFill>
            </a:endParaRPr>
          </a:p>
        </p:txBody>
      </p:sp>
      <p:sp>
        <p:nvSpPr>
          <p:cNvPr id="13" name="Text Placeholder 32">
            <a:extLst>
              <a:ext uri="{FF2B5EF4-FFF2-40B4-BE49-F238E27FC236}">
                <a16:creationId xmlns:a16="http://schemas.microsoft.com/office/drawing/2014/main" id="{B3C35E47-AF6C-497C-8DD6-1B94F1E6ACB2}"/>
              </a:ext>
            </a:extLst>
          </p:cNvPr>
          <p:cNvSpPr txBox="1">
            <a:spLocks/>
          </p:cNvSpPr>
          <p:nvPr/>
        </p:nvSpPr>
        <p:spPr>
          <a:xfrm>
            <a:off x="9145003" y="4454514"/>
            <a:ext cx="2160000" cy="288032"/>
          </a:xfrm>
          <a:prstGeom prst="rect">
            <a:avLst/>
          </a:prstGeom>
          <a:ln w="19050">
            <a:solidFill>
              <a:schemeClr val="accent4"/>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14" name="Text Placeholder 32">
            <a:extLst>
              <a:ext uri="{FF2B5EF4-FFF2-40B4-BE49-F238E27FC236}">
                <a16:creationId xmlns:a16="http://schemas.microsoft.com/office/drawing/2014/main" id="{AC8BD172-CBFE-458A-9E82-1847E2702BA1}"/>
              </a:ext>
            </a:extLst>
          </p:cNvPr>
          <p:cNvSpPr txBox="1">
            <a:spLocks/>
          </p:cNvSpPr>
          <p:nvPr/>
        </p:nvSpPr>
        <p:spPr>
          <a:xfrm>
            <a:off x="9145003" y="4886562"/>
            <a:ext cx="2160000" cy="288032"/>
          </a:xfrm>
          <a:prstGeom prst="rect">
            <a:avLst/>
          </a:prstGeom>
          <a:ln w="19050">
            <a:solidFill>
              <a:schemeClr val="accent4"/>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15" name="Text Placeholder 32">
            <a:extLst>
              <a:ext uri="{FF2B5EF4-FFF2-40B4-BE49-F238E27FC236}">
                <a16:creationId xmlns:a16="http://schemas.microsoft.com/office/drawing/2014/main" id="{B8636352-2A47-4474-96D8-3368622287E5}"/>
              </a:ext>
            </a:extLst>
          </p:cNvPr>
          <p:cNvSpPr txBox="1">
            <a:spLocks/>
          </p:cNvSpPr>
          <p:nvPr/>
        </p:nvSpPr>
        <p:spPr>
          <a:xfrm>
            <a:off x="9145003" y="5311112"/>
            <a:ext cx="2160000" cy="288032"/>
          </a:xfrm>
          <a:prstGeom prst="rect">
            <a:avLst/>
          </a:prstGeom>
          <a:ln w="19050">
            <a:solidFill>
              <a:schemeClr val="accent4"/>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16" name="Text Placeholder 32">
            <a:extLst>
              <a:ext uri="{FF2B5EF4-FFF2-40B4-BE49-F238E27FC236}">
                <a16:creationId xmlns:a16="http://schemas.microsoft.com/office/drawing/2014/main" id="{283F1914-B40C-4A6E-AA85-519ED5E2B439}"/>
              </a:ext>
            </a:extLst>
          </p:cNvPr>
          <p:cNvSpPr txBox="1">
            <a:spLocks/>
          </p:cNvSpPr>
          <p:nvPr/>
        </p:nvSpPr>
        <p:spPr>
          <a:xfrm>
            <a:off x="9145003" y="5735662"/>
            <a:ext cx="2160000" cy="288032"/>
          </a:xfrm>
          <a:prstGeom prst="rect">
            <a:avLst/>
          </a:prstGeom>
          <a:ln w="19050">
            <a:solidFill>
              <a:schemeClr val="accent4"/>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17" name="자유형 137">
            <a:extLst>
              <a:ext uri="{FF2B5EF4-FFF2-40B4-BE49-F238E27FC236}">
                <a16:creationId xmlns:a16="http://schemas.microsoft.com/office/drawing/2014/main" id="{59A92DF5-23F5-449D-BD2E-F2D55070973F}"/>
              </a:ext>
            </a:extLst>
          </p:cNvPr>
          <p:cNvSpPr/>
          <p:nvPr/>
        </p:nvSpPr>
        <p:spPr>
          <a:xfrm>
            <a:off x="10225003" y="4065197"/>
            <a:ext cx="0" cy="304800"/>
          </a:xfrm>
          <a:custGeom>
            <a:avLst/>
            <a:gdLst>
              <a:gd name="connsiteX0" fmla="*/ 0 w 0"/>
              <a:gd name="connsiteY0" fmla="*/ 0 h 304800"/>
              <a:gd name="connsiteX1" fmla="*/ 0 w 0"/>
              <a:gd name="connsiteY1" fmla="*/ 304800 h 304800"/>
            </a:gdLst>
            <a:ahLst/>
            <a:cxnLst>
              <a:cxn ang="0">
                <a:pos x="connsiteX0" y="connsiteY0"/>
              </a:cxn>
              <a:cxn ang="0">
                <a:pos x="connsiteX1" y="connsiteY1"/>
              </a:cxn>
            </a:cxnLst>
            <a:rect l="l" t="t" r="r" b="b"/>
            <a:pathLst>
              <a:path h="304800">
                <a:moveTo>
                  <a:pt x="0" y="0"/>
                </a:moveTo>
                <a:lnTo>
                  <a:pt x="0" y="304800"/>
                </a:lnTo>
              </a:path>
            </a:pathLst>
          </a:custGeom>
          <a:ln w="19050">
            <a:solidFill>
              <a:schemeClr val="accent4"/>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solidFill>
                <a:schemeClr val="bg1"/>
              </a:solidFill>
            </a:endParaRPr>
          </a:p>
        </p:txBody>
      </p:sp>
      <p:sp>
        <p:nvSpPr>
          <p:cNvPr id="18" name="자유형 139">
            <a:extLst>
              <a:ext uri="{FF2B5EF4-FFF2-40B4-BE49-F238E27FC236}">
                <a16:creationId xmlns:a16="http://schemas.microsoft.com/office/drawing/2014/main" id="{D0177142-0748-4AA5-8FC7-D24EA7F4FED2}"/>
              </a:ext>
            </a:extLst>
          </p:cNvPr>
          <p:cNvSpPr/>
          <p:nvPr/>
        </p:nvSpPr>
        <p:spPr>
          <a:xfrm>
            <a:off x="6076322" y="2580383"/>
            <a:ext cx="1869203" cy="250371"/>
          </a:xfrm>
          <a:custGeom>
            <a:avLst/>
            <a:gdLst>
              <a:gd name="connsiteX0" fmla="*/ 0 w 1012372"/>
              <a:gd name="connsiteY0" fmla="*/ 250371 h 250371"/>
              <a:gd name="connsiteX1" fmla="*/ 859972 w 1012372"/>
              <a:gd name="connsiteY1" fmla="*/ 250371 h 250371"/>
              <a:gd name="connsiteX2" fmla="*/ 859972 w 1012372"/>
              <a:gd name="connsiteY2" fmla="*/ 10885 h 250371"/>
              <a:gd name="connsiteX3" fmla="*/ 1012372 w 1012372"/>
              <a:gd name="connsiteY3" fmla="*/ 10885 h 250371"/>
              <a:gd name="connsiteX4" fmla="*/ 1012372 w 1012372"/>
              <a:gd name="connsiteY4" fmla="*/ 0 h 250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372" h="250371">
                <a:moveTo>
                  <a:pt x="0" y="250371"/>
                </a:moveTo>
                <a:lnTo>
                  <a:pt x="859972" y="250371"/>
                </a:lnTo>
                <a:lnTo>
                  <a:pt x="859972" y="10885"/>
                </a:lnTo>
                <a:lnTo>
                  <a:pt x="1012372" y="10885"/>
                </a:lnTo>
                <a:lnTo>
                  <a:pt x="1012372" y="0"/>
                </a:lnTo>
              </a:path>
            </a:pathLst>
          </a:cu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dirty="0"/>
          </a:p>
        </p:txBody>
      </p:sp>
      <p:sp>
        <p:nvSpPr>
          <p:cNvPr id="19" name="Text Placeholder 32">
            <a:extLst>
              <a:ext uri="{FF2B5EF4-FFF2-40B4-BE49-F238E27FC236}">
                <a16:creationId xmlns:a16="http://schemas.microsoft.com/office/drawing/2014/main" id="{C4C9F3FB-A1F0-408C-96EC-F9EB5E210844}"/>
              </a:ext>
            </a:extLst>
          </p:cNvPr>
          <p:cNvSpPr txBox="1">
            <a:spLocks/>
          </p:cNvSpPr>
          <p:nvPr/>
        </p:nvSpPr>
        <p:spPr>
          <a:xfrm>
            <a:off x="908539" y="3661685"/>
            <a:ext cx="2160000" cy="289299"/>
          </a:xfrm>
          <a:prstGeom prst="rect">
            <a:avLst/>
          </a:prstGeom>
          <a:ln w="19050">
            <a:solidFill>
              <a:schemeClr val="accent1">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20" name="Text Placeholder 32">
            <a:extLst>
              <a:ext uri="{FF2B5EF4-FFF2-40B4-BE49-F238E27FC236}">
                <a16:creationId xmlns:a16="http://schemas.microsoft.com/office/drawing/2014/main" id="{FA11E67D-E67C-4420-90F0-07D047369F3C}"/>
              </a:ext>
            </a:extLst>
          </p:cNvPr>
          <p:cNvSpPr txBox="1">
            <a:spLocks/>
          </p:cNvSpPr>
          <p:nvPr/>
        </p:nvSpPr>
        <p:spPr>
          <a:xfrm>
            <a:off x="3654027" y="4439504"/>
            <a:ext cx="2160000" cy="288032"/>
          </a:xfrm>
          <a:prstGeom prst="rect">
            <a:avLst/>
          </a:prstGeom>
          <a:ln w="19050">
            <a:solidFill>
              <a:schemeClr val="accent2"/>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21" name="Text Placeholder 32">
            <a:extLst>
              <a:ext uri="{FF2B5EF4-FFF2-40B4-BE49-F238E27FC236}">
                <a16:creationId xmlns:a16="http://schemas.microsoft.com/office/drawing/2014/main" id="{491246AA-1029-4BE3-AC49-77001FAE58F2}"/>
              </a:ext>
            </a:extLst>
          </p:cNvPr>
          <p:cNvSpPr txBox="1">
            <a:spLocks/>
          </p:cNvSpPr>
          <p:nvPr/>
        </p:nvSpPr>
        <p:spPr>
          <a:xfrm>
            <a:off x="3654027" y="4871552"/>
            <a:ext cx="2160000" cy="288032"/>
          </a:xfrm>
          <a:prstGeom prst="rect">
            <a:avLst/>
          </a:prstGeom>
          <a:ln w="19050">
            <a:solidFill>
              <a:schemeClr val="accent2"/>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22" name="Text Placeholder 32">
            <a:extLst>
              <a:ext uri="{FF2B5EF4-FFF2-40B4-BE49-F238E27FC236}">
                <a16:creationId xmlns:a16="http://schemas.microsoft.com/office/drawing/2014/main" id="{2381DF9A-F7C1-480B-AB34-49F6082714AF}"/>
              </a:ext>
            </a:extLst>
          </p:cNvPr>
          <p:cNvSpPr txBox="1">
            <a:spLocks/>
          </p:cNvSpPr>
          <p:nvPr/>
        </p:nvSpPr>
        <p:spPr>
          <a:xfrm>
            <a:off x="3654027" y="5296102"/>
            <a:ext cx="2160000" cy="288032"/>
          </a:xfrm>
          <a:prstGeom prst="rect">
            <a:avLst/>
          </a:prstGeom>
          <a:ln w="19050">
            <a:solidFill>
              <a:schemeClr val="accent2"/>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23" name="Text Placeholder 32">
            <a:extLst>
              <a:ext uri="{FF2B5EF4-FFF2-40B4-BE49-F238E27FC236}">
                <a16:creationId xmlns:a16="http://schemas.microsoft.com/office/drawing/2014/main" id="{41EFF5C7-01E8-497B-86E8-C0FE6CFB64A7}"/>
              </a:ext>
            </a:extLst>
          </p:cNvPr>
          <p:cNvSpPr txBox="1">
            <a:spLocks/>
          </p:cNvSpPr>
          <p:nvPr/>
        </p:nvSpPr>
        <p:spPr>
          <a:xfrm>
            <a:off x="3654027" y="5720652"/>
            <a:ext cx="2160000" cy="288032"/>
          </a:xfrm>
          <a:prstGeom prst="rect">
            <a:avLst/>
          </a:prstGeom>
          <a:ln w="19050">
            <a:solidFill>
              <a:schemeClr val="accent2"/>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24" name="자유형 127">
            <a:extLst>
              <a:ext uri="{FF2B5EF4-FFF2-40B4-BE49-F238E27FC236}">
                <a16:creationId xmlns:a16="http://schemas.microsoft.com/office/drawing/2014/main" id="{212624B9-4131-4F82-A416-383950C03F41}"/>
              </a:ext>
            </a:extLst>
          </p:cNvPr>
          <p:cNvSpPr/>
          <p:nvPr/>
        </p:nvSpPr>
        <p:spPr>
          <a:xfrm>
            <a:off x="4734027" y="4050187"/>
            <a:ext cx="0" cy="304800"/>
          </a:xfrm>
          <a:custGeom>
            <a:avLst/>
            <a:gdLst>
              <a:gd name="connsiteX0" fmla="*/ 0 w 0"/>
              <a:gd name="connsiteY0" fmla="*/ 0 h 304800"/>
              <a:gd name="connsiteX1" fmla="*/ 0 w 0"/>
              <a:gd name="connsiteY1" fmla="*/ 304800 h 304800"/>
            </a:gdLst>
            <a:ahLst/>
            <a:cxnLst>
              <a:cxn ang="0">
                <a:pos x="connsiteX0" y="connsiteY0"/>
              </a:cxn>
              <a:cxn ang="0">
                <a:pos x="connsiteX1" y="connsiteY1"/>
              </a:cxn>
            </a:cxnLst>
            <a:rect l="l" t="t" r="r" b="b"/>
            <a:pathLst>
              <a:path h="304800">
                <a:moveTo>
                  <a:pt x="0" y="0"/>
                </a:moveTo>
                <a:lnTo>
                  <a:pt x="0" y="304800"/>
                </a:lnTo>
              </a:path>
            </a:pathLst>
          </a:custGeom>
          <a:ln w="19050">
            <a:solidFill>
              <a:schemeClr val="accent2"/>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solidFill>
                <a:schemeClr val="bg1"/>
              </a:solidFill>
            </a:endParaRPr>
          </a:p>
        </p:txBody>
      </p:sp>
      <p:sp>
        <p:nvSpPr>
          <p:cNvPr id="25" name="Text Placeholder 32">
            <a:extLst>
              <a:ext uri="{FF2B5EF4-FFF2-40B4-BE49-F238E27FC236}">
                <a16:creationId xmlns:a16="http://schemas.microsoft.com/office/drawing/2014/main" id="{822FACC0-8DCE-4884-91FA-8928DB833C20}"/>
              </a:ext>
            </a:extLst>
          </p:cNvPr>
          <p:cNvSpPr txBox="1">
            <a:spLocks/>
          </p:cNvSpPr>
          <p:nvPr/>
        </p:nvSpPr>
        <p:spPr>
          <a:xfrm>
            <a:off x="3654027" y="3382424"/>
            <a:ext cx="2160000" cy="289299"/>
          </a:xfrm>
          <a:prstGeom prst="rect">
            <a:avLst/>
          </a:prstGeom>
          <a:solidFill>
            <a:schemeClr val="accent2">
              <a:alpha val="70000"/>
            </a:schemeClr>
          </a:solidFill>
          <a:ln w="19050">
            <a:solidFill>
              <a:schemeClr val="accent2">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Your Text</a:t>
            </a:r>
          </a:p>
        </p:txBody>
      </p:sp>
      <p:sp>
        <p:nvSpPr>
          <p:cNvPr id="26" name="Text Placeholder 32">
            <a:extLst>
              <a:ext uri="{FF2B5EF4-FFF2-40B4-BE49-F238E27FC236}">
                <a16:creationId xmlns:a16="http://schemas.microsoft.com/office/drawing/2014/main" id="{0BC7FFE3-6E37-4A42-9B64-17F5508D01B5}"/>
              </a:ext>
            </a:extLst>
          </p:cNvPr>
          <p:cNvSpPr txBox="1">
            <a:spLocks/>
          </p:cNvSpPr>
          <p:nvPr/>
        </p:nvSpPr>
        <p:spPr>
          <a:xfrm>
            <a:off x="3654027" y="3667110"/>
            <a:ext cx="2160000" cy="289299"/>
          </a:xfrm>
          <a:prstGeom prst="rect">
            <a:avLst/>
          </a:prstGeom>
          <a:ln w="19050">
            <a:solidFill>
              <a:schemeClr val="accent2">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27" name="Text Placeholder 32">
            <a:extLst>
              <a:ext uri="{FF2B5EF4-FFF2-40B4-BE49-F238E27FC236}">
                <a16:creationId xmlns:a16="http://schemas.microsoft.com/office/drawing/2014/main" id="{8ADFDBFF-629A-4A24-8B99-1E61621C569F}"/>
              </a:ext>
            </a:extLst>
          </p:cNvPr>
          <p:cNvSpPr txBox="1">
            <a:spLocks/>
          </p:cNvSpPr>
          <p:nvPr/>
        </p:nvSpPr>
        <p:spPr>
          <a:xfrm>
            <a:off x="6399515" y="4447009"/>
            <a:ext cx="2160000" cy="288032"/>
          </a:xfrm>
          <a:prstGeom prst="rect">
            <a:avLst/>
          </a:prstGeom>
          <a:ln w="19050">
            <a:solidFill>
              <a:schemeClr val="accent3"/>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28" name="Text Placeholder 32">
            <a:extLst>
              <a:ext uri="{FF2B5EF4-FFF2-40B4-BE49-F238E27FC236}">
                <a16:creationId xmlns:a16="http://schemas.microsoft.com/office/drawing/2014/main" id="{286ABDF3-964E-41E0-926C-9B025D7CFF40}"/>
              </a:ext>
            </a:extLst>
          </p:cNvPr>
          <p:cNvSpPr txBox="1">
            <a:spLocks/>
          </p:cNvSpPr>
          <p:nvPr/>
        </p:nvSpPr>
        <p:spPr>
          <a:xfrm>
            <a:off x="6399515" y="4879057"/>
            <a:ext cx="2160000" cy="288032"/>
          </a:xfrm>
          <a:prstGeom prst="rect">
            <a:avLst/>
          </a:prstGeom>
          <a:ln w="19050">
            <a:solidFill>
              <a:schemeClr val="accent3"/>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29" name="Text Placeholder 32">
            <a:extLst>
              <a:ext uri="{FF2B5EF4-FFF2-40B4-BE49-F238E27FC236}">
                <a16:creationId xmlns:a16="http://schemas.microsoft.com/office/drawing/2014/main" id="{1A4B8ECD-EF81-4C2C-AE1E-B7CB086EC93A}"/>
              </a:ext>
            </a:extLst>
          </p:cNvPr>
          <p:cNvSpPr txBox="1">
            <a:spLocks/>
          </p:cNvSpPr>
          <p:nvPr/>
        </p:nvSpPr>
        <p:spPr>
          <a:xfrm>
            <a:off x="6399515" y="5303607"/>
            <a:ext cx="2160000" cy="288032"/>
          </a:xfrm>
          <a:prstGeom prst="rect">
            <a:avLst/>
          </a:prstGeom>
          <a:ln w="19050">
            <a:solidFill>
              <a:schemeClr val="accent3"/>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30" name="Text Placeholder 32">
            <a:extLst>
              <a:ext uri="{FF2B5EF4-FFF2-40B4-BE49-F238E27FC236}">
                <a16:creationId xmlns:a16="http://schemas.microsoft.com/office/drawing/2014/main" id="{C6ADBCF6-27EA-46CB-A887-21D79ABB3F86}"/>
              </a:ext>
            </a:extLst>
          </p:cNvPr>
          <p:cNvSpPr txBox="1">
            <a:spLocks/>
          </p:cNvSpPr>
          <p:nvPr/>
        </p:nvSpPr>
        <p:spPr>
          <a:xfrm>
            <a:off x="6399515" y="5728157"/>
            <a:ext cx="2160000" cy="288032"/>
          </a:xfrm>
          <a:prstGeom prst="rect">
            <a:avLst/>
          </a:prstGeom>
          <a:ln w="19050">
            <a:solidFill>
              <a:schemeClr val="accent3"/>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200" b="1"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31" name="자유형 132">
            <a:extLst>
              <a:ext uri="{FF2B5EF4-FFF2-40B4-BE49-F238E27FC236}">
                <a16:creationId xmlns:a16="http://schemas.microsoft.com/office/drawing/2014/main" id="{6C0FBD0D-34E9-43F0-9489-6F62A272433D}"/>
              </a:ext>
            </a:extLst>
          </p:cNvPr>
          <p:cNvSpPr/>
          <p:nvPr/>
        </p:nvSpPr>
        <p:spPr>
          <a:xfrm>
            <a:off x="7479515" y="4057692"/>
            <a:ext cx="0" cy="304800"/>
          </a:xfrm>
          <a:custGeom>
            <a:avLst/>
            <a:gdLst>
              <a:gd name="connsiteX0" fmla="*/ 0 w 0"/>
              <a:gd name="connsiteY0" fmla="*/ 0 h 304800"/>
              <a:gd name="connsiteX1" fmla="*/ 0 w 0"/>
              <a:gd name="connsiteY1" fmla="*/ 304800 h 304800"/>
            </a:gdLst>
            <a:ahLst/>
            <a:cxnLst>
              <a:cxn ang="0">
                <a:pos x="connsiteX0" y="connsiteY0"/>
              </a:cxn>
              <a:cxn ang="0">
                <a:pos x="connsiteX1" y="connsiteY1"/>
              </a:cxn>
            </a:cxnLst>
            <a:rect l="l" t="t" r="r" b="b"/>
            <a:pathLst>
              <a:path h="304800">
                <a:moveTo>
                  <a:pt x="0" y="0"/>
                </a:moveTo>
                <a:lnTo>
                  <a:pt x="0" y="304800"/>
                </a:lnTo>
              </a:path>
            </a:pathLst>
          </a:custGeom>
          <a:ln w="19050">
            <a:solidFill>
              <a:schemeClr val="accent3"/>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ko-KR" altLang="en-US" sz="2700">
              <a:solidFill>
                <a:schemeClr val="bg1"/>
              </a:solidFill>
            </a:endParaRPr>
          </a:p>
        </p:txBody>
      </p:sp>
      <p:sp>
        <p:nvSpPr>
          <p:cNvPr id="32" name="Text Placeholder 32">
            <a:extLst>
              <a:ext uri="{FF2B5EF4-FFF2-40B4-BE49-F238E27FC236}">
                <a16:creationId xmlns:a16="http://schemas.microsoft.com/office/drawing/2014/main" id="{C4008970-88C9-49C2-BFCA-70E7B62BDBCC}"/>
              </a:ext>
            </a:extLst>
          </p:cNvPr>
          <p:cNvSpPr txBox="1">
            <a:spLocks/>
          </p:cNvSpPr>
          <p:nvPr/>
        </p:nvSpPr>
        <p:spPr>
          <a:xfrm>
            <a:off x="6399515" y="3387849"/>
            <a:ext cx="2160000" cy="289299"/>
          </a:xfrm>
          <a:prstGeom prst="rect">
            <a:avLst/>
          </a:prstGeom>
          <a:solidFill>
            <a:schemeClr val="accent3">
              <a:alpha val="70000"/>
            </a:schemeClr>
          </a:solidFill>
          <a:ln w="19050">
            <a:solidFill>
              <a:schemeClr val="accent3">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Your Text</a:t>
            </a:r>
          </a:p>
        </p:txBody>
      </p:sp>
      <p:sp>
        <p:nvSpPr>
          <p:cNvPr id="33" name="Text Placeholder 32">
            <a:extLst>
              <a:ext uri="{FF2B5EF4-FFF2-40B4-BE49-F238E27FC236}">
                <a16:creationId xmlns:a16="http://schemas.microsoft.com/office/drawing/2014/main" id="{8E30BA6B-464A-41B7-809C-3E0EBF3AE348}"/>
              </a:ext>
            </a:extLst>
          </p:cNvPr>
          <p:cNvSpPr txBox="1">
            <a:spLocks/>
          </p:cNvSpPr>
          <p:nvPr/>
        </p:nvSpPr>
        <p:spPr>
          <a:xfrm>
            <a:off x="6399515" y="3672535"/>
            <a:ext cx="2160000" cy="289299"/>
          </a:xfrm>
          <a:prstGeom prst="rect">
            <a:avLst/>
          </a:prstGeom>
          <a:ln w="19050">
            <a:solidFill>
              <a:schemeClr val="accent3">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34" name="Text Placeholder 32">
            <a:extLst>
              <a:ext uri="{FF2B5EF4-FFF2-40B4-BE49-F238E27FC236}">
                <a16:creationId xmlns:a16="http://schemas.microsoft.com/office/drawing/2014/main" id="{BDDA86F4-F4FC-42E4-9B8C-10B218B3E940}"/>
              </a:ext>
            </a:extLst>
          </p:cNvPr>
          <p:cNvSpPr txBox="1">
            <a:spLocks/>
          </p:cNvSpPr>
          <p:nvPr/>
        </p:nvSpPr>
        <p:spPr>
          <a:xfrm>
            <a:off x="9145003" y="3393274"/>
            <a:ext cx="2160000" cy="289299"/>
          </a:xfrm>
          <a:prstGeom prst="rect">
            <a:avLst/>
          </a:prstGeom>
          <a:solidFill>
            <a:schemeClr val="accent4">
              <a:alpha val="70000"/>
            </a:schemeClr>
          </a:solidFill>
          <a:ln w="19050">
            <a:solidFill>
              <a:schemeClr val="accent4">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Your Text</a:t>
            </a:r>
          </a:p>
        </p:txBody>
      </p:sp>
      <p:sp>
        <p:nvSpPr>
          <p:cNvPr id="35" name="Text Placeholder 32">
            <a:extLst>
              <a:ext uri="{FF2B5EF4-FFF2-40B4-BE49-F238E27FC236}">
                <a16:creationId xmlns:a16="http://schemas.microsoft.com/office/drawing/2014/main" id="{4D816004-0BB3-4269-ABFF-4987B5C6EEB2}"/>
              </a:ext>
            </a:extLst>
          </p:cNvPr>
          <p:cNvSpPr txBox="1">
            <a:spLocks/>
          </p:cNvSpPr>
          <p:nvPr/>
        </p:nvSpPr>
        <p:spPr>
          <a:xfrm>
            <a:off x="9145003" y="3677960"/>
            <a:ext cx="2160000" cy="289299"/>
          </a:xfrm>
          <a:prstGeom prst="rect">
            <a:avLst/>
          </a:prstGeom>
          <a:ln w="19050">
            <a:solidFill>
              <a:schemeClr val="accent4">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36" name="Text Placeholder 32">
            <a:extLst>
              <a:ext uri="{FF2B5EF4-FFF2-40B4-BE49-F238E27FC236}">
                <a16:creationId xmlns:a16="http://schemas.microsoft.com/office/drawing/2014/main" id="{1BBA0D11-7DFE-4DE0-AF54-65D4FF97E90E}"/>
              </a:ext>
            </a:extLst>
          </p:cNvPr>
          <p:cNvSpPr txBox="1">
            <a:spLocks/>
          </p:cNvSpPr>
          <p:nvPr/>
        </p:nvSpPr>
        <p:spPr>
          <a:xfrm>
            <a:off x="5007208" y="1866598"/>
            <a:ext cx="2160000" cy="289299"/>
          </a:xfrm>
          <a:prstGeom prst="rect">
            <a:avLst/>
          </a:prstGeom>
          <a:solidFill>
            <a:schemeClr val="accent1">
              <a:alpha val="70000"/>
            </a:schemeClr>
          </a:solidFill>
          <a:ln w="19050">
            <a:solidFill>
              <a:schemeClr val="accent1">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CEO</a:t>
            </a:r>
          </a:p>
        </p:txBody>
      </p:sp>
      <p:sp>
        <p:nvSpPr>
          <p:cNvPr id="37" name="Text Placeholder 32">
            <a:extLst>
              <a:ext uri="{FF2B5EF4-FFF2-40B4-BE49-F238E27FC236}">
                <a16:creationId xmlns:a16="http://schemas.microsoft.com/office/drawing/2014/main" id="{3C9F6E56-6E8F-4E00-AFB2-61DEB7B69DD0}"/>
              </a:ext>
            </a:extLst>
          </p:cNvPr>
          <p:cNvSpPr txBox="1">
            <a:spLocks/>
          </p:cNvSpPr>
          <p:nvPr/>
        </p:nvSpPr>
        <p:spPr>
          <a:xfrm>
            <a:off x="5007208" y="2151284"/>
            <a:ext cx="2160000" cy="289299"/>
          </a:xfrm>
          <a:prstGeom prst="rect">
            <a:avLst/>
          </a:prstGeom>
          <a:ln w="19050">
            <a:solidFill>
              <a:schemeClr val="accent1">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
        <p:nvSpPr>
          <p:cNvPr id="38" name="Text Placeholder 32">
            <a:extLst>
              <a:ext uri="{FF2B5EF4-FFF2-40B4-BE49-F238E27FC236}">
                <a16:creationId xmlns:a16="http://schemas.microsoft.com/office/drawing/2014/main" id="{DEA43061-9055-46D3-A1C9-5BB92D3CEA3D}"/>
              </a:ext>
            </a:extLst>
          </p:cNvPr>
          <p:cNvSpPr txBox="1">
            <a:spLocks/>
          </p:cNvSpPr>
          <p:nvPr/>
        </p:nvSpPr>
        <p:spPr>
          <a:xfrm>
            <a:off x="7945532" y="2281356"/>
            <a:ext cx="2160000" cy="289299"/>
          </a:xfrm>
          <a:prstGeom prst="rect">
            <a:avLst/>
          </a:prstGeom>
          <a:solidFill>
            <a:schemeClr val="accent2">
              <a:alpha val="70000"/>
            </a:schemeClr>
          </a:solidFill>
          <a:ln w="19050">
            <a:solidFill>
              <a:schemeClr val="accent2">
                <a:alpha val="60000"/>
              </a:schemeClr>
            </a:solidFill>
          </a:ln>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Your Text</a:t>
            </a:r>
          </a:p>
        </p:txBody>
      </p:sp>
      <p:sp>
        <p:nvSpPr>
          <p:cNvPr id="39" name="Text Placeholder 32">
            <a:extLst>
              <a:ext uri="{FF2B5EF4-FFF2-40B4-BE49-F238E27FC236}">
                <a16:creationId xmlns:a16="http://schemas.microsoft.com/office/drawing/2014/main" id="{FB894443-32D3-4C01-8BBC-CE9252C32BFC}"/>
              </a:ext>
            </a:extLst>
          </p:cNvPr>
          <p:cNvSpPr txBox="1">
            <a:spLocks/>
          </p:cNvSpPr>
          <p:nvPr/>
        </p:nvSpPr>
        <p:spPr>
          <a:xfrm>
            <a:off x="7945532" y="2566042"/>
            <a:ext cx="2160000" cy="289299"/>
          </a:xfrm>
          <a:prstGeom prst="rect">
            <a:avLst/>
          </a:prstGeom>
          <a:ln w="19050">
            <a:solidFill>
              <a:schemeClr val="accent2">
                <a:alpha val="60000"/>
              </a:schemeClr>
            </a:solidFill>
          </a:ln>
          <a:effectLst>
            <a:innerShdw blurRad="114300">
              <a:schemeClr val="bg1"/>
            </a:innerShdw>
          </a:effectLst>
        </p:spPr>
        <p:txBody>
          <a:bodyPr anchor="ctr">
            <a:noAutofit/>
          </a:bodyPr>
          <a:lstStyle>
            <a:lvl1pPr marL="342900" indent="-342900" algn="ctr" defTabSz="914400" rtl="0" eaLnBrk="1" latinLnBrk="1" hangingPunct="1">
              <a:spcBef>
                <a:spcPct val="20000"/>
              </a:spcBef>
              <a:buFont typeface="Arial" pitchFamily="34" charset="0"/>
              <a:buNone/>
              <a:defRPr sz="1400" b="1" kern="1200">
                <a:solidFill>
                  <a:srgbClr val="45C1A4"/>
                </a:solidFill>
                <a:latin typeface="+mn-ea"/>
                <a:ea typeface="+mn-ea"/>
                <a:cs typeface="+mn-cs"/>
              </a:defRPr>
            </a:lvl1pPr>
            <a:lvl2pPr marL="742950" indent="-28575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600" b="1" kern="1200">
                <a:solidFill>
                  <a:srgbClr val="CC3399"/>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latin typeface="+mn-lt"/>
              </a:rPr>
              <a:t>Name Here</a:t>
            </a:r>
          </a:p>
        </p:txBody>
      </p:sp>
    </p:spTree>
    <p:extLst>
      <p:ext uri="{BB962C8B-B14F-4D97-AF65-F5344CB8AC3E}">
        <p14:creationId xmlns:p14="http://schemas.microsoft.com/office/powerpoint/2010/main" val="259182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D331D-BA0F-4DD3-ACAA-51D9E07924F7}"/>
              </a:ext>
            </a:extLst>
          </p:cNvPr>
          <p:cNvSpPr txBox="1"/>
          <p:nvPr/>
        </p:nvSpPr>
        <p:spPr>
          <a:xfrm>
            <a:off x="6935820" y="3217607"/>
            <a:ext cx="4415055" cy="2862322"/>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Easy to change colors, photos and Text. Get a modern PowerPoint  Presentation that is beautifully designed. You can simply impress your audience and add a unique zing and appeal to your Presentations. Easy to change colors, photos and Text. You can simply impress your audience and add a unique zing and appeal to your Presentations. I hope and I believe that this Template will your Time, Money and Reputation. Easy to change colors, photos and Text. Get a modern PowerPoint  Presentation that is beautifully designed.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a:t>
            </a:r>
          </a:p>
        </p:txBody>
      </p:sp>
      <p:sp>
        <p:nvSpPr>
          <p:cNvPr id="5" name="Rectangle 5">
            <a:extLst>
              <a:ext uri="{FF2B5EF4-FFF2-40B4-BE49-F238E27FC236}">
                <a16:creationId xmlns:a16="http://schemas.microsoft.com/office/drawing/2014/main" id="{924072A0-E644-44FD-8B98-C13A1158CA75}"/>
              </a:ext>
            </a:extLst>
          </p:cNvPr>
          <p:cNvSpPr/>
          <p:nvPr/>
        </p:nvSpPr>
        <p:spPr>
          <a:xfrm>
            <a:off x="0" y="1183059"/>
            <a:ext cx="12192000" cy="1656184"/>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6" name="Right Triangle 4">
            <a:extLst>
              <a:ext uri="{FF2B5EF4-FFF2-40B4-BE49-F238E27FC236}">
                <a16:creationId xmlns:a16="http://schemas.microsoft.com/office/drawing/2014/main" id="{DBDA5276-7683-48C5-9EED-760D7E71C897}"/>
              </a:ext>
            </a:extLst>
          </p:cNvPr>
          <p:cNvSpPr/>
          <p:nvPr/>
        </p:nvSpPr>
        <p:spPr>
          <a:xfrm rot="10800000">
            <a:off x="3411905" y="3843654"/>
            <a:ext cx="2684095" cy="2088232"/>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7" name="TextBox 6">
            <a:extLst>
              <a:ext uri="{FF2B5EF4-FFF2-40B4-BE49-F238E27FC236}">
                <a16:creationId xmlns:a16="http://schemas.microsoft.com/office/drawing/2014/main" id="{5B92B949-B196-43B3-837B-7162D6254B50}"/>
              </a:ext>
            </a:extLst>
          </p:cNvPr>
          <p:cNvSpPr txBox="1"/>
          <p:nvPr/>
        </p:nvSpPr>
        <p:spPr>
          <a:xfrm>
            <a:off x="6935822" y="1318654"/>
            <a:ext cx="4415054" cy="1384995"/>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a:t>
            </a:r>
            <a:endParaRPr lang="ko-KR" altLang="en-US" sz="1400" dirty="0">
              <a:solidFill>
                <a:schemeClr val="bg1"/>
              </a:solidFill>
              <a:cs typeface="Arial" pitchFamily="34" charset="0"/>
            </a:endParaRPr>
          </a:p>
        </p:txBody>
      </p:sp>
      <p:sp>
        <p:nvSpPr>
          <p:cNvPr id="8" name="TextBox 7">
            <a:extLst>
              <a:ext uri="{FF2B5EF4-FFF2-40B4-BE49-F238E27FC236}">
                <a16:creationId xmlns:a16="http://schemas.microsoft.com/office/drawing/2014/main" id="{ED123269-5BC7-4AA0-9AB7-247264840430}"/>
              </a:ext>
            </a:extLst>
          </p:cNvPr>
          <p:cNvSpPr txBox="1"/>
          <p:nvPr/>
        </p:nvSpPr>
        <p:spPr>
          <a:xfrm>
            <a:off x="4258582" y="4149106"/>
            <a:ext cx="1656184" cy="1477328"/>
          </a:xfrm>
          <a:prstGeom prst="rect">
            <a:avLst/>
          </a:prstGeom>
          <a:noFill/>
        </p:spPr>
        <p:txBody>
          <a:bodyPr wrap="square" rtlCol="0">
            <a:spAutoFit/>
          </a:bodyPr>
          <a:lstStyle/>
          <a:p>
            <a:r>
              <a:rPr lang="en-US" altLang="ko-KR" b="1" dirty="0">
                <a:solidFill>
                  <a:schemeClr val="bg1"/>
                </a:solidFill>
                <a:cs typeface="Arial" pitchFamily="34" charset="0"/>
              </a:rPr>
              <a:t>Columns Infographic Simple  Portfolio Designed </a:t>
            </a:r>
          </a:p>
        </p:txBody>
      </p:sp>
      <p:sp>
        <p:nvSpPr>
          <p:cNvPr id="9" name="Text Placeholder 10">
            <a:extLst>
              <a:ext uri="{FF2B5EF4-FFF2-40B4-BE49-F238E27FC236}">
                <a16:creationId xmlns:a16="http://schemas.microsoft.com/office/drawing/2014/main" id="{1B024100-8164-4186-9365-AACBAC2BE2CC}"/>
              </a:ext>
            </a:extLst>
          </p:cNvPr>
          <p:cNvSpPr txBox="1">
            <a:spLocks/>
          </p:cNvSpPr>
          <p:nvPr/>
        </p:nvSpPr>
        <p:spPr>
          <a:xfrm>
            <a:off x="3097361" y="1244004"/>
            <a:ext cx="3624452" cy="145964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4400" b="1" dirty="0">
                <a:solidFill>
                  <a:schemeClr val="bg1"/>
                </a:solidFill>
                <a:latin typeface="+mj-lt"/>
                <a:cs typeface="Arial" pitchFamily="34" charset="0"/>
              </a:rPr>
              <a:t>Column </a:t>
            </a:r>
          </a:p>
          <a:p>
            <a:pPr marL="0" indent="0">
              <a:buNone/>
            </a:pPr>
            <a:r>
              <a:rPr lang="en-US" altLang="ko-KR" sz="4400" b="1" dirty="0">
                <a:solidFill>
                  <a:schemeClr val="bg1"/>
                </a:solidFill>
                <a:latin typeface="+mj-lt"/>
                <a:cs typeface="Arial" pitchFamily="34" charset="0"/>
              </a:rPr>
              <a:t>Infographic</a:t>
            </a:r>
          </a:p>
        </p:txBody>
      </p:sp>
    </p:spTree>
    <p:extLst>
      <p:ext uri="{BB962C8B-B14F-4D97-AF65-F5344CB8AC3E}">
        <p14:creationId xmlns:p14="http://schemas.microsoft.com/office/powerpoint/2010/main" val="3254471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9F8F6E-090D-4949-B4BC-547322A949ED}"/>
              </a:ext>
            </a:extLst>
          </p:cNvPr>
          <p:cNvSpPr txBox="1"/>
          <p:nvPr/>
        </p:nvSpPr>
        <p:spPr>
          <a:xfrm>
            <a:off x="480048" y="727385"/>
            <a:ext cx="892823" cy="646331"/>
          </a:xfrm>
          <a:prstGeom prst="rect">
            <a:avLst/>
          </a:prstGeom>
          <a:noFill/>
        </p:spPr>
        <p:txBody>
          <a:bodyPr wrap="square" rtlCol="0">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sp>
        <p:nvSpPr>
          <p:cNvPr id="7" name="TextBox 6">
            <a:extLst>
              <a:ext uri="{FF2B5EF4-FFF2-40B4-BE49-F238E27FC236}">
                <a16:creationId xmlns:a16="http://schemas.microsoft.com/office/drawing/2014/main" id="{F1C663B5-0B49-40F7-9BFC-CA57DF63B9D4}"/>
              </a:ext>
            </a:extLst>
          </p:cNvPr>
          <p:cNvSpPr txBox="1"/>
          <p:nvPr/>
        </p:nvSpPr>
        <p:spPr>
          <a:xfrm>
            <a:off x="1324301" y="1417951"/>
            <a:ext cx="4920190" cy="1754326"/>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Get a modern PowerPoint  Presentation that is beautifully designed. Easy to change colors, photos and Text. You can simply impress your audience and add a unique zing and appeal to your Presentations. Easy to change colors, photos and Text. I hope and I believe that this Template will your Time, Money and Reputation. Easy to change colors, photos and Text. </a:t>
            </a:r>
            <a:endParaRPr lang="ko-KR" altLang="en-US" sz="1200" dirty="0">
              <a:solidFill>
                <a:schemeClr val="bg1"/>
              </a:solidFill>
              <a:cs typeface="Arial" pitchFamily="34" charset="0"/>
            </a:endParaRPr>
          </a:p>
        </p:txBody>
      </p:sp>
      <p:grpSp>
        <p:nvGrpSpPr>
          <p:cNvPr id="8" name="Group 7">
            <a:extLst>
              <a:ext uri="{FF2B5EF4-FFF2-40B4-BE49-F238E27FC236}">
                <a16:creationId xmlns:a16="http://schemas.microsoft.com/office/drawing/2014/main" id="{71381359-B2B2-4B3F-96E8-C6FBFF92A730}"/>
              </a:ext>
            </a:extLst>
          </p:cNvPr>
          <p:cNvGrpSpPr/>
          <p:nvPr/>
        </p:nvGrpSpPr>
        <p:grpSpPr>
          <a:xfrm>
            <a:off x="1324301" y="714198"/>
            <a:ext cx="4920190" cy="672703"/>
            <a:chOff x="4686849" y="720000"/>
            <a:chExt cx="3470386" cy="672703"/>
          </a:xfrm>
        </p:grpSpPr>
        <p:sp>
          <p:nvSpPr>
            <p:cNvPr id="9" name="TextBox 8">
              <a:extLst>
                <a:ext uri="{FF2B5EF4-FFF2-40B4-BE49-F238E27FC236}">
                  <a16:creationId xmlns:a16="http://schemas.microsoft.com/office/drawing/2014/main" id="{CE56A507-13EF-481C-8867-F8653035155C}"/>
                </a:ext>
              </a:extLst>
            </p:cNvPr>
            <p:cNvSpPr txBox="1"/>
            <p:nvPr/>
          </p:nvSpPr>
          <p:spPr>
            <a:xfrm>
              <a:off x="4686849" y="720000"/>
              <a:ext cx="3470386" cy="338554"/>
            </a:xfrm>
            <a:prstGeom prst="rect">
              <a:avLst/>
            </a:prstGeom>
            <a:noFill/>
          </p:spPr>
          <p:txBody>
            <a:bodyPr wrap="square" rtlCol="0">
              <a:spAutoFit/>
            </a:bodyPr>
            <a:lstStyle/>
            <a:p>
              <a:r>
                <a:rPr lang="en-US" altLang="ko-KR" sz="1600" b="1" dirty="0">
                  <a:solidFill>
                    <a:schemeClr val="accent1"/>
                  </a:solidFill>
                  <a:cs typeface="Arial" pitchFamily="34" charset="0"/>
                </a:rPr>
                <a:t>Your Text  Here</a:t>
              </a:r>
              <a:endParaRPr lang="ko-KR" altLang="en-US" sz="1600" b="1" dirty="0">
                <a:solidFill>
                  <a:schemeClr val="accent1"/>
                </a:solidFill>
                <a:cs typeface="Arial" pitchFamily="34" charset="0"/>
              </a:endParaRPr>
            </a:p>
          </p:txBody>
        </p:sp>
        <p:sp>
          <p:nvSpPr>
            <p:cNvPr id="10" name="TextBox 9">
              <a:extLst>
                <a:ext uri="{FF2B5EF4-FFF2-40B4-BE49-F238E27FC236}">
                  <a16:creationId xmlns:a16="http://schemas.microsoft.com/office/drawing/2014/main" id="{B32060E6-635F-4822-9F91-28291423D23F}"/>
                </a:ext>
              </a:extLst>
            </p:cNvPr>
            <p:cNvSpPr txBox="1"/>
            <p:nvPr/>
          </p:nvSpPr>
          <p:spPr>
            <a:xfrm>
              <a:off x="4686849" y="1054149"/>
              <a:ext cx="3470386" cy="338554"/>
            </a:xfrm>
            <a:prstGeom prst="rect">
              <a:avLst/>
            </a:prstGeom>
            <a:noFill/>
          </p:spPr>
          <p:txBody>
            <a:bodyPr wrap="square" rtlCol="0">
              <a:spAutoFit/>
            </a:bodyPr>
            <a:lstStyle/>
            <a:p>
              <a:r>
                <a:rPr lang="en-US" altLang="ko-KR" sz="1600" b="1" dirty="0">
                  <a:solidFill>
                    <a:schemeClr val="accent1"/>
                  </a:solidFill>
                  <a:cs typeface="Arial" pitchFamily="34" charset="0"/>
                </a:rPr>
                <a:t>Two Columns</a:t>
              </a:r>
              <a:endParaRPr lang="ko-KR" altLang="en-US" sz="1600" b="1" dirty="0">
                <a:solidFill>
                  <a:schemeClr val="accent1"/>
                </a:solidFill>
                <a:cs typeface="Arial" pitchFamily="34" charset="0"/>
              </a:endParaRPr>
            </a:p>
          </p:txBody>
        </p:sp>
      </p:grpSp>
      <p:sp>
        <p:nvSpPr>
          <p:cNvPr id="11" name="TextBox 10">
            <a:extLst>
              <a:ext uri="{FF2B5EF4-FFF2-40B4-BE49-F238E27FC236}">
                <a16:creationId xmlns:a16="http://schemas.microsoft.com/office/drawing/2014/main" id="{07584CC6-F8F5-4326-9034-C398714E7DE3}"/>
              </a:ext>
            </a:extLst>
          </p:cNvPr>
          <p:cNvSpPr txBox="1"/>
          <p:nvPr/>
        </p:nvSpPr>
        <p:spPr>
          <a:xfrm>
            <a:off x="490443" y="3811783"/>
            <a:ext cx="892823" cy="646331"/>
          </a:xfrm>
          <a:prstGeom prst="rect">
            <a:avLst/>
          </a:prstGeom>
          <a:noFill/>
        </p:spPr>
        <p:txBody>
          <a:bodyPr wrap="square" rtlCol="0">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sp>
        <p:nvSpPr>
          <p:cNvPr id="12" name="TextBox 11">
            <a:extLst>
              <a:ext uri="{FF2B5EF4-FFF2-40B4-BE49-F238E27FC236}">
                <a16:creationId xmlns:a16="http://schemas.microsoft.com/office/drawing/2014/main" id="{853AFD05-12D8-49FF-8BD4-541035A24A41}"/>
              </a:ext>
            </a:extLst>
          </p:cNvPr>
          <p:cNvSpPr txBox="1"/>
          <p:nvPr/>
        </p:nvSpPr>
        <p:spPr>
          <a:xfrm>
            <a:off x="1334696" y="4502349"/>
            <a:ext cx="4920190" cy="1754326"/>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Get a modern PowerPoint  Presentation that is beautifully designed. Easy to change colors, photos and Text. You can simply impress your audience and add a unique zing and appeal to your Presentations. Easy to change colors, photos and Text. I hope and I believe that this Template will your Time, Money and Reputation. Easy to change colors, photos and Text. </a:t>
            </a:r>
            <a:endParaRPr lang="ko-KR" altLang="en-US" sz="1200" dirty="0">
              <a:solidFill>
                <a:schemeClr val="bg1"/>
              </a:solidFill>
              <a:cs typeface="Arial" pitchFamily="34" charset="0"/>
            </a:endParaRPr>
          </a:p>
        </p:txBody>
      </p:sp>
      <p:grpSp>
        <p:nvGrpSpPr>
          <p:cNvPr id="13" name="Group 12">
            <a:extLst>
              <a:ext uri="{FF2B5EF4-FFF2-40B4-BE49-F238E27FC236}">
                <a16:creationId xmlns:a16="http://schemas.microsoft.com/office/drawing/2014/main" id="{5B0362B8-CCD8-40DD-9EF9-2A7603D9B9DA}"/>
              </a:ext>
            </a:extLst>
          </p:cNvPr>
          <p:cNvGrpSpPr/>
          <p:nvPr/>
        </p:nvGrpSpPr>
        <p:grpSpPr>
          <a:xfrm>
            <a:off x="1334696" y="3798596"/>
            <a:ext cx="4920190" cy="672703"/>
            <a:chOff x="4686849" y="720000"/>
            <a:chExt cx="3470386" cy="672703"/>
          </a:xfrm>
        </p:grpSpPr>
        <p:sp>
          <p:nvSpPr>
            <p:cNvPr id="14" name="TextBox 13">
              <a:extLst>
                <a:ext uri="{FF2B5EF4-FFF2-40B4-BE49-F238E27FC236}">
                  <a16:creationId xmlns:a16="http://schemas.microsoft.com/office/drawing/2014/main" id="{09348741-4981-4835-8B29-5B29D1878662}"/>
                </a:ext>
              </a:extLst>
            </p:cNvPr>
            <p:cNvSpPr txBox="1"/>
            <p:nvPr/>
          </p:nvSpPr>
          <p:spPr>
            <a:xfrm>
              <a:off x="4686849" y="720000"/>
              <a:ext cx="3470386" cy="338554"/>
            </a:xfrm>
            <a:prstGeom prst="rect">
              <a:avLst/>
            </a:prstGeom>
            <a:noFill/>
          </p:spPr>
          <p:txBody>
            <a:bodyPr wrap="square" rtlCol="0">
              <a:spAutoFit/>
            </a:bodyPr>
            <a:lstStyle/>
            <a:p>
              <a:r>
                <a:rPr lang="en-US" altLang="ko-KR" sz="1600" b="1" dirty="0">
                  <a:solidFill>
                    <a:schemeClr val="accent2"/>
                  </a:solidFill>
                  <a:cs typeface="Arial" pitchFamily="34" charset="0"/>
                </a:rPr>
                <a:t>Your Text  Here</a:t>
              </a:r>
              <a:endParaRPr lang="ko-KR" altLang="en-US" sz="1600" b="1" dirty="0">
                <a:solidFill>
                  <a:schemeClr val="accent2"/>
                </a:solidFill>
                <a:cs typeface="Arial" pitchFamily="34" charset="0"/>
              </a:endParaRPr>
            </a:p>
          </p:txBody>
        </p:sp>
        <p:sp>
          <p:nvSpPr>
            <p:cNvPr id="15" name="TextBox 14">
              <a:extLst>
                <a:ext uri="{FF2B5EF4-FFF2-40B4-BE49-F238E27FC236}">
                  <a16:creationId xmlns:a16="http://schemas.microsoft.com/office/drawing/2014/main" id="{14DE951F-F545-4C4B-8B0E-4BA569B44DD8}"/>
                </a:ext>
              </a:extLst>
            </p:cNvPr>
            <p:cNvSpPr txBox="1"/>
            <p:nvPr/>
          </p:nvSpPr>
          <p:spPr>
            <a:xfrm>
              <a:off x="4686849" y="1054149"/>
              <a:ext cx="3470386" cy="338554"/>
            </a:xfrm>
            <a:prstGeom prst="rect">
              <a:avLst/>
            </a:prstGeom>
            <a:noFill/>
          </p:spPr>
          <p:txBody>
            <a:bodyPr wrap="square" rtlCol="0">
              <a:spAutoFit/>
            </a:bodyPr>
            <a:lstStyle/>
            <a:p>
              <a:r>
                <a:rPr lang="en-US" altLang="ko-KR" sz="1600" b="1" dirty="0">
                  <a:solidFill>
                    <a:schemeClr val="accent2"/>
                  </a:solidFill>
                  <a:cs typeface="Arial" pitchFamily="34" charset="0"/>
                </a:rPr>
                <a:t>Two Columns</a:t>
              </a:r>
              <a:endParaRPr lang="ko-KR" altLang="en-US" sz="1600" b="1" dirty="0">
                <a:solidFill>
                  <a:schemeClr val="accent2"/>
                </a:solidFill>
                <a:cs typeface="Arial" pitchFamily="34" charset="0"/>
              </a:endParaRPr>
            </a:p>
          </p:txBody>
        </p:sp>
      </p:grpSp>
      <p:sp>
        <p:nvSpPr>
          <p:cNvPr id="16" name="Title 3">
            <a:extLst>
              <a:ext uri="{FF2B5EF4-FFF2-40B4-BE49-F238E27FC236}">
                <a16:creationId xmlns:a16="http://schemas.microsoft.com/office/drawing/2014/main" id="{7019F269-4C4E-4BE2-87D8-D2ABC513252D}"/>
              </a:ext>
            </a:extLst>
          </p:cNvPr>
          <p:cNvSpPr txBox="1">
            <a:spLocks/>
          </p:cNvSpPr>
          <p:nvPr/>
        </p:nvSpPr>
        <p:spPr>
          <a:xfrm>
            <a:off x="6171514" y="3300890"/>
            <a:ext cx="3059832" cy="2664296"/>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pPr algn="r"/>
            <a:r>
              <a:rPr lang="en-US" altLang="ko-KR" dirty="0">
                <a:solidFill>
                  <a:schemeClr val="bg1"/>
                </a:solidFill>
                <a:latin typeface="+mj-lt"/>
              </a:rPr>
              <a:t>Two Columns Style</a:t>
            </a:r>
            <a:endParaRPr lang="ko-KR" altLang="en-US" dirty="0">
              <a:solidFill>
                <a:schemeClr val="bg1"/>
              </a:solidFill>
              <a:latin typeface="+mj-lt"/>
            </a:endParaRPr>
          </a:p>
        </p:txBody>
      </p:sp>
      <p:sp>
        <p:nvSpPr>
          <p:cNvPr id="17" name="Frame 16">
            <a:extLst>
              <a:ext uri="{FF2B5EF4-FFF2-40B4-BE49-F238E27FC236}">
                <a16:creationId xmlns:a16="http://schemas.microsoft.com/office/drawing/2014/main" id="{E5FA87FE-7489-41E5-BF2D-6F6794208933}"/>
              </a:ext>
            </a:extLst>
          </p:cNvPr>
          <p:cNvSpPr/>
          <p:nvPr/>
        </p:nvSpPr>
        <p:spPr>
          <a:xfrm>
            <a:off x="209955" y="196453"/>
            <a:ext cx="11772090" cy="6465095"/>
          </a:xfrm>
          <a:prstGeom prst="frame">
            <a:avLst>
              <a:gd name="adj1" fmla="val 2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7990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grpSp>
        <p:nvGrpSpPr>
          <p:cNvPr id="12" name="Group 11">
            <a:extLst>
              <a:ext uri="{FF2B5EF4-FFF2-40B4-BE49-F238E27FC236}">
                <a16:creationId xmlns:a16="http://schemas.microsoft.com/office/drawing/2014/main" id="{0DC19D33-D2E4-43AE-8AA4-E4E24957114A}"/>
              </a:ext>
            </a:extLst>
          </p:cNvPr>
          <p:cNvGrpSpPr/>
          <p:nvPr/>
        </p:nvGrpSpPr>
        <p:grpSpPr>
          <a:xfrm>
            <a:off x="2579877" y="1311691"/>
            <a:ext cx="2767036" cy="3371714"/>
            <a:chOff x="4186214" y="1664301"/>
            <a:chExt cx="3743984" cy="4562154"/>
          </a:xfrm>
        </p:grpSpPr>
        <p:sp>
          <p:nvSpPr>
            <p:cNvPr id="10" name="Oval 1">
              <a:extLst>
                <a:ext uri="{FF2B5EF4-FFF2-40B4-BE49-F238E27FC236}">
                  <a16:creationId xmlns:a16="http://schemas.microsoft.com/office/drawing/2014/main" id="{CF68FA98-E8CA-468F-8DF1-B8F8BE7EB81A}"/>
                </a:ext>
              </a:extLst>
            </p:cNvPr>
            <p:cNvSpPr/>
            <p:nvPr/>
          </p:nvSpPr>
          <p:spPr>
            <a:xfrm>
              <a:off x="4186214" y="1664301"/>
              <a:ext cx="1934291" cy="4562154"/>
            </a:xfrm>
            <a:custGeom>
              <a:avLst/>
              <a:gdLst/>
              <a:ahLst/>
              <a:cxnLst/>
              <a:rect l="l" t="t" r="r" b="b"/>
              <a:pathLst>
                <a:path w="1574056" h="3712516">
                  <a:moveTo>
                    <a:pt x="1185390" y="3439800"/>
                  </a:moveTo>
                  <a:lnTo>
                    <a:pt x="1574056" y="3439800"/>
                  </a:lnTo>
                  <a:lnTo>
                    <a:pt x="1574056" y="3711512"/>
                  </a:lnTo>
                  <a:cubicBezTo>
                    <a:pt x="1569524" y="3712486"/>
                    <a:pt x="1564959" y="3712516"/>
                    <a:pt x="1560375" y="3712516"/>
                  </a:cubicBezTo>
                  <a:cubicBezTo>
                    <a:pt x="1353277" y="3712516"/>
                    <a:pt x="1185390" y="3651466"/>
                    <a:pt x="1185390" y="3576158"/>
                  </a:cubicBezTo>
                  <a:close/>
                  <a:moveTo>
                    <a:pt x="1187034" y="3209086"/>
                  </a:moveTo>
                  <a:lnTo>
                    <a:pt x="1574056" y="3209086"/>
                  </a:lnTo>
                  <a:lnTo>
                    <a:pt x="1574056" y="3379553"/>
                  </a:lnTo>
                  <a:lnTo>
                    <a:pt x="1187034" y="3379553"/>
                  </a:lnTo>
                  <a:cubicBezTo>
                    <a:pt x="1148472" y="3379553"/>
                    <a:pt x="1117211" y="3348291"/>
                    <a:pt x="1117211" y="3309730"/>
                  </a:cubicBezTo>
                  <a:lnTo>
                    <a:pt x="1117211" y="3278908"/>
                  </a:lnTo>
                  <a:cubicBezTo>
                    <a:pt x="1117211" y="3240347"/>
                    <a:pt x="1148472" y="3209086"/>
                    <a:pt x="1187034" y="3209086"/>
                  </a:cubicBezTo>
                  <a:close/>
                  <a:moveTo>
                    <a:pt x="1152944" y="2978372"/>
                  </a:moveTo>
                  <a:lnTo>
                    <a:pt x="1574056" y="2978372"/>
                  </a:lnTo>
                  <a:lnTo>
                    <a:pt x="1574056" y="3148838"/>
                  </a:lnTo>
                  <a:lnTo>
                    <a:pt x="1152944" y="3148838"/>
                  </a:lnTo>
                  <a:cubicBezTo>
                    <a:pt x="1114382" y="3148838"/>
                    <a:pt x="1083121" y="3117577"/>
                    <a:pt x="1083121" y="3079015"/>
                  </a:cubicBezTo>
                  <a:lnTo>
                    <a:pt x="1083121" y="3048195"/>
                  </a:lnTo>
                  <a:cubicBezTo>
                    <a:pt x="1083121" y="3009633"/>
                    <a:pt x="1114382" y="2978372"/>
                    <a:pt x="1152944" y="2978372"/>
                  </a:cubicBezTo>
                  <a:close/>
                  <a:moveTo>
                    <a:pt x="1118855" y="2747657"/>
                  </a:moveTo>
                  <a:lnTo>
                    <a:pt x="1574056" y="2747657"/>
                  </a:lnTo>
                  <a:lnTo>
                    <a:pt x="1574056" y="2918124"/>
                  </a:lnTo>
                  <a:lnTo>
                    <a:pt x="1118855" y="2918124"/>
                  </a:lnTo>
                  <a:cubicBezTo>
                    <a:pt x="1080292" y="2918124"/>
                    <a:pt x="1049031" y="2886862"/>
                    <a:pt x="1049031" y="2848301"/>
                  </a:cubicBezTo>
                  <a:lnTo>
                    <a:pt x="1049031" y="2817480"/>
                  </a:lnTo>
                  <a:cubicBezTo>
                    <a:pt x="1049031" y="2778918"/>
                    <a:pt x="1080292" y="2747657"/>
                    <a:pt x="1118855" y="2747657"/>
                  </a:cubicBezTo>
                  <a:close/>
                  <a:moveTo>
                    <a:pt x="0" y="1124141"/>
                  </a:moveTo>
                  <a:lnTo>
                    <a:pt x="338831" y="1171577"/>
                  </a:lnTo>
                  <a:lnTo>
                    <a:pt x="338831" y="1313886"/>
                  </a:lnTo>
                  <a:lnTo>
                    <a:pt x="0" y="1361322"/>
                  </a:lnTo>
                  <a:close/>
                  <a:moveTo>
                    <a:pt x="1554171" y="440480"/>
                  </a:moveTo>
                  <a:lnTo>
                    <a:pt x="1556079" y="440627"/>
                  </a:lnTo>
                  <a:lnTo>
                    <a:pt x="1557986" y="440480"/>
                  </a:lnTo>
                  <a:lnTo>
                    <a:pt x="1574056" y="441292"/>
                  </a:lnTo>
                  <a:lnTo>
                    <a:pt x="1574056" y="647276"/>
                  </a:lnTo>
                  <a:cubicBezTo>
                    <a:pt x="1568831" y="646524"/>
                    <a:pt x="1563581" y="646469"/>
                    <a:pt x="1558320" y="646463"/>
                  </a:cubicBezTo>
                  <a:lnTo>
                    <a:pt x="1558320" y="646669"/>
                  </a:lnTo>
                  <a:lnTo>
                    <a:pt x="1556079" y="646496"/>
                  </a:lnTo>
                  <a:lnTo>
                    <a:pt x="1553836" y="646669"/>
                  </a:lnTo>
                  <a:lnTo>
                    <a:pt x="1553836" y="646463"/>
                  </a:lnTo>
                  <a:cubicBezTo>
                    <a:pt x="1096029" y="647001"/>
                    <a:pt x="725086" y="1018309"/>
                    <a:pt x="725086" y="1476254"/>
                  </a:cubicBezTo>
                  <a:cubicBezTo>
                    <a:pt x="725086" y="1786265"/>
                    <a:pt x="946342" y="2092231"/>
                    <a:pt x="1120548" y="2232013"/>
                  </a:cubicBezTo>
                  <a:cubicBezTo>
                    <a:pt x="1199979" y="2323913"/>
                    <a:pt x="1193682" y="2325796"/>
                    <a:pt x="1225960" y="2443415"/>
                  </a:cubicBezTo>
                  <a:cubicBezTo>
                    <a:pt x="1238820" y="2525888"/>
                    <a:pt x="1212768" y="2534131"/>
                    <a:pt x="1286669" y="2538418"/>
                  </a:cubicBezTo>
                  <a:lnTo>
                    <a:pt x="1340476" y="2537986"/>
                  </a:lnTo>
                  <a:lnTo>
                    <a:pt x="1159452" y="1395052"/>
                  </a:lnTo>
                  <a:cubicBezTo>
                    <a:pt x="1153113" y="1355030"/>
                    <a:pt x="1180418" y="1317448"/>
                    <a:pt x="1220440" y="1311109"/>
                  </a:cubicBezTo>
                  <a:lnTo>
                    <a:pt x="1222992" y="1310706"/>
                  </a:lnTo>
                  <a:cubicBezTo>
                    <a:pt x="1259366" y="1304944"/>
                    <a:pt x="1293725" y="1326975"/>
                    <a:pt x="1303139" y="1361495"/>
                  </a:cubicBezTo>
                  <a:cubicBezTo>
                    <a:pt x="1322616" y="1325549"/>
                    <a:pt x="1359221" y="1302638"/>
                    <a:pt x="1400784" y="1302638"/>
                  </a:cubicBezTo>
                  <a:cubicBezTo>
                    <a:pt x="1432374" y="1302638"/>
                    <a:pt x="1461099" y="1315874"/>
                    <a:pt x="1481946" y="1337999"/>
                  </a:cubicBezTo>
                  <a:cubicBezTo>
                    <a:pt x="1502792" y="1315874"/>
                    <a:pt x="1531518" y="1302638"/>
                    <a:pt x="1563108" y="1302638"/>
                  </a:cubicBezTo>
                  <a:lnTo>
                    <a:pt x="1574056" y="1304941"/>
                  </a:lnTo>
                  <a:lnTo>
                    <a:pt x="1574056" y="1558277"/>
                  </a:lnTo>
                  <a:cubicBezTo>
                    <a:pt x="1570569" y="1560394"/>
                    <a:pt x="1566859" y="1560580"/>
                    <a:pt x="1563108" y="1560580"/>
                  </a:cubicBezTo>
                  <a:cubicBezTo>
                    <a:pt x="1531518" y="1560580"/>
                    <a:pt x="1502792" y="1547345"/>
                    <a:pt x="1481946" y="1525219"/>
                  </a:cubicBezTo>
                  <a:cubicBezTo>
                    <a:pt x="1461099" y="1547345"/>
                    <a:pt x="1432374" y="1560580"/>
                    <a:pt x="1400784" y="1560580"/>
                  </a:cubicBezTo>
                  <a:cubicBezTo>
                    <a:pt x="1374899" y="1560580"/>
                    <a:pt x="1350936" y="1551693"/>
                    <a:pt x="1332765" y="1534787"/>
                  </a:cubicBezTo>
                  <a:lnTo>
                    <a:pt x="1491465" y="2536775"/>
                  </a:lnTo>
                  <a:lnTo>
                    <a:pt x="1553836" y="2536274"/>
                  </a:lnTo>
                  <a:lnTo>
                    <a:pt x="1553836" y="2536239"/>
                  </a:lnTo>
                  <a:lnTo>
                    <a:pt x="1556079" y="2536257"/>
                  </a:lnTo>
                  <a:lnTo>
                    <a:pt x="1558320" y="2536239"/>
                  </a:lnTo>
                  <a:lnTo>
                    <a:pt x="1558320" y="2536274"/>
                  </a:lnTo>
                  <a:lnTo>
                    <a:pt x="1574056" y="2536401"/>
                  </a:lnTo>
                  <a:lnTo>
                    <a:pt x="1574056" y="2685528"/>
                  </a:lnTo>
                  <a:lnTo>
                    <a:pt x="1556079" y="2685463"/>
                  </a:lnTo>
                  <a:lnTo>
                    <a:pt x="1201719" y="2686732"/>
                  </a:lnTo>
                  <a:cubicBezTo>
                    <a:pt x="1138954" y="2686732"/>
                    <a:pt x="1107192" y="2663167"/>
                    <a:pt x="1071683" y="2589474"/>
                  </a:cubicBezTo>
                  <a:cubicBezTo>
                    <a:pt x="1058025" y="2494014"/>
                    <a:pt x="1086076" y="2455536"/>
                    <a:pt x="1022516" y="2382309"/>
                  </a:cubicBezTo>
                  <a:cubicBezTo>
                    <a:pt x="809168" y="2211227"/>
                    <a:pt x="538010" y="1836414"/>
                    <a:pt x="538010" y="1456641"/>
                  </a:cubicBezTo>
                  <a:cubicBezTo>
                    <a:pt x="538010" y="895431"/>
                    <a:pt x="992961" y="440480"/>
                    <a:pt x="1554171" y="440480"/>
                  </a:cubicBezTo>
                  <a:close/>
                  <a:moveTo>
                    <a:pt x="624942" y="234472"/>
                  </a:moveTo>
                  <a:lnTo>
                    <a:pt x="806400" y="524523"/>
                  </a:lnTo>
                  <a:lnTo>
                    <a:pt x="697385" y="615998"/>
                  </a:lnTo>
                  <a:lnTo>
                    <a:pt x="443250" y="386929"/>
                  </a:lnTo>
                  <a:close/>
                  <a:moveTo>
                    <a:pt x="1437487" y="0"/>
                  </a:moveTo>
                  <a:lnTo>
                    <a:pt x="1574056" y="0"/>
                  </a:lnTo>
                  <a:lnTo>
                    <a:pt x="1574056" y="338831"/>
                  </a:lnTo>
                  <a:lnTo>
                    <a:pt x="1484923" y="33883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Oval 1">
              <a:extLst>
                <a:ext uri="{FF2B5EF4-FFF2-40B4-BE49-F238E27FC236}">
                  <a16:creationId xmlns:a16="http://schemas.microsoft.com/office/drawing/2014/main" id="{257A3E53-206B-466A-B05E-161D1EDAC338}"/>
                </a:ext>
              </a:extLst>
            </p:cNvPr>
            <p:cNvSpPr/>
            <p:nvPr/>
          </p:nvSpPr>
          <p:spPr>
            <a:xfrm>
              <a:off x="6098775" y="1664856"/>
              <a:ext cx="1831423" cy="4561043"/>
            </a:xfrm>
            <a:custGeom>
              <a:avLst/>
              <a:gdLst/>
              <a:ahLst/>
              <a:cxnLst/>
              <a:rect l="l" t="t" r="r" b="b"/>
              <a:pathLst>
                <a:path w="1490346" h="3711612">
                  <a:moveTo>
                    <a:pt x="0" y="3439800"/>
                  </a:moveTo>
                  <a:lnTo>
                    <a:pt x="362666" y="3439800"/>
                  </a:lnTo>
                  <a:lnTo>
                    <a:pt x="362666" y="3576158"/>
                  </a:lnTo>
                  <a:cubicBezTo>
                    <a:pt x="362666" y="3649966"/>
                    <a:pt x="201402" y="3710078"/>
                    <a:pt x="0" y="3711612"/>
                  </a:cubicBezTo>
                  <a:close/>
                  <a:moveTo>
                    <a:pt x="0" y="3209086"/>
                  </a:moveTo>
                  <a:lnTo>
                    <a:pt x="361023" y="3209086"/>
                  </a:lnTo>
                  <a:cubicBezTo>
                    <a:pt x="399584" y="3209086"/>
                    <a:pt x="430845" y="3240347"/>
                    <a:pt x="430845" y="3278908"/>
                  </a:cubicBezTo>
                  <a:lnTo>
                    <a:pt x="430845" y="3309730"/>
                  </a:lnTo>
                  <a:cubicBezTo>
                    <a:pt x="430845" y="3348291"/>
                    <a:pt x="399584" y="3379553"/>
                    <a:pt x="361023" y="3379553"/>
                  </a:cubicBezTo>
                  <a:lnTo>
                    <a:pt x="0" y="3379553"/>
                  </a:lnTo>
                  <a:close/>
                  <a:moveTo>
                    <a:pt x="0" y="2978372"/>
                  </a:moveTo>
                  <a:lnTo>
                    <a:pt x="395111" y="2978372"/>
                  </a:lnTo>
                  <a:cubicBezTo>
                    <a:pt x="433674" y="2978372"/>
                    <a:pt x="464935" y="3009633"/>
                    <a:pt x="464935" y="3048195"/>
                  </a:cubicBezTo>
                  <a:lnTo>
                    <a:pt x="464935" y="3079015"/>
                  </a:lnTo>
                  <a:cubicBezTo>
                    <a:pt x="464935" y="3117577"/>
                    <a:pt x="433674" y="3148838"/>
                    <a:pt x="395111" y="3148838"/>
                  </a:cubicBezTo>
                  <a:lnTo>
                    <a:pt x="0" y="3148838"/>
                  </a:lnTo>
                  <a:close/>
                  <a:moveTo>
                    <a:pt x="0" y="2747657"/>
                  </a:moveTo>
                  <a:lnTo>
                    <a:pt x="429201" y="2747657"/>
                  </a:lnTo>
                  <a:cubicBezTo>
                    <a:pt x="467763" y="2747657"/>
                    <a:pt x="499024" y="2778918"/>
                    <a:pt x="499024" y="2817480"/>
                  </a:cubicBezTo>
                  <a:lnTo>
                    <a:pt x="499024" y="2848301"/>
                  </a:lnTo>
                  <a:cubicBezTo>
                    <a:pt x="499024" y="2886862"/>
                    <a:pt x="467763" y="2918124"/>
                    <a:pt x="429201" y="2918124"/>
                  </a:cubicBezTo>
                  <a:lnTo>
                    <a:pt x="0" y="2918124"/>
                  </a:lnTo>
                  <a:close/>
                  <a:moveTo>
                    <a:pt x="1490346" y="1124141"/>
                  </a:moveTo>
                  <a:lnTo>
                    <a:pt x="1490346" y="1361322"/>
                  </a:lnTo>
                  <a:lnTo>
                    <a:pt x="1151515" y="1313886"/>
                  </a:lnTo>
                  <a:lnTo>
                    <a:pt x="1151515" y="1171577"/>
                  </a:lnTo>
                  <a:close/>
                  <a:moveTo>
                    <a:pt x="0" y="441223"/>
                  </a:moveTo>
                  <a:cubicBezTo>
                    <a:pt x="554434" y="448456"/>
                    <a:pt x="1001452" y="900345"/>
                    <a:pt x="1001452" y="1456641"/>
                  </a:cubicBezTo>
                  <a:cubicBezTo>
                    <a:pt x="1001452" y="1836414"/>
                    <a:pt x="730294" y="2211227"/>
                    <a:pt x="516947" y="2382309"/>
                  </a:cubicBezTo>
                  <a:cubicBezTo>
                    <a:pt x="453387" y="2455536"/>
                    <a:pt x="481437" y="2494014"/>
                    <a:pt x="467779" y="2589474"/>
                  </a:cubicBezTo>
                  <a:cubicBezTo>
                    <a:pt x="432270" y="2663167"/>
                    <a:pt x="400510" y="2686732"/>
                    <a:pt x="337743" y="2686732"/>
                  </a:cubicBezTo>
                  <a:lnTo>
                    <a:pt x="0" y="2685523"/>
                  </a:lnTo>
                  <a:lnTo>
                    <a:pt x="0" y="2536390"/>
                  </a:lnTo>
                  <a:lnTo>
                    <a:pt x="47259" y="2536769"/>
                  </a:lnTo>
                  <a:lnTo>
                    <a:pt x="204029" y="1546960"/>
                  </a:lnTo>
                  <a:cubicBezTo>
                    <a:pt x="188844" y="1556019"/>
                    <a:pt x="171284" y="1560580"/>
                    <a:pt x="152738" y="1560580"/>
                  </a:cubicBezTo>
                  <a:cubicBezTo>
                    <a:pt x="121147" y="1560580"/>
                    <a:pt x="92422" y="1547345"/>
                    <a:pt x="71576" y="1525219"/>
                  </a:cubicBezTo>
                  <a:cubicBezTo>
                    <a:pt x="52889" y="1545052"/>
                    <a:pt x="27874" y="1557741"/>
                    <a:pt x="0" y="1558564"/>
                  </a:cubicBezTo>
                  <a:lnTo>
                    <a:pt x="0" y="1304654"/>
                  </a:lnTo>
                  <a:cubicBezTo>
                    <a:pt x="27874" y="1305477"/>
                    <a:pt x="52890" y="1318167"/>
                    <a:pt x="71576" y="1337999"/>
                  </a:cubicBezTo>
                  <a:cubicBezTo>
                    <a:pt x="92422" y="1315874"/>
                    <a:pt x="121147" y="1302638"/>
                    <a:pt x="152738" y="1302638"/>
                  </a:cubicBezTo>
                  <a:cubicBezTo>
                    <a:pt x="187837" y="1302638"/>
                    <a:pt x="219402" y="1318978"/>
                    <a:pt x="240484" y="1345647"/>
                  </a:cubicBezTo>
                  <a:cubicBezTo>
                    <a:pt x="253632" y="1317624"/>
                    <a:pt x="284261" y="1300934"/>
                    <a:pt x="316470" y="1306036"/>
                  </a:cubicBezTo>
                  <a:lnTo>
                    <a:pt x="319022" y="1306440"/>
                  </a:lnTo>
                  <a:cubicBezTo>
                    <a:pt x="359044" y="1312779"/>
                    <a:pt x="386348" y="1350361"/>
                    <a:pt x="380010" y="1390382"/>
                  </a:cubicBezTo>
                  <a:lnTo>
                    <a:pt x="198248" y="2537980"/>
                  </a:lnTo>
                  <a:lnTo>
                    <a:pt x="252793" y="2538418"/>
                  </a:lnTo>
                  <a:cubicBezTo>
                    <a:pt x="326693" y="2534131"/>
                    <a:pt x="300643" y="2525888"/>
                    <a:pt x="313502" y="2443415"/>
                  </a:cubicBezTo>
                  <a:cubicBezTo>
                    <a:pt x="345780" y="2325796"/>
                    <a:pt x="339483" y="2323913"/>
                    <a:pt x="418914" y="2232013"/>
                  </a:cubicBezTo>
                  <a:cubicBezTo>
                    <a:pt x="593120" y="2092231"/>
                    <a:pt x="814376" y="1786265"/>
                    <a:pt x="814376" y="1476254"/>
                  </a:cubicBezTo>
                  <a:cubicBezTo>
                    <a:pt x="814376" y="1023115"/>
                    <a:pt x="451179" y="654804"/>
                    <a:pt x="0" y="647205"/>
                  </a:cubicBezTo>
                  <a:close/>
                  <a:moveTo>
                    <a:pt x="848581" y="234472"/>
                  </a:moveTo>
                  <a:lnTo>
                    <a:pt x="1030273" y="386929"/>
                  </a:lnTo>
                  <a:lnTo>
                    <a:pt x="776138" y="615998"/>
                  </a:lnTo>
                  <a:lnTo>
                    <a:pt x="667123" y="524523"/>
                  </a:lnTo>
                  <a:close/>
                  <a:moveTo>
                    <a:pt x="0" y="0"/>
                  </a:moveTo>
                  <a:lnTo>
                    <a:pt x="101974" y="0"/>
                  </a:lnTo>
                  <a:lnTo>
                    <a:pt x="54538" y="338831"/>
                  </a:lnTo>
                  <a:lnTo>
                    <a:pt x="0" y="338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23" name="Group 22">
            <a:extLst>
              <a:ext uri="{FF2B5EF4-FFF2-40B4-BE49-F238E27FC236}">
                <a16:creationId xmlns:a16="http://schemas.microsoft.com/office/drawing/2014/main" id="{D9A82B9B-0C0F-431C-B6BF-793DC045F2B1}"/>
              </a:ext>
            </a:extLst>
          </p:cNvPr>
          <p:cNvGrpSpPr/>
          <p:nvPr/>
        </p:nvGrpSpPr>
        <p:grpSpPr>
          <a:xfrm>
            <a:off x="5808101" y="1731662"/>
            <a:ext cx="3258325" cy="2576300"/>
            <a:chOff x="3741176" y="2106694"/>
            <a:chExt cx="4709648" cy="3723835"/>
          </a:xfrm>
        </p:grpSpPr>
        <p:grpSp>
          <p:nvGrpSpPr>
            <p:cNvPr id="13" name="Group 12">
              <a:extLst>
                <a:ext uri="{FF2B5EF4-FFF2-40B4-BE49-F238E27FC236}">
                  <a16:creationId xmlns:a16="http://schemas.microsoft.com/office/drawing/2014/main" id="{04205535-09F6-4BA4-A0DE-75DF14F40543}"/>
                </a:ext>
              </a:extLst>
            </p:cNvPr>
            <p:cNvGrpSpPr/>
            <p:nvPr/>
          </p:nvGrpSpPr>
          <p:grpSpPr>
            <a:xfrm>
              <a:off x="3741176" y="2106694"/>
              <a:ext cx="4709648" cy="3723835"/>
              <a:chOff x="2228055" y="1971102"/>
              <a:chExt cx="4575969" cy="3618138"/>
            </a:xfrm>
            <a:solidFill>
              <a:schemeClr val="tx1"/>
            </a:solidFill>
          </p:grpSpPr>
          <p:sp>
            <p:nvSpPr>
              <p:cNvPr id="14" name="Freeform 18">
                <a:extLst>
                  <a:ext uri="{FF2B5EF4-FFF2-40B4-BE49-F238E27FC236}">
                    <a16:creationId xmlns:a16="http://schemas.microsoft.com/office/drawing/2014/main" id="{28533EF6-5ED6-491E-BAE8-C09509BE4C24}"/>
                  </a:ext>
                </a:extLst>
              </p:cNvPr>
              <p:cNvSpPr>
                <a:spLocks/>
              </p:cNvSpPr>
              <p:nvPr/>
            </p:nvSpPr>
            <p:spPr bwMode="auto">
              <a:xfrm>
                <a:off x="2228055" y="1971102"/>
                <a:ext cx="3243960" cy="3618138"/>
              </a:xfrm>
              <a:custGeom>
                <a:avLst/>
                <a:gdLst/>
                <a:ahLst/>
                <a:cxnLst/>
                <a:rect l="l" t="t" r="r" b="b"/>
                <a:pathLst>
                  <a:path w="3243960" h="3618138">
                    <a:moveTo>
                      <a:pt x="1764407" y="0"/>
                    </a:moveTo>
                    <a:lnTo>
                      <a:pt x="1913381" y="1203"/>
                    </a:lnTo>
                    <a:lnTo>
                      <a:pt x="2053042" y="12022"/>
                    </a:lnTo>
                    <a:lnTo>
                      <a:pt x="2185723" y="30056"/>
                    </a:lnTo>
                    <a:lnTo>
                      <a:pt x="2312583" y="56506"/>
                    </a:lnTo>
                    <a:lnTo>
                      <a:pt x="2433624" y="88967"/>
                    </a:lnTo>
                    <a:lnTo>
                      <a:pt x="2545354" y="131046"/>
                    </a:lnTo>
                    <a:lnTo>
                      <a:pt x="2653593" y="176731"/>
                    </a:lnTo>
                    <a:lnTo>
                      <a:pt x="2752521" y="230833"/>
                    </a:lnTo>
                    <a:lnTo>
                      <a:pt x="2763561" y="238103"/>
                    </a:lnTo>
                    <a:lnTo>
                      <a:pt x="2764776" y="236609"/>
                    </a:lnTo>
                    <a:cubicBezTo>
                      <a:pt x="3318761" y="687035"/>
                      <a:pt x="3404939" y="1500322"/>
                      <a:pt x="2957653" y="2056846"/>
                    </a:cubicBezTo>
                    <a:lnTo>
                      <a:pt x="2794867" y="1926012"/>
                    </a:lnTo>
                    <a:cubicBezTo>
                      <a:pt x="3170184" y="1459033"/>
                      <a:pt x="3097872" y="776605"/>
                      <a:pt x="2633024" y="398652"/>
                    </a:cubicBezTo>
                    <a:lnTo>
                      <a:pt x="2635535" y="395564"/>
                    </a:lnTo>
                    <a:cubicBezTo>
                      <a:pt x="2458856" y="294299"/>
                      <a:pt x="2250796" y="159602"/>
                      <a:pt x="1912553" y="162771"/>
                    </a:cubicBezTo>
                    <a:cubicBezTo>
                      <a:pt x="1018501" y="171149"/>
                      <a:pt x="651082" y="745769"/>
                      <a:pt x="651082" y="1464934"/>
                    </a:cubicBezTo>
                    <a:cubicBezTo>
                      <a:pt x="651082" y="2065638"/>
                      <a:pt x="1045124" y="2571338"/>
                      <a:pt x="1581345" y="2720212"/>
                    </a:cubicBezTo>
                    <a:cubicBezTo>
                      <a:pt x="2189761" y="2865156"/>
                      <a:pt x="2916596" y="3085457"/>
                      <a:pt x="3019039" y="3381117"/>
                    </a:cubicBezTo>
                    <a:lnTo>
                      <a:pt x="3030682" y="3420409"/>
                    </a:lnTo>
                    <a:lnTo>
                      <a:pt x="3049304" y="3486532"/>
                    </a:lnTo>
                    <a:lnTo>
                      <a:pt x="3067926" y="3553859"/>
                    </a:lnTo>
                    <a:lnTo>
                      <a:pt x="3088874" y="3615173"/>
                    </a:lnTo>
                    <a:lnTo>
                      <a:pt x="3090086" y="3618138"/>
                    </a:lnTo>
                    <a:lnTo>
                      <a:pt x="1487028" y="3618138"/>
                    </a:lnTo>
                    <a:lnTo>
                      <a:pt x="1482754" y="3594736"/>
                    </a:lnTo>
                    <a:lnTo>
                      <a:pt x="1471115" y="3529813"/>
                    </a:lnTo>
                    <a:lnTo>
                      <a:pt x="1458312" y="3466094"/>
                    </a:lnTo>
                    <a:lnTo>
                      <a:pt x="1443182" y="3404780"/>
                    </a:lnTo>
                    <a:lnTo>
                      <a:pt x="1428052" y="3345869"/>
                    </a:lnTo>
                    <a:lnTo>
                      <a:pt x="1409430" y="3294173"/>
                    </a:lnTo>
                    <a:lnTo>
                      <a:pt x="1389645" y="3249689"/>
                    </a:lnTo>
                    <a:lnTo>
                      <a:pt x="1368696" y="3214824"/>
                    </a:lnTo>
                    <a:lnTo>
                      <a:pt x="1345419" y="3193183"/>
                    </a:lnTo>
                    <a:lnTo>
                      <a:pt x="1319814" y="3182363"/>
                    </a:lnTo>
                    <a:lnTo>
                      <a:pt x="1290717" y="3177554"/>
                    </a:lnTo>
                    <a:lnTo>
                      <a:pt x="1256965" y="3179958"/>
                    </a:lnTo>
                    <a:lnTo>
                      <a:pt x="1223213" y="3184767"/>
                    </a:lnTo>
                    <a:lnTo>
                      <a:pt x="1191790" y="3193183"/>
                    </a:lnTo>
                    <a:lnTo>
                      <a:pt x="1161529" y="3201598"/>
                    </a:lnTo>
                    <a:lnTo>
                      <a:pt x="1133597" y="3210015"/>
                    </a:lnTo>
                    <a:lnTo>
                      <a:pt x="1112647" y="3217228"/>
                    </a:lnTo>
                    <a:lnTo>
                      <a:pt x="1062602" y="3234059"/>
                    </a:lnTo>
                    <a:lnTo>
                      <a:pt x="1005573" y="3249689"/>
                    </a:lnTo>
                    <a:lnTo>
                      <a:pt x="941560" y="3262914"/>
                    </a:lnTo>
                    <a:lnTo>
                      <a:pt x="874056" y="3271330"/>
                    </a:lnTo>
                    <a:lnTo>
                      <a:pt x="806552" y="3278543"/>
                    </a:lnTo>
                    <a:lnTo>
                      <a:pt x="737886" y="3280948"/>
                    </a:lnTo>
                    <a:lnTo>
                      <a:pt x="672709" y="3276139"/>
                    </a:lnTo>
                    <a:lnTo>
                      <a:pt x="611025" y="3265318"/>
                    </a:lnTo>
                    <a:lnTo>
                      <a:pt x="577273" y="3256902"/>
                    </a:lnTo>
                    <a:lnTo>
                      <a:pt x="543521" y="3241274"/>
                    </a:lnTo>
                    <a:lnTo>
                      <a:pt x="509769" y="3223240"/>
                    </a:lnTo>
                    <a:lnTo>
                      <a:pt x="480674" y="3201598"/>
                    </a:lnTo>
                    <a:lnTo>
                      <a:pt x="450413" y="3175149"/>
                    </a:lnTo>
                    <a:lnTo>
                      <a:pt x="427136" y="3147498"/>
                    </a:lnTo>
                    <a:lnTo>
                      <a:pt x="410841" y="3112633"/>
                    </a:lnTo>
                    <a:lnTo>
                      <a:pt x="398039" y="3072958"/>
                    </a:lnTo>
                    <a:lnTo>
                      <a:pt x="393384" y="3029676"/>
                    </a:lnTo>
                    <a:lnTo>
                      <a:pt x="398039" y="2981586"/>
                    </a:lnTo>
                    <a:lnTo>
                      <a:pt x="403859" y="2947924"/>
                    </a:lnTo>
                    <a:lnTo>
                      <a:pt x="412006" y="2910653"/>
                    </a:lnTo>
                    <a:lnTo>
                      <a:pt x="421316" y="2872182"/>
                    </a:lnTo>
                    <a:lnTo>
                      <a:pt x="424808" y="2834911"/>
                    </a:lnTo>
                    <a:lnTo>
                      <a:pt x="424808" y="2795237"/>
                    </a:lnTo>
                    <a:lnTo>
                      <a:pt x="414333" y="2760372"/>
                    </a:lnTo>
                    <a:lnTo>
                      <a:pt x="403859" y="2741136"/>
                    </a:lnTo>
                    <a:lnTo>
                      <a:pt x="385236" y="2723102"/>
                    </a:lnTo>
                    <a:lnTo>
                      <a:pt x="365452" y="2709877"/>
                    </a:lnTo>
                    <a:lnTo>
                      <a:pt x="344502" y="2699057"/>
                    </a:lnTo>
                    <a:lnTo>
                      <a:pt x="323552" y="2683427"/>
                    </a:lnTo>
                    <a:lnTo>
                      <a:pt x="307259" y="2666596"/>
                    </a:lnTo>
                    <a:lnTo>
                      <a:pt x="294455" y="2644956"/>
                    </a:lnTo>
                    <a:lnTo>
                      <a:pt x="289800" y="2620911"/>
                    </a:lnTo>
                    <a:lnTo>
                      <a:pt x="292128" y="2596866"/>
                    </a:lnTo>
                    <a:lnTo>
                      <a:pt x="300275" y="2574023"/>
                    </a:lnTo>
                    <a:lnTo>
                      <a:pt x="310750" y="2554786"/>
                    </a:lnTo>
                    <a:lnTo>
                      <a:pt x="317733" y="2535551"/>
                    </a:lnTo>
                    <a:lnTo>
                      <a:pt x="283982" y="2511505"/>
                    </a:lnTo>
                    <a:lnTo>
                      <a:pt x="260703" y="2487461"/>
                    </a:lnTo>
                    <a:lnTo>
                      <a:pt x="247901" y="2463416"/>
                    </a:lnTo>
                    <a:lnTo>
                      <a:pt x="245574" y="2436966"/>
                    </a:lnTo>
                    <a:lnTo>
                      <a:pt x="249066" y="2412922"/>
                    </a:lnTo>
                    <a:lnTo>
                      <a:pt x="258376" y="2386471"/>
                    </a:lnTo>
                    <a:lnTo>
                      <a:pt x="271178" y="2360023"/>
                    </a:lnTo>
                    <a:lnTo>
                      <a:pt x="285145" y="2333572"/>
                    </a:lnTo>
                    <a:lnTo>
                      <a:pt x="297948" y="2305921"/>
                    </a:lnTo>
                    <a:lnTo>
                      <a:pt x="310750" y="2279471"/>
                    </a:lnTo>
                    <a:lnTo>
                      <a:pt x="317733" y="2250617"/>
                    </a:lnTo>
                    <a:lnTo>
                      <a:pt x="294455" y="2228976"/>
                    </a:lnTo>
                    <a:lnTo>
                      <a:pt x="261868" y="2212145"/>
                    </a:lnTo>
                    <a:lnTo>
                      <a:pt x="225789" y="2196515"/>
                    </a:lnTo>
                    <a:lnTo>
                      <a:pt x="188545" y="2183290"/>
                    </a:lnTo>
                    <a:lnTo>
                      <a:pt x="150138" y="2170066"/>
                    </a:lnTo>
                    <a:lnTo>
                      <a:pt x="111731" y="2156841"/>
                    </a:lnTo>
                    <a:lnTo>
                      <a:pt x="75651" y="2141212"/>
                    </a:lnTo>
                    <a:lnTo>
                      <a:pt x="46554" y="2124381"/>
                    </a:lnTo>
                    <a:lnTo>
                      <a:pt x="20950" y="2100335"/>
                    </a:lnTo>
                    <a:lnTo>
                      <a:pt x="5820" y="2071482"/>
                    </a:lnTo>
                    <a:lnTo>
                      <a:pt x="0" y="2041425"/>
                    </a:lnTo>
                    <a:lnTo>
                      <a:pt x="4656" y="2012571"/>
                    </a:lnTo>
                    <a:lnTo>
                      <a:pt x="15130" y="1986122"/>
                    </a:lnTo>
                    <a:lnTo>
                      <a:pt x="31424" y="1964481"/>
                    </a:lnTo>
                    <a:lnTo>
                      <a:pt x="51209" y="1942841"/>
                    </a:lnTo>
                    <a:lnTo>
                      <a:pt x="69831" y="1924807"/>
                    </a:lnTo>
                    <a:lnTo>
                      <a:pt x="84961" y="1910380"/>
                    </a:lnTo>
                    <a:lnTo>
                      <a:pt x="129188" y="1857481"/>
                    </a:lnTo>
                    <a:lnTo>
                      <a:pt x="175742" y="1809391"/>
                    </a:lnTo>
                    <a:lnTo>
                      <a:pt x="222297" y="1761301"/>
                    </a:lnTo>
                    <a:lnTo>
                      <a:pt x="266523" y="1708402"/>
                    </a:lnTo>
                    <a:lnTo>
                      <a:pt x="308423" y="1656704"/>
                    </a:lnTo>
                    <a:lnTo>
                      <a:pt x="346829" y="1597795"/>
                    </a:lnTo>
                    <a:lnTo>
                      <a:pt x="378254" y="1534075"/>
                    </a:lnTo>
                    <a:lnTo>
                      <a:pt x="395711" y="1481176"/>
                    </a:lnTo>
                    <a:lnTo>
                      <a:pt x="401531" y="1429479"/>
                    </a:lnTo>
                    <a:lnTo>
                      <a:pt x="401531" y="1374175"/>
                    </a:lnTo>
                    <a:cubicBezTo>
                      <a:pt x="401143" y="1354538"/>
                      <a:pt x="400754" y="1334901"/>
                      <a:pt x="400367" y="1315264"/>
                    </a:cubicBezTo>
                    <a:lnTo>
                      <a:pt x="398039" y="1256355"/>
                    </a:lnTo>
                    <a:lnTo>
                      <a:pt x="400367" y="1192635"/>
                    </a:lnTo>
                    <a:lnTo>
                      <a:pt x="406186" y="1125309"/>
                    </a:lnTo>
                    <a:lnTo>
                      <a:pt x="471362" y="847589"/>
                    </a:lnTo>
                    <a:lnTo>
                      <a:pt x="512097" y="746600"/>
                    </a:lnTo>
                    <a:lnTo>
                      <a:pt x="560979" y="652824"/>
                    </a:lnTo>
                    <a:lnTo>
                      <a:pt x="618008" y="565059"/>
                    </a:lnTo>
                    <a:lnTo>
                      <a:pt x="683184" y="482103"/>
                    </a:lnTo>
                    <a:lnTo>
                      <a:pt x="755343" y="406361"/>
                    </a:lnTo>
                    <a:lnTo>
                      <a:pt x="833322" y="336631"/>
                    </a:lnTo>
                    <a:lnTo>
                      <a:pt x="918283" y="272912"/>
                    </a:lnTo>
                    <a:lnTo>
                      <a:pt x="1006736" y="216405"/>
                    </a:lnTo>
                    <a:lnTo>
                      <a:pt x="1102172" y="165911"/>
                    </a:lnTo>
                    <a:lnTo>
                      <a:pt x="1199936" y="123832"/>
                    </a:lnTo>
                    <a:lnTo>
                      <a:pt x="1298864" y="86563"/>
                    </a:lnTo>
                    <a:lnTo>
                      <a:pt x="1631727" y="10821"/>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nvGrpSpPr>
              <p:cNvPr id="15" name="Group 14">
                <a:extLst>
                  <a:ext uri="{FF2B5EF4-FFF2-40B4-BE49-F238E27FC236}">
                    <a16:creationId xmlns:a16="http://schemas.microsoft.com/office/drawing/2014/main" id="{016CE9C8-7508-4FFB-9F0A-608C2CB97D64}"/>
                  </a:ext>
                </a:extLst>
              </p:cNvPr>
              <p:cNvGrpSpPr/>
              <p:nvPr/>
            </p:nvGrpSpPr>
            <p:grpSpPr>
              <a:xfrm>
                <a:off x="4023554" y="4019367"/>
                <a:ext cx="1008112" cy="734938"/>
                <a:chOff x="3509379" y="4293096"/>
                <a:chExt cx="1008112" cy="734938"/>
              </a:xfrm>
              <a:grpFill/>
            </p:grpSpPr>
            <p:sp>
              <p:nvSpPr>
                <p:cNvPr id="17" name="Rounded Rectangle 10">
                  <a:extLst>
                    <a:ext uri="{FF2B5EF4-FFF2-40B4-BE49-F238E27FC236}">
                      <a16:creationId xmlns:a16="http://schemas.microsoft.com/office/drawing/2014/main" id="{84E8BE4A-11BD-4599-9968-75BB94BBE3BD}"/>
                    </a:ext>
                  </a:extLst>
                </p:cNvPr>
                <p:cNvSpPr/>
                <p:nvPr/>
              </p:nvSpPr>
              <p:spPr>
                <a:xfrm>
                  <a:off x="3509379" y="4293096"/>
                  <a:ext cx="1008112"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ounded Rectangle 13">
                  <a:extLst>
                    <a:ext uri="{FF2B5EF4-FFF2-40B4-BE49-F238E27FC236}">
                      <a16:creationId xmlns:a16="http://schemas.microsoft.com/office/drawing/2014/main" id="{4DBD7AAC-8150-4825-8258-04F326A012DF}"/>
                    </a:ext>
                  </a:extLst>
                </p:cNvPr>
                <p:cNvSpPr/>
                <p:nvPr/>
              </p:nvSpPr>
              <p:spPr>
                <a:xfrm>
                  <a:off x="3581435" y="4537695"/>
                  <a:ext cx="864000" cy="18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Chord 18">
                  <a:extLst>
                    <a:ext uri="{FF2B5EF4-FFF2-40B4-BE49-F238E27FC236}">
                      <a16:creationId xmlns:a16="http://schemas.microsoft.com/office/drawing/2014/main" id="{090DE3F3-CF58-4BD3-B1AD-1838AD0E4B4E}"/>
                    </a:ext>
                  </a:extLst>
                </p:cNvPr>
                <p:cNvSpPr/>
                <p:nvPr/>
              </p:nvSpPr>
              <p:spPr>
                <a:xfrm>
                  <a:off x="3766973" y="4535109"/>
                  <a:ext cx="492925" cy="492925"/>
                </a:xfrm>
                <a:prstGeom prst="chord">
                  <a:avLst>
                    <a:gd name="adj1" fmla="val 21471232"/>
                    <a:gd name="adj2" fmla="val 1087811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6" name="Freeform 18">
                <a:extLst>
                  <a:ext uri="{FF2B5EF4-FFF2-40B4-BE49-F238E27FC236}">
                    <a16:creationId xmlns:a16="http://schemas.microsoft.com/office/drawing/2014/main" id="{8920E17C-7721-47EF-9215-CC0FFFBC6AE7}"/>
                  </a:ext>
                </a:extLst>
              </p:cNvPr>
              <p:cNvSpPr>
                <a:spLocks/>
              </p:cNvSpPr>
              <p:nvPr/>
            </p:nvSpPr>
            <p:spPr bwMode="auto">
              <a:xfrm flipH="1">
                <a:off x="3560064" y="1971102"/>
                <a:ext cx="3243960" cy="3618138"/>
              </a:xfrm>
              <a:custGeom>
                <a:avLst/>
                <a:gdLst/>
                <a:ahLst/>
                <a:cxnLst/>
                <a:rect l="l" t="t" r="r" b="b"/>
                <a:pathLst>
                  <a:path w="3243960" h="3618138">
                    <a:moveTo>
                      <a:pt x="1764407" y="0"/>
                    </a:moveTo>
                    <a:lnTo>
                      <a:pt x="1631727" y="10821"/>
                    </a:lnTo>
                    <a:lnTo>
                      <a:pt x="1298864" y="86563"/>
                    </a:lnTo>
                    <a:lnTo>
                      <a:pt x="1199936" y="123832"/>
                    </a:lnTo>
                    <a:lnTo>
                      <a:pt x="1102172" y="165911"/>
                    </a:lnTo>
                    <a:lnTo>
                      <a:pt x="1006736" y="216405"/>
                    </a:lnTo>
                    <a:lnTo>
                      <a:pt x="918283" y="272912"/>
                    </a:lnTo>
                    <a:lnTo>
                      <a:pt x="833322" y="336631"/>
                    </a:lnTo>
                    <a:lnTo>
                      <a:pt x="755343" y="406361"/>
                    </a:lnTo>
                    <a:lnTo>
                      <a:pt x="683184" y="482103"/>
                    </a:lnTo>
                    <a:lnTo>
                      <a:pt x="618008" y="565059"/>
                    </a:lnTo>
                    <a:lnTo>
                      <a:pt x="560979" y="652824"/>
                    </a:lnTo>
                    <a:lnTo>
                      <a:pt x="512097" y="746600"/>
                    </a:lnTo>
                    <a:lnTo>
                      <a:pt x="471362" y="847589"/>
                    </a:lnTo>
                    <a:lnTo>
                      <a:pt x="406186" y="1125309"/>
                    </a:lnTo>
                    <a:lnTo>
                      <a:pt x="400367" y="1192635"/>
                    </a:lnTo>
                    <a:lnTo>
                      <a:pt x="398039" y="1256355"/>
                    </a:lnTo>
                    <a:lnTo>
                      <a:pt x="400367" y="1315264"/>
                    </a:lnTo>
                    <a:cubicBezTo>
                      <a:pt x="400754" y="1334901"/>
                      <a:pt x="401143" y="1354538"/>
                      <a:pt x="401531" y="1374175"/>
                    </a:cubicBezTo>
                    <a:lnTo>
                      <a:pt x="401531" y="1429479"/>
                    </a:lnTo>
                    <a:lnTo>
                      <a:pt x="395711" y="1481176"/>
                    </a:lnTo>
                    <a:lnTo>
                      <a:pt x="378254" y="1534075"/>
                    </a:lnTo>
                    <a:lnTo>
                      <a:pt x="346829" y="1597795"/>
                    </a:lnTo>
                    <a:lnTo>
                      <a:pt x="308423" y="1656704"/>
                    </a:lnTo>
                    <a:lnTo>
                      <a:pt x="266523" y="1708402"/>
                    </a:lnTo>
                    <a:lnTo>
                      <a:pt x="222297" y="1761301"/>
                    </a:lnTo>
                    <a:lnTo>
                      <a:pt x="175742" y="1809391"/>
                    </a:lnTo>
                    <a:lnTo>
                      <a:pt x="129188" y="1857481"/>
                    </a:lnTo>
                    <a:lnTo>
                      <a:pt x="84961" y="1910380"/>
                    </a:lnTo>
                    <a:lnTo>
                      <a:pt x="69831" y="1924807"/>
                    </a:lnTo>
                    <a:lnTo>
                      <a:pt x="51209" y="1942841"/>
                    </a:lnTo>
                    <a:lnTo>
                      <a:pt x="31424" y="1964481"/>
                    </a:lnTo>
                    <a:lnTo>
                      <a:pt x="15130" y="1986122"/>
                    </a:lnTo>
                    <a:lnTo>
                      <a:pt x="4656" y="2012571"/>
                    </a:lnTo>
                    <a:lnTo>
                      <a:pt x="0" y="2041425"/>
                    </a:lnTo>
                    <a:lnTo>
                      <a:pt x="5820" y="2071482"/>
                    </a:lnTo>
                    <a:lnTo>
                      <a:pt x="20950" y="2100335"/>
                    </a:lnTo>
                    <a:lnTo>
                      <a:pt x="46554" y="2124381"/>
                    </a:lnTo>
                    <a:lnTo>
                      <a:pt x="75651" y="2141212"/>
                    </a:lnTo>
                    <a:lnTo>
                      <a:pt x="111731" y="2156841"/>
                    </a:lnTo>
                    <a:lnTo>
                      <a:pt x="150138" y="2170066"/>
                    </a:lnTo>
                    <a:lnTo>
                      <a:pt x="188545" y="2183290"/>
                    </a:lnTo>
                    <a:lnTo>
                      <a:pt x="225789" y="2196515"/>
                    </a:lnTo>
                    <a:lnTo>
                      <a:pt x="261868" y="2212145"/>
                    </a:lnTo>
                    <a:lnTo>
                      <a:pt x="294455" y="2228976"/>
                    </a:lnTo>
                    <a:lnTo>
                      <a:pt x="317733" y="2250617"/>
                    </a:lnTo>
                    <a:lnTo>
                      <a:pt x="310750" y="2279471"/>
                    </a:lnTo>
                    <a:lnTo>
                      <a:pt x="297948" y="2305921"/>
                    </a:lnTo>
                    <a:lnTo>
                      <a:pt x="285145" y="2333572"/>
                    </a:lnTo>
                    <a:lnTo>
                      <a:pt x="271178" y="2360023"/>
                    </a:lnTo>
                    <a:lnTo>
                      <a:pt x="258376" y="2386471"/>
                    </a:lnTo>
                    <a:lnTo>
                      <a:pt x="249066" y="2412922"/>
                    </a:lnTo>
                    <a:lnTo>
                      <a:pt x="245574" y="2436966"/>
                    </a:lnTo>
                    <a:lnTo>
                      <a:pt x="247901" y="2463416"/>
                    </a:lnTo>
                    <a:lnTo>
                      <a:pt x="260703" y="2487461"/>
                    </a:lnTo>
                    <a:lnTo>
                      <a:pt x="283982" y="2511505"/>
                    </a:lnTo>
                    <a:lnTo>
                      <a:pt x="317733" y="2535551"/>
                    </a:lnTo>
                    <a:lnTo>
                      <a:pt x="310750" y="2554786"/>
                    </a:lnTo>
                    <a:lnTo>
                      <a:pt x="300275" y="2574023"/>
                    </a:lnTo>
                    <a:lnTo>
                      <a:pt x="292128" y="2596866"/>
                    </a:lnTo>
                    <a:lnTo>
                      <a:pt x="289800" y="2620911"/>
                    </a:lnTo>
                    <a:lnTo>
                      <a:pt x="294455" y="2644956"/>
                    </a:lnTo>
                    <a:lnTo>
                      <a:pt x="307259" y="2666596"/>
                    </a:lnTo>
                    <a:lnTo>
                      <a:pt x="323552" y="2683427"/>
                    </a:lnTo>
                    <a:lnTo>
                      <a:pt x="344502" y="2699057"/>
                    </a:lnTo>
                    <a:lnTo>
                      <a:pt x="365452" y="2709877"/>
                    </a:lnTo>
                    <a:lnTo>
                      <a:pt x="385236" y="2723102"/>
                    </a:lnTo>
                    <a:lnTo>
                      <a:pt x="403859" y="2741136"/>
                    </a:lnTo>
                    <a:lnTo>
                      <a:pt x="414333" y="2760372"/>
                    </a:lnTo>
                    <a:lnTo>
                      <a:pt x="424808" y="2795237"/>
                    </a:lnTo>
                    <a:lnTo>
                      <a:pt x="424808" y="2834911"/>
                    </a:lnTo>
                    <a:lnTo>
                      <a:pt x="421316" y="2872182"/>
                    </a:lnTo>
                    <a:lnTo>
                      <a:pt x="412006" y="2910653"/>
                    </a:lnTo>
                    <a:lnTo>
                      <a:pt x="403859" y="2947924"/>
                    </a:lnTo>
                    <a:lnTo>
                      <a:pt x="398039" y="2981586"/>
                    </a:lnTo>
                    <a:lnTo>
                      <a:pt x="393384" y="3029676"/>
                    </a:lnTo>
                    <a:lnTo>
                      <a:pt x="398039" y="3072958"/>
                    </a:lnTo>
                    <a:lnTo>
                      <a:pt x="410841" y="3112633"/>
                    </a:lnTo>
                    <a:lnTo>
                      <a:pt x="427136" y="3147498"/>
                    </a:lnTo>
                    <a:lnTo>
                      <a:pt x="450413" y="3175149"/>
                    </a:lnTo>
                    <a:lnTo>
                      <a:pt x="480674" y="3201598"/>
                    </a:lnTo>
                    <a:lnTo>
                      <a:pt x="509769" y="3223240"/>
                    </a:lnTo>
                    <a:lnTo>
                      <a:pt x="543521" y="3241274"/>
                    </a:lnTo>
                    <a:lnTo>
                      <a:pt x="577273" y="3256902"/>
                    </a:lnTo>
                    <a:lnTo>
                      <a:pt x="611025" y="3265318"/>
                    </a:lnTo>
                    <a:lnTo>
                      <a:pt x="672709" y="3276139"/>
                    </a:lnTo>
                    <a:lnTo>
                      <a:pt x="737886" y="3280948"/>
                    </a:lnTo>
                    <a:lnTo>
                      <a:pt x="806552" y="3278543"/>
                    </a:lnTo>
                    <a:lnTo>
                      <a:pt x="874056" y="3271330"/>
                    </a:lnTo>
                    <a:lnTo>
                      <a:pt x="941560" y="3262914"/>
                    </a:lnTo>
                    <a:lnTo>
                      <a:pt x="1005573" y="3249689"/>
                    </a:lnTo>
                    <a:lnTo>
                      <a:pt x="1062602" y="3234059"/>
                    </a:lnTo>
                    <a:lnTo>
                      <a:pt x="1112647" y="3217228"/>
                    </a:lnTo>
                    <a:lnTo>
                      <a:pt x="1133597" y="3210015"/>
                    </a:lnTo>
                    <a:lnTo>
                      <a:pt x="1161529" y="3201598"/>
                    </a:lnTo>
                    <a:lnTo>
                      <a:pt x="1191790" y="3193183"/>
                    </a:lnTo>
                    <a:lnTo>
                      <a:pt x="1223213" y="3184767"/>
                    </a:lnTo>
                    <a:lnTo>
                      <a:pt x="1256965" y="3179958"/>
                    </a:lnTo>
                    <a:lnTo>
                      <a:pt x="1290717" y="3177554"/>
                    </a:lnTo>
                    <a:lnTo>
                      <a:pt x="1319814" y="3182363"/>
                    </a:lnTo>
                    <a:lnTo>
                      <a:pt x="1345419" y="3193183"/>
                    </a:lnTo>
                    <a:lnTo>
                      <a:pt x="1368696" y="3214824"/>
                    </a:lnTo>
                    <a:lnTo>
                      <a:pt x="1389645" y="3249689"/>
                    </a:lnTo>
                    <a:lnTo>
                      <a:pt x="1409430" y="3294173"/>
                    </a:lnTo>
                    <a:lnTo>
                      <a:pt x="1428052" y="3345869"/>
                    </a:lnTo>
                    <a:lnTo>
                      <a:pt x="1443182" y="3404780"/>
                    </a:lnTo>
                    <a:lnTo>
                      <a:pt x="1458312" y="3466094"/>
                    </a:lnTo>
                    <a:lnTo>
                      <a:pt x="1471115" y="3529813"/>
                    </a:lnTo>
                    <a:lnTo>
                      <a:pt x="1482754" y="3594736"/>
                    </a:lnTo>
                    <a:lnTo>
                      <a:pt x="1487029" y="3618138"/>
                    </a:lnTo>
                    <a:lnTo>
                      <a:pt x="3090086" y="3618138"/>
                    </a:lnTo>
                    <a:lnTo>
                      <a:pt x="3088874" y="3615173"/>
                    </a:lnTo>
                    <a:lnTo>
                      <a:pt x="3067926" y="3553859"/>
                    </a:lnTo>
                    <a:lnTo>
                      <a:pt x="3049304" y="3486532"/>
                    </a:lnTo>
                    <a:lnTo>
                      <a:pt x="3030682" y="3420409"/>
                    </a:lnTo>
                    <a:lnTo>
                      <a:pt x="3019039" y="3381117"/>
                    </a:lnTo>
                    <a:cubicBezTo>
                      <a:pt x="2916596" y="3085457"/>
                      <a:pt x="2189761" y="2865156"/>
                      <a:pt x="1581345" y="2720212"/>
                    </a:cubicBezTo>
                    <a:cubicBezTo>
                      <a:pt x="1045124" y="2571338"/>
                      <a:pt x="651082" y="2065638"/>
                      <a:pt x="651082" y="1464934"/>
                    </a:cubicBezTo>
                    <a:cubicBezTo>
                      <a:pt x="651082" y="745769"/>
                      <a:pt x="1018501" y="171149"/>
                      <a:pt x="1912553" y="162771"/>
                    </a:cubicBezTo>
                    <a:cubicBezTo>
                      <a:pt x="2250796" y="159602"/>
                      <a:pt x="2458856" y="294299"/>
                      <a:pt x="2635535" y="395564"/>
                    </a:cubicBezTo>
                    <a:lnTo>
                      <a:pt x="2633024" y="398652"/>
                    </a:lnTo>
                    <a:cubicBezTo>
                      <a:pt x="3097872" y="776605"/>
                      <a:pt x="3170184" y="1459033"/>
                      <a:pt x="2794867" y="1926012"/>
                    </a:cubicBezTo>
                    <a:lnTo>
                      <a:pt x="2957653" y="2056846"/>
                    </a:lnTo>
                    <a:cubicBezTo>
                      <a:pt x="3404939" y="1500322"/>
                      <a:pt x="3318761" y="687035"/>
                      <a:pt x="2764776" y="236609"/>
                    </a:cubicBezTo>
                    <a:lnTo>
                      <a:pt x="2763561" y="238103"/>
                    </a:lnTo>
                    <a:lnTo>
                      <a:pt x="2752521" y="230833"/>
                    </a:lnTo>
                    <a:lnTo>
                      <a:pt x="2653593" y="176731"/>
                    </a:lnTo>
                    <a:lnTo>
                      <a:pt x="2545354" y="131046"/>
                    </a:lnTo>
                    <a:lnTo>
                      <a:pt x="2433624" y="88967"/>
                    </a:lnTo>
                    <a:lnTo>
                      <a:pt x="2312583" y="56506"/>
                    </a:lnTo>
                    <a:lnTo>
                      <a:pt x="2185723" y="30056"/>
                    </a:lnTo>
                    <a:lnTo>
                      <a:pt x="2053042" y="12022"/>
                    </a:lnTo>
                    <a:lnTo>
                      <a:pt x="1913381" y="120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20" name="Graphic 33">
              <a:extLst>
                <a:ext uri="{FF2B5EF4-FFF2-40B4-BE49-F238E27FC236}">
                  <a16:creationId xmlns:a16="http://schemas.microsoft.com/office/drawing/2014/main" id="{9868F917-2263-4167-B0C9-28DF0CA9F58B}"/>
                </a:ext>
              </a:extLst>
            </p:cNvPr>
            <p:cNvGrpSpPr/>
            <p:nvPr/>
          </p:nvGrpSpPr>
          <p:grpSpPr>
            <a:xfrm>
              <a:off x="5434884" y="2759403"/>
              <a:ext cx="1364502" cy="1261798"/>
              <a:chOff x="7424910" y="2405641"/>
              <a:chExt cx="1771650" cy="1638300"/>
            </a:xfrm>
            <a:solidFill>
              <a:schemeClr val="accent2"/>
            </a:solidFill>
          </p:grpSpPr>
          <p:sp>
            <p:nvSpPr>
              <p:cNvPr id="21" name="Freeform: Shape 20">
                <a:extLst>
                  <a:ext uri="{FF2B5EF4-FFF2-40B4-BE49-F238E27FC236}">
                    <a16:creationId xmlns:a16="http://schemas.microsoft.com/office/drawing/2014/main" id="{56E1F51E-2F38-4D0D-BA40-04FD45B1ABFA}"/>
                  </a:ext>
                </a:extLst>
              </p:cNvPr>
              <p:cNvSpPr/>
              <p:nvPr/>
            </p:nvSpPr>
            <p:spPr>
              <a:xfrm>
                <a:off x="7417766" y="2398092"/>
                <a:ext cx="885825" cy="1647825"/>
              </a:xfrm>
              <a:custGeom>
                <a:avLst/>
                <a:gdLst>
                  <a:gd name="connsiteX0" fmla="*/ 749141 w 885825"/>
                  <a:gd name="connsiteY0" fmla="*/ 1281042 h 1647825"/>
                  <a:gd name="connsiteX1" fmla="*/ 858679 w 885825"/>
                  <a:gd name="connsiteY1" fmla="*/ 1312474 h 1647825"/>
                  <a:gd name="connsiteX2" fmla="*/ 858679 w 885825"/>
                  <a:gd name="connsiteY2" fmla="*/ 1287709 h 1647825"/>
                  <a:gd name="connsiteX3" fmla="*/ 861536 w 885825"/>
                  <a:gd name="connsiteY3" fmla="*/ 1006722 h 1647825"/>
                  <a:gd name="connsiteX4" fmla="*/ 855821 w 885825"/>
                  <a:gd name="connsiteY4" fmla="*/ 975289 h 1647825"/>
                  <a:gd name="connsiteX5" fmla="*/ 791051 w 885825"/>
                  <a:gd name="connsiteY5" fmla="*/ 885754 h 1647825"/>
                  <a:gd name="connsiteX6" fmla="*/ 770096 w 885825"/>
                  <a:gd name="connsiteY6" fmla="*/ 880039 h 1647825"/>
                  <a:gd name="connsiteX7" fmla="*/ 745331 w 885825"/>
                  <a:gd name="connsiteY7" fmla="*/ 880039 h 1647825"/>
                  <a:gd name="connsiteX8" fmla="*/ 718661 w 885825"/>
                  <a:gd name="connsiteY8" fmla="*/ 884802 h 1647825"/>
                  <a:gd name="connsiteX9" fmla="*/ 630079 w 885825"/>
                  <a:gd name="connsiteY9" fmla="*/ 1042917 h 1647825"/>
                  <a:gd name="connsiteX10" fmla="*/ 618649 w 885825"/>
                  <a:gd name="connsiteY10" fmla="*/ 1060062 h 1647825"/>
                  <a:gd name="connsiteX11" fmla="*/ 604361 w 885825"/>
                  <a:gd name="connsiteY11" fmla="*/ 1049584 h 1647825"/>
                  <a:gd name="connsiteX12" fmla="*/ 711041 w 885825"/>
                  <a:gd name="connsiteY12" fmla="*/ 859084 h 1647825"/>
                  <a:gd name="connsiteX13" fmla="*/ 737711 w 885825"/>
                  <a:gd name="connsiteY13" fmla="*/ 854322 h 1647825"/>
                  <a:gd name="connsiteX14" fmla="*/ 768191 w 885825"/>
                  <a:gd name="connsiteY14" fmla="*/ 857179 h 1647825"/>
                  <a:gd name="connsiteX15" fmla="*/ 846296 w 885825"/>
                  <a:gd name="connsiteY15" fmla="*/ 891469 h 1647825"/>
                  <a:gd name="connsiteX16" fmla="*/ 855821 w 885825"/>
                  <a:gd name="connsiteY16" fmla="*/ 707637 h 1647825"/>
                  <a:gd name="connsiteX17" fmla="*/ 856774 w 885825"/>
                  <a:gd name="connsiteY17" fmla="*/ 681919 h 1647825"/>
                  <a:gd name="connsiteX18" fmla="*/ 863441 w 885825"/>
                  <a:gd name="connsiteY18" fmla="*/ 650487 h 1647825"/>
                  <a:gd name="connsiteX19" fmla="*/ 868204 w 885825"/>
                  <a:gd name="connsiteY19" fmla="*/ 619054 h 1647825"/>
                  <a:gd name="connsiteX20" fmla="*/ 856774 w 885825"/>
                  <a:gd name="connsiteY20" fmla="*/ 311397 h 1647825"/>
                  <a:gd name="connsiteX21" fmla="*/ 856774 w 885825"/>
                  <a:gd name="connsiteY21" fmla="*/ 280917 h 1647825"/>
                  <a:gd name="connsiteX22" fmla="*/ 856774 w 885825"/>
                  <a:gd name="connsiteY22" fmla="*/ 220909 h 1647825"/>
                  <a:gd name="connsiteX23" fmla="*/ 854869 w 885825"/>
                  <a:gd name="connsiteY23" fmla="*/ 221862 h 1647825"/>
                  <a:gd name="connsiteX24" fmla="*/ 776764 w 885825"/>
                  <a:gd name="connsiteY24" fmla="*/ 71367 h 1647825"/>
                  <a:gd name="connsiteX25" fmla="*/ 750094 w 885825"/>
                  <a:gd name="connsiteY25" fmla="*/ 50412 h 1647825"/>
                  <a:gd name="connsiteX26" fmla="*/ 656749 w 885825"/>
                  <a:gd name="connsiteY26" fmla="*/ 12312 h 1647825"/>
                  <a:gd name="connsiteX27" fmla="*/ 623411 w 885825"/>
                  <a:gd name="connsiteY27" fmla="*/ 8502 h 1647825"/>
                  <a:gd name="connsiteX28" fmla="*/ 391954 w 885825"/>
                  <a:gd name="connsiteY28" fmla="*/ 227577 h 1647825"/>
                  <a:gd name="connsiteX29" fmla="*/ 405289 w 885825"/>
                  <a:gd name="connsiteY29" fmla="*/ 253294 h 1647825"/>
                  <a:gd name="connsiteX30" fmla="*/ 520541 w 885825"/>
                  <a:gd name="connsiteY30" fmla="*/ 332352 h 1647825"/>
                  <a:gd name="connsiteX31" fmla="*/ 551021 w 885825"/>
                  <a:gd name="connsiteY31" fmla="*/ 335209 h 1647825"/>
                  <a:gd name="connsiteX32" fmla="*/ 718661 w 885825"/>
                  <a:gd name="connsiteY32" fmla="*/ 198049 h 1647825"/>
                  <a:gd name="connsiteX33" fmla="*/ 722471 w 885825"/>
                  <a:gd name="connsiteY33" fmla="*/ 163759 h 1647825"/>
                  <a:gd name="connsiteX34" fmla="*/ 743426 w 885825"/>
                  <a:gd name="connsiteY34" fmla="*/ 146614 h 1647825"/>
                  <a:gd name="connsiteX35" fmla="*/ 758666 w 885825"/>
                  <a:gd name="connsiteY35" fmla="*/ 164712 h 1647825"/>
                  <a:gd name="connsiteX36" fmla="*/ 635794 w 885825"/>
                  <a:gd name="connsiteY36" fmla="*/ 353307 h 1647825"/>
                  <a:gd name="connsiteX37" fmla="*/ 708184 w 885825"/>
                  <a:gd name="connsiteY37" fmla="*/ 407599 h 1647825"/>
                  <a:gd name="connsiteX38" fmla="*/ 726281 w 885825"/>
                  <a:gd name="connsiteY38" fmla="*/ 432364 h 1647825"/>
                  <a:gd name="connsiteX39" fmla="*/ 757714 w 885825"/>
                  <a:gd name="connsiteY39" fmla="*/ 584764 h 1647825"/>
                  <a:gd name="connsiteX40" fmla="*/ 751046 w 885825"/>
                  <a:gd name="connsiteY40" fmla="*/ 611434 h 1647825"/>
                  <a:gd name="connsiteX41" fmla="*/ 741521 w 885825"/>
                  <a:gd name="connsiteY41" fmla="*/ 637152 h 1647825"/>
                  <a:gd name="connsiteX42" fmla="*/ 727234 w 885825"/>
                  <a:gd name="connsiteY42" fmla="*/ 661917 h 1647825"/>
                  <a:gd name="connsiteX43" fmla="*/ 687229 w 885825"/>
                  <a:gd name="connsiteY43" fmla="*/ 706684 h 1647825"/>
                  <a:gd name="connsiteX44" fmla="*/ 737711 w 885825"/>
                  <a:gd name="connsiteY44" fmla="*/ 786694 h 1647825"/>
                  <a:gd name="connsiteX45" fmla="*/ 760571 w 885825"/>
                  <a:gd name="connsiteY45" fmla="*/ 796219 h 1647825"/>
                  <a:gd name="connsiteX46" fmla="*/ 788194 w 885825"/>
                  <a:gd name="connsiteY46" fmla="*/ 799077 h 1647825"/>
                  <a:gd name="connsiteX47" fmla="*/ 783431 w 885825"/>
                  <a:gd name="connsiteY47" fmla="*/ 835272 h 1647825"/>
                  <a:gd name="connsiteX48" fmla="*/ 752951 w 885825"/>
                  <a:gd name="connsiteY48" fmla="*/ 830509 h 1647825"/>
                  <a:gd name="connsiteX49" fmla="*/ 724376 w 885825"/>
                  <a:gd name="connsiteY49" fmla="*/ 820032 h 1647825"/>
                  <a:gd name="connsiteX50" fmla="*/ 653891 w 885825"/>
                  <a:gd name="connsiteY50" fmla="*/ 728592 h 1647825"/>
                  <a:gd name="connsiteX51" fmla="*/ 381476 w 885825"/>
                  <a:gd name="connsiteY51" fmla="*/ 658107 h 1647825"/>
                  <a:gd name="connsiteX52" fmla="*/ 384334 w 885825"/>
                  <a:gd name="connsiteY52" fmla="*/ 635247 h 1647825"/>
                  <a:gd name="connsiteX53" fmla="*/ 411004 w 885825"/>
                  <a:gd name="connsiteY53" fmla="*/ 639057 h 1647825"/>
                  <a:gd name="connsiteX54" fmla="*/ 541496 w 885825"/>
                  <a:gd name="connsiteY54" fmla="*/ 717162 h 1647825"/>
                  <a:gd name="connsiteX55" fmla="*/ 552926 w 885825"/>
                  <a:gd name="connsiteY55" fmla="*/ 716209 h 1647825"/>
                  <a:gd name="connsiteX56" fmla="*/ 693896 w 885825"/>
                  <a:gd name="connsiteY56" fmla="*/ 638104 h 1647825"/>
                  <a:gd name="connsiteX57" fmla="*/ 710089 w 885825"/>
                  <a:gd name="connsiteY57" fmla="*/ 608577 h 1647825"/>
                  <a:gd name="connsiteX58" fmla="*/ 710089 w 885825"/>
                  <a:gd name="connsiteY58" fmla="*/ 475227 h 1647825"/>
                  <a:gd name="connsiteX59" fmla="*/ 693896 w 885825"/>
                  <a:gd name="connsiteY59" fmla="*/ 445699 h 1647825"/>
                  <a:gd name="connsiteX60" fmla="*/ 551974 w 885825"/>
                  <a:gd name="connsiteY60" fmla="*/ 370452 h 1647825"/>
                  <a:gd name="connsiteX61" fmla="*/ 532924 w 885825"/>
                  <a:gd name="connsiteY61" fmla="*/ 368547 h 1647825"/>
                  <a:gd name="connsiteX62" fmla="*/ 397669 w 885825"/>
                  <a:gd name="connsiteY62" fmla="*/ 301872 h 1647825"/>
                  <a:gd name="connsiteX63" fmla="*/ 371951 w 885825"/>
                  <a:gd name="connsiteY63" fmla="*/ 293299 h 1647825"/>
                  <a:gd name="connsiteX64" fmla="*/ 180499 w 885825"/>
                  <a:gd name="connsiteY64" fmla="*/ 376167 h 1647825"/>
                  <a:gd name="connsiteX65" fmla="*/ 175736 w 885825"/>
                  <a:gd name="connsiteY65" fmla="*/ 505707 h 1647825"/>
                  <a:gd name="connsiteX66" fmla="*/ 181451 w 885825"/>
                  <a:gd name="connsiteY66" fmla="*/ 532377 h 1647825"/>
                  <a:gd name="connsiteX67" fmla="*/ 202406 w 885825"/>
                  <a:gd name="connsiteY67" fmla="*/ 580954 h 1647825"/>
                  <a:gd name="connsiteX68" fmla="*/ 217646 w 885825"/>
                  <a:gd name="connsiteY68" fmla="*/ 581907 h 1647825"/>
                  <a:gd name="connsiteX69" fmla="*/ 239554 w 885825"/>
                  <a:gd name="connsiteY69" fmla="*/ 580002 h 1647825"/>
                  <a:gd name="connsiteX70" fmla="*/ 260509 w 885825"/>
                  <a:gd name="connsiteY70" fmla="*/ 575239 h 1647825"/>
                  <a:gd name="connsiteX71" fmla="*/ 344329 w 885825"/>
                  <a:gd name="connsiteY71" fmla="*/ 490467 h 1647825"/>
                  <a:gd name="connsiteX72" fmla="*/ 351949 w 885825"/>
                  <a:gd name="connsiteY72" fmla="*/ 465702 h 1647825"/>
                  <a:gd name="connsiteX73" fmla="*/ 361474 w 885825"/>
                  <a:gd name="connsiteY73" fmla="*/ 415219 h 1647825"/>
                  <a:gd name="connsiteX74" fmla="*/ 390049 w 885825"/>
                  <a:gd name="connsiteY74" fmla="*/ 424744 h 1647825"/>
                  <a:gd name="connsiteX75" fmla="*/ 325279 w 885825"/>
                  <a:gd name="connsiteY75" fmla="*/ 580954 h 1647825"/>
                  <a:gd name="connsiteX76" fmla="*/ 301466 w 885825"/>
                  <a:gd name="connsiteY76" fmla="*/ 597147 h 1647825"/>
                  <a:gd name="connsiteX77" fmla="*/ 218599 w 885825"/>
                  <a:gd name="connsiteY77" fmla="*/ 618102 h 1647825"/>
                  <a:gd name="connsiteX78" fmla="*/ 145256 w 885825"/>
                  <a:gd name="connsiteY78" fmla="*/ 600957 h 1647825"/>
                  <a:gd name="connsiteX79" fmla="*/ 7144 w 885825"/>
                  <a:gd name="connsiteY79" fmla="*/ 817174 h 1647825"/>
                  <a:gd name="connsiteX80" fmla="*/ 164306 w 885825"/>
                  <a:gd name="connsiteY80" fmla="*/ 1041964 h 1647825"/>
                  <a:gd name="connsiteX81" fmla="*/ 174784 w 885825"/>
                  <a:gd name="connsiteY81" fmla="*/ 1041964 h 1647825"/>
                  <a:gd name="connsiteX82" fmla="*/ 346234 w 885825"/>
                  <a:gd name="connsiteY82" fmla="*/ 870514 h 1647825"/>
                  <a:gd name="connsiteX83" fmla="*/ 367189 w 885825"/>
                  <a:gd name="connsiteY83" fmla="*/ 853369 h 1647825"/>
                  <a:gd name="connsiteX84" fmla="*/ 382429 w 885825"/>
                  <a:gd name="connsiteY84" fmla="*/ 871467 h 1647825"/>
                  <a:gd name="connsiteX85" fmla="*/ 346234 w 885825"/>
                  <a:gd name="connsiteY85" fmla="*/ 987672 h 1647825"/>
                  <a:gd name="connsiteX86" fmla="*/ 350044 w 885825"/>
                  <a:gd name="connsiteY86" fmla="*/ 1021009 h 1647825"/>
                  <a:gd name="connsiteX87" fmla="*/ 360521 w 885825"/>
                  <a:gd name="connsiteY87" fmla="*/ 1052442 h 1647825"/>
                  <a:gd name="connsiteX88" fmla="*/ 451009 w 885825"/>
                  <a:gd name="connsiteY88" fmla="*/ 1141024 h 1647825"/>
                  <a:gd name="connsiteX89" fmla="*/ 482441 w 885825"/>
                  <a:gd name="connsiteY89" fmla="*/ 1150549 h 1647825"/>
                  <a:gd name="connsiteX90" fmla="*/ 516731 w 885825"/>
                  <a:gd name="connsiteY90" fmla="*/ 1154359 h 1647825"/>
                  <a:gd name="connsiteX91" fmla="*/ 688181 w 885825"/>
                  <a:gd name="connsiteY91" fmla="*/ 982909 h 1647825"/>
                  <a:gd name="connsiteX92" fmla="*/ 709136 w 885825"/>
                  <a:gd name="connsiteY92" fmla="*/ 965764 h 1647825"/>
                  <a:gd name="connsiteX93" fmla="*/ 724376 w 885825"/>
                  <a:gd name="connsiteY93" fmla="*/ 983862 h 1647825"/>
                  <a:gd name="connsiteX94" fmla="*/ 721519 w 885825"/>
                  <a:gd name="connsiteY94" fmla="*/ 1017199 h 1647825"/>
                  <a:gd name="connsiteX95" fmla="*/ 684371 w 885825"/>
                  <a:gd name="connsiteY95" fmla="*/ 1105782 h 1647825"/>
                  <a:gd name="connsiteX96" fmla="*/ 663416 w 885825"/>
                  <a:gd name="connsiteY96" fmla="*/ 1129595 h 1647825"/>
                  <a:gd name="connsiteX97" fmla="*/ 517684 w 885825"/>
                  <a:gd name="connsiteY97" fmla="*/ 1189602 h 1647825"/>
                  <a:gd name="connsiteX98" fmla="*/ 488156 w 885825"/>
                  <a:gd name="connsiteY98" fmla="*/ 1187697 h 1647825"/>
                  <a:gd name="connsiteX99" fmla="*/ 459581 w 885825"/>
                  <a:gd name="connsiteY99" fmla="*/ 1181982 h 1647825"/>
                  <a:gd name="connsiteX100" fmla="*/ 315754 w 885825"/>
                  <a:gd name="connsiteY100" fmla="*/ 1023867 h 1647825"/>
                  <a:gd name="connsiteX101" fmla="*/ 172879 w 885825"/>
                  <a:gd name="connsiteY101" fmla="*/ 1185792 h 1647825"/>
                  <a:gd name="connsiteX102" fmla="*/ 341471 w 885825"/>
                  <a:gd name="connsiteY102" fmla="*/ 1345812 h 1647825"/>
                  <a:gd name="connsiteX103" fmla="*/ 373856 w 885825"/>
                  <a:gd name="connsiteY103" fmla="*/ 1348670 h 1647825"/>
                  <a:gd name="connsiteX104" fmla="*/ 386239 w 885825"/>
                  <a:gd name="connsiteY104" fmla="*/ 1348670 h 1647825"/>
                  <a:gd name="connsiteX105" fmla="*/ 383381 w 885825"/>
                  <a:gd name="connsiteY105" fmla="*/ 1369624 h 1647825"/>
                  <a:gd name="connsiteX106" fmla="*/ 382429 w 885825"/>
                  <a:gd name="connsiteY106" fmla="*/ 1391532 h 1647825"/>
                  <a:gd name="connsiteX107" fmla="*/ 527209 w 885825"/>
                  <a:gd name="connsiteY107" fmla="*/ 1625847 h 1647825"/>
                  <a:gd name="connsiteX108" fmla="*/ 558641 w 885825"/>
                  <a:gd name="connsiteY108" fmla="*/ 1636324 h 1647825"/>
                  <a:gd name="connsiteX109" fmla="*/ 756761 w 885825"/>
                  <a:gd name="connsiteY109" fmla="*/ 1596320 h 1647825"/>
                  <a:gd name="connsiteX110" fmla="*/ 777716 w 885825"/>
                  <a:gd name="connsiteY110" fmla="*/ 1584890 h 1647825"/>
                  <a:gd name="connsiteX111" fmla="*/ 858679 w 885825"/>
                  <a:gd name="connsiteY111" fmla="*/ 1491545 h 1647825"/>
                  <a:gd name="connsiteX112" fmla="*/ 791051 w 885825"/>
                  <a:gd name="connsiteY112" fmla="*/ 1321999 h 1647825"/>
                  <a:gd name="connsiteX113" fmla="*/ 771049 w 885825"/>
                  <a:gd name="connsiteY113" fmla="*/ 1318190 h 1647825"/>
                  <a:gd name="connsiteX114" fmla="*/ 750094 w 885825"/>
                  <a:gd name="connsiteY114" fmla="*/ 1317237 h 1647825"/>
                  <a:gd name="connsiteX115" fmla="*/ 608171 w 885825"/>
                  <a:gd name="connsiteY115" fmla="*/ 1392484 h 1647825"/>
                  <a:gd name="connsiteX116" fmla="*/ 591979 w 885825"/>
                  <a:gd name="connsiteY116" fmla="*/ 1422012 h 1647825"/>
                  <a:gd name="connsiteX117" fmla="*/ 576739 w 885825"/>
                  <a:gd name="connsiteY117" fmla="*/ 1497259 h 1647825"/>
                  <a:gd name="connsiteX118" fmla="*/ 552926 w 885825"/>
                  <a:gd name="connsiteY118" fmla="*/ 1501070 h 1647825"/>
                  <a:gd name="connsiteX119" fmla="*/ 546259 w 885825"/>
                  <a:gd name="connsiteY119" fmla="*/ 1447729 h 1647825"/>
                  <a:gd name="connsiteX120" fmla="*/ 552926 w 885825"/>
                  <a:gd name="connsiteY120" fmla="*/ 1422965 h 1647825"/>
                  <a:gd name="connsiteX121" fmla="*/ 565309 w 885825"/>
                  <a:gd name="connsiteY121" fmla="*/ 1393437 h 1647825"/>
                  <a:gd name="connsiteX122" fmla="*/ 749141 w 885825"/>
                  <a:gd name="connsiteY122" fmla="*/ 1281042 h 1647825"/>
                  <a:gd name="connsiteX123" fmla="*/ 164306 w 885825"/>
                  <a:gd name="connsiteY123" fmla="*/ 969574 h 1647825"/>
                  <a:gd name="connsiteX124" fmla="*/ 140494 w 885825"/>
                  <a:gd name="connsiteY124" fmla="*/ 968622 h 1647825"/>
                  <a:gd name="connsiteX125" fmla="*/ 118586 w 885825"/>
                  <a:gd name="connsiteY125" fmla="*/ 678109 h 1647825"/>
                  <a:gd name="connsiteX126" fmla="*/ 133826 w 885825"/>
                  <a:gd name="connsiteY126" fmla="*/ 661917 h 1647825"/>
                  <a:gd name="connsiteX127" fmla="*/ 134779 w 885825"/>
                  <a:gd name="connsiteY127" fmla="*/ 661917 h 1647825"/>
                  <a:gd name="connsiteX128" fmla="*/ 153829 w 885825"/>
                  <a:gd name="connsiteY128" fmla="*/ 691444 h 1647825"/>
                  <a:gd name="connsiteX129" fmla="*/ 153829 w 885825"/>
                  <a:gd name="connsiteY129" fmla="*/ 692397 h 1647825"/>
                  <a:gd name="connsiteX130" fmla="*/ 146209 w 885825"/>
                  <a:gd name="connsiteY130" fmla="*/ 700969 h 1647825"/>
                  <a:gd name="connsiteX131" fmla="*/ 165259 w 885825"/>
                  <a:gd name="connsiteY131" fmla="*/ 942904 h 1647825"/>
                  <a:gd name="connsiteX132" fmla="*/ 164306 w 885825"/>
                  <a:gd name="connsiteY132" fmla="*/ 969574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749141" y="1281042"/>
                    </a:moveTo>
                    <a:cubicBezTo>
                      <a:pt x="789146" y="1281042"/>
                      <a:pt x="827246" y="1292472"/>
                      <a:pt x="858679" y="1312474"/>
                    </a:cubicBezTo>
                    <a:cubicBezTo>
                      <a:pt x="858679" y="1312474"/>
                      <a:pt x="858679" y="1302949"/>
                      <a:pt x="858679" y="1287709"/>
                    </a:cubicBezTo>
                    <a:cubicBezTo>
                      <a:pt x="874871" y="1196270"/>
                      <a:pt x="875824" y="1101972"/>
                      <a:pt x="861536" y="1006722"/>
                    </a:cubicBezTo>
                    <a:cubicBezTo>
                      <a:pt x="859631" y="996244"/>
                      <a:pt x="857726" y="985767"/>
                      <a:pt x="855821" y="975289"/>
                    </a:cubicBezTo>
                    <a:cubicBezTo>
                      <a:pt x="847249" y="938142"/>
                      <a:pt x="828199" y="900042"/>
                      <a:pt x="791051" y="885754"/>
                    </a:cubicBezTo>
                    <a:cubicBezTo>
                      <a:pt x="784384" y="882897"/>
                      <a:pt x="777716" y="880992"/>
                      <a:pt x="770096" y="880039"/>
                    </a:cubicBezTo>
                    <a:cubicBezTo>
                      <a:pt x="762476" y="879087"/>
                      <a:pt x="753904" y="879087"/>
                      <a:pt x="745331" y="880039"/>
                    </a:cubicBezTo>
                    <a:cubicBezTo>
                      <a:pt x="736759" y="880992"/>
                      <a:pt x="727234" y="881944"/>
                      <a:pt x="718661" y="884802"/>
                    </a:cubicBezTo>
                    <a:cubicBezTo>
                      <a:pt x="651034" y="903852"/>
                      <a:pt x="611029" y="975289"/>
                      <a:pt x="630079" y="1042917"/>
                    </a:cubicBezTo>
                    <a:cubicBezTo>
                      <a:pt x="631984" y="1050537"/>
                      <a:pt x="627221" y="1059109"/>
                      <a:pt x="618649" y="1060062"/>
                    </a:cubicBezTo>
                    <a:cubicBezTo>
                      <a:pt x="611981" y="1061014"/>
                      <a:pt x="606266" y="1056252"/>
                      <a:pt x="604361" y="1049584"/>
                    </a:cubicBezTo>
                    <a:cubicBezTo>
                      <a:pt x="581501" y="967669"/>
                      <a:pt x="629126" y="881944"/>
                      <a:pt x="711041" y="859084"/>
                    </a:cubicBezTo>
                    <a:cubicBezTo>
                      <a:pt x="719614" y="856227"/>
                      <a:pt x="729139" y="855274"/>
                      <a:pt x="737711" y="854322"/>
                    </a:cubicBezTo>
                    <a:cubicBezTo>
                      <a:pt x="748189" y="854322"/>
                      <a:pt x="758666" y="855274"/>
                      <a:pt x="768191" y="857179"/>
                    </a:cubicBezTo>
                    <a:cubicBezTo>
                      <a:pt x="798671" y="853369"/>
                      <a:pt x="817721" y="891469"/>
                      <a:pt x="846296" y="891469"/>
                    </a:cubicBezTo>
                    <a:cubicBezTo>
                      <a:pt x="827246" y="834319"/>
                      <a:pt x="855821" y="767644"/>
                      <a:pt x="855821" y="707637"/>
                    </a:cubicBezTo>
                    <a:cubicBezTo>
                      <a:pt x="856774" y="699064"/>
                      <a:pt x="856774" y="690492"/>
                      <a:pt x="856774" y="681919"/>
                    </a:cubicBezTo>
                    <a:cubicBezTo>
                      <a:pt x="859631" y="671442"/>
                      <a:pt x="861536" y="660964"/>
                      <a:pt x="863441" y="650487"/>
                    </a:cubicBezTo>
                    <a:cubicBezTo>
                      <a:pt x="865346" y="640009"/>
                      <a:pt x="866299" y="629532"/>
                      <a:pt x="868204" y="619054"/>
                    </a:cubicBezTo>
                    <a:cubicBezTo>
                      <a:pt x="893921" y="510469"/>
                      <a:pt x="865346" y="415219"/>
                      <a:pt x="856774" y="311397"/>
                    </a:cubicBezTo>
                    <a:cubicBezTo>
                      <a:pt x="856774" y="300919"/>
                      <a:pt x="856774" y="290442"/>
                      <a:pt x="856774" y="280917"/>
                    </a:cubicBezTo>
                    <a:cubicBezTo>
                      <a:pt x="856774" y="243769"/>
                      <a:pt x="856774" y="220909"/>
                      <a:pt x="856774" y="220909"/>
                    </a:cubicBezTo>
                    <a:lnTo>
                      <a:pt x="854869" y="221862"/>
                    </a:lnTo>
                    <a:cubicBezTo>
                      <a:pt x="848201" y="162807"/>
                      <a:pt x="819626" y="109467"/>
                      <a:pt x="776764" y="71367"/>
                    </a:cubicBezTo>
                    <a:cubicBezTo>
                      <a:pt x="768191" y="63747"/>
                      <a:pt x="759619" y="57079"/>
                      <a:pt x="750094" y="50412"/>
                    </a:cubicBezTo>
                    <a:cubicBezTo>
                      <a:pt x="721519" y="31362"/>
                      <a:pt x="690086" y="18027"/>
                      <a:pt x="656749" y="12312"/>
                    </a:cubicBezTo>
                    <a:cubicBezTo>
                      <a:pt x="645319" y="10407"/>
                      <a:pt x="634841" y="9454"/>
                      <a:pt x="623411" y="8502"/>
                    </a:cubicBezTo>
                    <a:cubicBezTo>
                      <a:pt x="502444" y="-4833"/>
                      <a:pt x="359569" y="80892"/>
                      <a:pt x="391954" y="227577"/>
                    </a:cubicBezTo>
                    <a:cubicBezTo>
                      <a:pt x="395764" y="236149"/>
                      <a:pt x="399574" y="244722"/>
                      <a:pt x="405289" y="253294"/>
                    </a:cubicBezTo>
                    <a:cubicBezTo>
                      <a:pt x="427196" y="290442"/>
                      <a:pt x="474821" y="328542"/>
                      <a:pt x="520541" y="332352"/>
                    </a:cubicBezTo>
                    <a:cubicBezTo>
                      <a:pt x="530066" y="334257"/>
                      <a:pt x="540544" y="335209"/>
                      <a:pt x="551021" y="335209"/>
                    </a:cubicBezTo>
                    <a:cubicBezTo>
                      <a:pt x="633889" y="335209"/>
                      <a:pt x="702469" y="276154"/>
                      <a:pt x="718661" y="198049"/>
                    </a:cubicBezTo>
                    <a:cubicBezTo>
                      <a:pt x="720566" y="186619"/>
                      <a:pt x="722471" y="175189"/>
                      <a:pt x="722471" y="163759"/>
                    </a:cubicBezTo>
                    <a:cubicBezTo>
                      <a:pt x="722471" y="153282"/>
                      <a:pt x="731996" y="144709"/>
                      <a:pt x="743426" y="146614"/>
                    </a:cubicBezTo>
                    <a:cubicBezTo>
                      <a:pt x="751999" y="147567"/>
                      <a:pt x="758666" y="156139"/>
                      <a:pt x="758666" y="164712"/>
                    </a:cubicBezTo>
                    <a:cubicBezTo>
                      <a:pt x="758666" y="248532"/>
                      <a:pt x="708184" y="320922"/>
                      <a:pt x="635794" y="353307"/>
                    </a:cubicBezTo>
                    <a:cubicBezTo>
                      <a:pt x="664369" y="365689"/>
                      <a:pt x="689134" y="384739"/>
                      <a:pt x="708184" y="407599"/>
                    </a:cubicBezTo>
                    <a:cubicBezTo>
                      <a:pt x="714851" y="415219"/>
                      <a:pt x="720566" y="423792"/>
                      <a:pt x="726281" y="432364"/>
                    </a:cubicBezTo>
                    <a:cubicBezTo>
                      <a:pt x="771049" y="473322"/>
                      <a:pt x="761524" y="530472"/>
                      <a:pt x="757714" y="584764"/>
                    </a:cubicBezTo>
                    <a:cubicBezTo>
                      <a:pt x="755809" y="593337"/>
                      <a:pt x="753904" y="602862"/>
                      <a:pt x="751046" y="611434"/>
                    </a:cubicBezTo>
                    <a:cubicBezTo>
                      <a:pt x="748189" y="620007"/>
                      <a:pt x="745331" y="628579"/>
                      <a:pt x="741521" y="637152"/>
                    </a:cubicBezTo>
                    <a:cubicBezTo>
                      <a:pt x="737711" y="645724"/>
                      <a:pt x="732949" y="654297"/>
                      <a:pt x="727234" y="661917"/>
                    </a:cubicBezTo>
                    <a:cubicBezTo>
                      <a:pt x="716756" y="678109"/>
                      <a:pt x="703421" y="693349"/>
                      <a:pt x="687229" y="706684"/>
                    </a:cubicBezTo>
                    <a:cubicBezTo>
                      <a:pt x="689134" y="740974"/>
                      <a:pt x="709136" y="771454"/>
                      <a:pt x="737711" y="786694"/>
                    </a:cubicBezTo>
                    <a:cubicBezTo>
                      <a:pt x="744379" y="790504"/>
                      <a:pt x="752951" y="794314"/>
                      <a:pt x="760571" y="796219"/>
                    </a:cubicBezTo>
                    <a:cubicBezTo>
                      <a:pt x="771049" y="791457"/>
                      <a:pt x="780574" y="794314"/>
                      <a:pt x="788194" y="799077"/>
                    </a:cubicBezTo>
                    <a:cubicBezTo>
                      <a:pt x="810101" y="816222"/>
                      <a:pt x="800576" y="825747"/>
                      <a:pt x="783431" y="835272"/>
                    </a:cubicBezTo>
                    <a:cubicBezTo>
                      <a:pt x="773906" y="838129"/>
                      <a:pt x="762476" y="837177"/>
                      <a:pt x="752951" y="830509"/>
                    </a:cubicBezTo>
                    <a:cubicBezTo>
                      <a:pt x="743426" y="827652"/>
                      <a:pt x="733901" y="824794"/>
                      <a:pt x="724376" y="820032"/>
                    </a:cubicBezTo>
                    <a:cubicBezTo>
                      <a:pt x="689134" y="801934"/>
                      <a:pt x="662464" y="768597"/>
                      <a:pt x="653891" y="728592"/>
                    </a:cubicBezTo>
                    <a:cubicBezTo>
                      <a:pt x="559594" y="780027"/>
                      <a:pt x="439579" y="750499"/>
                      <a:pt x="381476" y="658107"/>
                    </a:cubicBezTo>
                    <a:cubicBezTo>
                      <a:pt x="376714" y="650487"/>
                      <a:pt x="377666" y="640962"/>
                      <a:pt x="384334" y="635247"/>
                    </a:cubicBezTo>
                    <a:cubicBezTo>
                      <a:pt x="392906" y="627627"/>
                      <a:pt x="405289" y="629532"/>
                      <a:pt x="411004" y="639057"/>
                    </a:cubicBezTo>
                    <a:cubicBezTo>
                      <a:pt x="440531" y="685729"/>
                      <a:pt x="490061" y="713352"/>
                      <a:pt x="541496" y="717162"/>
                    </a:cubicBezTo>
                    <a:cubicBezTo>
                      <a:pt x="545306" y="715257"/>
                      <a:pt x="548164" y="716209"/>
                      <a:pt x="552926" y="716209"/>
                    </a:cubicBezTo>
                    <a:cubicBezTo>
                      <a:pt x="611981" y="716209"/>
                      <a:pt x="663416" y="684777"/>
                      <a:pt x="693896" y="638104"/>
                    </a:cubicBezTo>
                    <a:cubicBezTo>
                      <a:pt x="699611" y="628579"/>
                      <a:pt x="705326" y="619054"/>
                      <a:pt x="710089" y="608577"/>
                    </a:cubicBezTo>
                    <a:cubicBezTo>
                      <a:pt x="732949" y="557142"/>
                      <a:pt x="723424" y="519042"/>
                      <a:pt x="710089" y="475227"/>
                    </a:cubicBezTo>
                    <a:cubicBezTo>
                      <a:pt x="705326" y="464749"/>
                      <a:pt x="700564" y="455224"/>
                      <a:pt x="693896" y="445699"/>
                    </a:cubicBezTo>
                    <a:cubicBezTo>
                      <a:pt x="663416" y="399979"/>
                      <a:pt x="611029" y="370452"/>
                      <a:pt x="551974" y="370452"/>
                    </a:cubicBezTo>
                    <a:cubicBezTo>
                      <a:pt x="546259" y="370452"/>
                      <a:pt x="539591" y="369499"/>
                      <a:pt x="532924" y="368547"/>
                    </a:cubicBezTo>
                    <a:cubicBezTo>
                      <a:pt x="485299" y="347592"/>
                      <a:pt x="440531" y="319017"/>
                      <a:pt x="397669" y="301872"/>
                    </a:cubicBezTo>
                    <a:cubicBezTo>
                      <a:pt x="389096" y="298062"/>
                      <a:pt x="380524" y="295204"/>
                      <a:pt x="371951" y="293299"/>
                    </a:cubicBezTo>
                    <a:cubicBezTo>
                      <a:pt x="294799" y="280917"/>
                      <a:pt x="209074" y="299967"/>
                      <a:pt x="180499" y="376167"/>
                    </a:cubicBezTo>
                    <a:cubicBezTo>
                      <a:pt x="170974" y="423792"/>
                      <a:pt x="161449" y="461892"/>
                      <a:pt x="175736" y="505707"/>
                    </a:cubicBezTo>
                    <a:cubicBezTo>
                      <a:pt x="177641" y="515232"/>
                      <a:pt x="179546" y="523804"/>
                      <a:pt x="181451" y="532377"/>
                    </a:cubicBezTo>
                    <a:cubicBezTo>
                      <a:pt x="186214" y="549522"/>
                      <a:pt x="193834" y="565714"/>
                      <a:pt x="202406" y="580954"/>
                    </a:cubicBezTo>
                    <a:cubicBezTo>
                      <a:pt x="207169" y="581907"/>
                      <a:pt x="211931" y="581907"/>
                      <a:pt x="217646" y="581907"/>
                    </a:cubicBezTo>
                    <a:cubicBezTo>
                      <a:pt x="225266" y="581907"/>
                      <a:pt x="231934" y="580954"/>
                      <a:pt x="239554" y="580002"/>
                    </a:cubicBezTo>
                    <a:cubicBezTo>
                      <a:pt x="247174" y="579049"/>
                      <a:pt x="253841" y="577144"/>
                      <a:pt x="260509" y="575239"/>
                    </a:cubicBezTo>
                    <a:cubicBezTo>
                      <a:pt x="305276" y="563809"/>
                      <a:pt x="330041" y="530472"/>
                      <a:pt x="344329" y="490467"/>
                    </a:cubicBezTo>
                    <a:cubicBezTo>
                      <a:pt x="347186" y="482847"/>
                      <a:pt x="350044" y="474274"/>
                      <a:pt x="351949" y="465702"/>
                    </a:cubicBezTo>
                    <a:cubicBezTo>
                      <a:pt x="361474" y="443794"/>
                      <a:pt x="361474" y="434269"/>
                      <a:pt x="361474" y="415219"/>
                    </a:cubicBezTo>
                    <a:cubicBezTo>
                      <a:pt x="370999" y="415219"/>
                      <a:pt x="390049" y="415219"/>
                      <a:pt x="390049" y="424744"/>
                    </a:cubicBezTo>
                    <a:cubicBezTo>
                      <a:pt x="399574" y="481894"/>
                      <a:pt x="361474" y="539044"/>
                      <a:pt x="325279" y="580954"/>
                    </a:cubicBezTo>
                    <a:cubicBezTo>
                      <a:pt x="317659" y="587622"/>
                      <a:pt x="310039" y="592384"/>
                      <a:pt x="301466" y="597147"/>
                    </a:cubicBezTo>
                    <a:cubicBezTo>
                      <a:pt x="276701" y="610482"/>
                      <a:pt x="248126" y="618102"/>
                      <a:pt x="218599" y="618102"/>
                    </a:cubicBezTo>
                    <a:cubicBezTo>
                      <a:pt x="191929" y="618102"/>
                      <a:pt x="168116" y="611434"/>
                      <a:pt x="145256" y="600957"/>
                    </a:cubicBezTo>
                    <a:cubicBezTo>
                      <a:pt x="64294" y="638104"/>
                      <a:pt x="7144" y="720972"/>
                      <a:pt x="7144" y="817174"/>
                    </a:cubicBezTo>
                    <a:cubicBezTo>
                      <a:pt x="7144" y="920044"/>
                      <a:pt x="72866" y="1008627"/>
                      <a:pt x="164306" y="1041964"/>
                    </a:cubicBezTo>
                    <a:cubicBezTo>
                      <a:pt x="168116" y="1041964"/>
                      <a:pt x="170974" y="1041964"/>
                      <a:pt x="174784" y="1041964"/>
                    </a:cubicBezTo>
                    <a:cubicBezTo>
                      <a:pt x="269081" y="1041964"/>
                      <a:pt x="346234" y="964812"/>
                      <a:pt x="346234" y="870514"/>
                    </a:cubicBezTo>
                    <a:cubicBezTo>
                      <a:pt x="346234" y="860037"/>
                      <a:pt x="355759" y="851464"/>
                      <a:pt x="367189" y="853369"/>
                    </a:cubicBezTo>
                    <a:cubicBezTo>
                      <a:pt x="375761" y="854322"/>
                      <a:pt x="382429" y="862894"/>
                      <a:pt x="382429" y="871467"/>
                    </a:cubicBezTo>
                    <a:cubicBezTo>
                      <a:pt x="382429" y="914329"/>
                      <a:pt x="369094" y="954334"/>
                      <a:pt x="346234" y="987672"/>
                    </a:cubicBezTo>
                    <a:cubicBezTo>
                      <a:pt x="346234" y="999102"/>
                      <a:pt x="348139" y="1010532"/>
                      <a:pt x="350044" y="1021009"/>
                    </a:cubicBezTo>
                    <a:cubicBezTo>
                      <a:pt x="352901" y="1031487"/>
                      <a:pt x="355759" y="1041964"/>
                      <a:pt x="360521" y="1052442"/>
                    </a:cubicBezTo>
                    <a:cubicBezTo>
                      <a:pt x="372904" y="1100067"/>
                      <a:pt x="401479" y="1128642"/>
                      <a:pt x="451009" y="1141024"/>
                    </a:cubicBezTo>
                    <a:cubicBezTo>
                      <a:pt x="461486" y="1144834"/>
                      <a:pt x="471964" y="1148645"/>
                      <a:pt x="482441" y="1150549"/>
                    </a:cubicBezTo>
                    <a:cubicBezTo>
                      <a:pt x="493871" y="1152454"/>
                      <a:pt x="504349" y="1154359"/>
                      <a:pt x="516731" y="1154359"/>
                    </a:cubicBezTo>
                    <a:cubicBezTo>
                      <a:pt x="611029" y="1154359"/>
                      <a:pt x="688181" y="1077207"/>
                      <a:pt x="688181" y="982909"/>
                    </a:cubicBezTo>
                    <a:cubicBezTo>
                      <a:pt x="688181" y="972432"/>
                      <a:pt x="697706" y="963859"/>
                      <a:pt x="709136" y="965764"/>
                    </a:cubicBezTo>
                    <a:cubicBezTo>
                      <a:pt x="717709" y="966717"/>
                      <a:pt x="724376" y="975289"/>
                      <a:pt x="724376" y="983862"/>
                    </a:cubicBezTo>
                    <a:cubicBezTo>
                      <a:pt x="724376" y="995292"/>
                      <a:pt x="723424" y="1006722"/>
                      <a:pt x="721519" y="1017199"/>
                    </a:cubicBezTo>
                    <a:cubicBezTo>
                      <a:pt x="725329" y="1052442"/>
                      <a:pt x="696754" y="1071492"/>
                      <a:pt x="684371" y="1105782"/>
                    </a:cubicBezTo>
                    <a:cubicBezTo>
                      <a:pt x="677704" y="1114354"/>
                      <a:pt x="671036" y="1121974"/>
                      <a:pt x="663416" y="1129595"/>
                    </a:cubicBezTo>
                    <a:cubicBezTo>
                      <a:pt x="626269" y="1166742"/>
                      <a:pt x="574834" y="1189602"/>
                      <a:pt x="517684" y="1189602"/>
                    </a:cubicBezTo>
                    <a:cubicBezTo>
                      <a:pt x="507206" y="1189602"/>
                      <a:pt x="497681" y="1188649"/>
                      <a:pt x="488156" y="1187697"/>
                    </a:cubicBezTo>
                    <a:cubicBezTo>
                      <a:pt x="478631" y="1186745"/>
                      <a:pt x="469106" y="1183887"/>
                      <a:pt x="459581" y="1181982"/>
                    </a:cubicBezTo>
                    <a:cubicBezTo>
                      <a:pt x="382429" y="1166742"/>
                      <a:pt x="334804" y="1100067"/>
                      <a:pt x="315754" y="1023867"/>
                    </a:cubicBezTo>
                    <a:cubicBezTo>
                      <a:pt x="249079" y="1071492"/>
                      <a:pt x="153829" y="1071492"/>
                      <a:pt x="172879" y="1185792"/>
                    </a:cubicBezTo>
                    <a:cubicBezTo>
                      <a:pt x="191929" y="1271517"/>
                      <a:pt x="258604" y="1338192"/>
                      <a:pt x="341471" y="1345812"/>
                    </a:cubicBezTo>
                    <a:cubicBezTo>
                      <a:pt x="351949" y="1347717"/>
                      <a:pt x="362426" y="1348670"/>
                      <a:pt x="373856" y="1348670"/>
                    </a:cubicBezTo>
                    <a:cubicBezTo>
                      <a:pt x="377666" y="1348670"/>
                      <a:pt x="381476" y="1348670"/>
                      <a:pt x="386239" y="1348670"/>
                    </a:cubicBezTo>
                    <a:cubicBezTo>
                      <a:pt x="385286" y="1355337"/>
                      <a:pt x="384334" y="1362957"/>
                      <a:pt x="383381" y="1369624"/>
                    </a:cubicBezTo>
                    <a:cubicBezTo>
                      <a:pt x="382429" y="1376292"/>
                      <a:pt x="382429" y="1383912"/>
                      <a:pt x="382429" y="1391532"/>
                    </a:cubicBezTo>
                    <a:cubicBezTo>
                      <a:pt x="373856" y="1500117"/>
                      <a:pt x="421481" y="1595367"/>
                      <a:pt x="527209" y="1625847"/>
                    </a:cubicBezTo>
                    <a:cubicBezTo>
                      <a:pt x="537686" y="1629657"/>
                      <a:pt x="548164" y="1633467"/>
                      <a:pt x="558641" y="1636324"/>
                    </a:cubicBezTo>
                    <a:cubicBezTo>
                      <a:pt x="623411" y="1652517"/>
                      <a:pt x="698659" y="1636324"/>
                      <a:pt x="756761" y="1596320"/>
                    </a:cubicBezTo>
                    <a:cubicBezTo>
                      <a:pt x="764381" y="1592509"/>
                      <a:pt x="771049" y="1588699"/>
                      <a:pt x="777716" y="1584890"/>
                    </a:cubicBezTo>
                    <a:cubicBezTo>
                      <a:pt x="812006" y="1563934"/>
                      <a:pt x="841534" y="1533454"/>
                      <a:pt x="858679" y="1491545"/>
                    </a:cubicBezTo>
                    <a:cubicBezTo>
                      <a:pt x="887254" y="1424870"/>
                      <a:pt x="877729" y="1339145"/>
                      <a:pt x="791051" y="1321999"/>
                    </a:cubicBezTo>
                    <a:cubicBezTo>
                      <a:pt x="784384" y="1320095"/>
                      <a:pt x="777716" y="1319142"/>
                      <a:pt x="771049" y="1318190"/>
                    </a:cubicBezTo>
                    <a:cubicBezTo>
                      <a:pt x="764381" y="1317237"/>
                      <a:pt x="757714" y="1317237"/>
                      <a:pt x="750094" y="1317237"/>
                    </a:cubicBezTo>
                    <a:cubicBezTo>
                      <a:pt x="691039" y="1317237"/>
                      <a:pt x="638651" y="1347717"/>
                      <a:pt x="608171" y="1392484"/>
                    </a:cubicBezTo>
                    <a:cubicBezTo>
                      <a:pt x="602456" y="1402009"/>
                      <a:pt x="596741" y="1411534"/>
                      <a:pt x="591979" y="1422012"/>
                    </a:cubicBezTo>
                    <a:cubicBezTo>
                      <a:pt x="577691" y="1445824"/>
                      <a:pt x="590074" y="1483924"/>
                      <a:pt x="576739" y="1497259"/>
                    </a:cubicBezTo>
                    <a:cubicBezTo>
                      <a:pt x="571976" y="1502022"/>
                      <a:pt x="565309" y="1503927"/>
                      <a:pt x="552926" y="1501070"/>
                    </a:cubicBezTo>
                    <a:cubicBezTo>
                      <a:pt x="543401" y="1482020"/>
                      <a:pt x="543401" y="1462970"/>
                      <a:pt x="546259" y="1447729"/>
                    </a:cubicBezTo>
                    <a:cubicBezTo>
                      <a:pt x="548164" y="1439157"/>
                      <a:pt x="551021" y="1430584"/>
                      <a:pt x="552926" y="1422965"/>
                    </a:cubicBezTo>
                    <a:cubicBezTo>
                      <a:pt x="556736" y="1412487"/>
                      <a:pt x="560546" y="1402962"/>
                      <a:pt x="565309" y="1393437"/>
                    </a:cubicBezTo>
                    <a:cubicBezTo>
                      <a:pt x="600551" y="1326762"/>
                      <a:pt x="669131" y="1281042"/>
                      <a:pt x="749141" y="1281042"/>
                    </a:cubicBezTo>
                    <a:close/>
                    <a:moveTo>
                      <a:pt x="164306" y="969574"/>
                    </a:moveTo>
                    <a:cubicBezTo>
                      <a:pt x="157639" y="975289"/>
                      <a:pt x="147161" y="975289"/>
                      <a:pt x="140494" y="968622"/>
                    </a:cubicBezTo>
                    <a:cubicBezTo>
                      <a:pt x="54769" y="894327"/>
                      <a:pt x="45244" y="763834"/>
                      <a:pt x="118586" y="678109"/>
                    </a:cubicBezTo>
                    <a:cubicBezTo>
                      <a:pt x="123349" y="672394"/>
                      <a:pt x="129064" y="667632"/>
                      <a:pt x="133826" y="661917"/>
                    </a:cubicBezTo>
                    <a:cubicBezTo>
                      <a:pt x="133826" y="661917"/>
                      <a:pt x="134779" y="661917"/>
                      <a:pt x="134779" y="661917"/>
                    </a:cubicBezTo>
                    <a:lnTo>
                      <a:pt x="153829" y="691444"/>
                    </a:lnTo>
                    <a:cubicBezTo>
                      <a:pt x="153829" y="691444"/>
                      <a:pt x="153829" y="691444"/>
                      <a:pt x="153829" y="692397"/>
                    </a:cubicBezTo>
                    <a:cubicBezTo>
                      <a:pt x="150971" y="695254"/>
                      <a:pt x="148114" y="698112"/>
                      <a:pt x="146209" y="700969"/>
                    </a:cubicBezTo>
                    <a:cubicBezTo>
                      <a:pt x="84296" y="772407"/>
                      <a:pt x="92869" y="880992"/>
                      <a:pt x="165259" y="942904"/>
                    </a:cubicBezTo>
                    <a:cubicBezTo>
                      <a:pt x="172879" y="949572"/>
                      <a:pt x="172879" y="961954"/>
                      <a:pt x="164306" y="969574"/>
                    </a:cubicBezTo>
                    <a:close/>
                  </a:path>
                </a:pathLst>
              </a:custGeom>
              <a:solidFill>
                <a:schemeClr val="tx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9A5DCC-CC76-48D4-9D7D-68CD2C63FB5A}"/>
                  </a:ext>
                </a:extLst>
              </p:cNvPr>
              <p:cNvSpPr/>
              <p:nvPr/>
            </p:nvSpPr>
            <p:spPr>
              <a:xfrm>
                <a:off x="8319409" y="2396187"/>
                <a:ext cx="885825" cy="1647825"/>
              </a:xfrm>
              <a:custGeom>
                <a:avLst/>
                <a:gdLst>
                  <a:gd name="connsiteX0" fmla="*/ 320891 w 885825"/>
                  <a:gd name="connsiteY0" fmla="*/ 1394389 h 1647825"/>
                  <a:gd name="connsiteX1" fmla="*/ 333274 w 885825"/>
                  <a:gd name="connsiteY1" fmla="*/ 1423917 h 1647825"/>
                  <a:gd name="connsiteX2" fmla="*/ 339941 w 885825"/>
                  <a:gd name="connsiteY2" fmla="*/ 1448682 h 1647825"/>
                  <a:gd name="connsiteX3" fmla="*/ 333274 w 885825"/>
                  <a:gd name="connsiteY3" fmla="*/ 1502022 h 1647825"/>
                  <a:gd name="connsiteX4" fmla="*/ 309461 w 885825"/>
                  <a:gd name="connsiteY4" fmla="*/ 1498212 h 1647825"/>
                  <a:gd name="connsiteX5" fmla="*/ 294221 w 885825"/>
                  <a:gd name="connsiteY5" fmla="*/ 1422964 h 1647825"/>
                  <a:gd name="connsiteX6" fmla="*/ 278029 w 885825"/>
                  <a:gd name="connsiteY6" fmla="*/ 1393437 h 1647825"/>
                  <a:gd name="connsiteX7" fmla="*/ 136106 w 885825"/>
                  <a:gd name="connsiteY7" fmla="*/ 1318189 h 1647825"/>
                  <a:gd name="connsiteX8" fmla="*/ 115151 w 885825"/>
                  <a:gd name="connsiteY8" fmla="*/ 1319142 h 1647825"/>
                  <a:gd name="connsiteX9" fmla="*/ 95149 w 885825"/>
                  <a:gd name="connsiteY9" fmla="*/ 1322952 h 1647825"/>
                  <a:gd name="connsiteX10" fmla="*/ 27521 w 885825"/>
                  <a:gd name="connsiteY10" fmla="*/ 1492497 h 1647825"/>
                  <a:gd name="connsiteX11" fmla="*/ 108484 w 885825"/>
                  <a:gd name="connsiteY11" fmla="*/ 1585842 h 1647825"/>
                  <a:gd name="connsiteX12" fmla="*/ 129439 w 885825"/>
                  <a:gd name="connsiteY12" fmla="*/ 1597272 h 1647825"/>
                  <a:gd name="connsiteX13" fmla="*/ 327559 w 885825"/>
                  <a:gd name="connsiteY13" fmla="*/ 1637277 h 1647825"/>
                  <a:gd name="connsiteX14" fmla="*/ 358991 w 885825"/>
                  <a:gd name="connsiteY14" fmla="*/ 1626800 h 1647825"/>
                  <a:gd name="connsiteX15" fmla="*/ 503771 w 885825"/>
                  <a:gd name="connsiteY15" fmla="*/ 1392484 h 1647825"/>
                  <a:gd name="connsiteX16" fmla="*/ 502819 w 885825"/>
                  <a:gd name="connsiteY16" fmla="*/ 1370577 h 1647825"/>
                  <a:gd name="connsiteX17" fmla="*/ 499961 w 885825"/>
                  <a:gd name="connsiteY17" fmla="*/ 1349622 h 1647825"/>
                  <a:gd name="connsiteX18" fmla="*/ 512344 w 885825"/>
                  <a:gd name="connsiteY18" fmla="*/ 1349622 h 1647825"/>
                  <a:gd name="connsiteX19" fmla="*/ 544729 w 885825"/>
                  <a:gd name="connsiteY19" fmla="*/ 1346764 h 1647825"/>
                  <a:gd name="connsiteX20" fmla="*/ 713321 w 885825"/>
                  <a:gd name="connsiteY20" fmla="*/ 1186744 h 1647825"/>
                  <a:gd name="connsiteX21" fmla="*/ 570446 w 885825"/>
                  <a:gd name="connsiteY21" fmla="*/ 1024819 h 1647825"/>
                  <a:gd name="connsiteX22" fmla="*/ 426619 w 885825"/>
                  <a:gd name="connsiteY22" fmla="*/ 1182934 h 1647825"/>
                  <a:gd name="connsiteX23" fmla="*/ 398044 w 885825"/>
                  <a:gd name="connsiteY23" fmla="*/ 1188650 h 1647825"/>
                  <a:gd name="connsiteX24" fmla="*/ 368516 w 885825"/>
                  <a:gd name="connsiteY24" fmla="*/ 1190554 h 1647825"/>
                  <a:gd name="connsiteX25" fmla="*/ 222784 w 885825"/>
                  <a:gd name="connsiteY25" fmla="*/ 1130547 h 1647825"/>
                  <a:gd name="connsiteX26" fmla="*/ 201829 w 885825"/>
                  <a:gd name="connsiteY26" fmla="*/ 1106734 h 1647825"/>
                  <a:gd name="connsiteX27" fmla="*/ 164681 w 885825"/>
                  <a:gd name="connsiteY27" fmla="*/ 1018152 h 1647825"/>
                  <a:gd name="connsiteX28" fmla="*/ 161824 w 885825"/>
                  <a:gd name="connsiteY28" fmla="*/ 984814 h 1647825"/>
                  <a:gd name="connsiteX29" fmla="*/ 177064 w 885825"/>
                  <a:gd name="connsiteY29" fmla="*/ 966717 h 1647825"/>
                  <a:gd name="connsiteX30" fmla="*/ 198019 w 885825"/>
                  <a:gd name="connsiteY30" fmla="*/ 983862 h 1647825"/>
                  <a:gd name="connsiteX31" fmla="*/ 369469 w 885825"/>
                  <a:gd name="connsiteY31" fmla="*/ 1155312 h 1647825"/>
                  <a:gd name="connsiteX32" fmla="*/ 403759 w 885825"/>
                  <a:gd name="connsiteY32" fmla="*/ 1151502 h 1647825"/>
                  <a:gd name="connsiteX33" fmla="*/ 435191 w 885825"/>
                  <a:gd name="connsiteY33" fmla="*/ 1141977 h 1647825"/>
                  <a:gd name="connsiteX34" fmla="*/ 525679 w 885825"/>
                  <a:gd name="connsiteY34" fmla="*/ 1053394 h 1647825"/>
                  <a:gd name="connsiteX35" fmla="*/ 536156 w 885825"/>
                  <a:gd name="connsiteY35" fmla="*/ 1021962 h 1647825"/>
                  <a:gd name="connsiteX36" fmla="*/ 539966 w 885825"/>
                  <a:gd name="connsiteY36" fmla="*/ 988624 h 1647825"/>
                  <a:gd name="connsiteX37" fmla="*/ 503771 w 885825"/>
                  <a:gd name="connsiteY37" fmla="*/ 872419 h 1647825"/>
                  <a:gd name="connsiteX38" fmla="*/ 519011 w 885825"/>
                  <a:gd name="connsiteY38" fmla="*/ 854322 h 1647825"/>
                  <a:gd name="connsiteX39" fmla="*/ 539966 w 885825"/>
                  <a:gd name="connsiteY39" fmla="*/ 871467 h 1647825"/>
                  <a:gd name="connsiteX40" fmla="*/ 711416 w 885825"/>
                  <a:gd name="connsiteY40" fmla="*/ 1042917 h 1647825"/>
                  <a:gd name="connsiteX41" fmla="*/ 721894 w 885825"/>
                  <a:gd name="connsiteY41" fmla="*/ 1042917 h 1647825"/>
                  <a:gd name="connsiteX42" fmla="*/ 879056 w 885825"/>
                  <a:gd name="connsiteY42" fmla="*/ 818127 h 1647825"/>
                  <a:gd name="connsiteX43" fmla="*/ 739991 w 885825"/>
                  <a:gd name="connsiteY43" fmla="*/ 600957 h 1647825"/>
                  <a:gd name="connsiteX44" fmla="*/ 666649 w 885825"/>
                  <a:gd name="connsiteY44" fmla="*/ 618102 h 1647825"/>
                  <a:gd name="connsiteX45" fmla="*/ 583781 w 885825"/>
                  <a:gd name="connsiteY45" fmla="*/ 597147 h 1647825"/>
                  <a:gd name="connsiteX46" fmla="*/ 559969 w 885825"/>
                  <a:gd name="connsiteY46" fmla="*/ 580954 h 1647825"/>
                  <a:gd name="connsiteX47" fmla="*/ 495199 w 885825"/>
                  <a:gd name="connsiteY47" fmla="*/ 424744 h 1647825"/>
                  <a:gd name="connsiteX48" fmla="*/ 523774 w 885825"/>
                  <a:gd name="connsiteY48" fmla="*/ 415219 h 1647825"/>
                  <a:gd name="connsiteX49" fmla="*/ 533299 w 885825"/>
                  <a:gd name="connsiteY49" fmla="*/ 465702 h 1647825"/>
                  <a:gd name="connsiteX50" fmla="*/ 540919 w 885825"/>
                  <a:gd name="connsiteY50" fmla="*/ 490467 h 1647825"/>
                  <a:gd name="connsiteX51" fmla="*/ 624739 w 885825"/>
                  <a:gd name="connsiteY51" fmla="*/ 575239 h 1647825"/>
                  <a:gd name="connsiteX52" fmla="*/ 645694 w 885825"/>
                  <a:gd name="connsiteY52" fmla="*/ 580002 h 1647825"/>
                  <a:gd name="connsiteX53" fmla="*/ 667601 w 885825"/>
                  <a:gd name="connsiteY53" fmla="*/ 581907 h 1647825"/>
                  <a:gd name="connsiteX54" fmla="*/ 682841 w 885825"/>
                  <a:gd name="connsiteY54" fmla="*/ 580954 h 1647825"/>
                  <a:gd name="connsiteX55" fmla="*/ 703796 w 885825"/>
                  <a:gd name="connsiteY55" fmla="*/ 532377 h 1647825"/>
                  <a:gd name="connsiteX56" fmla="*/ 709511 w 885825"/>
                  <a:gd name="connsiteY56" fmla="*/ 505707 h 1647825"/>
                  <a:gd name="connsiteX57" fmla="*/ 704749 w 885825"/>
                  <a:gd name="connsiteY57" fmla="*/ 376167 h 1647825"/>
                  <a:gd name="connsiteX58" fmla="*/ 513296 w 885825"/>
                  <a:gd name="connsiteY58" fmla="*/ 293299 h 1647825"/>
                  <a:gd name="connsiteX59" fmla="*/ 487579 w 885825"/>
                  <a:gd name="connsiteY59" fmla="*/ 301872 h 1647825"/>
                  <a:gd name="connsiteX60" fmla="*/ 352324 w 885825"/>
                  <a:gd name="connsiteY60" fmla="*/ 368547 h 1647825"/>
                  <a:gd name="connsiteX61" fmla="*/ 333274 w 885825"/>
                  <a:gd name="connsiteY61" fmla="*/ 370452 h 1647825"/>
                  <a:gd name="connsiteX62" fmla="*/ 191351 w 885825"/>
                  <a:gd name="connsiteY62" fmla="*/ 445699 h 1647825"/>
                  <a:gd name="connsiteX63" fmla="*/ 175159 w 885825"/>
                  <a:gd name="connsiteY63" fmla="*/ 475227 h 1647825"/>
                  <a:gd name="connsiteX64" fmla="*/ 175159 w 885825"/>
                  <a:gd name="connsiteY64" fmla="*/ 608577 h 1647825"/>
                  <a:gd name="connsiteX65" fmla="*/ 191351 w 885825"/>
                  <a:gd name="connsiteY65" fmla="*/ 638104 h 1647825"/>
                  <a:gd name="connsiteX66" fmla="*/ 332321 w 885825"/>
                  <a:gd name="connsiteY66" fmla="*/ 716209 h 1647825"/>
                  <a:gd name="connsiteX67" fmla="*/ 343751 w 885825"/>
                  <a:gd name="connsiteY67" fmla="*/ 717162 h 1647825"/>
                  <a:gd name="connsiteX68" fmla="*/ 474244 w 885825"/>
                  <a:gd name="connsiteY68" fmla="*/ 639057 h 1647825"/>
                  <a:gd name="connsiteX69" fmla="*/ 500914 w 885825"/>
                  <a:gd name="connsiteY69" fmla="*/ 635247 h 1647825"/>
                  <a:gd name="connsiteX70" fmla="*/ 503771 w 885825"/>
                  <a:gd name="connsiteY70" fmla="*/ 658107 h 1647825"/>
                  <a:gd name="connsiteX71" fmla="*/ 231356 w 885825"/>
                  <a:gd name="connsiteY71" fmla="*/ 728592 h 1647825"/>
                  <a:gd name="connsiteX72" fmla="*/ 160871 w 885825"/>
                  <a:gd name="connsiteY72" fmla="*/ 820032 h 1647825"/>
                  <a:gd name="connsiteX73" fmla="*/ 132296 w 885825"/>
                  <a:gd name="connsiteY73" fmla="*/ 830509 h 1647825"/>
                  <a:gd name="connsiteX74" fmla="*/ 101816 w 885825"/>
                  <a:gd name="connsiteY74" fmla="*/ 835272 h 1647825"/>
                  <a:gd name="connsiteX75" fmla="*/ 97054 w 885825"/>
                  <a:gd name="connsiteY75" fmla="*/ 799077 h 1647825"/>
                  <a:gd name="connsiteX76" fmla="*/ 124676 w 885825"/>
                  <a:gd name="connsiteY76" fmla="*/ 796219 h 1647825"/>
                  <a:gd name="connsiteX77" fmla="*/ 147536 w 885825"/>
                  <a:gd name="connsiteY77" fmla="*/ 786694 h 1647825"/>
                  <a:gd name="connsiteX78" fmla="*/ 198019 w 885825"/>
                  <a:gd name="connsiteY78" fmla="*/ 706684 h 1647825"/>
                  <a:gd name="connsiteX79" fmla="*/ 158014 w 885825"/>
                  <a:gd name="connsiteY79" fmla="*/ 661917 h 1647825"/>
                  <a:gd name="connsiteX80" fmla="*/ 143726 w 885825"/>
                  <a:gd name="connsiteY80" fmla="*/ 637152 h 1647825"/>
                  <a:gd name="connsiteX81" fmla="*/ 134201 w 885825"/>
                  <a:gd name="connsiteY81" fmla="*/ 611434 h 1647825"/>
                  <a:gd name="connsiteX82" fmla="*/ 127534 w 885825"/>
                  <a:gd name="connsiteY82" fmla="*/ 584764 h 1647825"/>
                  <a:gd name="connsiteX83" fmla="*/ 158966 w 885825"/>
                  <a:gd name="connsiteY83" fmla="*/ 432364 h 1647825"/>
                  <a:gd name="connsiteX84" fmla="*/ 177064 w 885825"/>
                  <a:gd name="connsiteY84" fmla="*/ 407599 h 1647825"/>
                  <a:gd name="connsiteX85" fmla="*/ 249454 w 885825"/>
                  <a:gd name="connsiteY85" fmla="*/ 353307 h 1647825"/>
                  <a:gd name="connsiteX86" fmla="*/ 126581 w 885825"/>
                  <a:gd name="connsiteY86" fmla="*/ 164712 h 1647825"/>
                  <a:gd name="connsiteX87" fmla="*/ 141821 w 885825"/>
                  <a:gd name="connsiteY87" fmla="*/ 146614 h 1647825"/>
                  <a:gd name="connsiteX88" fmla="*/ 162776 w 885825"/>
                  <a:gd name="connsiteY88" fmla="*/ 163759 h 1647825"/>
                  <a:gd name="connsiteX89" fmla="*/ 166586 w 885825"/>
                  <a:gd name="connsiteY89" fmla="*/ 198049 h 1647825"/>
                  <a:gd name="connsiteX90" fmla="*/ 334226 w 885825"/>
                  <a:gd name="connsiteY90" fmla="*/ 335209 h 1647825"/>
                  <a:gd name="connsiteX91" fmla="*/ 364706 w 885825"/>
                  <a:gd name="connsiteY91" fmla="*/ 332352 h 1647825"/>
                  <a:gd name="connsiteX92" fmla="*/ 479959 w 885825"/>
                  <a:gd name="connsiteY92" fmla="*/ 253294 h 1647825"/>
                  <a:gd name="connsiteX93" fmla="*/ 493294 w 885825"/>
                  <a:gd name="connsiteY93" fmla="*/ 227577 h 1647825"/>
                  <a:gd name="connsiteX94" fmla="*/ 261836 w 885825"/>
                  <a:gd name="connsiteY94" fmla="*/ 8502 h 1647825"/>
                  <a:gd name="connsiteX95" fmla="*/ 228499 w 885825"/>
                  <a:gd name="connsiteY95" fmla="*/ 12312 h 1647825"/>
                  <a:gd name="connsiteX96" fmla="*/ 135154 w 885825"/>
                  <a:gd name="connsiteY96" fmla="*/ 50412 h 1647825"/>
                  <a:gd name="connsiteX97" fmla="*/ 108484 w 885825"/>
                  <a:gd name="connsiteY97" fmla="*/ 71367 h 1647825"/>
                  <a:gd name="connsiteX98" fmla="*/ 30379 w 885825"/>
                  <a:gd name="connsiteY98" fmla="*/ 221862 h 1647825"/>
                  <a:gd name="connsiteX99" fmla="*/ 28474 w 885825"/>
                  <a:gd name="connsiteY99" fmla="*/ 220909 h 1647825"/>
                  <a:gd name="connsiteX100" fmla="*/ 28474 w 885825"/>
                  <a:gd name="connsiteY100" fmla="*/ 280917 h 1647825"/>
                  <a:gd name="connsiteX101" fmla="*/ 28474 w 885825"/>
                  <a:gd name="connsiteY101" fmla="*/ 311397 h 1647825"/>
                  <a:gd name="connsiteX102" fmla="*/ 17044 w 885825"/>
                  <a:gd name="connsiteY102" fmla="*/ 619054 h 1647825"/>
                  <a:gd name="connsiteX103" fmla="*/ 21806 w 885825"/>
                  <a:gd name="connsiteY103" fmla="*/ 650487 h 1647825"/>
                  <a:gd name="connsiteX104" fmla="*/ 28474 w 885825"/>
                  <a:gd name="connsiteY104" fmla="*/ 681919 h 1647825"/>
                  <a:gd name="connsiteX105" fmla="*/ 29426 w 885825"/>
                  <a:gd name="connsiteY105" fmla="*/ 707637 h 1647825"/>
                  <a:gd name="connsiteX106" fmla="*/ 38951 w 885825"/>
                  <a:gd name="connsiteY106" fmla="*/ 891469 h 1647825"/>
                  <a:gd name="connsiteX107" fmla="*/ 117056 w 885825"/>
                  <a:gd name="connsiteY107" fmla="*/ 857179 h 1647825"/>
                  <a:gd name="connsiteX108" fmla="*/ 147536 w 885825"/>
                  <a:gd name="connsiteY108" fmla="*/ 854322 h 1647825"/>
                  <a:gd name="connsiteX109" fmla="*/ 174206 w 885825"/>
                  <a:gd name="connsiteY109" fmla="*/ 859084 h 1647825"/>
                  <a:gd name="connsiteX110" fmla="*/ 280886 w 885825"/>
                  <a:gd name="connsiteY110" fmla="*/ 1049584 h 1647825"/>
                  <a:gd name="connsiteX111" fmla="*/ 266599 w 885825"/>
                  <a:gd name="connsiteY111" fmla="*/ 1060062 h 1647825"/>
                  <a:gd name="connsiteX112" fmla="*/ 255169 w 885825"/>
                  <a:gd name="connsiteY112" fmla="*/ 1042917 h 1647825"/>
                  <a:gd name="connsiteX113" fmla="*/ 166586 w 885825"/>
                  <a:gd name="connsiteY113" fmla="*/ 884802 h 1647825"/>
                  <a:gd name="connsiteX114" fmla="*/ 139916 w 885825"/>
                  <a:gd name="connsiteY114" fmla="*/ 880039 h 1647825"/>
                  <a:gd name="connsiteX115" fmla="*/ 115151 w 885825"/>
                  <a:gd name="connsiteY115" fmla="*/ 880039 h 1647825"/>
                  <a:gd name="connsiteX116" fmla="*/ 94196 w 885825"/>
                  <a:gd name="connsiteY116" fmla="*/ 885754 h 1647825"/>
                  <a:gd name="connsiteX117" fmla="*/ 29426 w 885825"/>
                  <a:gd name="connsiteY117" fmla="*/ 975289 h 1647825"/>
                  <a:gd name="connsiteX118" fmla="*/ 23711 w 885825"/>
                  <a:gd name="connsiteY118" fmla="*/ 1006722 h 1647825"/>
                  <a:gd name="connsiteX119" fmla="*/ 26569 w 885825"/>
                  <a:gd name="connsiteY119" fmla="*/ 1287709 h 1647825"/>
                  <a:gd name="connsiteX120" fmla="*/ 26569 w 885825"/>
                  <a:gd name="connsiteY120" fmla="*/ 1312475 h 1647825"/>
                  <a:gd name="connsiteX121" fmla="*/ 136106 w 885825"/>
                  <a:gd name="connsiteY121" fmla="*/ 1281042 h 1647825"/>
                  <a:gd name="connsiteX122" fmla="*/ 320891 w 885825"/>
                  <a:gd name="connsiteY122" fmla="*/ 1394389 h 1647825"/>
                  <a:gd name="connsiteX123" fmla="*/ 721894 w 885825"/>
                  <a:gd name="connsiteY123" fmla="*/ 944809 h 1647825"/>
                  <a:gd name="connsiteX124" fmla="*/ 740944 w 885825"/>
                  <a:gd name="connsiteY124" fmla="*/ 702874 h 1647825"/>
                  <a:gd name="connsiteX125" fmla="*/ 733324 w 885825"/>
                  <a:gd name="connsiteY125" fmla="*/ 694302 h 1647825"/>
                  <a:gd name="connsiteX126" fmla="*/ 733324 w 885825"/>
                  <a:gd name="connsiteY126" fmla="*/ 693349 h 1647825"/>
                  <a:gd name="connsiteX127" fmla="*/ 752374 w 885825"/>
                  <a:gd name="connsiteY127" fmla="*/ 663822 h 1647825"/>
                  <a:gd name="connsiteX128" fmla="*/ 753326 w 885825"/>
                  <a:gd name="connsiteY128" fmla="*/ 663822 h 1647825"/>
                  <a:gd name="connsiteX129" fmla="*/ 768566 w 885825"/>
                  <a:gd name="connsiteY129" fmla="*/ 680014 h 1647825"/>
                  <a:gd name="connsiteX130" fmla="*/ 746659 w 885825"/>
                  <a:gd name="connsiteY130" fmla="*/ 970527 h 1647825"/>
                  <a:gd name="connsiteX131" fmla="*/ 722846 w 885825"/>
                  <a:gd name="connsiteY131" fmla="*/ 971479 h 1647825"/>
                  <a:gd name="connsiteX132" fmla="*/ 721894 w 885825"/>
                  <a:gd name="connsiteY132" fmla="*/ 944809 h 164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885825" h="1647825">
                    <a:moveTo>
                      <a:pt x="320891" y="1394389"/>
                    </a:moveTo>
                    <a:cubicBezTo>
                      <a:pt x="325654" y="1403914"/>
                      <a:pt x="330416" y="1413439"/>
                      <a:pt x="333274" y="1423917"/>
                    </a:cubicBezTo>
                    <a:cubicBezTo>
                      <a:pt x="336131" y="1431537"/>
                      <a:pt x="338036" y="1440109"/>
                      <a:pt x="339941" y="1448682"/>
                    </a:cubicBezTo>
                    <a:cubicBezTo>
                      <a:pt x="342799" y="1463922"/>
                      <a:pt x="342799" y="1482972"/>
                      <a:pt x="333274" y="1502022"/>
                    </a:cubicBezTo>
                    <a:cubicBezTo>
                      <a:pt x="320891" y="1503927"/>
                      <a:pt x="314224" y="1502022"/>
                      <a:pt x="309461" y="1498212"/>
                    </a:cubicBezTo>
                    <a:cubicBezTo>
                      <a:pt x="296126" y="1484877"/>
                      <a:pt x="308509" y="1446777"/>
                      <a:pt x="294221" y="1422964"/>
                    </a:cubicBezTo>
                    <a:cubicBezTo>
                      <a:pt x="289459" y="1412487"/>
                      <a:pt x="284696" y="1402962"/>
                      <a:pt x="278029" y="1393437"/>
                    </a:cubicBezTo>
                    <a:cubicBezTo>
                      <a:pt x="247549" y="1347717"/>
                      <a:pt x="195161" y="1318189"/>
                      <a:pt x="136106" y="1318189"/>
                    </a:cubicBezTo>
                    <a:cubicBezTo>
                      <a:pt x="129439" y="1318189"/>
                      <a:pt x="121819" y="1318189"/>
                      <a:pt x="115151" y="1319142"/>
                    </a:cubicBezTo>
                    <a:cubicBezTo>
                      <a:pt x="108484" y="1320095"/>
                      <a:pt x="101816" y="1321047"/>
                      <a:pt x="95149" y="1322952"/>
                    </a:cubicBezTo>
                    <a:cubicBezTo>
                      <a:pt x="8471" y="1340097"/>
                      <a:pt x="-1054" y="1425822"/>
                      <a:pt x="27521" y="1492497"/>
                    </a:cubicBezTo>
                    <a:cubicBezTo>
                      <a:pt x="45619" y="1534407"/>
                      <a:pt x="74194" y="1564887"/>
                      <a:pt x="108484" y="1585842"/>
                    </a:cubicBezTo>
                    <a:cubicBezTo>
                      <a:pt x="115151" y="1589652"/>
                      <a:pt x="122771" y="1593462"/>
                      <a:pt x="129439" y="1597272"/>
                    </a:cubicBezTo>
                    <a:cubicBezTo>
                      <a:pt x="187541" y="1637277"/>
                      <a:pt x="262789" y="1653470"/>
                      <a:pt x="327559" y="1637277"/>
                    </a:cubicBezTo>
                    <a:cubicBezTo>
                      <a:pt x="338036" y="1634420"/>
                      <a:pt x="348514" y="1631562"/>
                      <a:pt x="358991" y="1626800"/>
                    </a:cubicBezTo>
                    <a:cubicBezTo>
                      <a:pt x="464719" y="1596320"/>
                      <a:pt x="512344" y="1501070"/>
                      <a:pt x="503771" y="1392484"/>
                    </a:cubicBezTo>
                    <a:cubicBezTo>
                      <a:pt x="503771" y="1384864"/>
                      <a:pt x="503771" y="1378197"/>
                      <a:pt x="502819" y="1370577"/>
                    </a:cubicBezTo>
                    <a:cubicBezTo>
                      <a:pt x="501866" y="1362957"/>
                      <a:pt x="500914" y="1356289"/>
                      <a:pt x="499961" y="1349622"/>
                    </a:cubicBezTo>
                    <a:cubicBezTo>
                      <a:pt x="503771" y="1349622"/>
                      <a:pt x="507581" y="1349622"/>
                      <a:pt x="512344" y="1349622"/>
                    </a:cubicBezTo>
                    <a:cubicBezTo>
                      <a:pt x="522821" y="1349622"/>
                      <a:pt x="534251" y="1348670"/>
                      <a:pt x="544729" y="1346764"/>
                    </a:cubicBezTo>
                    <a:cubicBezTo>
                      <a:pt x="627596" y="1339145"/>
                      <a:pt x="694271" y="1272470"/>
                      <a:pt x="713321" y="1186744"/>
                    </a:cubicBezTo>
                    <a:cubicBezTo>
                      <a:pt x="732371" y="1072444"/>
                      <a:pt x="637121" y="1072444"/>
                      <a:pt x="570446" y="1024819"/>
                    </a:cubicBezTo>
                    <a:cubicBezTo>
                      <a:pt x="551396" y="1101019"/>
                      <a:pt x="503771" y="1167694"/>
                      <a:pt x="426619" y="1182934"/>
                    </a:cubicBezTo>
                    <a:cubicBezTo>
                      <a:pt x="417094" y="1185792"/>
                      <a:pt x="407569" y="1187697"/>
                      <a:pt x="398044" y="1188650"/>
                    </a:cubicBezTo>
                    <a:cubicBezTo>
                      <a:pt x="388519" y="1189602"/>
                      <a:pt x="378994" y="1190554"/>
                      <a:pt x="368516" y="1190554"/>
                    </a:cubicBezTo>
                    <a:cubicBezTo>
                      <a:pt x="311366" y="1190554"/>
                      <a:pt x="259931" y="1167694"/>
                      <a:pt x="222784" y="1130547"/>
                    </a:cubicBezTo>
                    <a:cubicBezTo>
                      <a:pt x="215164" y="1122927"/>
                      <a:pt x="208496" y="1115307"/>
                      <a:pt x="201829" y="1106734"/>
                    </a:cubicBezTo>
                    <a:cubicBezTo>
                      <a:pt x="189446" y="1072444"/>
                      <a:pt x="160871" y="1053394"/>
                      <a:pt x="164681" y="1018152"/>
                    </a:cubicBezTo>
                    <a:cubicBezTo>
                      <a:pt x="162776" y="1007674"/>
                      <a:pt x="161824" y="996244"/>
                      <a:pt x="161824" y="984814"/>
                    </a:cubicBezTo>
                    <a:cubicBezTo>
                      <a:pt x="161824" y="976242"/>
                      <a:pt x="168491" y="967669"/>
                      <a:pt x="177064" y="966717"/>
                    </a:cubicBezTo>
                    <a:cubicBezTo>
                      <a:pt x="188494" y="964812"/>
                      <a:pt x="198019" y="973384"/>
                      <a:pt x="198019" y="983862"/>
                    </a:cubicBezTo>
                    <a:cubicBezTo>
                      <a:pt x="198019" y="1078159"/>
                      <a:pt x="275171" y="1155312"/>
                      <a:pt x="369469" y="1155312"/>
                    </a:cubicBezTo>
                    <a:cubicBezTo>
                      <a:pt x="380899" y="1155312"/>
                      <a:pt x="392329" y="1154359"/>
                      <a:pt x="403759" y="1151502"/>
                    </a:cubicBezTo>
                    <a:cubicBezTo>
                      <a:pt x="415189" y="1149597"/>
                      <a:pt x="425666" y="1145787"/>
                      <a:pt x="435191" y="1141977"/>
                    </a:cubicBezTo>
                    <a:cubicBezTo>
                      <a:pt x="485674" y="1129594"/>
                      <a:pt x="514249" y="1101019"/>
                      <a:pt x="525679" y="1053394"/>
                    </a:cubicBezTo>
                    <a:cubicBezTo>
                      <a:pt x="530441" y="1042917"/>
                      <a:pt x="533299" y="1032439"/>
                      <a:pt x="536156" y="1021962"/>
                    </a:cubicBezTo>
                    <a:cubicBezTo>
                      <a:pt x="539014" y="1011484"/>
                      <a:pt x="539966" y="1000054"/>
                      <a:pt x="539966" y="988624"/>
                    </a:cubicBezTo>
                    <a:cubicBezTo>
                      <a:pt x="517106" y="955287"/>
                      <a:pt x="503771" y="915282"/>
                      <a:pt x="503771" y="872419"/>
                    </a:cubicBezTo>
                    <a:cubicBezTo>
                      <a:pt x="503771" y="863847"/>
                      <a:pt x="510439" y="855274"/>
                      <a:pt x="519011" y="854322"/>
                    </a:cubicBezTo>
                    <a:cubicBezTo>
                      <a:pt x="530441" y="852417"/>
                      <a:pt x="539966" y="860989"/>
                      <a:pt x="539966" y="871467"/>
                    </a:cubicBezTo>
                    <a:cubicBezTo>
                      <a:pt x="539966" y="965764"/>
                      <a:pt x="617119" y="1042917"/>
                      <a:pt x="711416" y="1042917"/>
                    </a:cubicBezTo>
                    <a:cubicBezTo>
                      <a:pt x="715226" y="1042917"/>
                      <a:pt x="718084" y="1042917"/>
                      <a:pt x="721894" y="1042917"/>
                    </a:cubicBezTo>
                    <a:cubicBezTo>
                      <a:pt x="813334" y="1009579"/>
                      <a:pt x="879056" y="921949"/>
                      <a:pt x="879056" y="818127"/>
                    </a:cubicBezTo>
                    <a:cubicBezTo>
                      <a:pt x="879056" y="721924"/>
                      <a:pt x="821906" y="639057"/>
                      <a:pt x="739991" y="600957"/>
                    </a:cubicBezTo>
                    <a:cubicBezTo>
                      <a:pt x="718084" y="612387"/>
                      <a:pt x="693319" y="618102"/>
                      <a:pt x="666649" y="618102"/>
                    </a:cubicBezTo>
                    <a:cubicBezTo>
                      <a:pt x="637121" y="618102"/>
                      <a:pt x="608546" y="610482"/>
                      <a:pt x="583781" y="597147"/>
                    </a:cubicBezTo>
                    <a:cubicBezTo>
                      <a:pt x="575209" y="592384"/>
                      <a:pt x="567589" y="587622"/>
                      <a:pt x="559969" y="580954"/>
                    </a:cubicBezTo>
                    <a:cubicBezTo>
                      <a:pt x="523774" y="539044"/>
                      <a:pt x="485674" y="481894"/>
                      <a:pt x="495199" y="424744"/>
                    </a:cubicBezTo>
                    <a:cubicBezTo>
                      <a:pt x="495199" y="415219"/>
                      <a:pt x="514249" y="415219"/>
                      <a:pt x="523774" y="415219"/>
                    </a:cubicBezTo>
                    <a:cubicBezTo>
                      <a:pt x="523774" y="434269"/>
                      <a:pt x="523774" y="443794"/>
                      <a:pt x="533299" y="465702"/>
                    </a:cubicBezTo>
                    <a:cubicBezTo>
                      <a:pt x="535204" y="474274"/>
                      <a:pt x="538061" y="482847"/>
                      <a:pt x="540919" y="490467"/>
                    </a:cubicBezTo>
                    <a:cubicBezTo>
                      <a:pt x="555206" y="530472"/>
                      <a:pt x="579019" y="564762"/>
                      <a:pt x="624739" y="575239"/>
                    </a:cubicBezTo>
                    <a:cubicBezTo>
                      <a:pt x="631406" y="577144"/>
                      <a:pt x="639026" y="579049"/>
                      <a:pt x="645694" y="580002"/>
                    </a:cubicBezTo>
                    <a:cubicBezTo>
                      <a:pt x="653314" y="580954"/>
                      <a:pt x="659981" y="581907"/>
                      <a:pt x="667601" y="581907"/>
                    </a:cubicBezTo>
                    <a:cubicBezTo>
                      <a:pt x="672364" y="581907"/>
                      <a:pt x="677126" y="581907"/>
                      <a:pt x="682841" y="580954"/>
                    </a:cubicBezTo>
                    <a:cubicBezTo>
                      <a:pt x="692366" y="565714"/>
                      <a:pt x="699034" y="549522"/>
                      <a:pt x="703796" y="532377"/>
                    </a:cubicBezTo>
                    <a:cubicBezTo>
                      <a:pt x="706654" y="523804"/>
                      <a:pt x="708559" y="515232"/>
                      <a:pt x="709511" y="505707"/>
                    </a:cubicBezTo>
                    <a:cubicBezTo>
                      <a:pt x="723799" y="461892"/>
                      <a:pt x="714274" y="423792"/>
                      <a:pt x="704749" y="376167"/>
                    </a:cubicBezTo>
                    <a:cubicBezTo>
                      <a:pt x="676174" y="299967"/>
                      <a:pt x="590449" y="280917"/>
                      <a:pt x="513296" y="293299"/>
                    </a:cubicBezTo>
                    <a:cubicBezTo>
                      <a:pt x="504724" y="295204"/>
                      <a:pt x="496151" y="299014"/>
                      <a:pt x="487579" y="301872"/>
                    </a:cubicBezTo>
                    <a:cubicBezTo>
                      <a:pt x="444716" y="319017"/>
                      <a:pt x="399949" y="347592"/>
                      <a:pt x="352324" y="368547"/>
                    </a:cubicBezTo>
                    <a:cubicBezTo>
                      <a:pt x="345656" y="369499"/>
                      <a:pt x="338989" y="370452"/>
                      <a:pt x="333274" y="370452"/>
                    </a:cubicBezTo>
                    <a:cubicBezTo>
                      <a:pt x="274219" y="370452"/>
                      <a:pt x="221831" y="400932"/>
                      <a:pt x="191351" y="445699"/>
                    </a:cubicBezTo>
                    <a:cubicBezTo>
                      <a:pt x="185636" y="455224"/>
                      <a:pt x="179921" y="464749"/>
                      <a:pt x="175159" y="475227"/>
                    </a:cubicBezTo>
                    <a:cubicBezTo>
                      <a:pt x="161824" y="519042"/>
                      <a:pt x="152299" y="557142"/>
                      <a:pt x="175159" y="608577"/>
                    </a:cubicBezTo>
                    <a:cubicBezTo>
                      <a:pt x="179921" y="619054"/>
                      <a:pt x="184684" y="628579"/>
                      <a:pt x="191351" y="638104"/>
                    </a:cubicBezTo>
                    <a:cubicBezTo>
                      <a:pt x="221831" y="684777"/>
                      <a:pt x="274219" y="715257"/>
                      <a:pt x="332321" y="716209"/>
                    </a:cubicBezTo>
                    <a:cubicBezTo>
                      <a:pt x="336131" y="716209"/>
                      <a:pt x="339941" y="714304"/>
                      <a:pt x="343751" y="717162"/>
                    </a:cubicBezTo>
                    <a:cubicBezTo>
                      <a:pt x="395186" y="712399"/>
                      <a:pt x="444716" y="685729"/>
                      <a:pt x="474244" y="639057"/>
                    </a:cubicBezTo>
                    <a:cubicBezTo>
                      <a:pt x="479959" y="630484"/>
                      <a:pt x="492341" y="627627"/>
                      <a:pt x="500914" y="635247"/>
                    </a:cubicBezTo>
                    <a:cubicBezTo>
                      <a:pt x="507581" y="640962"/>
                      <a:pt x="508534" y="651439"/>
                      <a:pt x="503771" y="658107"/>
                    </a:cubicBezTo>
                    <a:cubicBezTo>
                      <a:pt x="444716" y="749547"/>
                      <a:pt x="325654" y="779074"/>
                      <a:pt x="231356" y="728592"/>
                    </a:cubicBezTo>
                    <a:cubicBezTo>
                      <a:pt x="222784" y="768597"/>
                      <a:pt x="196114" y="801934"/>
                      <a:pt x="160871" y="820032"/>
                    </a:cubicBezTo>
                    <a:cubicBezTo>
                      <a:pt x="152299" y="824794"/>
                      <a:pt x="142774" y="828604"/>
                      <a:pt x="132296" y="830509"/>
                    </a:cubicBezTo>
                    <a:cubicBezTo>
                      <a:pt x="123724" y="837177"/>
                      <a:pt x="111341" y="838129"/>
                      <a:pt x="101816" y="835272"/>
                    </a:cubicBezTo>
                    <a:cubicBezTo>
                      <a:pt x="85624" y="824794"/>
                      <a:pt x="76099" y="815269"/>
                      <a:pt x="97054" y="799077"/>
                    </a:cubicBezTo>
                    <a:cubicBezTo>
                      <a:pt x="104674" y="794314"/>
                      <a:pt x="114199" y="791457"/>
                      <a:pt x="124676" y="796219"/>
                    </a:cubicBezTo>
                    <a:cubicBezTo>
                      <a:pt x="132296" y="794314"/>
                      <a:pt x="140869" y="790504"/>
                      <a:pt x="147536" y="786694"/>
                    </a:cubicBezTo>
                    <a:cubicBezTo>
                      <a:pt x="176111" y="770502"/>
                      <a:pt x="196114" y="740974"/>
                      <a:pt x="198019" y="706684"/>
                    </a:cubicBezTo>
                    <a:cubicBezTo>
                      <a:pt x="181826" y="693349"/>
                      <a:pt x="168491" y="678109"/>
                      <a:pt x="158014" y="661917"/>
                    </a:cubicBezTo>
                    <a:cubicBezTo>
                      <a:pt x="152299" y="653344"/>
                      <a:pt x="147536" y="645724"/>
                      <a:pt x="143726" y="637152"/>
                    </a:cubicBezTo>
                    <a:cubicBezTo>
                      <a:pt x="139916" y="628579"/>
                      <a:pt x="137059" y="620007"/>
                      <a:pt x="134201" y="611434"/>
                    </a:cubicBezTo>
                    <a:cubicBezTo>
                      <a:pt x="131344" y="602862"/>
                      <a:pt x="129439" y="593337"/>
                      <a:pt x="127534" y="584764"/>
                    </a:cubicBezTo>
                    <a:cubicBezTo>
                      <a:pt x="123724" y="530472"/>
                      <a:pt x="114199" y="473322"/>
                      <a:pt x="158966" y="432364"/>
                    </a:cubicBezTo>
                    <a:cubicBezTo>
                      <a:pt x="164681" y="423792"/>
                      <a:pt x="170396" y="415219"/>
                      <a:pt x="177064" y="407599"/>
                    </a:cubicBezTo>
                    <a:cubicBezTo>
                      <a:pt x="197066" y="384739"/>
                      <a:pt x="221831" y="365689"/>
                      <a:pt x="249454" y="353307"/>
                    </a:cubicBezTo>
                    <a:cubicBezTo>
                      <a:pt x="177064" y="320922"/>
                      <a:pt x="126581" y="248532"/>
                      <a:pt x="126581" y="164712"/>
                    </a:cubicBezTo>
                    <a:cubicBezTo>
                      <a:pt x="126581" y="156139"/>
                      <a:pt x="133249" y="147567"/>
                      <a:pt x="141821" y="146614"/>
                    </a:cubicBezTo>
                    <a:cubicBezTo>
                      <a:pt x="153251" y="144709"/>
                      <a:pt x="162776" y="153282"/>
                      <a:pt x="162776" y="163759"/>
                    </a:cubicBezTo>
                    <a:cubicBezTo>
                      <a:pt x="162776" y="175189"/>
                      <a:pt x="163729" y="187572"/>
                      <a:pt x="166586" y="198049"/>
                    </a:cubicBezTo>
                    <a:cubicBezTo>
                      <a:pt x="182779" y="276154"/>
                      <a:pt x="251359" y="335209"/>
                      <a:pt x="334226" y="335209"/>
                    </a:cubicBezTo>
                    <a:cubicBezTo>
                      <a:pt x="344704" y="335209"/>
                      <a:pt x="354229" y="334257"/>
                      <a:pt x="364706" y="332352"/>
                    </a:cubicBezTo>
                    <a:cubicBezTo>
                      <a:pt x="410426" y="328542"/>
                      <a:pt x="458051" y="290442"/>
                      <a:pt x="479959" y="253294"/>
                    </a:cubicBezTo>
                    <a:cubicBezTo>
                      <a:pt x="484721" y="244722"/>
                      <a:pt x="489484" y="236149"/>
                      <a:pt x="493294" y="227577"/>
                    </a:cubicBezTo>
                    <a:cubicBezTo>
                      <a:pt x="524726" y="80892"/>
                      <a:pt x="381851" y="-4833"/>
                      <a:pt x="261836" y="8502"/>
                    </a:cubicBezTo>
                    <a:cubicBezTo>
                      <a:pt x="250406" y="8502"/>
                      <a:pt x="239929" y="10407"/>
                      <a:pt x="228499" y="12312"/>
                    </a:cubicBezTo>
                    <a:cubicBezTo>
                      <a:pt x="195161" y="18027"/>
                      <a:pt x="163729" y="30409"/>
                      <a:pt x="135154" y="50412"/>
                    </a:cubicBezTo>
                    <a:cubicBezTo>
                      <a:pt x="125629" y="57079"/>
                      <a:pt x="117056" y="63747"/>
                      <a:pt x="108484" y="71367"/>
                    </a:cubicBezTo>
                    <a:cubicBezTo>
                      <a:pt x="66574" y="109467"/>
                      <a:pt x="37046" y="161854"/>
                      <a:pt x="30379" y="221862"/>
                    </a:cubicBezTo>
                    <a:lnTo>
                      <a:pt x="28474" y="220909"/>
                    </a:lnTo>
                    <a:cubicBezTo>
                      <a:pt x="28474" y="220909"/>
                      <a:pt x="28474" y="243769"/>
                      <a:pt x="28474" y="280917"/>
                    </a:cubicBezTo>
                    <a:cubicBezTo>
                      <a:pt x="28474" y="290442"/>
                      <a:pt x="28474" y="299967"/>
                      <a:pt x="28474" y="311397"/>
                    </a:cubicBezTo>
                    <a:cubicBezTo>
                      <a:pt x="20854" y="415219"/>
                      <a:pt x="-7721" y="510469"/>
                      <a:pt x="17044" y="619054"/>
                    </a:cubicBezTo>
                    <a:cubicBezTo>
                      <a:pt x="17996" y="629532"/>
                      <a:pt x="19901" y="640009"/>
                      <a:pt x="21806" y="650487"/>
                    </a:cubicBezTo>
                    <a:cubicBezTo>
                      <a:pt x="23711" y="660964"/>
                      <a:pt x="25616" y="671442"/>
                      <a:pt x="28474" y="681919"/>
                    </a:cubicBezTo>
                    <a:cubicBezTo>
                      <a:pt x="28474" y="690492"/>
                      <a:pt x="29426" y="699064"/>
                      <a:pt x="29426" y="707637"/>
                    </a:cubicBezTo>
                    <a:cubicBezTo>
                      <a:pt x="29426" y="767644"/>
                      <a:pt x="58001" y="834319"/>
                      <a:pt x="38951" y="891469"/>
                    </a:cubicBezTo>
                    <a:cubicBezTo>
                      <a:pt x="67526" y="891469"/>
                      <a:pt x="86576" y="853369"/>
                      <a:pt x="117056" y="857179"/>
                    </a:cubicBezTo>
                    <a:cubicBezTo>
                      <a:pt x="126581" y="855274"/>
                      <a:pt x="137059" y="854322"/>
                      <a:pt x="147536" y="854322"/>
                    </a:cubicBezTo>
                    <a:cubicBezTo>
                      <a:pt x="156109" y="855274"/>
                      <a:pt x="165634" y="857179"/>
                      <a:pt x="174206" y="859084"/>
                    </a:cubicBezTo>
                    <a:cubicBezTo>
                      <a:pt x="256121" y="881944"/>
                      <a:pt x="303746" y="967669"/>
                      <a:pt x="280886" y="1049584"/>
                    </a:cubicBezTo>
                    <a:cubicBezTo>
                      <a:pt x="278981" y="1056252"/>
                      <a:pt x="273266" y="1060062"/>
                      <a:pt x="266599" y="1060062"/>
                    </a:cubicBezTo>
                    <a:cubicBezTo>
                      <a:pt x="258026" y="1059109"/>
                      <a:pt x="253264" y="1050537"/>
                      <a:pt x="255169" y="1042917"/>
                    </a:cubicBezTo>
                    <a:cubicBezTo>
                      <a:pt x="274219" y="974337"/>
                      <a:pt x="235166" y="903852"/>
                      <a:pt x="166586" y="884802"/>
                    </a:cubicBezTo>
                    <a:cubicBezTo>
                      <a:pt x="158014" y="881944"/>
                      <a:pt x="148489" y="880992"/>
                      <a:pt x="139916" y="880039"/>
                    </a:cubicBezTo>
                    <a:cubicBezTo>
                      <a:pt x="131344" y="879087"/>
                      <a:pt x="122771" y="879087"/>
                      <a:pt x="115151" y="880039"/>
                    </a:cubicBezTo>
                    <a:cubicBezTo>
                      <a:pt x="107531" y="880992"/>
                      <a:pt x="99911" y="882897"/>
                      <a:pt x="94196" y="885754"/>
                    </a:cubicBezTo>
                    <a:cubicBezTo>
                      <a:pt x="57049" y="900042"/>
                      <a:pt x="37999" y="938142"/>
                      <a:pt x="29426" y="975289"/>
                    </a:cubicBezTo>
                    <a:cubicBezTo>
                      <a:pt x="27521" y="985767"/>
                      <a:pt x="25616" y="996244"/>
                      <a:pt x="23711" y="1006722"/>
                    </a:cubicBezTo>
                    <a:cubicBezTo>
                      <a:pt x="9424" y="1101019"/>
                      <a:pt x="11329" y="1195317"/>
                      <a:pt x="26569" y="1287709"/>
                    </a:cubicBezTo>
                    <a:cubicBezTo>
                      <a:pt x="26569" y="1302950"/>
                      <a:pt x="26569" y="1312475"/>
                      <a:pt x="26569" y="1312475"/>
                    </a:cubicBezTo>
                    <a:cubicBezTo>
                      <a:pt x="58001" y="1292472"/>
                      <a:pt x="96101" y="1281042"/>
                      <a:pt x="136106" y="1281042"/>
                    </a:cubicBezTo>
                    <a:cubicBezTo>
                      <a:pt x="217069" y="1282947"/>
                      <a:pt x="285649" y="1328667"/>
                      <a:pt x="320891" y="1394389"/>
                    </a:cubicBezTo>
                    <a:close/>
                    <a:moveTo>
                      <a:pt x="721894" y="944809"/>
                    </a:moveTo>
                    <a:cubicBezTo>
                      <a:pt x="793331" y="882897"/>
                      <a:pt x="801904" y="775264"/>
                      <a:pt x="740944" y="702874"/>
                    </a:cubicBezTo>
                    <a:cubicBezTo>
                      <a:pt x="738086" y="700017"/>
                      <a:pt x="736181" y="697159"/>
                      <a:pt x="733324" y="694302"/>
                    </a:cubicBezTo>
                    <a:cubicBezTo>
                      <a:pt x="733324" y="694302"/>
                      <a:pt x="733324" y="694302"/>
                      <a:pt x="733324" y="693349"/>
                    </a:cubicBezTo>
                    <a:lnTo>
                      <a:pt x="752374" y="663822"/>
                    </a:lnTo>
                    <a:cubicBezTo>
                      <a:pt x="752374" y="663822"/>
                      <a:pt x="753326" y="663822"/>
                      <a:pt x="753326" y="663822"/>
                    </a:cubicBezTo>
                    <a:cubicBezTo>
                      <a:pt x="759041" y="668584"/>
                      <a:pt x="763804" y="674299"/>
                      <a:pt x="768566" y="680014"/>
                    </a:cubicBezTo>
                    <a:cubicBezTo>
                      <a:pt x="842861" y="766692"/>
                      <a:pt x="832384" y="896232"/>
                      <a:pt x="746659" y="970527"/>
                    </a:cubicBezTo>
                    <a:cubicBezTo>
                      <a:pt x="739991" y="976242"/>
                      <a:pt x="729514" y="977194"/>
                      <a:pt x="722846" y="971479"/>
                    </a:cubicBezTo>
                    <a:cubicBezTo>
                      <a:pt x="713321" y="963859"/>
                      <a:pt x="714274" y="951477"/>
                      <a:pt x="721894" y="944809"/>
                    </a:cubicBezTo>
                    <a:close/>
                  </a:path>
                </a:pathLst>
              </a:custGeom>
              <a:grpFill/>
              <a:ln w="9525" cap="flat">
                <a:no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1A7C5189-DD85-44E6-8865-F6626822C27E}"/>
              </a:ext>
            </a:extLst>
          </p:cNvPr>
          <p:cNvGrpSpPr/>
          <p:nvPr/>
        </p:nvGrpSpPr>
        <p:grpSpPr>
          <a:xfrm>
            <a:off x="486096" y="5397958"/>
            <a:ext cx="4625443" cy="1038368"/>
            <a:chOff x="2219646" y="4490038"/>
            <a:chExt cx="9053452" cy="2032413"/>
          </a:xfrm>
        </p:grpSpPr>
        <p:grpSp>
          <p:nvGrpSpPr>
            <p:cNvPr id="24" name="Group 23">
              <a:extLst>
                <a:ext uri="{FF2B5EF4-FFF2-40B4-BE49-F238E27FC236}">
                  <a16:creationId xmlns:a16="http://schemas.microsoft.com/office/drawing/2014/main" id="{C67656C6-5BCD-46E3-A5A9-53B0DE7C85A5}"/>
                </a:ext>
              </a:extLst>
            </p:cNvPr>
            <p:cNvGrpSpPr/>
            <p:nvPr/>
          </p:nvGrpSpPr>
          <p:grpSpPr>
            <a:xfrm flipH="1">
              <a:off x="10404872" y="6031909"/>
              <a:ext cx="511666" cy="490542"/>
              <a:chOff x="4964627" y="3703863"/>
              <a:chExt cx="393594" cy="377344"/>
            </a:xfrm>
            <a:solidFill>
              <a:schemeClr val="tx1"/>
            </a:solidFill>
          </p:grpSpPr>
          <p:sp>
            <p:nvSpPr>
              <p:cNvPr id="25" name="Oval 1">
                <a:extLst>
                  <a:ext uri="{FF2B5EF4-FFF2-40B4-BE49-F238E27FC236}">
                    <a16:creationId xmlns:a16="http://schemas.microsoft.com/office/drawing/2014/main" id="{B0FD3C1F-3BF3-4738-8F9B-1FDA0D75D74E}"/>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1">
                <a:extLst>
                  <a:ext uri="{FF2B5EF4-FFF2-40B4-BE49-F238E27FC236}">
                    <a16:creationId xmlns:a16="http://schemas.microsoft.com/office/drawing/2014/main" id="{C6609699-F440-48BA-B3F2-5302AE06C97E}"/>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1">
                <a:extLst>
                  <a:ext uri="{FF2B5EF4-FFF2-40B4-BE49-F238E27FC236}">
                    <a16:creationId xmlns:a16="http://schemas.microsoft.com/office/drawing/2014/main" id="{109A6246-51DA-4631-A578-EC74128614F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1">
                <a:extLst>
                  <a:ext uri="{FF2B5EF4-FFF2-40B4-BE49-F238E27FC236}">
                    <a16:creationId xmlns:a16="http://schemas.microsoft.com/office/drawing/2014/main" id="{4FD20619-CB14-43CE-9440-ABF880C63E7B}"/>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Oval 3">
              <a:extLst>
                <a:ext uri="{FF2B5EF4-FFF2-40B4-BE49-F238E27FC236}">
                  <a16:creationId xmlns:a16="http://schemas.microsoft.com/office/drawing/2014/main" id="{4652B246-3108-418D-AA69-21A0793A199F}"/>
                </a:ext>
              </a:extLst>
            </p:cNvPr>
            <p:cNvSpPr/>
            <p:nvPr/>
          </p:nvSpPr>
          <p:spPr>
            <a:xfrm>
              <a:off x="10048313" y="4584296"/>
              <a:ext cx="1224785" cy="1351173"/>
            </a:xfrm>
            <a:custGeom>
              <a:avLst/>
              <a:gdLst/>
              <a:ahLst/>
              <a:cxnLst/>
              <a:rect l="l" t="t" r="r" b="b"/>
              <a:pathLst>
                <a:path w="790861" h="872472">
                  <a:moveTo>
                    <a:pt x="394689" y="0"/>
                  </a:moveTo>
                  <a:lnTo>
                    <a:pt x="395430" y="57"/>
                  </a:lnTo>
                  <a:lnTo>
                    <a:pt x="396172" y="0"/>
                  </a:lnTo>
                  <a:cubicBezTo>
                    <a:pt x="614153" y="0"/>
                    <a:pt x="790861" y="176708"/>
                    <a:pt x="790861" y="394689"/>
                  </a:cubicBezTo>
                  <a:cubicBezTo>
                    <a:pt x="790861" y="542198"/>
                    <a:pt x="685540" y="687780"/>
                    <a:pt x="602673" y="754231"/>
                  </a:cubicBezTo>
                  <a:cubicBezTo>
                    <a:pt x="577986" y="782673"/>
                    <a:pt x="588881" y="797618"/>
                    <a:pt x="583576" y="834696"/>
                  </a:cubicBezTo>
                  <a:cubicBezTo>
                    <a:pt x="569784" y="863319"/>
                    <a:pt x="557447" y="872472"/>
                    <a:pt x="533068" y="872472"/>
                  </a:cubicBezTo>
                  <a:lnTo>
                    <a:pt x="395430" y="871979"/>
                  </a:lnTo>
                  <a:lnTo>
                    <a:pt x="257793" y="872472"/>
                  </a:lnTo>
                  <a:cubicBezTo>
                    <a:pt x="233414" y="872472"/>
                    <a:pt x="221078" y="863319"/>
                    <a:pt x="207286" y="834696"/>
                  </a:cubicBezTo>
                  <a:cubicBezTo>
                    <a:pt x="201981" y="797618"/>
                    <a:pt x="212876" y="782673"/>
                    <a:pt x="188188" y="754231"/>
                  </a:cubicBezTo>
                  <a:cubicBezTo>
                    <a:pt x="105322" y="687780"/>
                    <a:pt x="0" y="542198"/>
                    <a:pt x="0" y="394689"/>
                  </a:cubicBezTo>
                  <a:cubicBezTo>
                    <a:pt x="0" y="176708"/>
                    <a:pt x="176709" y="0"/>
                    <a:pt x="39468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0" name="Group 29">
              <a:extLst>
                <a:ext uri="{FF2B5EF4-FFF2-40B4-BE49-F238E27FC236}">
                  <a16:creationId xmlns:a16="http://schemas.microsoft.com/office/drawing/2014/main" id="{CB3584C4-E6C4-4D2F-B1B8-8049FD42436A}"/>
                </a:ext>
              </a:extLst>
            </p:cNvPr>
            <p:cNvGrpSpPr/>
            <p:nvPr/>
          </p:nvGrpSpPr>
          <p:grpSpPr>
            <a:xfrm flipH="1">
              <a:off x="5091080" y="6031909"/>
              <a:ext cx="511666" cy="490542"/>
              <a:chOff x="4964627" y="3703863"/>
              <a:chExt cx="393594" cy="377344"/>
            </a:xfrm>
            <a:solidFill>
              <a:schemeClr val="tx1"/>
            </a:solidFill>
          </p:grpSpPr>
          <p:sp>
            <p:nvSpPr>
              <p:cNvPr id="31" name="Oval 1">
                <a:extLst>
                  <a:ext uri="{FF2B5EF4-FFF2-40B4-BE49-F238E27FC236}">
                    <a16:creationId xmlns:a16="http://schemas.microsoft.com/office/drawing/2014/main" id="{29F4D31E-E0CF-444A-A255-FFA67B7CE347}"/>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1">
                <a:extLst>
                  <a:ext uri="{FF2B5EF4-FFF2-40B4-BE49-F238E27FC236}">
                    <a16:creationId xmlns:a16="http://schemas.microsoft.com/office/drawing/2014/main" id="{8C2D4CF0-EE3E-4802-B8E0-5F714D7D704F}"/>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1">
                <a:extLst>
                  <a:ext uri="{FF2B5EF4-FFF2-40B4-BE49-F238E27FC236}">
                    <a16:creationId xmlns:a16="http://schemas.microsoft.com/office/drawing/2014/main" id="{21CD8F34-C084-4E9A-9B11-E49283181BC7}"/>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1">
                <a:extLst>
                  <a:ext uri="{FF2B5EF4-FFF2-40B4-BE49-F238E27FC236}">
                    <a16:creationId xmlns:a16="http://schemas.microsoft.com/office/drawing/2014/main" id="{57B3C024-9E92-4C31-A51B-6465CBB25074}"/>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5" name="Group 34">
              <a:extLst>
                <a:ext uri="{FF2B5EF4-FFF2-40B4-BE49-F238E27FC236}">
                  <a16:creationId xmlns:a16="http://schemas.microsoft.com/office/drawing/2014/main" id="{6C275C8B-E3A1-4209-B326-55D7BD085923}"/>
                </a:ext>
              </a:extLst>
            </p:cNvPr>
            <p:cNvGrpSpPr/>
            <p:nvPr/>
          </p:nvGrpSpPr>
          <p:grpSpPr>
            <a:xfrm>
              <a:off x="4950555" y="4490038"/>
              <a:ext cx="792715" cy="1360145"/>
              <a:chOff x="4874689" y="2348880"/>
              <a:chExt cx="914401" cy="1354872"/>
            </a:xfrm>
            <a:solidFill>
              <a:srgbClr val="90C221"/>
            </a:solidFill>
          </p:grpSpPr>
          <p:sp>
            <p:nvSpPr>
              <p:cNvPr id="36" name="Block Arc 35">
                <a:extLst>
                  <a:ext uri="{FF2B5EF4-FFF2-40B4-BE49-F238E27FC236}">
                    <a16:creationId xmlns:a16="http://schemas.microsoft.com/office/drawing/2014/main" id="{E4DC3734-D9DE-4466-AC6C-6298F54CDDA9}"/>
                  </a:ext>
                </a:extLst>
              </p:cNvPr>
              <p:cNvSpPr/>
              <p:nvPr/>
            </p:nvSpPr>
            <p:spPr>
              <a:xfrm>
                <a:off x="4874690" y="2348880"/>
                <a:ext cx="914400" cy="9144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ound Same Side Corner Rectangle 30">
                <a:extLst>
                  <a:ext uri="{FF2B5EF4-FFF2-40B4-BE49-F238E27FC236}">
                    <a16:creationId xmlns:a16="http://schemas.microsoft.com/office/drawing/2014/main" id="{6EE19F71-8372-48D6-85E7-232676672599}"/>
                  </a:ext>
                </a:extLst>
              </p:cNvPr>
              <p:cNvSpPr/>
              <p:nvPr/>
            </p:nvSpPr>
            <p:spPr>
              <a:xfrm rot="10800000">
                <a:off x="4874689" y="2789352"/>
                <a:ext cx="228508" cy="9144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Round Same Side Corner Rectangle 33">
                <a:extLst>
                  <a:ext uri="{FF2B5EF4-FFF2-40B4-BE49-F238E27FC236}">
                    <a16:creationId xmlns:a16="http://schemas.microsoft.com/office/drawing/2014/main" id="{A0CA4AF9-9EA3-493E-9B9D-0411F5A533B1}"/>
                  </a:ext>
                </a:extLst>
              </p:cNvPr>
              <p:cNvSpPr/>
              <p:nvPr/>
            </p:nvSpPr>
            <p:spPr>
              <a:xfrm rot="10800000">
                <a:off x="5560582" y="2789352"/>
                <a:ext cx="228508" cy="9144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39" name="그룹 14">
              <a:extLst>
                <a:ext uri="{FF2B5EF4-FFF2-40B4-BE49-F238E27FC236}">
                  <a16:creationId xmlns:a16="http://schemas.microsoft.com/office/drawing/2014/main" id="{89632336-0224-4C51-BF04-ABB89019BE62}"/>
                </a:ext>
              </a:extLst>
            </p:cNvPr>
            <p:cNvGrpSpPr/>
            <p:nvPr/>
          </p:nvGrpSpPr>
          <p:grpSpPr>
            <a:xfrm>
              <a:off x="2443930" y="6031909"/>
              <a:ext cx="511666" cy="490542"/>
              <a:chOff x="1869148" y="3350721"/>
              <a:chExt cx="511666" cy="490542"/>
            </a:xfrm>
            <a:solidFill>
              <a:schemeClr val="tx1"/>
            </a:solidFill>
          </p:grpSpPr>
          <p:sp>
            <p:nvSpPr>
              <p:cNvPr id="40" name="Oval 1">
                <a:extLst>
                  <a:ext uri="{FF2B5EF4-FFF2-40B4-BE49-F238E27FC236}">
                    <a16:creationId xmlns:a16="http://schemas.microsoft.com/office/drawing/2014/main" id="{9E59AEBB-1E0F-43AE-BE1C-606F795E8800}"/>
                  </a:ext>
                </a:extLst>
              </p:cNvPr>
              <p:cNvSpPr/>
              <p:nvPr/>
            </p:nvSpPr>
            <p:spPr>
              <a:xfrm>
                <a:off x="1886204" y="3468755"/>
                <a:ext cx="477554" cy="8528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1">
                <a:extLst>
                  <a:ext uri="{FF2B5EF4-FFF2-40B4-BE49-F238E27FC236}">
                    <a16:creationId xmlns:a16="http://schemas.microsoft.com/office/drawing/2014/main" id="{2BF378C4-782F-4B5F-B0DF-916AE85A77D5}"/>
                  </a:ext>
                </a:extLst>
              </p:cNvPr>
              <p:cNvSpPr/>
              <p:nvPr/>
            </p:nvSpPr>
            <p:spPr>
              <a:xfrm>
                <a:off x="1937372" y="3704819"/>
                <a:ext cx="375220" cy="136444"/>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Oval 1">
                <a:extLst>
                  <a:ext uri="{FF2B5EF4-FFF2-40B4-BE49-F238E27FC236}">
                    <a16:creationId xmlns:a16="http://schemas.microsoft.com/office/drawing/2014/main" id="{D4933766-55B1-43D3-A3BE-59149C887EC1}"/>
                  </a:ext>
                </a:extLst>
              </p:cNvPr>
              <p:cNvSpPr/>
              <p:nvPr/>
            </p:nvSpPr>
            <p:spPr>
              <a:xfrm>
                <a:off x="1903260" y="3586787"/>
                <a:ext cx="443443" cy="85287"/>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Oval 1">
                <a:extLst>
                  <a:ext uri="{FF2B5EF4-FFF2-40B4-BE49-F238E27FC236}">
                    <a16:creationId xmlns:a16="http://schemas.microsoft.com/office/drawing/2014/main" id="{93601A70-1B2D-4C5A-B6B7-AB36B9454C3C}"/>
                  </a:ext>
                </a:extLst>
              </p:cNvPr>
              <p:cNvSpPr/>
              <p:nvPr/>
            </p:nvSpPr>
            <p:spPr>
              <a:xfrm>
                <a:off x="1869148" y="3350721"/>
                <a:ext cx="511666" cy="8528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4" name="Block Arc 37">
              <a:extLst>
                <a:ext uri="{FF2B5EF4-FFF2-40B4-BE49-F238E27FC236}">
                  <a16:creationId xmlns:a16="http://schemas.microsoft.com/office/drawing/2014/main" id="{6A12D4D2-ABD6-4D26-8443-07F2EE33F56A}"/>
                </a:ext>
              </a:extLst>
            </p:cNvPr>
            <p:cNvSpPr/>
            <p:nvPr/>
          </p:nvSpPr>
          <p:spPr>
            <a:xfrm>
              <a:off x="2219646" y="4541652"/>
              <a:ext cx="1062264" cy="1386291"/>
            </a:xfrm>
            <a:custGeom>
              <a:avLst/>
              <a:gdLst>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5961 w 1128574"/>
                <a:gd name="connsiteY9" fmla="*/ 1347236 h 1471472"/>
                <a:gd name="connsiteX10" fmla="*/ 292410 w 1128574"/>
                <a:gd name="connsiteY10" fmla="*/ 1329645 h 1471472"/>
                <a:gd name="connsiteX11" fmla="*/ 300331 w 1128574"/>
                <a:gd name="connsiteY11" fmla="*/ 1290412 h 1471472"/>
                <a:gd name="connsiteX12" fmla="*/ 657787 w 1128574"/>
                <a:gd name="connsiteY12" fmla="*/ 834864 h 1471472"/>
                <a:gd name="connsiteX13" fmla="*/ 656254 w 1128574"/>
                <a:gd name="connsiteY13" fmla="*/ 830430 h 1471472"/>
                <a:gd name="connsiteX14" fmla="*/ 838945 w 1128574"/>
                <a:gd name="connsiteY14" fmla="*/ 502307 h 1471472"/>
                <a:gd name="connsiteX15" fmla="*/ 533067 w 1128574"/>
                <a:gd name="connsiteY15" fmla="*/ 284409 h 1471472"/>
                <a:gd name="connsiteX16" fmla="*/ 282643 w 1128574"/>
                <a:gd name="connsiteY16" fmla="*/ 564282 h 1471472"/>
                <a:gd name="connsiteX17" fmla="*/ 279666 w 1128574"/>
                <a:gd name="connsiteY17" fmla="*/ 564282 h 1471472"/>
                <a:gd name="connsiteX18" fmla="*/ 280029 w 1128574"/>
                <a:gd name="connsiteY18" fmla="*/ 567621 h 1471472"/>
                <a:gd name="connsiteX19" fmla="*/ 140015 w 1128574"/>
                <a:gd name="connsiteY19" fmla="*/ 697359 h 1471472"/>
                <a:gd name="connsiteX20" fmla="*/ 0 w 1128574"/>
                <a:gd name="connsiteY20" fmla="*/ 567621 h 1471472"/>
                <a:gd name="connsiteX21" fmla="*/ 363 w 1128574"/>
                <a:gd name="connsiteY21" fmla="*/ 564281 h 1471472"/>
                <a:gd name="connsiteX22" fmla="*/ 1 w 1128574"/>
                <a:gd name="connsiteY22" fmla="*/ 564281 h 1471472"/>
                <a:gd name="connsiteX23" fmla="*/ 501773 w 1128574"/>
                <a:gd name="connsiteY23" fmla="*/ 3505 h 1471472"/>
                <a:gd name="connsiteX24" fmla="*/ 555039 w 1128574"/>
                <a:gd name="connsiteY24"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2410 w 1128574"/>
                <a:gd name="connsiteY9" fmla="*/ 1329645 h 1471472"/>
                <a:gd name="connsiteX10" fmla="*/ 300331 w 1128574"/>
                <a:gd name="connsiteY10" fmla="*/ 1290412 h 1471472"/>
                <a:gd name="connsiteX11" fmla="*/ 657787 w 1128574"/>
                <a:gd name="connsiteY11" fmla="*/ 834864 h 1471472"/>
                <a:gd name="connsiteX12" fmla="*/ 656254 w 1128574"/>
                <a:gd name="connsiteY12" fmla="*/ 830430 h 1471472"/>
                <a:gd name="connsiteX13" fmla="*/ 838945 w 1128574"/>
                <a:gd name="connsiteY13" fmla="*/ 502307 h 1471472"/>
                <a:gd name="connsiteX14" fmla="*/ 533067 w 1128574"/>
                <a:gd name="connsiteY14" fmla="*/ 284409 h 1471472"/>
                <a:gd name="connsiteX15" fmla="*/ 282643 w 1128574"/>
                <a:gd name="connsiteY15" fmla="*/ 564282 h 1471472"/>
                <a:gd name="connsiteX16" fmla="*/ 279666 w 1128574"/>
                <a:gd name="connsiteY16" fmla="*/ 564282 h 1471472"/>
                <a:gd name="connsiteX17" fmla="*/ 280029 w 1128574"/>
                <a:gd name="connsiteY17" fmla="*/ 567621 h 1471472"/>
                <a:gd name="connsiteX18" fmla="*/ 140015 w 1128574"/>
                <a:gd name="connsiteY18" fmla="*/ 697359 h 1471472"/>
                <a:gd name="connsiteX19" fmla="*/ 0 w 1128574"/>
                <a:gd name="connsiteY19" fmla="*/ 567621 h 1471472"/>
                <a:gd name="connsiteX20" fmla="*/ 363 w 1128574"/>
                <a:gd name="connsiteY20" fmla="*/ 564281 h 1471472"/>
                <a:gd name="connsiteX21" fmla="*/ 1 w 1128574"/>
                <a:gd name="connsiteY21" fmla="*/ 564281 h 1471472"/>
                <a:gd name="connsiteX22" fmla="*/ 501773 w 1128574"/>
                <a:gd name="connsiteY22" fmla="*/ 3505 h 1471472"/>
                <a:gd name="connsiteX23" fmla="*/ 555039 w 1128574"/>
                <a:gd name="connsiteY23"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300331 w 1128574"/>
                <a:gd name="connsiteY9" fmla="*/ 1290412 h 1471472"/>
                <a:gd name="connsiteX10" fmla="*/ 657787 w 1128574"/>
                <a:gd name="connsiteY10" fmla="*/ 834864 h 1471472"/>
                <a:gd name="connsiteX11" fmla="*/ 656254 w 1128574"/>
                <a:gd name="connsiteY11" fmla="*/ 830430 h 1471472"/>
                <a:gd name="connsiteX12" fmla="*/ 838945 w 1128574"/>
                <a:gd name="connsiteY12" fmla="*/ 502307 h 1471472"/>
                <a:gd name="connsiteX13" fmla="*/ 533067 w 1128574"/>
                <a:gd name="connsiteY13" fmla="*/ 284409 h 1471472"/>
                <a:gd name="connsiteX14" fmla="*/ 282643 w 1128574"/>
                <a:gd name="connsiteY14" fmla="*/ 564282 h 1471472"/>
                <a:gd name="connsiteX15" fmla="*/ 279666 w 1128574"/>
                <a:gd name="connsiteY15" fmla="*/ 564282 h 1471472"/>
                <a:gd name="connsiteX16" fmla="*/ 280029 w 1128574"/>
                <a:gd name="connsiteY16" fmla="*/ 567621 h 1471472"/>
                <a:gd name="connsiteX17" fmla="*/ 140015 w 1128574"/>
                <a:gd name="connsiteY17" fmla="*/ 697359 h 1471472"/>
                <a:gd name="connsiteX18" fmla="*/ 0 w 1128574"/>
                <a:gd name="connsiteY18" fmla="*/ 567621 h 1471472"/>
                <a:gd name="connsiteX19" fmla="*/ 363 w 1128574"/>
                <a:gd name="connsiteY19" fmla="*/ 564281 h 1471472"/>
                <a:gd name="connsiteX20" fmla="*/ 1 w 1128574"/>
                <a:gd name="connsiteY20" fmla="*/ 564281 h 1471472"/>
                <a:gd name="connsiteX21" fmla="*/ 501773 w 1128574"/>
                <a:gd name="connsiteY21" fmla="*/ 3505 h 1471472"/>
                <a:gd name="connsiteX22" fmla="*/ 555039 w 1128574"/>
                <a:gd name="connsiteY22"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300331 w 1128574"/>
                <a:gd name="connsiteY8" fmla="*/ 1290412 h 1471472"/>
                <a:gd name="connsiteX9" fmla="*/ 657787 w 1128574"/>
                <a:gd name="connsiteY9" fmla="*/ 834864 h 1471472"/>
                <a:gd name="connsiteX10" fmla="*/ 656254 w 1128574"/>
                <a:gd name="connsiteY10" fmla="*/ 830430 h 1471472"/>
                <a:gd name="connsiteX11" fmla="*/ 838945 w 1128574"/>
                <a:gd name="connsiteY11" fmla="*/ 502307 h 1471472"/>
                <a:gd name="connsiteX12" fmla="*/ 533067 w 1128574"/>
                <a:gd name="connsiteY12" fmla="*/ 284409 h 1471472"/>
                <a:gd name="connsiteX13" fmla="*/ 282643 w 1128574"/>
                <a:gd name="connsiteY13" fmla="*/ 564282 h 1471472"/>
                <a:gd name="connsiteX14" fmla="*/ 279666 w 1128574"/>
                <a:gd name="connsiteY14" fmla="*/ 564282 h 1471472"/>
                <a:gd name="connsiteX15" fmla="*/ 280029 w 1128574"/>
                <a:gd name="connsiteY15" fmla="*/ 567621 h 1471472"/>
                <a:gd name="connsiteX16" fmla="*/ 140015 w 1128574"/>
                <a:gd name="connsiteY16" fmla="*/ 697359 h 1471472"/>
                <a:gd name="connsiteX17" fmla="*/ 0 w 1128574"/>
                <a:gd name="connsiteY17" fmla="*/ 567621 h 1471472"/>
                <a:gd name="connsiteX18" fmla="*/ 363 w 1128574"/>
                <a:gd name="connsiteY18" fmla="*/ 564281 h 1471472"/>
                <a:gd name="connsiteX19" fmla="*/ 1 w 1128574"/>
                <a:gd name="connsiteY19" fmla="*/ 564281 h 1471472"/>
                <a:gd name="connsiteX20" fmla="*/ 501773 w 1128574"/>
                <a:gd name="connsiteY20" fmla="*/ 3505 h 1471472"/>
                <a:gd name="connsiteX21" fmla="*/ 555039 w 1128574"/>
                <a:gd name="connsiteY21"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551"/>
                <a:gd name="connsiteX1" fmla="*/ 1114657 w 1128574"/>
                <a:gd name="connsiteY1" fmla="*/ 440104 h 1471551"/>
                <a:gd name="connsiteX2" fmla="*/ 772429 w 1128574"/>
                <a:gd name="connsiteY2" fmla="*/ 1088053 h 1471551"/>
                <a:gd name="connsiteX3" fmla="*/ 574598 w 1128574"/>
                <a:gd name="connsiteY3" fmla="*/ 1360143 h 1471551"/>
                <a:gd name="connsiteX4" fmla="*/ 567462 w 1128574"/>
                <a:gd name="connsiteY4" fmla="*/ 1372368 h 1471551"/>
                <a:gd name="connsiteX5" fmla="*/ 434237 w 1128574"/>
                <a:gd name="connsiteY5" fmla="*/ 1471472 h 1471551"/>
                <a:gd name="connsiteX6" fmla="*/ 298567 w 1128574"/>
                <a:gd name="connsiteY6" fmla="*/ 1360143 h 1471551"/>
                <a:gd name="connsiteX7" fmla="*/ 300331 w 1128574"/>
                <a:gd name="connsiteY7" fmla="*/ 1290412 h 1471551"/>
                <a:gd name="connsiteX8" fmla="*/ 657787 w 1128574"/>
                <a:gd name="connsiteY8" fmla="*/ 834864 h 1471551"/>
                <a:gd name="connsiteX9" fmla="*/ 656254 w 1128574"/>
                <a:gd name="connsiteY9" fmla="*/ 830430 h 1471551"/>
                <a:gd name="connsiteX10" fmla="*/ 838945 w 1128574"/>
                <a:gd name="connsiteY10" fmla="*/ 502307 h 1471551"/>
                <a:gd name="connsiteX11" fmla="*/ 533067 w 1128574"/>
                <a:gd name="connsiteY11" fmla="*/ 284409 h 1471551"/>
                <a:gd name="connsiteX12" fmla="*/ 282643 w 1128574"/>
                <a:gd name="connsiteY12" fmla="*/ 564282 h 1471551"/>
                <a:gd name="connsiteX13" fmla="*/ 279666 w 1128574"/>
                <a:gd name="connsiteY13" fmla="*/ 564282 h 1471551"/>
                <a:gd name="connsiteX14" fmla="*/ 280029 w 1128574"/>
                <a:gd name="connsiteY14" fmla="*/ 567621 h 1471551"/>
                <a:gd name="connsiteX15" fmla="*/ 140015 w 1128574"/>
                <a:gd name="connsiteY15" fmla="*/ 697359 h 1471551"/>
                <a:gd name="connsiteX16" fmla="*/ 0 w 1128574"/>
                <a:gd name="connsiteY16" fmla="*/ 567621 h 1471551"/>
                <a:gd name="connsiteX17" fmla="*/ 363 w 1128574"/>
                <a:gd name="connsiteY17" fmla="*/ 564281 h 1471551"/>
                <a:gd name="connsiteX18" fmla="*/ 1 w 1128574"/>
                <a:gd name="connsiteY18" fmla="*/ 564281 h 1471551"/>
                <a:gd name="connsiteX19" fmla="*/ 501773 w 1128574"/>
                <a:gd name="connsiteY19" fmla="*/ 3505 h 1471551"/>
                <a:gd name="connsiteX20" fmla="*/ 555039 w 1128574"/>
                <a:gd name="connsiteY20" fmla="*/ 83 h 1471551"/>
                <a:gd name="connsiteX0" fmla="*/ 555039 w 1128574"/>
                <a:gd name="connsiteY0" fmla="*/ 83 h 1471551"/>
                <a:gd name="connsiteX1" fmla="*/ 1114657 w 1128574"/>
                <a:gd name="connsiteY1" fmla="*/ 440104 h 1471551"/>
                <a:gd name="connsiteX2" fmla="*/ 772429 w 1128574"/>
                <a:gd name="connsiteY2" fmla="*/ 1088053 h 1471551"/>
                <a:gd name="connsiteX3" fmla="*/ 567462 w 1128574"/>
                <a:gd name="connsiteY3" fmla="*/ 1372368 h 1471551"/>
                <a:gd name="connsiteX4" fmla="*/ 434237 w 1128574"/>
                <a:gd name="connsiteY4" fmla="*/ 1471472 h 1471551"/>
                <a:gd name="connsiteX5" fmla="*/ 298567 w 1128574"/>
                <a:gd name="connsiteY5" fmla="*/ 1360143 h 1471551"/>
                <a:gd name="connsiteX6" fmla="*/ 300331 w 1128574"/>
                <a:gd name="connsiteY6" fmla="*/ 1290412 h 1471551"/>
                <a:gd name="connsiteX7" fmla="*/ 657787 w 1128574"/>
                <a:gd name="connsiteY7" fmla="*/ 834864 h 1471551"/>
                <a:gd name="connsiteX8" fmla="*/ 656254 w 1128574"/>
                <a:gd name="connsiteY8" fmla="*/ 830430 h 1471551"/>
                <a:gd name="connsiteX9" fmla="*/ 838945 w 1128574"/>
                <a:gd name="connsiteY9" fmla="*/ 502307 h 1471551"/>
                <a:gd name="connsiteX10" fmla="*/ 533067 w 1128574"/>
                <a:gd name="connsiteY10" fmla="*/ 284409 h 1471551"/>
                <a:gd name="connsiteX11" fmla="*/ 282643 w 1128574"/>
                <a:gd name="connsiteY11" fmla="*/ 564282 h 1471551"/>
                <a:gd name="connsiteX12" fmla="*/ 279666 w 1128574"/>
                <a:gd name="connsiteY12" fmla="*/ 564282 h 1471551"/>
                <a:gd name="connsiteX13" fmla="*/ 280029 w 1128574"/>
                <a:gd name="connsiteY13" fmla="*/ 567621 h 1471551"/>
                <a:gd name="connsiteX14" fmla="*/ 140015 w 1128574"/>
                <a:gd name="connsiteY14" fmla="*/ 697359 h 1471551"/>
                <a:gd name="connsiteX15" fmla="*/ 0 w 1128574"/>
                <a:gd name="connsiteY15" fmla="*/ 567621 h 1471551"/>
                <a:gd name="connsiteX16" fmla="*/ 363 w 1128574"/>
                <a:gd name="connsiteY16" fmla="*/ 564281 h 1471551"/>
                <a:gd name="connsiteX17" fmla="*/ 1 w 1128574"/>
                <a:gd name="connsiteY17" fmla="*/ 564281 h 1471551"/>
                <a:gd name="connsiteX18" fmla="*/ 501773 w 1128574"/>
                <a:gd name="connsiteY18" fmla="*/ 3505 h 1471551"/>
                <a:gd name="connsiteX19" fmla="*/ 555039 w 1128574"/>
                <a:gd name="connsiteY19" fmla="*/ 83 h 1471551"/>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7787 w 1128574"/>
                <a:gd name="connsiteY7" fmla="*/ 834864 h 1471576"/>
                <a:gd name="connsiteX8" fmla="*/ 656254 w 1128574"/>
                <a:gd name="connsiteY8" fmla="*/ 830430 h 1471576"/>
                <a:gd name="connsiteX9" fmla="*/ 838945 w 1128574"/>
                <a:gd name="connsiteY9" fmla="*/ 502307 h 1471576"/>
                <a:gd name="connsiteX10" fmla="*/ 533067 w 1128574"/>
                <a:gd name="connsiteY10" fmla="*/ 284409 h 1471576"/>
                <a:gd name="connsiteX11" fmla="*/ 282643 w 1128574"/>
                <a:gd name="connsiteY11" fmla="*/ 564282 h 1471576"/>
                <a:gd name="connsiteX12" fmla="*/ 279666 w 1128574"/>
                <a:gd name="connsiteY12" fmla="*/ 564282 h 1471576"/>
                <a:gd name="connsiteX13" fmla="*/ 280029 w 1128574"/>
                <a:gd name="connsiteY13" fmla="*/ 567621 h 1471576"/>
                <a:gd name="connsiteX14" fmla="*/ 140015 w 1128574"/>
                <a:gd name="connsiteY14" fmla="*/ 697359 h 1471576"/>
                <a:gd name="connsiteX15" fmla="*/ 0 w 1128574"/>
                <a:gd name="connsiteY15" fmla="*/ 567621 h 1471576"/>
                <a:gd name="connsiteX16" fmla="*/ 363 w 1128574"/>
                <a:gd name="connsiteY16" fmla="*/ 564281 h 1471576"/>
                <a:gd name="connsiteX17" fmla="*/ 1 w 1128574"/>
                <a:gd name="connsiteY17" fmla="*/ 564281 h 1471576"/>
                <a:gd name="connsiteX18" fmla="*/ 501773 w 1128574"/>
                <a:gd name="connsiteY18" fmla="*/ 3505 h 1471576"/>
                <a:gd name="connsiteX19" fmla="*/ 555039 w 1128574"/>
                <a:gd name="connsiteY19"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7615"/>
                <a:gd name="connsiteY0" fmla="*/ 83 h 1471576"/>
                <a:gd name="connsiteX1" fmla="*/ 1114657 w 1127615"/>
                <a:gd name="connsiteY1" fmla="*/ 440104 h 1471576"/>
                <a:gd name="connsiteX2" fmla="*/ 772429 w 1127615"/>
                <a:gd name="connsiteY2" fmla="*/ 1088053 h 1471576"/>
                <a:gd name="connsiteX3" fmla="*/ 567462 w 1127615"/>
                <a:gd name="connsiteY3" fmla="*/ 1372368 h 1471576"/>
                <a:gd name="connsiteX4" fmla="*/ 434237 w 1127615"/>
                <a:gd name="connsiteY4" fmla="*/ 1471472 h 1471576"/>
                <a:gd name="connsiteX5" fmla="*/ 298567 w 1127615"/>
                <a:gd name="connsiteY5" fmla="*/ 1360143 h 1471576"/>
                <a:gd name="connsiteX6" fmla="*/ 300331 w 1127615"/>
                <a:gd name="connsiteY6" fmla="*/ 1290412 h 1471576"/>
                <a:gd name="connsiteX7" fmla="*/ 656254 w 1127615"/>
                <a:gd name="connsiteY7" fmla="*/ 830430 h 1471576"/>
                <a:gd name="connsiteX8" fmla="*/ 838945 w 1127615"/>
                <a:gd name="connsiteY8" fmla="*/ 502307 h 1471576"/>
                <a:gd name="connsiteX9" fmla="*/ 533067 w 1127615"/>
                <a:gd name="connsiteY9" fmla="*/ 284409 h 1471576"/>
                <a:gd name="connsiteX10" fmla="*/ 282643 w 1127615"/>
                <a:gd name="connsiteY10" fmla="*/ 564282 h 1471576"/>
                <a:gd name="connsiteX11" fmla="*/ 279666 w 1127615"/>
                <a:gd name="connsiteY11" fmla="*/ 564282 h 1471576"/>
                <a:gd name="connsiteX12" fmla="*/ 280029 w 1127615"/>
                <a:gd name="connsiteY12" fmla="*/ 567621 h 1471576"/>
                <a:gd name="connsiteX13" fmla="*/ 140015 w 1127615"/>
                <a:gd name="connsiteY13" fmla="*/ 697359 h 1471576"/>
                <a:gd name="connsiteX14" fmla="*/ 0 w 1127615"/>
                <a:gd name="connsiteY14" fmla="*/ 567621 h 1471576"/>
                <a:gd name="connsiteX15" fmla="*/ 363 w 1127615"/>
                <a:gd name="connsiteY15" fmla="*/ 564281 h 1471576"/>
                <a:gd name="connsiteX16" fmla="*/ 1 w 1127615"/>
                <a:gd name="connsiteY16" fmla="*/ 564281 h 1471576"/>
                <a:gd name="connsiteX17" fmla="*/ 501773 w 1127615"/>
                <a:gd name="connsiteY17" fmla="*/ 3505 h 1471576"/>
                <a:gd name="connsiteX18" fmla="*/ 555039 w 1127615"/>
                <a:gd name="connsiteY18" fmla="*/ 83 h 147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7615" h="1471576">
                  <a:moveTo>
                    <a:pt x="555039" y="83"/>
                  </a:moveTo>
                  <a:cubicBezTo>
                    <a:pt x="819662" y="-4458"/>
                    <a:pt x="1055349" y="177228"/>
                    <a:pt x="1114657" y="440104"/>
                  </a:cubicBezTo>
                  <a:cubicBezTo>
                    <a:pt x="1176026" y="712121"/>
                    <a:pt x="1012387" y="928036"/>
                    <a:pt x="772429" y="1088053"/>
                  </a:cubicBezTo>
                  <a:cubicBezTo>
                    <a:pt x="669004" y="1165193"/>
                    <a:pt x="628716" y="1262011"/>
                    <a:pt x="567462" y="1372368"/>
                  </a:cubicBezTo>
                  <a:cubicBezTo>
                    <a:pt x="530657" y="1446051"/>
                    <a:pt x="479053" y="1473509"/>
                    <a:pt x="434237" y="1471472"/>
                  </a:cubicBezTo>
                  <a:cubicBezTo>
                    <a:pt x="389421" y="1469435"/>
                    <a:pt x="310014" y="1424120"/>
                    <a:pt x="298567" y="1360143"/>
                  </a:cubicBezTo>
                  <a:lnTo>
                    <a:pt x="300331" y="1290412"/>
                  </a:lnTo>
                  <a:cubicBezTo>
                    <a:pt x="335496" y="1172787"/>
                    <a:pt x="473578" y="1003344"/>
                    <a:pt x="656254" y="830430"/>
                  </a:cubicBezTo>
                  <a:cubicBezTo>
                    <a:pt x="746023" y="699079"/>
                    <a:pt x="870517" y="642249"/>
                    <a:pt x="838945" y="502307"/>
                  </a:cubicBezTo>
                  <a:cubicBezTo>
                    <a:pt x="807373" y="362364"/>
                    <a:pt x="675644" y="268526"/>
                    <a:pt x="533067" y="284409"/>
                  </a:cubicBezTo>
                  <a:cubicBezTo>
                    <a:pt x="390490" y="300293"/>
                    <a:pt x="282643" y="420822"/>
                    <a:pt x="282643" y="564282"/>
                  </a:cubicBezTo>
                  <a:lnTo>
                    <a:pt x="279666" y="564282"/>
                  </a:lnTo>
                  <a:cubicBezTo>
                    <a:pt x="280014" y="565385"/>
                    <a:pt x="280029" y="566502"/>
                    <a:pt x="280029" y="567621"/>
                  </a:cubicBezTo>
                  <a:cubicBezTo>
                    <a:pt x="280029" y="639273"/>
                    <a:pt x="217342" y="697359"/>
                    <a:pt x="140015" y="697359"/>
                  </a:cubicBezTo>
                  <a:cubicBezTo>
                    <a:pt x="62687" y="697359"/>
                    <a:pt x="0" y="639273"/>
                    <a:pt x="0" y="567621"/>
                  </a:cubicBezTo>
                  <a:lnTo>
                    <a:pt x="363" y="564281"/>
                  </a:lnTo>
                  <a:lnTo>
                    <a:pt x="1" y="564281"/>
                  </a:lnTo>
                  <a:cubicBezTo>
                    <a:pt x="1" y="276833"/>
                    <a:pt x="216092" y="35331"/>
                    <a:pt x="501773" y="3505"/>
                  </a:cubicBezTo>
                  <a:cubicBezTo>
                    <a:pt x="519628" y="1516"/>
                    <a:pt x="537398" y="386"/>
                    <a:pt x="555039" y="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45" name="Group 44">
              <a:extLst>
                <a:ext uri="{FF2B5EF4-FFF2-40B4-BE49-F238E27FC236}">
                  <a16:creationId xmlns:a16="http://schemas.microsoft.com/office/drawing/2014/main" id="{55836CEA-E56B-4339-A499-35540F7BC093}"/>
                </a:ext>
              </a:extLst>
            </p:cNvPr>
            <p:cNvGrpSpPr/>
            <p:nvPr/>
          </p:nvGrpSpPr>
          <p:grpSpPr>
            <a:xfrm flipH="1">
              <a:off x="7619592" y="6031909"/>
              <a:ext cx="511666" cy="490542"/>
              <a:chOff x="4964627" y="3703863"/>
              <a:chExt cx="393594" cy="377344"/>
            </a:xfrm>
            <a:solidFill>
              <a:schemeClr val="tx1"/>
            </a:solidFill>
          </p:grpSpPr>
          <p:sp>
            <p:nvSpPr>
              <p:cNvPr id="46" name="Oval 1">
                <a:extLst>
                  <a:ext uri="{FF2B5EF4-FFF2-40B4-BE49-F238E27FC236}">
                    <a16:creationId xmlns:a16="http://schemas.microsoft.com/office/drawing/2014/main" id="{6E168BF9-1A25-41A1-AE61-316DF6F2A81D}"/>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1">
                <a:extLst>
                  <a:ext uri="{FF2B5EF4-FFF2-40B4-BE49-F238E27FC236}">
                    <a16:creationId xmlns:a16="http://schemas.microsoft.com/office/drawing/2014/main" id="{01E9BDD4-72E5-4393-B830-5F9B646FD20C}"/>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Oval 1">
                <a:extLst>
                  <a:ext uri="{FF2B5EF4-FFF2-40B4-BE49-F238E27FC236}">
                    <a16:creationId xmlns:a16="http://schemas.microsoft.com/office/drawing/2014/main" id="{933CB0AD-CCAC-486A-BB55-9A762D0DEC3F}"/>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Oval 1">
                <a:extLst>
                  <a:ext uri="{FF2B5EF4-FFF2-40B4-BE49-F238E27FC236}">
                    <a16:creationId xmlns:a16="http://schemas.microsoft.com/office/drawing/2014/main" id="{A7568B07-2FBC-49EE-87FB-BF9CBD13810D}"/>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50" name="Chevron 2">
              <a:extLst>
                <a:ext uri="{FF2B5EF4-FFF2-40B4-BE49-F238E27FC236}">
                  <a16:creationId xmlns:a16="http://schemas.microsoft.com/office/drawing/2014/main" id="{33B048F3-FD4E-4220-8EA0-E28375732D95}"/>
                </a:ext>
              </a:extLst>
            </p:cNvPr>
            <p:cNvSpPr/>
            <p:nvPr/>
          </p:nvSpPr>
          <p:spPr>
            <a:xfrm rot="5400000">
              <a:off x="7309892" y="4491314"/>
              <a:ext cx="1387834" cy="1488513"/>
            </a:xfrm>
            <a:custGeom>
              <a:avLst/>
              <a:gdLst/>
              <a:ahLst/>
              <a:cxnLst/>
              <a:rect l="l" t="t" r="r" b="b"/>
              <a:pathLst>
                <a:path w="3010478" h="2971924">
                  <a:moveTo>
                    <a:pt x="0" y="0"/>
                  </a:moveTo>
                  <a:cubicBezTo>
                    <a:pt x="597789" y="631968"/>
                    <a:pt x="1954851" y="1281936"/>
                    <a:pt x="3010478" y="1750136"/>
                  </a:cubicBezTo>
                  <a:lnTo>
                    <a:pt x="3010478" y="1766533"/>
                  </a:lnTo>
                  <a:cubicBezTo>
                    <a:pt x="2556291" y="2057095"/>
                    <a:pt x="1750264" y="2348261"/>
                    <a:pt x="1695591" y="2971924"/>
                  </a:cubicBezTo>
                  <a:lnTo>
                    <a:pt x="1167606" y="2794065"/>
                  </a:lnTo>
                  <a:cubicBezTo>
                    <a:pt x="1356560" y="2217270"/>
                    <a:pt x="1563728" y="2059107"/>
                    <a:pt x="1967797" y="1771109"/>
                  </a:cubicBezTo>
                  <a:cubicBezTo>
                    <a:pt x="1212626" y="1431720"/>
                    <a:pt x="908197" y="1282487"/>
                    <a:pt x="19210" y="696594"/>
                  </a:cubicBezTo>
                  <a:cubicBezTo>
                    <a:pt x="12874" y="464793"/>
                    <a:pt x="13037" y="311571"/>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52" name="Group 51">
            <a:extLst>
              <a:ext uri="{FF2B5EF4-FFF2-40B4-BE49-F238E27FC236}">
                <a16:creationId xmlns:a16="http://schemas.microsoft.com/office/drawing/2014/main" id="{1C79AE75-DFC1-4A9C-A8DB-E5A56E88AD59}"/>
              </a:ext>
            </a:extLst>
          </p:cNvPr>
          <p:cNvGrpSpPr/>
          <p:nvPr/>
        </p:nvGrpSpPr>
        <p:grpSpPr>
          <a:xfrm>
            <a:off x="8241787" y="2257425"/>
            <a:ext cx="3719771" cy="4015272"/>
            <a:chOff x="4315220" y="2061421"/>
            <a:chExt cx="3895409" cy="4204864"/>
          </a:xfrm>
        </p:grpSpPr>
        <p:sp>
          <p:nvSpPr>
            <p:cNvPr id="53" name="Freeform 1">
              <a:extLst>
                <a:ext uri="{FF2B5EF4-FFF2-40B4-BE49-F238E27FC236}">
                  <a16:creationId xmlns:a16="http://schemas.microsoft.com/office/drawing/2014/main" id="{AC946801-458B-4DC3-A5C4-76964BDA017A}"/>
                </a:ext>
              </a:extLst>
            </p:cNvPr>
            <p:cNvSpPr/>
            <p:nvPr/>
          </p:nvSpPr>
          <p:spPr>
            <a:xfrm>
              <a:off x="4315220" y="2061421"/>
              <a:ext cx="3895409" cy="4204864"/>
            </a:xfrm>
            <a:custGeom>
              <a:avLst/>
              <a:gdLst>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22636 w 3132814"/>
                <a:gd name="connsiteY8" fmla="*/ 1637969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128457 h 4575595"/>
                <a:gd name="connsiteX1" fmla="*/ 1170592 w 3132814"/>
                <a:gd name="connsiteY1" fmla="*/ 2709709 h 4575595"/>
                <a:gd name="connsiteX2" fmla="*/ 460285 w 3132814"/>
                <a:gd name="connsiteY2" fmla="*/ 2671702 h 4575595"/>
                <a:gd name="connsiteX3" fmla="*/ 481530 w 3132814"/>
                <a:gd name="connsiteY3" fmla="*/ 2285649 h 4575595"/>
                <a:gd name="connsiteX4" fmla="*/ 389583 w 3132814"/>
                <a:gd name="connsiteY4" fmla="*/ 2173411 h 4575595"/>
                <a:gd name="connsiteX5" fmla="*/ 548609 w 3132814"/>
                <a:gd name="connsiteY5" fmla="*/ 2049782 h 4575595"/>
                <a:gd name="connsiteX6" fmla="*/ 353419 w 3132814"/>
                <a:gd name="connsiteY6" fmla="*/ 1975580 h 4575595"/>
                <a:gd name="connsiteX7" fmla="*/ 460285 w 3132814"/>
                <a:gd name="connsiteY7" fmla="*/ 1770565 h 4575595"/>
                <a:gd name="connsiteX8" fmla="*/ 189081 w 3132814"/>
                <a:gd name="connsiteY8" fmla="*/ 1639784 h 4575595"/>
                <a:gd name="connsiteX9" fmla="*/ 555701 w 3132814"/>
                <a:gd name="connsiteY9" fmla="*/ 1182169 h 4575595"/>
                <a:gd name="connsiteX10" fmla="*/ 1036279 w 3132814"/>
                <a:gd name="connsiteY10" fmla="*/ 106072 h 4575595"/>
                <a:gd name="connsiteX11" fmla="*/ 2226365 w 3132814"/>
                <a:gd name="connsiteY11" fmla="*/ 35400 h 4575595"/>
                <a:gd name="connsiteX12" fmla="*/ 3132814 w 3132814"/>
                <a:gd name="connsiteY12" fmla="*/ 1299657 h 4575595"/>
                <a:gd name="connsiteX13" fmla="*/ 2520563 w 3132814"/>
                <a:gd name="connsiteY13" fmla="*/ 2229960 h 4575595"/>
                <a:gd name="connsiteX14" fmla="*/ 2433099 w 3132814"/>
                <a:gd name="connsiteY14" fmla="*/ 3120506 h 4575595"/>
                <a:gd name="connsiteX15" fmla="*/ 1375576 w 3132814"/>
                <a:gd name="connsiteY15" fmla="*/ 3549876 h 4575595"/>
                <a:gd name="connsiteX16" fmla="*/ 1558456 w 3132814"/>
                <a:gd name="connsiteY16" fmla="*/ 3064847 h 4575595"/>
                <a:gd name="connsiteX17" fmla="*/ 2425148 w 3132814"/>
                <a:gd name="connsiteY17" fmla="*/ 3518071 h 4575595"/>
                <a:gd name="connsiteX18" fmla="*/ 1335819 w 3132814"/>
                <a:gd name="connsiteY18" fmla="*/ 3732756 h 4575595"/>
                <a:gd name="connsiteX19" fmla="*/ 1319916 w 3132814"/>
                <a:gd name="connsiteY19" fmla="*/ 3446510 h 4575595"/>
                <a:gd name="connsiteX20" fmla="*/ 2496709 w 3132814"/>
                <a:gd name="connsiteY20" fmla="*/ 3756610 h 4575595"/>
                <a:gd name="connsiteX21" fmla="*/ 1502796 w 3132814"/>
                <a:gd name="connsiteY21" fmla="*/ 3979247 h 4575595"/>
                <a:gd name="connsiteX22" fmla="*/ 1391478 w 3132814"/>
                <a:gd name="connsiteY22" fmla="*/ 3788416 h 4575595"/>
                <a:gd name="connsiteX23" fmla="*/ 2456953 w 3132814"/>
                <a:gd name="connsiteY23" fmla="*/ 3931539 h 4575595"/>
                <a:gd name="connsiteX24" fmla="*/ 1757238 w 3132814"/>
                <a:gd name="connsiteY24" fmla="*/ 4209835 h 4575595"/>
                <a:gd name="connsiteX25" fmla="*/ 1876508 w 3132814"/>
                <a:gd name="connsiteY25" fmla="*/ 3971296 h 4575595"/>
                <a:gd name="connsiteX26" fmla="*/ 2250219 w 3132814"/>
                <a:gd name="connsiteY26" fmla="*/ 4209835 h 4575595"/>
                <a:gd name="connsiteX27" fmla="*/ 731520 w 3132814"/>
                <a:gd name="connsiteY27" fmla="*/ 4241640 h 4575595"/>
                <a:gd name="connsiteX28" fmla="*/ 636104 w 3132814"/>
                <a:gd name="connsiteY28" fmla="*/ 3859977 h 4575595"/>
                <a:gd name="connsiteX29" fmla="*/ 620202 w 3132814"/>
                <a:gd name="connsiteY29" fmla="*/ 4345007 h 4575595"/>
                <a:gd name="connsiteX30" fmla="*/ 508883 w 3132814"/>
                <a:gd name="connsiteY30" fmla="*/ 3677097 h 4575595"/>
                <a:gd name="connsiteX31" fmla="*/ 477078 w 3132814"/>
                <a:gd name="connsiteY31" fmla="*/ 4575595 h 4575595"/>
                <a:gd name="connsiteX32" fmla="*/ 389614 w 3132814"/>
                <a:gd name="connsiteY32" fmla="*/ 4130322 h 4575595"/>
                <a:gd name="connsiteX33" fmla="*/ 310101 w 3132814"/>
                <a:gd name="connsiteY33" fmla="*/ 4217786 h 4575595"/>
                <a:gd name="connsiteX34" fmla="*/ 0 w 3132814"/>
                <a:gd name="connsiteY34" fmla="*/ 4178030 h 4575595"/>
                <a:gd name="connsiteX0" fmla="*/ 1304014 w 3132814"/>
                <a:gd name="connsiteY0" fmla="*/ 3135260 h 4582398"/>
                <a:gd name="connsiteX1" fmla="*/ 1170592 w 3132814"/>
                <a:gd name="connsiteY1" fmla="*/ 2716512 h 4582398"/>
                <a:gd name="connsiteX2" fmla="*/ 460285 w 3132814"/>
                <a:gd name="connsiteY2" fmla="*/ 2678505 h 4582398"/>
                <a:gd name="connsiteX3" fmla="*/ 481530 w 3132814"/>
                <a:gd name="connsiteY3" fmla="*/ 2292452 h 4582398"/>
                <a:gd name="connsiteX4" fmla="*/ 389583 w 3132814"/>
                <a:gd name="connsiteY4" fmla="*/ 2180214 h 4582398"/>
                <a:gd name="connsiteX5" fmla="*/ 548609 w 3132814"/>
                <a:gd name="connsiteY5" fmla="*/ 2056585 h 4582398"/>
                <a:gd name="connsiteX6" fmla="*/ 353419 w 3132814"/>
                <a:gd name="connsiteY6" fmla="*/ 1982383 h 4582398"/>
                <a:gd name="connsiteX7" fmla="*/ 460285 w 3132814"/>
                <a:gd name="connsiteY7" fmla="*/ 1777368 h 4582398"/>
                <a:gd name="connsiteX8" fmla="*/ 189081 w 3132814"/>
                <a:gd name="connsiteY8" fmla="*/ 1646587 h 4582398"/>
                <a:gd name="connsiteX9" fmla="*/ 555701 w 3132814"/>
                <a:gd name="connsiteY9" fmla="*/ 1188972 h 4582398"/>
                <a:gd name="connsiteX10" fmla="*/ 1036279 w 3132814"/>
                <a:gd name="connsiteY10" fmla="*/ 112875 h 4582398"/>
                <a:gd name="connsiteX11" fmla="*/ 2265200 w 3132814"/>
                <a:gd name="connsiteY11" fmla="*/ 24551 h 4582398"/>
                <a:gd name="connsiteX12" fmla="*/ 3132814 w 3132814"/>
                <a:gd name="connsiteY12" fmla="*/ 1306460 h 4582398"/>
                <a:gd name="connsiteX13" fmla="*/ 2520563 w 3132814"/>
                <a:gd name="connsiteY13" fmla="*/ 2236763 h 4582398"/>
                <a:gd name="connsiteX14" fmla="*/ 2433099 w 3132814"/>
                <a:gd name="connsiteY14" fmla="*/ 3127309 h 4582398"/>
                <a:gd name="connsiteX15" fmla="*/ 1375576 w 3132814"/>
                <a:gd name="connsiteY15" fmla="*/ 3556679 h 4582398"/>
                <a:gd name="connsiteX16" fmla="*/ 1558456 w 3132814"/>
                <a:gd name="connsiteY16" fmla="*/ 3071650 h 4582398"/>
                <a:gd name="connsiteX17" fmla="*/ 2425148 w 3132814"/>
                <a:gd name="connsiteY17" fmla="*/ 3524874 h 4582398"/>
                <a:gd name="connsiteX18" fmla="*/ 1335819 w 3132814"/>
                <a:gd name="connsiteY18" fmla="*/ 3739559 h 4582398"/>
                <a:gd name="connsiteX19" fmla="*/ 1319916 w 3132814"/>
                <a:gd name="connsiteY19" fmla="*/ 3453313 h 4582398"/>
                <a:gd name="connsiteX20" fmla="*/ 2496709 w 3132814"/>
                <a:gd name="connsiteY20" fmla="*/ 3763413 h 4582398"/>
                <a:gd name="connsiteX21" fmla="*/ 1502796 w 3132814"/>
                <a:gd name="connsiteY21" fmla="*/ 3986050 h 4582398"/>
                <a:gd name="connsiteX22" fmla="*/ 1391478 w 3132814"/>
                <a:gd name="connsiteY22" fmla="*/ 3795219 h 4582398"/>
                <a:gd name="connsiteX23" fmla="*/ 2456953 w 3132814"/>
                <a:gd name="connsiteY23" fmla="*/ 3938342 h 4582398"/>
                <a:gd name="connsiteX24" fmla="*/ 1757238 w 3132814"/>
                <a:gd name="connsiteY24" fmla="*/ 4216638 h 4582398"/>
                <a:gd name="connsiteX25" fmla="*/ 1876508 w 3132814"/>
                <a:gd name="connsiteY25" fmla="*/ 3978099 h 4582398"/>
                <a:gd name="connsiteX26" fmla="*/ 2250219 w 3132814"/>
                <a:gd name="connsiteY26" fmla="*/ 4216638 h 4582398"/>
                <a:gd name="connsiteX27" fmla="*/ 731520 w 3132814"/>
                <a:gd name="connsiteY27" fmla="*/ 4248443 h 4582398"/>
                <a:gd name="connsiteX28" fmla="*/ 636104 w 3132814"/>
                <a:gd name="connsiteY28" fmla="*/ 3866780 h 4582398"/>
                <a:gd name="connsiteX29" fmla="*/ 620202 w 3132814"/>
                <a:gd name="connsiteY29" fmla="*/ 4351810 h 4582398"/>
                <a:gd name="connsiteX30" fmla="*/ 508883 w 3132814"/>
                <a:gd name="connsiteY30" fmla="*/ 3683900 h 4582398"/>
                <a:gd name="connsiteX31" fmla="*/ 477078 w 3132814"/>
                <a:gd name="connsiteY31" fmla="*/ 4582398 h 4582398"/>
                <a:gd name="connsiteX32" fmla="*/ 389614 w 3132814"/>
                <a:gd name="connsiteY32" fmla="*/ 4137125 h 4582398"/>
                <a:gd name="connsiteX33" fmla="*/ 310101 w 3132814"/>
                <a:gd name="connsiteY33" fmla="*/ 4224589 h 4582398"/>
                <a:gd name="connsiteX34" fmla="*/ 0 w 3132814"/>
                <a:gd name="connsiteY34" fmla="*/ 4184833 h 4582398"/>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097509"/>
                <a:gd name="connsiteY0" fmla="*/ 3195411 h 4642549"/>
                <a:gd name="connsiteX1" fmla="*/ 1170592 w 3097509"/>
                <a:gd name="connsiteY1" fmla="*/ 2776663 h 4642549"/>
                <a:gd name="connsiteX2" fmla="*/ 460285 w 3097509"/>
                <a:gd name="connsiteY2" fmla="*/ 2738656 h 4642549"/>
                <a:gd name="connsiteX3" fmla="*/ 481530 w 3097509"/>
                <a:gd name="connsiteY3" fmla="*/ 2352603 h 4642549"/>
                <a:gd name="connsiteX4" fmla="*/ 389583 w 3097509"/>
                <a:gd name="connsiteY4" fmla="*/ 2240365 h 4642549"/>
                <a:gd name="connsiteX5" fmla="*/ 548609 w 3097509"/>
                <a:gd name="connsiteY5" fmla="*/ 2116736 h 4642549"/>
                <a:gd name="connsiteX6" fmla="*/ 353419 w 3097509"/>
                <a:gd name="connsiteY6" fmla="*/ 2042534 h 4642549"/>
                <a:gd name="connsiteX7" fmla="*/ 460285 w 3097509"/>
                <a:gd name="connsiteY7" fmla="*/ 1837519 h 4642549"/>
                <a:gd name="connsiteX8" fmla="*/ 189081 w 3097509"/>
                <a:gd name="connsiteY8" fmla="*/ 1706738 h 4642549"/>
                <a:gd name="connsiteX9" fmla="*/ 555701 w 3097509"/>
                <a:gd name="connsiteY9" fmla="*/ 1249123 h 4642549"/>
                <a:gd name="connsiteX10" fmla="*/ 1036279 w 3097509"/>
                <a:gd name="connsiteY10" fmla="*/ 173026 h 4642549"/>
                <a:gd name="connsiteX11" fmla="*/ 2265200 w 3097509"/>
                <a:gd name="connsiteY11" fmla="*/ 84702 h 4642549"/>
                <a:gd name="connsiteX12" fmla="*/ 3097509 w 3097509"/>
                <a:gd name="connsiteY12" fmla="*/ 1366611 h 4642549"/>
                <a:gd name="connsiteX13" fmla="*/ 2520563 w 3097509"/>
                <a:gd name="connsiteY13" fmla="*/ 2296914 h 4642549"/>
                <a:gd name="connsiteX14" fmla="*/ 2433099 w 3097509"/>
                <a:gd name="connsiteY14" fmla="*/ 3187460 h 4642549"/>
                <a:gd name="connsiteX15" fmla="*/ 1375576 w 3097509"/>
                <a:gd name="connsiteY15" fmla="*/ 3616830 h 4642549"/>
                <a:gd name="connsiteX16" fmla="*/ 1558456 w 3097509"/>
                <a:gd name="connsiteY16" fmla="*/ 3131801 h 4642549"/>
                <a:gd name="connsiteX17" fmla="*/ 2425148 w 3097509"/>
                <a:gd name="connsiteY17" fmla="*/ 3585025 h 4642549"/>
                <a:gd name="connsiteX18" fmla="*/ 1335819 w 3097509"/>
                <a:gd name="connsiteY18" fmla="*/ 3799710 h 4642549"/>
                <a:gd name="connsiteX19" fmla="*/ 1319916 w 3097509"/>
                <a:gd name="connsiteY19" fmla="*/ 3513464 h 4642549"/>
                <a:gd name="connsiteX20" fmla="*/ 2496709 w 3097509"/>
                <a:gd name="connsiteY20" fmla="*/ 3823564 h 4642549"/>
                <a:gd name="connsiteX21" fmla="*/ 1502796 w 3097509"/>
                <a:gd name="connsiteY21" fmla="*/ 4046201 h 4642549"/>
                <a:gd name="connsiteX22" fmla="*/ 1391478 w 3097509"/>
                <a:gd name="connsiteY22" fmla="*/ 3855370 h 4642549"/>
                <a:gd name="connsiteX23" fmla="*/ 2456953 w 3097509"/>
                <a:gd name="connsiteY23" fmla="*/ 3998493 h 4642549"/>
                <a:gd name="connsiteX24" fmla="*/ 1757238 w 3097509"/>
                <a:gd name="connsiteY24" fmla="*/ 4276789 h 4642549"/>
                <a:gd name="connsiteX25" fmla="*/ 1876508 w 3097509"/>
                <a:gd name="connsiteY25" fmla="*/ 4038250 h 4642549"/>
                <a:gd name="connsiteX26" fmla="*/ 2250219 w 3097509"/>
                <a:gd name="connsiteY26" fmla="*/ 4276789 h 4642549"/>
                <a:gd name="connsiteX27" fmla="*/ 731520 w 3097509"/>
                <a:gd name="connsiteY27" fmla="*/ 4308594 h 4642549"/>
                <a:gd name="connsiteX28" fmla="*/ 636104 w 3097509"/>
                <a:gd name="connsiteY28" fmla="*/ 3926931 h 4642549"/>
                <a:gd name="connsiteX29" fmla="*/ 620202 w 3097509"/>
                <a:gd name="connsiteY29" fmla="*/ 4411961 h 4642549"/>
                <a:gd name="connsiteX30" fmla="*/ 508883 w 3097509"/>
                <a:gd name="connsiteY30" fmla="*/ 3744051 h 4642549"/>
                <a:gd name="connsiteX31" fmla="*/ 477078 w 3097509"/>
                <a:gd name="connsiteY31" fmla="*/ 4642549 h 4642549"/>
                <a:gd name="connsiteX32" fmla="*/ 389614 w 3097509"/>
                <a:gd name="connsiteY32" fmla="*/ 4197276 h 4642549"/>
                <a:gd name="connsiteX33" fmla="*/ 310101 w 3097509"/>
                <a:gd name="connsiteY33" fmla="*/ 4284740 h 4642549"/>
                <a:gd name="connsiteX34" fmla="*/ 0 w 3097509"/>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7794 w 3100667"/>
                <a:gd name="connsiteY15" fmla="*/ 3152155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20829 w 3100667"/>
                <a:gd name="connsiteY26" fmla="*/ 4290910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1391478 w 3100667"/>
                <a:gd name="connsiteY20" fmla="*/ 3855370 h 4642549"/>
                <a:gd name="connsiteX21" fmla="*/ 2393404 w 3100667"/>
                <a:gd name="connsiteY21" fmla="*/ 4051451 h 4642549"/>
                <a:gd name="connsiteX22" fmla="*/ 1757238 w 3100667"/>
                <a:gd name="connsiteY22" fmla="*/ 4276789 h 4642549"/>
                <a:gd name="connsiteX23" fmla="*/ 1876508 w 3100667"/>
                <a:gd name="connsiteY23" fmla="*/ 4038250 h 4642549"/>
                <a:gd name="connsiteX24" fmla="*/ 2317299 w 3100667"/>
                <a:gd name="connsiteY24" fmla="*/ 4315623 h 4642549"/>
                <a:gd name="connsiteX25" fmla="*/ 731520 w 3100667"/>
                <a:gd name="connsiteY25" fmla="*/ 4308594 h 4642549"/>
                <a:gd name="connsiteX26" fmla="*/ 636104 w 3100667"/>
                <a:gd name="connsiteY26" fmla="*/ 3926931 h 4642549"/>
                <a:gd name="connsiteX27" fmla="*/ 620202 w 3100667"/>
                <a:gd name="connsiteY27" fmla="*/ 4411961 h 4642549"/>
                <a:gd name="connsiteX28" fmla="*/ 508883 w 3100667"/>
                <a:gd name="connsiteY28" fmla="*/ 3744051 h 4642549"/>
                <a:gd name="connsiteX29" fmla="*/ 477078 w 3100667"/>
                <a:gd name="connsiteY29" fmla="*/ 4642549 h 4642549"/>
                <a:gd name="connsiteX30" fmla="*/ 389614 w 3100667"/>
                <a:gd name="connsiteY30" fmla="*/ 4197276 h 4642549"/>
                <a:gd name="connsiteX31" fmla="*/ 310101 w 3100667"/>
                <a:gd name="connsiteY31" fmla="*/ 4284740 h 4642549"/>
                <a:gd name="connsiteX32" fmla="*/ 0 w 3100667"/>
                <a:gd name="connsiteY32"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1876508 w 3100667"/>
                <a:gd name="connsiteY22" fmla="*/ 4038250 h 4642549"/>
                <a:gd name="connsiteX23" fmla="*/ 2317299 w 3100667"/>
                <a:gd name="connsiteY23" fmla="*/ 4315623 h 4642549"/>
                <a:gd name="connsiteX24" fmla="*/ 731520 w 3100667"/>
                <a:gd name="connsiteY24" fmla="*/ 4308594 h 4642549"/>
                <a:gd name="connsiteX25" fmla="*/ 636104 w 3100667"/>
                <a:gd name="connsiteY25" fmla="*/ 3926931 h 4642549"/>
                <a:gd name="connsiteX26" fmla="*/ 620202 w 3100667"/>
                <a:gd name="connsiteY26" fmla="*/ 4411961 h 4642549"/>
                <a:gd name="connsiteX27" fmla="*/ 508883 w 3100667"/>
                <a:gd name="connsiteY27" fmla="*/ 3744051 h 4642549"/>
                <a:gd name="connsiteX28" fmla="*/ 477078 w 3100667"/>
                <a:gd name="connsiteY28" fmla="*/ 4642549 h 4642549"/>
                <a:gd name="connsiteX29" fmla="*/ 389614 w 3100667"/>
                <a:gd name="connsiteY29" fmla="*/ 4197276 h 4642549"/>
                <a:gd name="connsiteX30" fmla="*/ 310101 w 3100667"/>
                <a:gd name="connsiteY30" fmla="*/ 4284740 h 4642549"/>
                <a:gd name="connsiteX31" fmla="*/ 0 w 3100667"/>
                <a:gd name="connsiteY31"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66726 w 3100667"/>
                <a:gd name="connsiteY22" fmla="*/ 4266196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473578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08413 w 3100667"/>
                <a:gd name="connsiteY28" fmla="*/ 4190215 h 4639018"/>
                <a:gd name="connsiteX29" fmla="*/ 310101 w 3100667"/>
                <a:gd name="connsiteY29" fmla="*/ 4284740 h 4639018"/>
                <a:gd name="connsiteX30" fmla="*/ 0 w 3100667"/>
                <a:gd name="connsiteY30" fmla="*/ 4244984 h 4639018"/>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08413 w 3100667"/>
                <a:gd name="connsiteY28" fmla="*/ 4190215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6658 w 3100667"/>
                <a:gd name="connsiteY28" fmla="*/ 4176093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67735 w 3100667"/>
                <a:gd name="connsiteY29" fmla="*/ 4323576 h 4631957"/>
                <a:gd name="connsiteX30" fmla="*/ 0 w 3100667"/>
                <a:gd name="connsiteY30" fmla="*/ 4244984 h 4631957"/>
                <a:gd name="connsiteX0" fmla="*/ 1388746 w 3185399"/>
                <a:gd name="connsiteY0" fmla="*/ 3195411 h 4631957"/>
                <a:gd name="connsiteX1" fmla="*/ 1255324 w 3185399"/>
                <a:gd name="connsiteY1" fmla="*/ 2776663 h 4631957"/>
                <a:gd name="connsiteX2" fmla="*/ 545017 w 3185399"/>
                <a:gd name="connsiteY2" fmla="*/ 2738656 h 4631957"/>
                <a:gd name="connsiteX3" fmla="*/ 566262 w 3185399"/>
                <a:gd name="connsiteY3" fmla="*/ 2352603 h 4631957"/>
                <a:gd name="connsiteX4" fmla="*/ 474315 w 3185399"/>
                <a:gd name="connsiteY4" fmla="*/ 2240365 h 4631957"/>
                <a:gd name="connsiteX5" fmla="*/ 633341 w 3185399"/>
                <a:gd name="connsiteY5" fmla="*/ 2116736 h 4631957"/>
                <a:gd name="connsiteX6" fmla="*/ 438151 w 3185399"/>
                <a:gd name="connsiteY6" fmla="*/ 2042534 h 4631957"/>
                <a:gd name="connsiteX7" fmla="*/ 545017 w 3185399"/>
                <a:gd name="connsiteY7" fmla="*/ 1837519 h 4631957"/>
                <a:gd name="connsiteX8" fmla="*/ 273813 w 3185399"/>
                <a:gd name="connsiteY8" fmla="*/ 1706738 h 4631957"/>
                <a:gd name="connsiteX9" fmla="*/ 640433 w 3185399"/>
                <a:gd name="connsiteY9" fmla="*/ 1249123 h 4631957"/>
                <a:gd name="connsiteX10" fmla="*/ 1121011 w 3185399"/>
                <a:gd name="connsiteY10" fmla="*/ 173026 h 4631957"/>
                <a:gd name="connsiteX11" fmla="*/ 2349932 w 3185399"/>
                <a:gd name="connsiteY11" fmla="*/ 84702 h 4631957"/>
                <a:gd name="connsiteX12" fmla="*/ 3182241 w 3185399"/>
                <a:gd name="connsiteY12" fmla="*/ 1366611 h 4631957"/>
                <a:gd name="connsiteX13" fmla="*/ 2605295 w 3185399"/>
                <a:gd name="connsiteY13" fmla="*/ 2335750 h 4631957"/>
                <a:gd name="connsiteX14" fmla="*/ 2545646 w 3185399"/>
                <a:gd name="connsiteY14" fmla="*/ 3127719 h 4631957"/>
                <a:gd name="connsiteX15" fmla="*/ 1396759 w 3185399"/>
                <a:gd name="connsiteY15" fmla="*/ 3373226 h 4631957"/>
                <a:gd name="connsiteX16" fmla="*/ 2559308 w 3185399"/>
                <a:gd name="connsiteY16" fmla="*/ 3394378 h 4631957"/>
                <a:gd name="connsiteX17" fmla="*/ 1431142 w 3185399"/>
                <a:gd name="connsiteY17" fmla="*/ 3665551 h 4631957"/>
                <a:gd name="connsiteX18" fmla="*/ 2553197 w 3185399"/>
                <a:gd name="connsiteY18" fmla="*/ 3664691 h 4631957"/>
                <a:gd name="connsiteX19" fmla="*/ 1520449 w 3185399"/>
                <a:gd name="connsiteY19" fmla="*/ 3901450 h 4631957"/>
                <a:gd name="connsiteX20" fmla="*/ 2495788 w 3185399"/>
                <a:gd name="connsiteY20" fmla="*/ 3963188 h 4631957"/>
                <a:gd name="connsiteX21" fmla="*/ 1633671 w 3185399"/>
                <a:gd name="connsiteY21" fmla="*/ 4107326 h 4631957"/>
                <a:gd name="connsiteX22" fmla="*/ 2469110 w 3185399"/>
                <a:gd name="connsiteY22" fmla="*/ 4290910 h 4631957"/>
                <a:gd name="connsiteX23" fmla="*/ 816252 w 3185399"/>
                <a:gd name="connsiteY23" fmla="*/ 4308594 h 4631957"/>
                <a:gd name="connsiteX24" fmla="*/ 766733 w 3185399"/>
                <a:gd name="connsiteY24" fmla="*/ 3923400 h 4631957"/>
                <a:gd name="connsiteX25" fmla="*/ 683751 w 3185399"/>
                <a:gd name="connsiteY25" fmla="*/ 4408430 h 4631957"/>
                <a:gd name="connsiteX26" fmla="*/ 558310 w 3185399"/>
                <a:gd name="connsiteY26" fmla="*/ 3744051 h 4631957"/>
                <a:gd name="connsiteX27" fmla="*/ 505322 w 3185399"/>
                <a:gd name="connsiteY27" fmla="*/ 4631957 h 4631957"/>
                <a:gd name="connsiteX28" fmla="*/ 417860 w 3185399"/>
                <a:gd name="connsiteY28" fmla="*/ 4109014 h 4631957"/>
                <a:gd name="connsiteX29" fmla="*/ 352467 w 3185399"/>
                <a:gd name="connsiteY29" fmla="*/ 4323576 h 4631957"/>
                <a:gd name="connsiteX30" fmla="*/ 0 w 3185399"/>
                <a:gd name="connsiteY30" fmla="*/ 4305002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73650 w 3206582"/>
                <a:gd name="connsiteY29" fmla="*/ 4323576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551052"/>
                <a:gd name="connsiteX1" fmla="*/ 1276507 w 3206582"/>
                <a:gd name="connsiteY1" fmla="*/ 2776663 h 4551052"/>
                <a:gd name="connsiteX2" fmla="*/ 583252 w 3206582"/>
                <a:gd name="connsiteY2" fmla="*/ 2789811 h 4551052"/>
                <a:gd name="connsiteX3" fmla="*/ 587445 w 3206582"/>
                <a:gd name="connsiteY3" fmla="*/ 2352603 h 4551052"/>
                <a:gd name="connsiteX4" fmla="*/ 495498 w 3206582"/>
                <a:gd name="connsiteY4" fmla="*/ 2240365 h 4551052"/>
                <a:gd name="connsiteX5" fmla="*/ 654524 w 3206582"/>
                <a:gd name="connsiteY5" fmla="*/ 2116736 h 4551052"/>
                <a:gd name="connsiteX6" fmla="*/ 459334 w 3206582"/>
                <a:gd name="connsiteY6" fmla="*/ 2042534 h 4551052"/>
                <a:gd name="connsiteX7" fmla="*/ 566200 w 3206582"/>
                <a:gd name="connsiteY7" fmla="*/ 1837519 h 4551052"/>
                <a:gd name="connsiteX8" fmla="*/ 294996 w 3206582"/>
                <a:gd name="connsiteY8" fmla="*/ 1706738 h 4551052"/>
                <a:gd name="connsiteX9" fmla="*/ 661616 w 3206582"/>
                <a:gd name="connsiteY9" fmla="*/ 1249123 h 4551052"/>
                <a:gd name="connsiteX10" fmla="*/ 1142194 w 3206582"/>
                <a:gd name="connsiteY10" fmla="*/ 173026 h 4551052"/>
                <a:gd name="connsiteX11" fmla="*/ 2371115 w 3206582"/>
                <a:gd name="connsiteY11" fmla="*/ 84702 h 4551052"/>
                <a:gd name="connsiteX12" fmla="*/ 3203424 w 3206582"/>
                <a:gd name="connsiteY12" fmla="*/ 1366611 h 4551052"/>
                <a:gd name="connsiteX13" fmla="*/ 2626478 w 3206582"/>
                <a:gd name="connsiteY13" fmla="*/ 2335750 h 4551052"/>
                <a:gd name="connsiteX14" fmla="*/ 2566829 w 3206582"/>
                <a:gd name="connsiteY14" fmla="*/ 3127719 h 4551052"/>
                <a:gd name="connsiteX15" fmla="*/ 1417942 w 3206582"/>
                <a:gd name="connsiteY15" fmla="*/ 3373226 h 4551052"/>
                <a:gd name="connsiteX16" fmla="*/ 2580491 w 3206582"/>
                <a:gd name="connsiteY16" fmla="*/ 3394378 h 4551052"/>
                <a:gd name="connsiteX17" fmla="*/ 1452325 w 3206582"/>
                <a:gd name="connsiteY17" fmla="*/ 3665551 h 4551052"/>
                <a:gd name="connsiteX18" fmla="*/ 2574380 w 3206582"/>
                <a:gd name="connsiteY18" fmla="*/ 3664691 h 4551052"/>
                <a:gd name="connsiteX19" fmla="*/ 1541632 w 3206582"/>
                <a:gd name="connsiteY19" fmla="*/ 3901450 h 4551052"/>
                <a:gd name="connsiteX20" fmla="*/ 2516971 w 3206582"/>
                <a:gd name="connsiteY20" fmla="*/ 3963188 h 4551052"/>
                <a:gd name="connsiteX21" fmla="*/ 1654854 w 3206582"/>
                <a:gd name="connsiteY21" fmla="*/ 4107326 h 4551052"/>
                <a:gd name="connsiteX22" fmla="*/ 2490293 w 3206582"/>
                <a:gd name="connsiteY22" fmla="*/ 4290910 h 4551052"/>
                <a:gd name="connsiteX23" fmla="*/ 837435 w 3206582"/>
                <a:gd name="connsiteY23" fmla="*/ 4308594 h 4551052"/>
                <a:gd name="connsiteX24" fmla="*/ 787916 w 3206582"/>
                <a:gd name="connsiteY24" fmla="*/ 3923400 h 4551052"/>
                <a:gd name="connsiteX25" fmla="*/ 704934 w 3206582"/>
                <a:gd name="connsiteY25" fmla="*/ 4408430 h 4551052"/>
                <a:gd name="connsiteX26" fmla="*/ 579493 w 3206582"/>
                <a:gd name="connsiteY26" fmla="*/ 3744051 h 4551052"/>
                <a:gd name="connsiteX27" fmla="*/ 523616 w 3206582"/>
                <a:gd name="connsiteY27" fmla="*/ 4551052 h 4551052"/>
                <a:gd name="connsiteX28" fmla="*/ 439043 w 3206582"/>
                <a:gd name="connsiteY28" fmla="*/ 4109014 h 4551052"/>
                <a:gd name="connsiteX29" fmla="*/ 366589 w 3206582"/>
                <a:gd name="connsiteY29" fmla="*/ 4312985 h 4551052"/>
                <a:gd name="connsiteX30" fmla="*/ 0 w 3206582"/>
                <a:gd name="connsiteY30" fmla="*/ 4319124 h 455105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79493 w 3206582"/>
                <a:gd name="connsiteY26" fmla="*/ 374405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2207863 w 4004516"/>
                <a:gd name="connsiteY0" fmla="*/ 3195411 h 4553942"/>
                <a:gd name="connsiteX1" fmla="*/ 2074441 w 4004516"/>
                <a:gd name="connsiteY1" fmla="*/ 2776663 h 4553942"/>
                <a:gd name="connsiteX2" fmla="*/ 1381186 w 4004516"/>
                <a:gd name="connsiteY2" fmla="*/ 2789811 h 4553942"/>
                <a:gd name="connsiteX3" fmla="*/ 1385379 w 4004516"/>
                <a:gd name="connsiteY3" fmla="*/ 2352603 h 4553942"/>
                <a:gd name="connsiteX4" fmla="*/ 1293432 w 4004516"/>
                <a:gd name="connsiteY4" fmla="*/ 2240365 h 4553942"/>
                <a:gd name="connsiteX5" fmla="*/ 1452458 w 4004516"/>
                <a:gd name="connsiteY5" fmla="*/ 2116736 h 4553942"/>
                <a:gd name="connsiteX6" fmla="*/ 1257268 w 4004516"/>
                <a:gd name="connsiteY6" fmla="*/ 2042534 h 4553942"/>
                <a:gd name="connsiteX7" fmla="*/ 1364134 w 4004516"/>
                <a:gd name="connsiteY7" fmla="*/ 1837519 h 4553942"/>
                <a:gd name="connsiteX8" fmla="*/ 1092930 w 4004516"/>
                <a:gd name="connsiteY8" fmla="*/ 1706738 h 4553942"/>
                <a:gd name="connsiteX9" fmla="*/ 1459550 w 4004516"/>
                <a:gd name="connsiteY9" fmla="*/ 1249123 h 4553942"/>
                <a:gd name="connsiteX10" fmla="*/ 1940128 w 4004516"/>
                <a:gd name="connsiteY10" fmla="*/ 173026 h 4553942"/>
                <a:gd name="connsiteX11" fmla="*/ 3169049 w 4004516"/>
                <a:gd name="connsiteY11" fmla="*/ 84702 h 4553942"/>
                <a:gd name="connsiteX12" fmla="*/ 4001358 w 4004516"/>
                <a:gd name="connsiteY12" fmla="*/ 1366611 h 4553942"/>
                <a:gd name="connsiteX13" fmla="*/ 3424412 w 4004516"/>
                <a:gd name="connsiteY13" fmla="*/ 2335750 h 4553942"/>
                <a:gd name="connsiteX14" fmla="*/ 3364763 w 4004516"/>
                <a:gd name="connsiteY14" fmla="*/ 3127719 h 4553942"/>
                <a:gd name="connsiteX15" fmla="*/ 2215876 w 4004516"/>
                <a:gd name="connsiteY15" fmla="*/ 3373226 h 4553942"/>
                <a:gd name="connsiteX16" fmla="*/ 3378425 w 4004516"/>
                <a:gd name="connsiteY16" fmla="*/ 3394378 h 4553942"/>
                <a:gd name="connsiteX17" fmla="*/ 2250259 w 4004516"/>
                <a:gd name="connsiteY17" fmla="*/ 3665551 h 4553942"/>
                <a:gd name="connsiteX18" fmla="*/ 3372314 w 4004516"/>
                <a:gd name="connsiteY18" fmla="*/ 3664691 h 4553942"/>
                <a:gd name="connsiteX19" fmla="*/ 2339566 w 4004516"/>
                <a:gd name="connsiteY19" fmla="*/ 3901450 h 4553942"/>
                <a:gd name="connsiteX20" fmla="*/ 3314905 w 4004516"/>
                <a:gd name="connsiteY20" fmla="*/ 3963188 h 4553942"/>
                <a:gd name="connsiteX21" fmla="*/ 2452788 w 4004516"/>
                <a:gd name="connsiteY21" fmla="*/ 4107326 h 4553942"/>
                <a:gd name="connsiteX22" fmla="*/ 3288227 w 4004516"/>
                <a:gd name="connsiteY22" fmla="*/ 4290910 h 4553942"/>
                <a:gd name="connsiteX23" fmla="*/ 1635369 w 4004516"/>
                <a:gd name="connsiteY23" fmla="*/ 4308594 h 4553942"/>
                <a:gd name="connsiteX24" fmla="*/ 1565624 w 4004516"/>
                <a:gd name="connsiteY24" fmla="*/ 3917621 h 4553942"/>
                <a:gd name="connsiteX25" fmla="*/ 1502868 w 4004516"/>
                <a:gd name="connsiteY25" fmla="*/ 4408430 h 4553942"/>
                <a:gd name="connsiteX26" fmla="*/ 1409210 w 4004516"/>
                <a:gd name="connsiteY26" fmla="*/ 3735382 h 4553942"/>
                <a:gd name="connsiteX27" fmla="*/ 1307102 w 4004516"/>
                <a:gd name="connsiteY27" fmla="*/ 4553942 h 4553942"/>
                <a:gd name="connsiteX28" fmla="*/ 1236977 w 4004516"/>
                <a:gd name="connsiteY28" fmla="*/ 4013661 h 4553942"/>
                <a:gd name="connsiteX29" fmla="*/ 1164523 w 4004516"/>
                <a:gd name="connsiteY29" fmla="*/ 4312985 h 4553942"/>
                <a:gd name="connsiteX30" fmla="*/ 0 w 4004516"/>
                <a:gd name="connsiteY30" fmla="*/ 4310057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1173590 w 4013583"/>
                <a:gd name="connsiteY29" fmla="*/ 4312985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110032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055628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418277 w 4013583"/>
                <a:gd name="connsiteY26" fmla="*/ 3735382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371076 w 4167729"/>
                <a:gd name="connsiteY0" fmla="*/ 3195411 h 4508606"/>
                <a:gd name="connsiteX1" fmla="*/ 2237654 w 4167729"/>
                <a:gd name="connsiteY1" fmla="*/ 2776663 h 4508606"/>
                <a:gd name="connsiteX2" fmla="*/ 1544399 w 4167729"/>
                <a:gd name="connsiteY2" fmla="*/ 2789811 h 4508606"/>
                <a:gd name="connsiteX3" fmla="*/ 1548592 w 4167729"/>
                <a:gd name="connsiteY3" fmla="*/ 2352603 h 4508606"/>
                <a:gd name="connsiteX4" fmla="*/ 1456645 w 4167729"/>
                <a:gd name="connsiteY4" fmla="*/ 2240365 h 4508606"/>
                <a:gd name="connsiteX5" fmla="*/ 1615671 w 4167729"/>
                <a:gd name="connsiteY5" fmla="*/ 2116736 h 4508606"/>
                <a:gd name="connsiteX6" fmla="*/ 1420481 w 4167729"/>
                <a:gd name="connsiteY6" fmla="*/ 2042534 h 4508606"/>
                <a:gd name="connsiteX7" fmla="*/ 1527347 w 4167729"/>
                <a:gd name="connsiteY7" fmla="*/ 1837519 h 4508606"/>
                <a:gd name="connsiteX8" fmla="*/ 1256143 w 4167729"/>
                <a:gd name="connsiteY8" fmla="*/ 1706738 h 4508606"/>
                <a:gd name="connsiteX9" fmla="*/ 1622763 w 4167729"/>
                <a:gd name="connsiteY9" fmla="*/ 1249123 h 4508606"/>
                <a:gd name="connsiteX10" fmla="*/ 2103341 w 4167729"/>
                <a:gd name="connsiteY10" fmla="*/ 173026 h 4508606"/>
                <a:gd name="connsiteX11" fmla="*/ 3332262 w 4167729"/>
                <a:gd name="connsiteY11" fmla="*/ 84702 h 4508606"/>
                <a:gd name="connsiteX12" fmla="*/ 4164571 w 4167729"/>
                <a:gd name="connsiteY12" fmla="*/ 1366611 h 4508606"/>
                <a:gd name="connsiteX13" fmla="*/ 3587625 w 4167729"/>
                <a:gd name="connsiteY13" fmla="*/ 2335750 h 4508606"/>
                <a:gd name="connsiteX14" fmla="*/ 3527976 w 4167729"/>
                <a:gd name="connsiteY14" fmla="*/ 3127719 h 4508606"/>
                <a:gd name="connsiteX15" fmla="*/ 2379089 w 4167729"/>
                <a:gd name="connsiteY15" fmla="*/ 3373226 h 4508606"/>
                <a:gd name="connsiteX16" fmla="*/ 3541638 w 4167729"/>
                <a:gd name="connsiteY16" fmla="*/ 3394378 h 4508606"/>
                <a:gd name="connsiteX17" fmla="*/ 2413472 w 4167729"/>
                <a:gd name="connsiteY17" fmla="*/ 3665551 h 4508606"/>
                <a:gd name="connsiteX18" fmla="*/ 3535527 w 4167729"/>
                <a:gd name="connsiteY18" fmla="*/ 3664691 h 4508606"/>
                <a:gd name="connsiteX19" fmla="*/ 2502779 w 4167729"/>
                <a:gd name="connsiteY19" fmla="*/ 3901450 h 4508606"/>
                <a:gd name="connsiteX20" fmla="*/ 3478118 w 4167729"/>
                <a:gd name="connsiteY20" fmla="*/ 3963188 h 4508606"/>
                <a:gd name="connsiteX21" fmla="*/ 2616001 w 4167729"/>
                <a:gd name="connsiteY21" fmla="*/ 4107326 h 4508606"/>
                <a:gd name="connsiteX22" fmla="*/ 3451440 w 4167729"/>
                <a:gd name="connsiteY22" fmla="*/ 4290910 h 4508606"/>
                <a:gd name="connsiteX23" fmla="*/ 1762312 w 4167729"/>
                <a:gd name="connsiteY23" fmla="*/ 4326729 h 4508606"/>
                <a:gd name="connsiteX24" fmla="*/ 1647230 w 4167729"/>
                <a:gd name="connsiteY24" fmla="*/ 3908554 h 4508606"/>
                <a:gd name="connsiteX25" fmla="*/ 1548204 w 4167729"/>
                <a:gd name="connsiteY25" fmla="*/ 4426565 h 4508606"/>
                <a:gd name="connsiteX26" fmla="*/ 1436411 w 4167729"/>
                <a:gd name="connsiteY26" fmla="*/ 3726314 h 4508606"/>
                <a:gd name="connsiteX27" fmla="*/ 1298034 w 4167729"/>
                <a:gd name="connsiteY27" fmla="*/ 4508606 h 4508606"/>
                <a:gd name="connsiteX28" fmla="*/ 1164437 w 4167729"/>
                <a:gd name="connsiteY28" fmla="*/ 3968324 h 4508606"/>
                <a:gd name="connsiteX29" fmla="*/ 1091983 w 4167729"/>
                <a:gd name="connsiteY29" fmla="*/ 4312984 h 4508606"/>
                <a:gd name="connsiteX30" fmla="*/ 0 w 4167729"/>
                <a:gd name="connsiteY30" fmla="*/ 4328191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176796" h="4508606">
                  <a:moveTo>
                    <a:pt x="2380143" y="3195411"/>
                  </a:moveTo>
                  <a:lnTo>
                    <a:pt x="2246721" y="2776663"/>
                  </a:lnTo>
                  <a:cubicBezTo>
                    <a:pt x="2019367" y="2842842"/>
                    <a:pt x="1738454" y="2868383"/>
                    <a:pt x="1553466" y="2789811"/>
                  </a:cubicBezTo>
                  <a:cubicBezTo>
                    <a:pt x="1376723" y="2693528"/>
                    <a:pt x="1548224" y="2482464"/>
                    <a:pt x="1557659" y="2352603"/>
                  </a:cubicBezTo>
                  <a:lnTo>
                    <a:pt x="1465712" y="2240365"/>
                  </a:lnTo>
                  <a:cubicBezTo>
                    <a:pt x="1406922" y="2192094"/>
                    <a:pt x="1581144" y="2150885"/>
                    <a:pt x="1624738" y="2116736"/>
                  </a:cubicBezTo>
                  <a:cubicBezTo>
                    <a:pt x="1549084" y="2102593"/>
                    <a:pt x="1508734" y="2088450"/>
                    <a:pt x="1429548" y="2042534"/>
                  </a:cubicBezTo>
                  <a:cubicBezTo>
                    <a:pt x="1383969" y="1991849"/>
                    <a:pt x="1509860" y="1942127"/>
                    <a:pt x="1536414" y="1837519"/>
                  </a:cubicBezTo>
                  <a:cubicBezTo>
                    <a:pt x="1428361" y="1791436"/>
                    <a:pt x="1235573" y="1750332"/>
                    <a:pt x="1265210" y="1706738"/>
                  </a:cubicBezTo>
                  <a:lnTo>
                    <a:pt x="1640899" y="1276325"/>
                  </a:lnTo>
                  <a:cubicBezTo>
                    <a:pt x="1764746" y="1031297"/>
                    <a:pt x="1461475" y="611750"/>
                    <a:pt x="2112408" y="173026"/>
                  </a:cubicBezTo>
                  <a:cubicBezTo>
                    <a:pt x="2487920" y="-30587"/>
                    <a:pt x="2912860" y="-47083"/>
                    <a:pt x="3341329" y="84702"/>
                  </a:cubicBezTo>
                  <a:cubicBezTo>
                    <a:pt x="3750571" y="201321"/>
                    <a:pt x="4219831" y="748661"/>
                    <a:pt x="4173638" y="1366611"/>
                  </a:cubicBezTo>
                  <a:cubicBezTo>
                    <a:pt x="4122543" y="1793219"/>
                    <a:pt x="3817251" y="2064484"/>
                    <a:pt x="3596692" y="2335750"/>
                  </a:cubicBezTo>
                  <a:cubicBezTo>
                    <a:pt x="3480590" y="2630445"/>
                    <a:pt x="3547819" y="2956572"/>
                    <a:pt x="3537043" y="3127719"/>
                  </a:cubicBezTo>
                  <a:cubicBezTo>
                    <a:pt x="3346212" y="3341232"/>
                    <a:pt x="2407939" y="3623213"/>
                    <a:pt x="2388156" y="3373226"/>
                  </a:cubicBezTo>
                  <a:cubicBezTo>
                    <a:pt x="2391021" y="3058736"/>
                    <a:pt x="3546150" y="3153245"/>
                    <a:pt x="3550705" y="3394378"/>
                  </a:cubicBezTo>
                  <a:cubicBezTo>
                    <a:pt x="3544175" y="3551847"/>
                    <a:pt x="2432597" y="3938802"/>
                    <a:pt x="2422539" y="3665551"/>
                  </a:cubicBezTo>
                  <a:cubicBezTo>
                    <a:pt x="2408203" y="3389885"/>
                    <a:pt x="3551870" y="3484923"/>
                    <a:pt x="3544594" y="3664691"/>
                  </a:cubicBezTo>
                  <a:cubicBezTo>
                    <a:pt x="3554571" y="3891891"/>
                    <a:pt x="2512459" y="4129684"/>
                    <a:pt x="2511846" y="3901450"/>
                  </a:cubicBezTo>
                  <a:cubicBezTo>
                    <a:pt x="2494500" y="3663126"/>
                    <a:pt x="3479817" y="3781383"/>
                    <a:pt x="3487185" y="3963188"/>
                  </a:cubicBezTo>
                  <a:cubicBezTo>
                    <a:pt x="3511673" y="4154807"/>
                    <a:pt x="2632353" y="4371141"/>
                    <a:pt x="2625068" y="4107326"/>
                  </a:cubicBezTo>
                  <a:cubicBezTo>
                    <a:pt x="2650529" y="3888434"/>
                    <a:pt x="3622163" y="4297972"/>
                    <a:pt x="3460507" y="4290910"/>
                  </a:cubicBezTo>
                  <a:lnTo>
                    <a:pt x="1771379" y="4326729"/>
                  </a:lnTo>
                  <a:cubicBezTo>
                    <a:pt x="1733018" y="4187337"/>
                    <a:pt x="1712793" y="4093283"/>
                    <a:pt x="1656297" y="3908554"/>
                  </a:cubicBezTo>
                  <a:cubicBezTo>
                    <a:pt x="1623288" y="4081224"/>
                    <a:pt x="1590280" y="4199491"/>
                    <a:pt x="1557271" y="4426565"/>
                  </a:cubicBezTo>
                  <a:cubicBezTo>
                    <a:pt x="1521236" y="4203179"/>
                    <a:pt x="1502538" y="4073053"/>
                    <a:pt x="1445478" y="3726314"/>
                  </a:cubicBezTo>
                  <a:cubicBezTo>
                    <a:pt x="1381879" y="4028704"/>
                    <a:pt x="1357775" y="4213920"/>
                    <a:pt x="1307101" y="4508606"/>
                  </a:cubicBezTo>
                  <a:cubicBezTo>
                    <a:pt x="1235897" y="4213334"/>
                    <a:pt x="1238927" y="4160773"/>
                    <a:pt x="1173504" y="3968324"/>
                  </a:cubicBezTo>
                  <a:cubicBezTo>
                    <a:pt x="1136504" y="4138528"/>
                    <a:pt x="1125720" y="4222556"/>
                    <a:pt x="1101050" y="4312984"/>
                  </a:cubicBezTo>
                  <a:cubicBezTo>
                    <a:pt x="973076" y="4317920"/>
                    <a:pt x="122196" y="4317077"/>
                    <a:pt x="0" y="4319123"/>
                  </a:cubicBezTo>
                </a:path>
              </a:pathLst>
            </a:cu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solidFill>
                  <a:schemeClr val="bg1"/>
                </a:solidFill>
              </a:endParaRPr>
            </a:p>
          </p:txBody>
        </p:sp>
        <p:sp>
          <p:nvSpPr>
            <p:cNvPr id="54" name="Oval 37">
              <a:extLst>
                <a:ext uri="{FF2B5EF4-FFF2-40B4-BE49-F238E27FC236}">
                  <a16:creationId xmlns:a16="http://schemas.microsoft.com/office/drawing/2014/main" id="{62CA15CA-7939-4E05-AF29-0FBC03BEE6A5}"/>
                </a:ext>
              </a:extLst>
            </p:cNvPr>
            <p:cNvSpPr/>
            <p:nvPr/>
          </p:nvSpPr>
          <p:spPr>
            <a:xfrm rot="18000000">
              <a:off x="6463701" y="1954213"/>
              <a:ext cx="1350633" cy="2037696"/>
            </a:xfrm>
            <a:custGeom>
              <a:avLst/>
              <a:gdLst>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584367 w 1170491"/>
                <a:gd name="connsiteY20" fmla="*/ 347971 h 1745209"/>
                <a:gd name="connsiteX21" fmla="*/ 732836 w 1170491"/>
                <a:gd name="connsiteY21" fmla="*/ 150639 h 1745209"/>
                <a:gd name="connsiteX22" fmla="*/ 749842 w 1170491"/>
                <a:gd name="connsiteY22" fmla="*/ 147205 h 1745209"/>
                <a:gd name="connsiteX23" fmla="*/ 920515 w 1170491"/>
                <a:gd name="connsiteY23" fmla="*/ 317877 h 1745209"/>
                <a:gd name="connsiteX24" fmla="*/ 910716 w 1170491"/>
                <a:gd name="connsiteY24" fmla="*/ 366417 h 1745209"/>
                <a:gd name="connsiteX25" fmla="*/ 920515 w 1170491"/>
                <a:gd name="connsiteY25" fmla="*/ 366418 h 1745209"/>
                <a:gd name="connsiteX26" fmla="*/ 920515 w 1170491"/>
                <a:gd name="connsiteY26" fmla="*/ 371433 h 1745209"/>
                <a:gd name="connsiteX27" fmla="*/ 1056877 w 1170491"/>
                <a:gd name="connsiteY27" fmla="*/ 525101 h 1745209"/>
                <a:gd name="connsiteX28" fmla="*/ 1047351 w 1170491"/>
                <a:gd name="connsiteY28" fmla="*/ 572282 h 1745209"/>
                <a:gd name="connsiteX29" fmla="*/ 1170491 w 1170491"/>
                <a:gd name="connsiteY29" fmla="*/ 756650 h 1745209"/>
                <a:gd name="connsiteX30" fmla="*/ 1127569 w 1170491"/>
                <a:gd name="connsiteY30" fmla="*/ 878235 h 1745209"/>
                <a:gd name="connsiteX31" fmla="*/ 954678 w 1170491"/>
                <a:gd name="connsiteY31" fmla="*/ 939840 h 1745209"/>
                <a:gd name="connsiteX32" fmla="*/ 947373 w 1170491"/>
                <a:gd name="connsiteY32" fmla="*/ 961469 h 1745209"/>
                <a:gd name="connsiteX33" fmla="*/ 1106746 w 1170491"/>
                <a:gd name="connsiteY33" fmla="*/ 928282 h 1745209"/>
                <a:gd name="connsiteX34" fmla="*/ 1138907 w 1170491"/>
                <a:gd name="connsiteY34" fmla="*/ 1028247 h 1745209"/>
                <a:gd name="connsiteX35" fmla="*/ 981133 w 1170491"/>
                <a:gd name="connsiteY35" fmla="*/ 1223220 h 1745209"/>
                <a:gd name="connsiteX36" fmla="*/ 777272 w 1170491"/>
                <a:gd name="connsiteY36" fmla="*/ 1134408 h 1745209"/>
                <a:gd name="connsiteX37" fmla="*/ 810210 w 1170491"/>
                <a:gd name="connsiteY37" fmla="*/ 1096167 h 1745209"/>
                <a:gd name="connsiteX38" fmla="*/ 806195 w 1170491"/>
                <a:gd name="connsiteY38" fmla="*/ 964175 h 1745209"/>
                <a:gd name="connsiteX39" fmla="*/ 787267 w 1170491"/>
                <a:gd name="connsiteY39" fmla="*/ 975103 h 1745209"/>
                <a:gd name="connsiteX40" fmla="*/ 791333 w 1170491"/>
                <a:gd name="connsiteY40" fmla="*/ 1085110 h 1745209"/>
                <a:gd name="connsiteX41" fmla="*/ 763385 w 1170491"/>
                <a:gd name="connsiteY41" fmla="*/ 1114320 h 1745209"/>
                <a:gd name="connsiteX42" fmla="*/ 744063 w 1170491"/>
                <a:gd name="connsiteY42" fmla="*/ 1119497 h 1745209"/>
                <a:gd name="connsiteX43" fmla="*/ 747716 w 1170491"/>
                <a:gd name="connsiteY43" fmla="*/ 1128718 h 1745209"/>
                <a:gd name="connsiteX44" fmla="*/ 693327 w 1170491"/>
                <a:gd name="connsiteY44" fmla="*/ 1140344 h 1745209"/>
                <a:gd name="connsiteX45" fmla="*/ 601213 w 1170491"/>
                <a:gd name="connsiteY45" fmla="*/ 1080185 h 1745209"/>
                <a:gd name="connsiteX46" fmla="*/ 582082 w 1170491"/>
                <a:gd name="connsiteY46" fmla="*/ 1090754 h 1745209"/>
                <a:gd name="connsiteX47" fmla="*/ 693051 w 1170491"/>
                <a:gd name="connsiteY47" fmla="*/ 1162221 h 1745209"/>
                <a:gd name="connsiteX48" fmla="*/ 755684 w 1170491"/>
                <a:gd name="connsiteY48" fmla="*/ 1148835 h 1745209"/>
                <a:gd name="connsiteX49" fmla="*/ 989751 w 1170491"/>
                <a:gd name="connsiteY49" fmla="*/ 1247587 h 1745209"/>
                <a:gd name="connsiteX50" fmla="*/ 1004488 w 1170491"/>
                <a:gd name="connsiteY50" fmla="*/ 1315531 h 1745209"/>
                <a:gd name="connsiteX51" fmla="*/ 920375 w 1170491"/>
                <a:gd name="connsiteY51" fmla="*/ 1473506 h 1745209"/>
                <a:gd name="connsiteX52" fmla="*/ 913116 w 1170491"/>
                <a:gd name="connsiteY52" fmla="*/ 1474079 h 1745209"/>
                <a:gd name="connsiteX53" fmla="*/ 766796 w 1170491"/>
                <a:gd name="connsiteY53" fmla="*/ 1371458 h 1745209"/>
                <a:gd name="connsiteX54" fmla="*/ 746323 w 1170491"/>
                <a:gd name="connsiteY54" fmla="*/ 1380801 h 1745209"/>
                <a:gd name="connsiteX55" fmla="*/ 909888 w 1170491"/>
                <a:gd name="connsiteY55" fmla="*/ 1496052 h 1745209"/>
                <a:gd name="connsiteX56" fmla="*/ 774838 w 1170491"/>
                <a:gd name="connsiteY56" fmla="*/ 1628054 h 1745209"/>
                <a:gd name="connsiteX57" fmla="*/ 571751 w 1170491"/>
                <a:gd name="connsiteY57" fmla="*/ 1552195 h 1745209"/>
                <a:gd name="connsiteX58" fmla="*/ 550649 w 1170491"/>
                <a:gd name="connsiteY58" fmla="*/ 1566422 h 1745209"/>
                <a:gd name="connsiteX59" fmla="*/ 685031 w 1170491"/>
                <a:gd name="connsiteY59" fmla="*/ 1648114 h 1745209"/>
                <a:gd name="connsiteX60" fmla="*/ 533818 w 1170491"/>
                <a:gd name="connsiteY60" fmla="*/ 1745209 h 1745209"/>
                <a:gd name="connsiteX61" fmla="*/ 372301 w 1170491"/>
                <a:gd name="connsiteY61" fmla="*/ 1619888 h 1745209"/>
                <a:gd name="connsiteX62" fmla="*/ 366380 w 1170491"/>
                <a:gd name="connsiteY62" fmla="*/ 1592106 h 1745209"/>
                <a:gd name="connsiteX63" fmla="*/ 250590 w 1170491"/>
                <a:gd name="connsiteY63" fmla="*/ 1443452 h 1745209"/>
                <a:gd name="connsiteX64" fmla="*/ 117260 w 1170491"/>
                <a:gd name="connsiteY64" fmla="*/ 1407178 h 1745209"/>
                <a:gd name="connsiteX65" fmla="*/ 90593 w 1170491"/>
                <a:gd name="connsiteY65" fmla="*/ 1192598 h 1745209"/>
                <a:gd name="connsiteX66" fmla="*/ 330760 w 1170491"/>
                <a:gd name="connsiteY66" fmla="*/ 1129474 h 1745209"/>
                <a:gd name="connsiteX67" fmla="*/ 344999 w 1170491"/>
                <a:gd name="connsiteY67" fmla="*/ 1132822 h 1745209"/>
                <a:gd name="connsiteX68" fmla="*/ 524987 w 1170491"/>
                <a:gd name="connsiteY68" fmla="*/ 1034051 h 1745209"/>
                <a:gd name="connsiteX69" fmla="*/ 505360 w 1170491"/>
                <a:gd name="connsiteY69" fmla="*/ 1023014 h 1745209"/>
                <a:gd name="connsiteX70" fmla="*/ 346243 w 1170491"/>
                <a:gd name="connsiteY70" fmla="*/ 1110339 h 1745209"/>
                <a:gd name="connsiteX71" fmla="*/ 202679 w 1170491"/>
                <a:gd name="connsiteY71" fmla="*/ 1003895 h 1745209"/>
                <a:gd name="connsiteX72" fmla="*/ 181967 w 1170491"/>
                <a:gd name="connsiteY72" fmla="*/ 1012696 h 1745209"/>
                <a:gd name="connsiteX73" fmla="*/ 305288 w 1170491"/>
                <a:gd name="connsiteY73" fmla="*/ 1123484 h 1745209"/>
                <a:gd name="connsiteX74" fmla="*/ 70961 w 1170491"/>
                <a:gd name="connsiteY74" fmla="*/ 1161909 h 1745209"/>
                <a:gd name="connsiteX75" fmla="*/ 56055 w 1170491"/>
                <a:gd name="connsiteY75" fmla="*/ 1153032 h 1745209"/>
                <a:gd name="connsiteX76" fmla="*/ 44214 w 1170491"/>
                <a:gd name="connsiteY76" fmla="*/ 911953 h 1745209"/>
                <a:gd name="connsiteX77" fmla="*/ 84073 w 1170491"/>
                <a:gd name="connsiteY77" fmla="*/ 882569 h 1745209"/>
                <a:gd name="connsiteX78" fmla="*/ 76811 w 1170491"/>
                <a:gd name="connsiteY78" fmla="*/ 875989 h 1745209"/>
                <a:gd name="connsiteX79" fmla="*/ 80179 w 1170491"/>
                <a:gd name="connsiteY79" fmla="*/ 872273 h 1745209"/>
                <a:gd name="connsiteX80" fmla="*/ 82340 w 1170491"/>
                <a:gd name="connsiteY80" fmla="*/ 666836 h 1745209"/>
                <a:gd name="connsiteX81" fmla="*/ 121082 w 1170491"/>
                <a:gd name="connsiteY81" fmla="*/ 638275 h 1745209"/>
                <a:gd name="connsiteX82" fmla="*/ 145805 w 1170491"/>
                <a:gd name="connsiteY82" fmla="*/ 430894 h 1745209"/>
                <a:gd name="connsiteX83" fmla="*/ 321878 w 1170491"/>
                <a:gd name="connsiteY83" fmla="*/ 383347 h 1745209"/>
                <a:gd name="connsiteX84" fmla="*/ 321111 w 1170491"/>
                <a:gd name="connsiteY84" fmla="*/ 357014 h 1745209"/>
                <a:gd name="connsiteX85" fmla="*/ 141180 w 1170491"/>
                <a:gd name="connsiteY85" fmla="*/ 399723 h 1745209"/>
                <a:gd name="connsiteX86" fmla="*/ 106816 w 1170491"/>
                <a:gd name="connsiteY86" fmla="*/ 291518 h 1745209"/>
                <a:gd name="connsiteX87" fmla="*/ 326327 w 1170491"/>
                <a:gd name="connsiteY87" fmla="*/ 72008 h 1745209"/>
                <a:gd name="connsiteX88" fmla="*/ 394659 w 1170491"/>
                <a:gd name="connsiteY88" fmla="*/ 83948 h 1745209"/>
                <a:gd name="connsiteX89" fmla="*/ 533817 w 1170491"/>
                <a:gd name="connsiteY89"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23931 w 1170491"/>
                <a:gd name="connsiteY20" fmla="*/ 139293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3453 w 1170491"/>
                <a:gd name="connsiteY12" fmla="*/ 57986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588421 w 1170491"/>
                <a:gd name="connsiteY15" fmla="*/ 580980 h 1745209"/>
                <a:gd name="connsiteX16" fmla="*/ 533817 w 1170491"/>
                <a:gd name="connsiteY16" fmla="*/ 0 h 1745209"/>
                <a:gd name="connsiteX17" fmla="*/ 703525 w 1170491"/>
                <a:gd name="connsiteY17" fmla="*/ 147127 h 1745209"/>
                <a:gd name="connsiteX18" fmla="*/ 562024 w 1170491"/>
                <a:gd name="connsiteY18" fmla="*/ 352718 h 1745209"/>
                <a:gd name="connsiteX19" fmla="*/ 701713 w 1170491"/>
                <a:gd name="connsiteY19" fmla="*/ 149764 h 1745209"/>
                <a:gd name="connsiteX20" fmla="*/ 920515 w 1170491"/>
                <a:gd name="connsiteY20" fmla="*/ 317877 h 1745209"/>
                <a:gd name="connsiteX21" fmla="*/ 910716 w 1170491"/>
                <a:gd name="connsiteY21" fmla="*/ 366417 h 1745209"/>
                <a:gd name="connsiteX22" fmla="*/ 920515 w 1170491"/>
                <a:gd name="connsiteY22" fmla="*/ 366418 h 1745209"/>
                <a:gd name="connsiteX23" fmla="*/ 920515 w 1170491"/>
                <a:gd name="connsiteY23" fmla="*/ 371433 h 1745209"/>
                <a:gd name="connsiteX24" fmla="*/ 1056877 w 1170491"/>
                <a:gd name="connsiteY24" fmla="*/ 525101 h 1745209"/>
                <a:gd name="connsiteX25" fmla="*/ 1047351 w 1170491"/>
                <a:gd name="connsiteY25" fmla="*/ 572282 h 1745209"/>
                <a:gd name="connsiteX26" fmla="*/ 1170491 w 1170491"/>
                <a:gd name="connsiteY26" fmla="*/ 756650 h 1745209"/>
                <a:gd name="connsiteX27" fmla="*/ 1127569 w 1170491"/>
                <a:gd name="connsiteY27" fmla="*/ 878235 h 1745209"/>
                <a:gd name="connsiteX28" fmla="*/ 954678 w 1170491"/>
                <a:gd name="connsiteY28" fmla="*/ 939840 h 1745209"/>
                <a:gd name="connsiteX29" fmla="*/ 947373 w 1170491"/>
                <a:gd name="connsiteY29" fmla="*/ 961469 h 1745209"/>
                <a:gd name="connsiteX30" fmla="*/ 1106746 w 1170491"/>
                <a:gd name="connsiteY30" fmla="*/ 928282 h 1745209"/>
                <a:gd name="connsiteX31" fmla="*/ 1138907 w 1170491"/>
                <a:gd name="connsiteY31" fmla="*/ 1028247 h 1745209"/>
                <a:gd name="connsiteX32" fmla="*/ 981133 w 1170491"/>
                <a:gd name="connsiteY32" fmla="*/ 1223220 h 1745209"/>
                <a:gd name="connsiteX33" fmla="*/ 777272 w 1170491"/>
                <a:gd name="connsiteY33" fmla="*/ 1134408 h 1745209"/>
                <a:gd name="connsiteX34" fmla="*/ 810210 w 1170491"/>
                <a:gd name="connsiteY34" fmla="*/ 1096167 h 1745209"/>
                <a:gd name="connsiteX35" fmla="*/ 806195 w 1170491"/>
                <a:gd name="connsiteY35" fmla="*/ 964175 h 1745209"/>
                <a:gd name="connsiteX36" fmla="*/ 787267 w 1170491"/>
                <a:gd name="connsiteY36" fmla="*/ 975103 h 1745209"/>
                <a:gd name="connsiteX37" fmla="*/ 791333 w 1170491"/>
                <a:gd name="connsiteY37" fmla="*/ 1085110 h 1745209"/>
                <a:gd name="connsiteX38" fmla="*/ 763385 w 1170491"/>
                <a:gd name="connsiteY38" fmla="*/ 1114320 h 1745209"/>
                <a:gd name="connsiteX39" fmla="*/ 744063 w 1170491"/>
                <a:gd name="connsiteY39" fmla="*/ 1119497 h 1745209"/>
                <a:gd name="connsiteX40" fmla="*/ 747716 w 1170491"/>
                <a:gd name="connsiteY40" fmla="*/ 1128718 h 1745209"/>
                <a:gd name="connsiteX41" fmla="*/ 693327 w 1170491"/>
                <a:gd name="connsiteY41" fmla="*/ 1140344 h 1745209"/>
                <a:gd name="connsiteX42" fmla="*/ 601213 w 1170491"/>
                <a:gd name="connsiteY42" fmla="*/ 1080185 h 1745209"/>
                <a:gd name="connsiteX43" fmla="*/ 582082 w 1170491"/>
                <a:gd name="connsiteY43" fmla="*/ 1090754 h 1745209"/>
                <a:gd name="connsiteX44" fmla="*/ 693051 w 1170491"/>
                <a:gd name="connsiteY44" fmla="*/ 1162221 h 1745209"/>
                <a:gd name="connsiteX45" fmla="*/ 755684 w 1170491"/>
                <a:gd name="connsiteY45" fmla="*/ 1148835 h 1745209"/>
                <a:gd name="connsiteX46" fmla="*/ 989751 w 1170491"/>
                <a:gd name="connsiteY46" fmla="*/ 1247587 h 1745209"/>
                <a:gd name="connsiteX47" fmla="*/ 1004488 w 1170491"/>
                <a:gd name="connsiteY47" fmla="*/ 1315531 h 1745209"/>
                <a:gd name="connsiteX48" fmla="*/ 920375 w 1170491"/>
                <a:gd name="connsiteY48" fmla="*/ 1473506 h 1745209"/>
                <a:gd name="connsiteX49" fmla="*/ 913116 w 1170491"/>
                <a:gd name="connsiteY49" fmla="*/ 1474079 h 1745209"/>
                <a:gd name="connsiteX50" fmla="*/ 766796 w 1170491"/>
                <a:gd name="connsiteY50" fmla="*/ 1371458 h 1745209"/>
                <a:gd name="connsiteX51" fmla="*/ 746323 w 1170491"/>
                <a:gd name="connsiteY51" fmla="*/ 1380801 h 1745209"/>
                <a:gd name="connsiteX52" fmla="*/ 909888 w 1170491"/>
                <a:gd name="connsiteY52" fmla="*/ 1496052 h 1745209"/>
                <a:gd name="connsiteX53" fmla="*/ 774838 w 1170491"/>
                <a:gd name="connsiteY53" fmla="*/ 1628054 h 1745209"/>
                <a:gd name="connsiteX54" fmla="*/ 571751 w 1170491"/>
                <a:gd name="connsiteY54" fmla="*/ 1552195 h 1745209"/>
                <a:gd name="connsiteX55" fmla="*/ 550649 w 1170491"/>
                <a:gd name="connsiteY55" fmla="*/ 1566422 h 1745209"/>
                <a:gd name="connsiteX56" fmla="*/ 685031 w 1170491"/>
                <a:gd name="connsiteY56" fmla="*/ 1648114 h 1745209"/>
                <a:gd name="connsiteX57" fmla="*/ 533818 w 1170491"/>
                <a:gd name="connsiteY57" fmla="*/ 1745209 h 1745209"/>
                <a:gd name="connsiteX58" fmla="*/ 372301 w 1170491"/>
                <a:gd name="connsiteY58" fmla="*/ 1619888 h 1745209"/>
                <a:gd name="connsiteX59" fmla="*/ 366380 w 1170491"/>
                <a:gd name="connsiteY59" fmla="*/ 1592106 h 1745209"/>
                <a:gd name="connsiteX60" fmla="*/ 250590 w 1170491"/>
                <a:gd name="connsiteY60" fmla="*/ 1443452 h 1745209"/>
                <a:gd name="connsiteX61" fmla="*/ 117260 w 1170491"/>
                <a:gd name="connsiteY61" fmla="*/ 1407178 h 1745209"/>
                <a:gd name="connsiteX62" fmla="*/ 90593 w 1170491"/>
                <a:gd name="connsiteY62" fmla="*/ 1192598 h 1745209"/>
                <a:gd name="connsiteX63" fmla="*/ 330760 w 1170491"/>
                <a:gd name="connsiteY63" fmla="*/ 1129474 h 1745209"/>
                <a:gd name="connsiteX64" fmla="*/ 344999 w 1170491"/>
                <a:gd name="connsiteY64" fmla="*/ 1132822 h 1745209"/>
                <a:gd name="connsiteX65" fmla="*/ 524987 w 1170491"/>
                <a:gd name="connsiteY65" fmla="*/ 1034051 h 1745209"/>
                <a:gd name="connsiteX66" fmla="*/ 505360 w 1170491"/>
                <a:gd name="connsiteY66" fmla="*/ 1023014 h 1745209"/>
                <a:gd name="connsiteX67" fmla="*/ 346243 w 1170491"/>
                <a:gd name="connsiteY67" fmla="*/ 1110339 h 1745209"/>
                <a:gd name="connsiteX68" fmla="*/ 202679 w 1170491"/>
                <a:gd name="connsiteY68" fmla="*/ 1003895 h 1745209"/>
                <a:gd name="connsiteX69" fmla="*/ 181967 w 1170491"/>
                <a:gd name="connsiteY69" fmla="*/ 1012696 h 1745209"/>
                <a:gd name="connsiteX70" fmla="*/ 305288 w 1170491"/>
                <a:gd name="connsiteY70" fmla="*/ 1123484 h 1745209"/>
                <a:gd name="connsiteX71" fmla="*/ 70961 w 1170491"/>
                <a:gd name="connsiteY71" fmla="*/ 1161909 h 1745209"/>
                <a:gd name="connsiteX72" fmla="*/ 56055 w 1170491"/>
                <a:gd name="connsiteY72" fmla="*/ 1153032 h 1745209"/>
                <a:gd name="connsiteX73" fmla="*/ 44214 w 1170491"/>
                <a:gd name="connsiteY73" fmla="*/ 911953 h 1745209"/>
                <a:gd name="connsiteX74" fmla="*/ 84073 w 1170491"/>
                <a:gd name="connsiteY74" fmla="*/ 882569 h 1745209"/>
                <a:gd name="connsiteX75" fmla="*/ 76811 w 1170491"/>
                <a:gd name="connsiteY75" fmla="*/ 875989 h 1745209"/>
                <a:gd name="connsiteX76" fmla="*/ 80179 w 1170491"/>
                <a:gd name="connsiteY76" fmla="*/ 872273 h 1745209"/>
                <a:gd name="connsiteX77" fmla="*/ 82340 w 1170491"/>
                <a:gd name="connsiteY77" fmla="*/ 666836 h 1745209"/>
                <a:gd name="connsiteX78" fmla="*/ 121082 w 1170491"/>
                <a:gd name="connsiteY78" fmla="*/ 638275 h 1745209"/>
                <a:gd name="connsiteX79" fmla="*/ 145805 w 1170491"/>
                <a:gd name="connsiteY79" fmla="*/ 430894 h 1745209"/>
                <a:gd name="connsiteX80" fmla="*/ 321878 w 1170491"/>
                <a:gd name="connsiteY80" fmla="*/ 383347 h 1745209"/>
                <a:gd name="connsiteX81" fmla="*/ 321111 w 1170491"/>
                <a:gd name="connsiteY81" fmla="*/ 357014 h 1745209"/>
                <a:gd name="connsiteX82" fmla="*/ 141180 w 1170491"/>
                <a:gd name="connsiteY82" fmla="*/ 399723 h 1745209"/>
                <a:gd name="connsiteX83" fmla="*/ 106816 w 1170491"/>
                <a:gd name="connsiteY83" fmla="*/ 291518 h 1745209"/>
                <a:gd name="connsiteX84" fmla="*/ 326327 w 1170491"/>
                <a:gd name="connsiteY84" fmla="*/ 72008 h 1745209"/>
                <a:gd name="connsiteX85" fmla="*/ 394659 w 1170491"/>
                <a:gd name="connsiteY85" fmla="*/ 83948 h 1745209"/>
                <a:gd name="connsiteX86" fmla="*/ 533817 w 1170491"/>
                <a:gd name="connsiteY86"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72230 w 1170491"/>
                <a:gd name="connsiteY13" fmla="*/ 740544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6834 w 1170491"/>
                <a:gd name="connsiteY13" fmla="*/ 725046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2828 w 1170491"/>
                <a:gd name="connsiteY13" fmla="*/ 734425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9214 w 1170491"/>
                <a:gd name="connsiteY7" fmla="*/ 71350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42040 w 1170491"/>
                <a:gd name="connsiteY29" fmla="*/ 1049990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4117 w 1170491"/>
                <a:gd name="connsiteY63" fmla="*/ 1031027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2898 w 1170491"/>
                <a:gd name="connsiteY63" fmla="*/ 1041153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50649 w 1170491"/>
                <a:gd name="connsiteY53" fmla="*/ 1566422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37463 w 1170491"/>
                <a:gd name="connsiteY11" fmla="*/ 667842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7716 w 1170491"/>
                <a:gd name="connsiteY37" fmla="*/ 1128718 h 1745262"/>
                <a:gd name="connsiteX38" fmla="*/ 693327 w 1170491"/>
                <a:gd name="connsiteY38" fmla="*/ 1140344 h 1745262"/>
                <a:gd name="connsiteX39" fmla="*/ 601213 w 1170491"/>
                <a:gd name="connsiteY39" fmla="*/ 1080185 h 1745262"/>
                <a:gd name="connsiteX40" fmla="*/ 582082 w 1170491"/>
                <a:gd name="connsiteY40" fmla="*/ 1090754 h 1745262"/>
                <a:gd name="connsiteX41" fmla="*/ 693051 w 1170491"/>
                <a:gd name="connsiteY41" fmla="*/ 1162221 h 1745262"/>
                <a:gd name="connsiteX42" fmla="*/ 787754 w 1170491"/>
                <a:gd name="connsiteY42" fmla="*/ 1135031 h 1745262"/>
                <a:gd name="connsiteX43" fmla="*/ 981519 w 1170491"/>
                <a:gd name="connsiteY43" fmla="*/ 1217010 h 1745262"/>
                <a:gd name="connsiteX44" fmla="*/ 1004488 w 1170491"/>
                <a:gd name="connsiteY44" fmla="*/ 1315531 h 1745262"/>
                <a:gd name="connsiteX45" fmla="*/ 920375 w 1170491"/>
                <a:gd name="connsiteY45" fmla="*/ 1473506 h 1745262"/>
                <a:gd name="connsiteX46" fmla="*/ 926974 w 1170491"/>
                <a:gd name="connsiteY46" fmla="*/ 1461368 h 1745262"/>
                <a:gd name="connsiteX47" fmla="*/ 766796 w 1170491"/>
                <a:gd name="connsiteY47" fmla="*/ 1371458 h 1745262"/>
                <a:gd name="connsiteX48" fmla="*/ 770306 w 1170491"/>
                <a:gd name="connsiteY48" fmla="*/ 1369309 h 1745262"/>
                <a:gd name="connsiteX49" fmla="*/ 925440 w 1170491"/>
                <a:gd name="connsiteY49" fmla="*/ 1465876 h 1745262"/>
                <a:gd name="connsiteX50" fmla="*/ 774838 w 1170491"/>
                <a:gd name="connsiteY50" fmla="*/ 1628054 h 1745262"/>
                <a:gd name="connsiteX51" fmla="*/ 571751 w 1170491"/>
                <a:gd name="connsiteY51" fmla="*/ 1552195 h 1745262"/>
                <a:gd name="connsiteX52" fmla="*/ 568513 w 1170491"/>
                <a:gd name="connsiteY52" fmla="*/ 1544331 h 1745262"/>
                <a:gd name="connsiteX53" fmla="*/ 692296 w 1170491"/>
                <a:gd name="connsiteY53" fmla="*/ 1632143 h 1745262"/>
                <a:gd name="connsiteX54" fmla="*/ 533818 w 1170491"/>
                <a:gd name="connsiteY54" fmla="*/ 1745209 h 1745262"/>
                <a:gd name="connsiteX55" fmla="*/ 372301 w 1170491"/>
                <a:gd name="connsiteY55" fmla="*/ 1619888 h 1745262"/>
                <a:gd name="connsiteX56" fmla="*/ 366380 w 1170491"/>
                <a:gd name="connsiteY56" fmla="*/ 1592106 h 1745262"/>
                <a:gd name="connsiteX57" fmla="*/ 250590 w 1170491"/>
                <a:gd name="connsiteY57" fmla="*/ 1443452 h 1745262"/>
                <a:gd name="connsiteX58" fmla="*/ 103455 w 1170491"/>
                <a:gd name="connsiteY58" fmla="*/ 1375108 h 1745262"/>
                <a:gd name="connsiteX59" fmla="*/ 92761 w 1170491"/>
                <a:gd name="connsiteY59" fmla="*/ 1167795 h 1745262"/>
                <a:gd name="connsiteX60" fmla="*/ 305242 w 1170491"/>
                <a:gd name="connsiteY60" fmla="*/ 1125156 h 1745262"/>
                <a:gd name="connsiteX61" fmla="*/ 524987 w 1170491"/>
                <a:gd name="connsiteY61" fmla="*/ 1034051 h 1745262"/>
                <a:gd name="connsiteX62" fmla="*/ 522898 w 1170491"/>
                <a:gd name="connsiteY62" fmla="*/ 1041153 h 1745262"/>
                <a:gd name="connsiteX63" fmla="*/ 326339 w 1170491"/>
                <a:gd name="connsiteY63" fmla="*/ 1128897 h 1745262"/>
                <a:gd name="connsiteX64" fmla="*/ 187801 w 1170491"/>
                <a:gd name="connsiteY64" fmla="*/ 1014840 h 1745262"/>
                <a:gd name="connsiteX65" fmla="*/ 181967 w 1170491"/>
                <a:gd name="connsiteY65" fmla="*/ 1012696 h 1745262"/>
                <a:gd name="connsiteX66" fmla="*/ 305288 w 1170491"/>
                <a:gd name="connsiteY66" fmla="*/ 1123484 h 1745262"/>
                <a:gd name="connsiteX67" fmla="*/ 70961 w 1170491"/>
                <a:gd name="connsiteY67" fmla="*/ 1161909 h 1745262"/>
                <a:gd name="connsiteX68" fmla="*/ 56055 w 1170491"/>
                <a:gd name="connsiteY68" fmla="*/ 1153032 h 1745262"/>
                <a:gd name="connsiteX69" fmla="*/ 44214 w 1170491"/>
                <a:gd name="connsiteY69" fmla="*/ 911953 h 1745262"/>
                <a:gd name="connsiteX70" fmla="*/ 84073 w 1170491"/>
                <a:gd name="connsiteY70" fmla="*/ 882569 h 1745262"/>
                <a:gd name="connsiteX71" fmla="*/ 76811 w 1170491"/>
                <a:gd name="connsiteY71" fmla="*/ 875989 h 1745262"/>
                <a:gd name="connsiteX72" fmla="*/ 80179 w 1170491"/>
                <a:gd name="connsiteY72" fmla="*/ 872273 h 1745262"/>
                <a:gd name="connsiteX73" fmla="*/ 82340 w 1170491"/>
                <a:gd name="connsiteY73" fmla="*/ 666836 h 1745262"/>
                <a:gd name="connsiteX74" fmla="*/ 121082 w 1170491"/>
                <a:gd name="connsiteY74" fmla="*/ 638275 h 1745262"/>
                <a:gd name="connsiteX75" fmla="*/ 143619 w 1170491"/>
                <a:gd name="connsiteY75" fmla="*/ 394472 h 1745262"/>
                <a:gd name="connsiteX76" fmla="*/ 326831 w 1170491"/>
                <a:gd name="connsiteY76" fmla="*/ 359290 h 1745262"/>
                <a:gd name="connsiteX77" fmla="*/ 321111 w 1170491"/>
                <a:gd name="connsiteY77" fmla="*/ 357014 h 1745262"/>
                <a:gd name="connsiteX78" fmla="*/ 141180 w 1170491"/>
                <a:gd name="connsiteY78" fmla="*/ 399723 h 1745262"/>
                <a:gd name="connsiteX79" fmla="*/ 106816 w 1170491"/>
                <a:gd name="connsiteY79" fmla="*/ 291518 h 1745262"/>
                <a:gd name="connsiteX80" fmla="*/ 326327 w 1170491"/>
                <a:gd name="connsiteY80" fmla="*/ 72008 h 1745262"/>
                <a:gd name="connsiteX81" fmla="*/ 394659 w 1170491"/>
                <a:gd name="connsiteY81" fmla="*/ 83948 h 1745262"/>
                <a:gd name="connsiteX82" fmla="*/ 533817 w 1170491"/>
                <a:gd name="connsiteY82"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693327 w 1170491"/>
                <a:gd name="connsiteY37" fmla="*/ 1140344 h 1745262"/>
                <a:gd name="connsiteX38" fmla="*/ 601213 w 1170491"/>
                <a:gd name="connsiteY38" fmla="*/ 1080185 h 1745262"/>
                <a:gd name="connsiteX39" fmla="*/ 582082 w 1170491"/>
                <a:gd name="connsiteY39" fmla="*/ 1090754 h 1745262"/>
                <a:gd name="connsiteX40" fmla="*/ 693051 w 1170491"/>
                <a:gd name="connsiteY40" fmla="*/ 1162221 h 1745262"/>
                <a:gd name="connsiteX41" fmla="*/ 787754 w 1170491"/>
                <a:gd name="connsiteY41" fmla="*/ 1135031 h 1745262"/>
                <a:gd name="connsiteX42" fmla="*/ 981519 w 1170491"/>
                <a:gd name="connsiteY42" fmla="*/ 1217010 h 1745262"/>
                <a:gd name="connsiteX43" fmla="*/ 1004488 w 1170491"/>
                <a:gd name="connsiteY43" fmla="*/ 1315531 h 1745262"/>
                <a:gd name="connsiteX44" fmla="*/ 920375 w 1170491"/>
                <a:gd name="connsiteY44" fmla="*/ 1473506 h 1745262"/>
                <a:gd name="connsiteX45" fmla="*/ 926974 w 1170491"/>
                <a:gd name="connsiteY45" fmla="*/ 1461368 h 1745262"/>
                <a:gd name="connsiteX46" fmla="*/ 766796 w 1170491"/>
                <a:gd name="connsiteY46" fmla="*/ 1371458 h 1745262"/>
                <a:gd name="connsiteX47" fmla="*/ 770306 w 1170491"/>
                <a:gd name="connsiteY47" fmla="*/ 1369309 h 1745262"/>
                <a:gd name="connsiteX48" fmla="*/ 925440 w 1170491"/>
                <a:gd name="connsiteY48" fmla="*/ 1465876 h 1745262"/>
                <a:gd name="connsiteX49" fmla="*/ 774838 w 1170491"/>
                <a:gd name="connsiteY49" fmla="*/ 1628054 h 1745262"/>
                <a:gd name="connsiteX50" fmla="*/ 571751 w 1170491"/>
                <a:gd name="connsiteY50" fmla="*/ 1552195 h 1745262"/>
                <a:gd name="connsiteX51" fmla="*/ 568513 w 1170491"/>
                <a:gd name="connsiteY51" fmla="*/ 1544331 h 1745262"/>
                <a:gd name="connsiteX52" fmla="*/ 692296 w 1170491"/>
                <a:gd name="connsiteY52" fmla="*/ 1632143 h 1745262"/>
                <a:gd name="connsiteX53" fmla="*/ 533818 w 1170491"/>
                <a:gd name="connsiteY53" fmla="*/ 1745209 h 1745262"/>
                <a:gd name="connsiteX54" fmla="*/ 372301 w 1170491"/>
                <a:gd name="connsiteY54" fmla="*/ 1619888 h 1745262"/>
                <a:gd name="connsiteX55" fmla="*/ 366380 w 1170491"/>
                <a:gd name="connsiteY55" fmla="*/ 1592106 h 1745262"/>
                <a:gd name="connsiteX56" fmla="*/ 250590 w 1170491"/>
                <a:gd name="connsiteY56" fmla="*/ 1443452 h 1745262"/>
                <a:gd name="connsiteX57" fmla="*/ 103455 w 1170491"/>
                <a:gd name="connsiteY57" fmla="*/ 1375108 h 1745262"/>
                <a:gd name="connsiteX58" fmla="*/ 92761 w 1170491"/>
                <a:gd name="connsiteY58" fmla="*/ 1167795 h 1745262"/>
                <a:gd name="connsiteX59" fmla="*/ 305242 w 1170491"/>
                <a:gd name="connsiteY59" fmla="*/ 1125156 h 1745262"/>
                <a:gd name="connsiteX60" fmla="*/ 524987 w 1170491"/>
                <a:gd name="connsiteY60" fmla="*/ 1034051 h 1745262"/>
                <a:gd name="connsiteX61" fmla="*/ 522898 w 1170491"/>
                <a:gd name="connsiteY61" fmla="*/ 1041153 h 1745262"/>
                <a:gd name="connsiteX62" fmla="*/ 326339 w 1170491"/>
                <a:gd name="connsiteY62" fmla="*/ 1128897 h 1745262"/>
                <a:gd name="connsiteX63" fmla="*/ 187801 w 1170491"/>
                <a:gd name="connsiteY63" fmla="*/ 1014840 h 1745262"/>
                <a:gd name="connsiteX64" fmla="*/ 181967 w 1170491"/>
                <a:gd name="connsiteY64" fmla="*/ 1012696 h 1745262"/>
                <a:gd name="connsiteX65" fmla="*/ 305288 w 1170491"/>
                <a:gd name="connsiteY65" fmla="*/ 1123484 h 1745262"/>
                <a:gd name="connsiteX66" fmla="*/ 70961 w 1170491"/>
                <a:gd name="connsiteY66" fmla="*/ 1161909 h 1745262"/>
                <a:gd name="connsiteX67" fmla="*/ 56055 w 1170491"/>
                <a:gd name="connsiteY67" fmla="*/ 1153032 h 1745262"/>
                <a:gd name="connsiteX68" fmla="*/ 44214 w 1170491"/>
                <a:gd name="connsiteY68" fmla="*/ 911953 h 1745262"/>
                <a:gd name="connsiteX69" fmla="*/ 84073 w 1170491"/>
                <a:gd name="connsiteY69" fmla="*/ 882569 h 1745262"/>
                <a:gd name="connsiteX70" fmla="*/ 76811 w 1170491"/>
                <a:gd name="connsiteY70" fmla="*/ 875989 h 1745262"/>
                <a:gd name="connsiteX71" fmla="*/ 80179 w 1170491"/>
                <a:gd name="connsiteY71" fmla="*/ 872273 h 1745262"/>
                <a:gd name="connsiteX72" fmla="*/ 82340 w 1170491"/>
                <a:gd name="connsiteY72" fmla="*/ 666836 h 1745262"/>
                <a:gd name="connsiteX73" fmla="*/ 121082 w 1170491"/>
                <a:gd name="connsiteY73" fmla="*/ 638275 h 1745262"/>
                <a:gd name="connsiteX74" fmla="*/ 143619 w 1170491"/>
                <a:gd name="connsiteY74" fmla="*/ 394472 h 1745262"/>
                <a:gd name="connsiteX75" fmla="*/ 326831 w 1170491"/>
                <a:gd name="connsiteY75" fmla="*/ 359290 h 1745262"/>
                <a:gd name="connsiteX76" fmla="*/ 321111 w 1170491"/>
                <a:gd name="connsiteY76" fmla="*/ 357014 h 1745262"/>
                <a:gd name="connsiteX77" fmla="*/ 141180 w 1170491"/>
                <a:gd name="connsiteY77" fmla="*/ 399723 h 1745262"/>
                <a:gd name="connsiteX78" fmla="*/ 106816 w 1170491"/>
                <a:gd name="connsiteY78" fmla="*/ 291518 h 1745262"/>
                <a:gd name="connsiteX79" fmla="*/ 326327 w 1170491"/>
                <a:gd name="connsiteY79" fmla="*/ 72008 h 1745262"/>
                <a:gd name="connsiteX80" fmla="*/ 394659 w 1170491"/>
                <a:gd name="connsiteY80" fmla="*/ 83948 h 1745262"/>
                <a:gd name="connsiteX81" fmla="*/ 533817 w 1170491"/>
                <a:gd name="connsiteY81"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3327 w 1170491"/>
                <a:gd name="connsiteY36" fmla="*/ 1140344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20515 w 1170491"/>
                <a:gd name="connsiteY20" fmla="*/ 371433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08168 w 1170491"/>
                <a:gd name="connsiteY20" fmla="*/ 376059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1127569 w 1170491"/>
                <a:gd name="connsiteY23" fmla="*/ 878235 h 1745262"/>
                <a:gd name="connsiteX24" fmla="*/ 954678 w 1170491"/>
                <a:gd name="connsiteY24" fmla="*/ 939840 h 1745262"/>
                <a:gd name="connsiteX25" fmla="*/ 944987 w 1170491"/>
                <a:gd name="connsiteY25" fmla="*/ 936938 h 1745262"/>
                <a:gd name="connsiteX26" fmla="*/ 1106672 w 1170491"/>
                <a:gd name="connsiteY26" fmla="*/ 911837 h 1745262"/>
                <a:gd name="connsiteX27" fmla="*/ 1153258 w 1170491"/>
                <a:gd name="connsiteY27" fmla="*/ 1069421 h 1745262"/>
                <a:gd name="connsiteX28" fmla="*/ 981133 w 1170491"/>
                <a:gd name="connsiteY28" fmla="*/ 1223220 h 1745262"/>
                <a:gd name="connsiteX29" fmla="*/ 790456 w 1170491"/>
                <a:gd name="connsiteY29" fmla="*/ 1140927 h 1745262"/>
                <a:gd name="connsiteX30" fmla="*/ 826656 w 1170491"/>
                <a:gd name="connsiteY30" fmla="*/ 1096095 h 1745262"/>
                <a:gd name="connsiteX31" fmla="*/ 806195 w 1170491"/>
                <a:gd name="connsiteY31" fmla="*/ 964175 h 1745262"/>
                <a:gd name="connsiteX32" fmla="*/ 806699 w 1170491"/>
                <a:gd name="connsiteY32" fmla="*/ 963884 h 1745262"/>
                <a:gd name="connsiteX33" fmla="*/ 819468 w 1170491"/>
                <a:gd name="connsiteY33" fmla="*/ 1097129 h 1745262"/>
                <a:gd name="connsiteX34" fmla="*/ 697208 w 1170491"/>
                <a:gd name="connsiteY34" fmla="*/ 1159301 h 1745262"/>
                <a:gd name="connsiteX35" fmla="*/ 582802 w 1170491"/>
                <a:gd name="connsiteY35" fmla="*/ 1093170 h 1745262"/>
                <a:gd name="connsiteX36" fmla="*/ 582082 w 1170491"/>
                <a:gd name="connsiteY36" fmla="*/ 1090754 h 1745262"/>
                <a:gd name="connsiteX37" fmla="*/ 693051 w 1170491"/>
                <a:gd name="connsiteY37" fmla="*/ 1162221 h 1745262"/>
                <a:gd name="connsiteX38" fmla="*/ 787754 w 1170491"/>
                <a:gd name="connsiteY38" fmla="*/ 1135031 h 1745262"/>
                <a:gd name="connsiteX39" fmla="*/ 981519 w 1170491"/>
                <a:gd name="connsiteY39" fmla="*/ 1217010 h 1745262"/>
                <a:gd name="connsiteX40" fmla="*/ 1004488 w 1170491"/>
                <a:gd name="connsiteY40" fmla="*/ 1315531 h 1745262"/>
                <a:gd name="connsiteX41" fmla="*/ 920375 w 1170491"/>
                <a:gd name="connsiteY41" fmla="*/ 1473506 h 1745262"/>
                <a:gd name="connsiteX42" fmla="*/ 926974 w 1170491"/>
                <a:gd name="connsiteY42" fmla="*/ 1461368 h 1745262"/>
                <a:gd name="connsiteX43" fmla="*/ 766796 w 1170491"/>
                <a:gd name="connsiteY43" fmla="*/ 1371458 h 1745262"/>
                <a:gd name="connsiteX44" fmla="*/ 770306 w 1170491"/>
                <a:gd name="connsiteY44" fmla="*/ 1369309 h 1745262"/>
                <a:gd name="connsiteX45" fmla="*/ 925440 w 1170491"/>
                <a:gd name="connsiteY45" fmla="*/ 1465876 h 1745262"/>
                <a:gd name="connsiteX46" fmla="*/ 774838 w 1170491"/>
                <a:gd name="connsiteY46" fmla="*/ 1628054 h 1745262"/>
                <a:gd name="connsiteX47" fmla="*/ 571751 w 1170491"/>
                <a:gd name="connsiteY47" fmla="*/ 1552195 h 1745262"/>
                <a:gd name="connsiteX48" fmla="*/ 568513 w 1170491"/>
                <a:gd name="connsiteY48" fmla="*/ 1544331 h 1745262"/>
                <a:gd name="connsiteX49" fmla="*/ 692296 w 1170491"/>
                <a:gd name="connsiteY49" fmla="*/ 1632143 h 1745262"/>
                <a:gd name="connsiteX50" fmla="*/ 533818 w 1170491"/>
                <a:gd name="connsiteY50" fmla="*/ 1745209 h 1745262"/>
                <a:gd name="connsiteX51" fmla="*/ 372301 w 1170491"/>
                <a:gd name="connsiteY51" fmla="*/ 1619888 h 1745262"/>
                <a:gd name="connsiteX52" fmla="*/ 366380 w 1170491"/>
                <a:gd name="connsiteY52" fmla="*/ 1592106 h 1745262"/>
                <a:gd name="connsiteX53" fmla="*/ 250590 w 1170491"/>
                <a:gd name="connsiteY53" fmla="*/ 1443452 h 1745262"/>
                <a:gd name="connsiteX54" fmla="*/ 103455 w 1170491"/>
                <a:gd name="connsiteY54" fmla="*/ 1375108 h 1745262"/>
                <a:gd name="connsiteX55" fmla="*/ 92761 w 1170491"/>
                <a:gd name="connsiteY55" fmla="*/ 1167795 h 1745262"/>
                <a:gd name="connsiteX56" fmla="*/ 305242 w 1170491"/>
                <a:gd name="connsiteY56" fmla="*/ 1125156 h 1745262"/>
                <a:gd name="connsiteX57" fmla="*/ 524987 w 1170491"/>
                <a:gd name="connsiteY57" fmla="*/ 1034051 h 1745262"/>
                <a:gd name="connsiteX58" fmla="*/ 522898 w 1170491"/>
                <a:gd name="connsiteY58" fmla="*/ 1041153 h 1745262"/>
                <a:gd name="connsiteX59" fmla="*/ 326339 w 1170491"/>
                <a:gd name="connsiteY59" fmla="*/ 1128897 h 1745262"/>
                <a:gd name="connsiteX60" fmla="*/ 187801 w 1170491"/>
                <a:gd name="connsiteY60" fmla="*/ 1014840 h 1745262"/>
                <a:gd name="connsiteX61" fmla="*/ 181967 w 1170491"/>
                <a:gd name="connsiteY61" fmla="*/ 1012696 h 1745262"/>
                <a:gd name="connsiteX62" fmla="*/ 305288 w 1170491"/>
                <a:gd name="connsiteY62" fmla="*/ 1123484 h 1745262"/>
                <a:gd name="connsiteX63" fmla="*/ 70961 w 1170491"/>
                <a:gd name="connsiteY63" fmla="*/ 1161909 h 1745262"/>
                <a:gd name="connsiteX64" fmla="*/ 56055 w 1170491"/>
                <a:gd name="connsiteY64" fmla="*/ 1153032 h 1745262"/>
                <a:gd name="connsiteX65" fmla="*/ 44214 w 1170491"/>
                <a:gd name="connsiteY65" fmla="*/ 911953 h 1745262"/>
                <a:gd name="connsiteX66" fmla="*/ 84073 w 1170491"/>
                <a:gd name="connsiteY66" fmla="*/ 882569 h 1745262"/>
                <a:gd name="connsiteX67" fmla="*/ 76811 w 1170491"/>
                <a:gd name="connsiteY67" fmla="*/ 875989 h 1745262"/>
                <a:gd name="connsiteX68" fmla="*/ 80179 w 1170491"/>
                <a:gd name="connsiteY68" fmla="*/ 872273 h 1745262"/>
                <a:gd name="connsiteX69" fmla="*/ 82340 w 1170491"/>
                <a:gd name="connsiteY69" fmla="*/ 666836 h 1745262"/>
                <a:gd name="connsiteX70" fmla="*/ 121082 w 1170491"/>
                <a:gd name="connsiteY70" fmla="*/ 638275 h 1745262"/>
                <a:gd name="connsiteX71" fmla="*/ 143619 w 1170491"/>
                <a:gd name="connsiteY71" fmla="*/ 394472 h 1745262"/>
                <a:gd name="connsiteX72" fmla="*/ 326831 w 1170491"/>
                <a:gd name="connsiteY72" fmla="*/ 359290 h 1745262"/>
                <a:gd name="connsiteX73" fmla="*/ 321111 w 1170491"/>
                <a:gd name="connsiteY73" fmla="*/ 357014 h 1745262"/>
                <a:gd name="connsiteX74" fmla="*/ 141180 w 1170491"/>
                <a:gd name="connsiteY74" fmla="*/ 399723 h 1745262"/>
                <a:gd name="connsiteX75" fmla="*/ 106816 w 1170491"/>
                <a:gd name="connsiteY75" fmla="*/ 291518 h 1745262"/>
                <a:gd name="connsiteX76" fmla="*/ 326327 w 1170491"/>
                <a:gd name="connsiteY76" fmla="*/ 72008 h 1745262"/>
                <a:gd name="connsiteX77" fmla="*/ 394659 w 1170491"/>
                <a:gd name="connsiteY77" fmla="*/ 83948 h 1745262"/>
                <a:gd name="connsiteX78" fmla="*/ 533817 w 1170491"/>
                <a:gd name="connsiteY78"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54678 w 1170491"/>
                <a:gd name="connsiteY23" fmla="*/ 939840 h 1745262"/>
                <a:gd name="connsiteX24" fmla="*/ 944987 w 1170491"/>
                <a:gd name="connsiteY24" fmla="*/ 936938 h 1745262"/>
                <a:gd name="connsiteX25" fmla="*/ 1106672 w 1170491"/>
                <a:gd name="connsiteY25" fmla="*/ 911837 h 1745262"/>
                <a:gd name="connsiteX26" fmla="*/ 1153258 w 1170491"/>
                <a:gd name="connsiteY26" fmla="*/ 1069421 h 1745262"/>
                <a:gd name="connsiteX27" fmla="*/ 981133 w 1170491"/>
                <a:gd name="connsiteY27" fmla="*/ 1223220 h 1745262"/>
                <a:gd name="connsiteX28" fmla="*/ 790456 w 1170491"/>
                <a:gd name="connsiteY28" fmla="*/ 1140927 h 1745262"/>
                <a:gd name="connsiteX29" fmla="*/ 826656 w 1170491"/>
                <a:gd name="connsiteY29" fmla="*/ 1096095 h 1745262"/>
                <a:gd name="connsiteX30" fmla="*/ 806195 w 1170491"/>
                <a:gd name="connsiteY30" fmla="*/ 964175 h 1745262"/>
                <a:gd name="connsiteX31" fmla="*/ 806699 w 1170491"/>
                <a:gd name="connsiteY31" fmla="*/ 963884 h 1745262"/>
                <a:gd name="connsiteX32" fmla="*/ 819468 w 1170491"/>
                <a:gd name="connsiteY32" fmla="*/ 1097129 h 1745262"/>
                <a:gd name="connsiteX33" fmla="*/ 697208 w 1170491"/>
                <a:gd name="connsiteY33" fmla="*/ 1159301 h 1745262"/>
                <a:gd name="connsiteX34" fmla="*/ 582802 w 1170491"/>
                <a:gd name="connsiteY34" fmla="*/ 1093170 h 1745262"/>
                <a:gd name="connsiteX35" fmla="*/ 582082 w 1170491"/>
                <a:gd name="connsiteY35" fmla="*/ 1090754 h 1745262"/>
                <a:gd name="connsiteX36" fmla="*/ 693051 w 1170491"/>
                <a:gd name="connsiteY36" fmla="*/ 1162221 h 1745262"/>
                <a:gd name="connsiteX37" fmla="*/ 787754 w 1170491"/>
                <a:gd name="connsiteY37" fmla="*/ 1135031 h 1745262"/>
                <a:gd name="connsiteX38" fmla="*/ 981519 w 1170491"/>
                <a:gd name="connsiteY38" fmla="*/ 1217010 h 1745262"/>
                <a:gd name="connsiteX39" fmla="*/ 1004488 w 1170491"/>
                <a:gd name="connsiteY39" fmla="*/ 1315531 h 1745262"/>
                <a:gd name="connsiteX40" fmla="*/ 920375 w 1170491"/>
                <a:gd name="connsiteY40" fmla="*/ 1473506 h 1745262"/>
                <a:gd name="connsiteX41" fmla="*/ 926974 w 1170491"/>
                <a:gd name="connsiteY41" fmla="*/ 1461368 h 1745262"/>
                <a:gd name="connsiteX42" fmla="*/ 766796 w 1170491"/>
                <a:gd name="connsiteY42" fmla="*/ 1371458 h 1745262"/>
                <a:gd name="connsiteX43" fmla="*/ 770306 w 1170491"/>
                <a:gd name="connsiteY43" fmla="*/ 1369309 h 1745262"/>
                <a:gd name="connsiteX44" fmla="*/ 925440 w 1170491"/>
                <a:gd name="connsiteY44" fmla="*/ 1465876 h 1745262"/>
                <a:gd name="connsiteX45" fmla="*/ 774838 w 1170491"/>
                <a:gd name="connsiteY45" fmla="*/ 1628054 h 1745262"/>
                <a:gd name="connsiteX46" fmla="*/ 571751 w 1170491"/>
                <a:gd name="connsiteY46" fmla="*/ 1552195 h 1745262"/>
                <a:gd name="connsiteX47" fmla="*/ 568513 w 1170491"/>
                <a:gd name="connsiteY47" fmla="*/ 1544331 h 1745262"/>
                <a:gd name="connsiteX48" fmla="*/ 692296 w 1170491"/>
                <a:gd name="connsiteY48" fmla="*/ 1632143 h 1745262"/>
                <a:gd name="connsiteX49" fmla="*/ 533818 w 1170491"/>
                <a:gd name="connsiteY49" fmla="*/ 1745209 h 1745262"/>
                <a:gd name="connsiteX50" fmla="*/ 372301 w 1170491"/>
                <a:gd name="connsiteY50" fmla="*/ 1619888 h 1745262"/>
                <a:gd name="connsiteX51" fmla="*/ 366380 w 1170491"/>
                <a:gd name="connsiteY51" fmla="*/ 1592106 h 1745262"/>
                <a:gd name="connsiteX52" fmla="*/ 250590 w 1170491"/>
                <a:gd name="connsiteY52" fmla="*/ 1443452 h 1745262"/>
                <a:gd name="connsiteX53" fmla="*/ 103455 w 1170491"/>
                <a:gd name="connsiteY53" fmla="*/ 1375108 h 1745262"/>
                <a:gd name="connsiteX54" fmla="*/ 92761 w 1170491"/>
                <a:gd name="connsiteY54" fmla="*/ 1167795 h 1745262"/>
                <a:gd name="connsiteX55" fmla="*/ 305242 w 1170491"/>
                <a:gd name="connsiteY55" fmla="*/ 1125156 h 1745262"/>
                <a:gd name="connsiteX56" fmla="*/ 524987 w 1170491"/>
                <a:gd name="connsiteY56" fmla="*/ 1034051 h 1745262"/>
                <a:gd name="connsiteX57" fmla="*/ 522898 w 1170491"/>
                <a:gd name="connsiteY57" fmla="*/ 1041153 h 1745262"/>
                <a:gd name="connsiteX58" fmla="*/ 326339 w 1170491"/>
                <a:gd name="connsiteY58" fmla="*/ 1128897 h 1745262"/>
                <a:gd name="connsiteX59" fmla="*/ 187801 w 1170491"/>
                <a:gd name="connsiteY59" fmla="*/ 1014840 h 1745262"/>
                <a:gd name="connsiteX60" fmla="*/ 181967 w 1170491"/>
                <a:gd name="connsiteY60" fmla="*/ 1012696 h 1745262"/>
                <a:gd name="connsiteX61" fmla="*/ 305288 w 1170491"/>
                <a:gd name="connsiteY61" fmla="*/ 1123484 h 1745262"/>
                <a:gd name="connsiteX62" fmla="*/ 70961 w 1170491"/>
                <a:gd name="connsiteY62" fmla="*/ 1161909 h 1745262"/>
                <a:gd name="connsiteX63" fmla="*/ 56055 w 1170491"/>
                <a:gd name="connsiteY63" fmla="*/ 1153032 h 1745262"/>
                <a:gd name="connsiteX64" fmla="*/ 44214 w 1170491"/>
                <a:gd name="connsiteY64" fmla="*/ 911953 h 1745262"/>
                <a:gd name="connsiteX65" fmla="*/ 84073 w 1170491"/>
                <a:gd name="connsiteY65" fmla="*/ 882569 h 1745262"/>
                <a:gd name="connsiteX66" fmla="*/ 76811 w 1170491"/>
                <a:gd name="connsiteY66" fmla="*/ 875989 h 1745262"/>
                <a:gd name="connsiteX67" fmla="*/ 80179 w 1170491"/>
                <a:gd name="connsiteY67" fmla="*/ 872273 h 1745262"/>
                <a:gd name="connsiteX68" fmla="*/ 82340 w 1170491"/>
                <a:gd name="connsiteY68" fmla="*/ 666836 h 1745262"/>
                <a:gd name="connsiteX69" fmla="*/ 121082 w 1170491"/>
                <a:gd name="connsiteY69" fmla="*/ 638275 h 1745262"/>
                <a:gd name="connsiteX70" fmla="*/ 143619 w 1170491"/>
                <a:gd name="connsiteY70" fmla="*/ 394472 h 1745262"/>
                <a:gd name="connsiteX71" fmla="*/ 326831 w 1170491"/>
                <a:gd name="connsiteY71" fmla="*/ 359290 h 1745262"/>
                <a:gd name="connsiteX72" fmla="*/ 321111 w 1170491"/>
                <a:gd name="connsiteY72" fmla="*/ 357014 h 1745262"/>
                <a:gd name="connsiteX73" fmla="*/ 141180 w 1170491"/>
                <a:gd name="connsiteY73" fmla="*/ 399723 h 1745262"/>
                <a:gd name="connsiteX74" fmla="*/ 106816 w 1170491"/>
                <a:gd name="connsiteY74" fmla="*/ 291518 h 1745262"/>
                <a:gd name="connsiteX75" fmla="*/ 326327 w 1170491"/>
                <a:gd name="connsiteY75" fmla="*/ 72008 h 1745262"/>
                <a:gd name="connsiteX76" fmla="*/ 394659 w 1170491"/>
                <a:gd name="connsiteY76" fmla="*/ 83948 h 1745262"/>
                <a:gd name="connsiteX77" fmla="*/ 533817 w 1170491"/>
                <a:gd name="connsiteY77"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630"/>
                <a:gd name="connsiteX1" fmla="*/ 388917 w 1170491"/>
                <a:gd name="connsiteY1" fmla="*/ 672439 h 1745630"/>
                <a:gd name="connsiteX2" fmla="*/ 336101 w 1170491"/>
                <a:gd name="connsiteY2" fmla="*/ 687858 h 1745630"/>
                <a:gd name="connsiteX3" fmla="*/ 339124 w 1170491"/>
                <a:gd name="connsiteY3" fmla="*/ 690701 h 1745630"/>
                <a:gd name="connsiteX4" fmla="*/ 543349 w 1170491"/>
                <a:gd name="connsiteY4" fmla="*/ 726582 h 1745630"/>
                <a:gd name="connsiteX5" fmla="*/ 596580 w 1170491"/>
                <a:gd name="connsiteY5" fmla="*/ 916786 h 1745630"/>
                <a:gd name="connsiteX6" fmla="*/ 593243 w 1170491"/>
                <a:gd name="connsiteY6" fmla="*/ 915886 h 1745630"/>
                <a:gd name="connsiteX7" fmla="*/ 542821 w 1170491"/>
                <a:gd name="connsiteY7" fmla="*/ 727914 h 1745630"/>
                <a:gd name="connsiteX8" fmla="*/ 429221 w 1170491"/>
                <a:gd name="connsiteY8" fmla="*/ 671495 h 1745630"/>
                <a:gd name="connsiteX9" fmla="*/ 588421 w 1170491"/>
                <a:gd name="connsiteY9" fmla="*/ 580980 h 1745630"/>
                <a:gd name="connsiteX10" fmla="*/ 446738 w 1170491"/>
                <a:gd name="connsiteY10" fmla="*/ 649695 h 1745630"/>
                <a:gd name="connsiteX11" fmla="*/ 441944 w 1170491"/>
                <a:gd name="connsiteY11" fmla="*/ 651124 h 1745630"/>
                <a:gd name="connsiteX12" fmla="*/ 775453 w 1170491"/>
                <a:gd name="connsiteY12" fmla="*/ 739852 h 1745630"/>
                <a:gd name="connsiteX13" fmla="*/ 588421 w 1170491"/>
                <a:gd name="connsiteY13" fmla="*/ 580980 h 1745630"/>
                <a:gd name="connsiteX14" fmla="*/ 533817 w 1170491"/>
                <a:gd name="connsiteY14" fmla="*/ 0 h 1745630"/>
                <a:gd name="connsiteX15" fmla="*/ 703525 w 1170491"/>
                <a:gd name="connsiteY15" fmla="*/ 147127 h 1745630"/>
                <a:gd name="connsiteX16" fmla="*/ 562024 w 1170491"/>
                <a:gd name="connsiteY16" fmla="*/ 352718 h 1745630"/>
                <a:gd name="connsiteX17" fmla="*/ 701713 w 1170491"/>
                <a:gd name="connsiteY17" fmla="*/ 149764 h 1745630"/>
                <a:gd name="connsiteX18" fmla="*/ 920515 w 1170491"/>
                <a:gd name="connsiteY18" fmla="*/ 317877 h 1745630"/>
                <a:gd name="connsiteX19" fmla="*/ 908168 w 1170491"/>
                <a:gd name="connsiteY19" fmla="*/ 376059 h 1745630"/>
                <a:gd name="connsiteX20" fmla="*/ 1056877 w 1170491"/>
                <a:gd name="connsiteY20" fmla="*/ 525101 h 1745630"/>
                <a:gd name="connsiteX21" fmla="*/ 1047351 w 1170491"/>
                <a:gd name="connsiteY21" fmla="*/ 572282 h 1745630"/>
                <a:gd name="connsiteX22" fmla="*/ 1170491 w 1170491"/>
                <a:gd name="connsiteY22" fmla="*/ 756650 h 1745630"/>
                <a:gd name="connsiteX23" fmla="*/ 944987 w 1170491"/>
                <a:gd name="connsiteY23" fmla="*/ 936938 h 1745630"/>
                <a:gd name="connsiteX24" fmla="*/ 1106672 w 1170491"/>
                <a:gd name="connsiteY24" fmla="*/ 911837 h 1745630"/>
                <a:gd name="connsiteX25" fmla="*/ 1153258 w 1170491"/>
                <a:gd name="connsiteY25" fmla="*/ 1069421 h 1745630"/>
                <a:gd name="connsiteX26" fmla="*/ 981133 w 1170491"/>
                <a:gd name="connsiteY26" fmla="*/ 1223220 h 1745630"/>
                <a:gd name="connsiteX27" fmla="*/ 790456 w 1170491"/>
                <a:gd name="connsiteY27" fmla="*/ 1140927 h 1745630"/>
                <a:gd name="connsiteX28" fmla="*/ 826656 w 1170491"/>
                <a:gd name="connsiteY28" fmla="*/ 1096095 h 1745630"/>
                <a:gd name="connsiteX29" fmla="*/ 806195 w 1170491"/>
                <a:gd name="connsiteY29" fmla="*/ 964175 h 1745630"/>
                <a:gd name="connsiteX30" fmla="*/ 806699 w 1170491"/>
                <a:gd name="connsiteY30" fmla="*/ 963884 h 1745630"/>
                <a:gd name="connsiteX31" fmla="*/ 819468 w 1170491"/>
                <a:gd name="connsiteY31" fmla="*/ 1097129 h 1745630"/>
                <a:gd name="connsiteX32" fmla="*/ 697208 w 1170491"/>
                <a:gd name="connsiteY32" fmla="*/ 1159301 h 1745630"/>
                <a:gd name="connsiteX33" fmla="*/ 582802 w 1170491"/>
                <a:gd name="connsiteY33" fmla="*/ 1093170 h 1745630"/>
                <a:gd name="connsiteX34" fmla="*/ 582082 w 1170491"/>
                <a:gd name="connsiteY34" fmla="*/ 1090754 h 1745630"/>
                <a:gd name="connsiteX35" fmla="*/ 693051 w 1170491"/>
                <a:gd name="connsiteY35" fmla="*/ 1162221 h 1745630"/>
                <a:gd name="connsiteX36" fmla="*/ 787754 w 1170491"/>
                <a:gd name="connsiteY36" fmla="*/ 1135031 h 1745630"/>
                <a:gd name="connsiteX37" fmla="*/ 981519 w 1170491"/>
                <a:gd name="connsiteY37" fmla="*/ 1217010 h 1745630"/>
                <a:gd name="connsiteX38" fmla="*/ 1004488 w 1170491"/>
                <a:gd name="connsiteY38" fmla="*/ 1315531 h 1745630"/>
                <a:gd name="connsiteX39" fmla="*/ 920375 w 1170491"/>
                <a:gd name="connsiteY39" fmla="*/ 1473506 h 1745630"/>
                <a:gd name="connsiteX40" fmla="*/ 926974 w 1170491"/>
                <a:gd name="connsiteY40" fmla="*/ 1461368 h 1745630"/>
                <a:gd name="connsiteX41" fmla="*/ 766796 w 1170491"/>
                <a:gd name="connsiteY41" fmla="*/ 1371458 h 1745630"/>
                <a:gd name="connsiteX42" fmla="*/ 770306 w 1170491"/>
                <a:gd name="connsiteY42" fmla="*/ 1369309 h 1745630"/>
                <a:gd name="connsiteX43" fmla="*/ 925440 w 1170491"/>
                <a:gd name="connsiteY43" fmla="*/ 1465876 h 1745630"/>
                <a:gd name="connsiteX44" fmla="*/ 774838 w 1170491"/>
                <a:gd name="connsiteY44" fmla="*/ 1628054 h 1745630"/>
                <a:gd name="connsiteX45" fmla="*/ 571751 w 1170491"/>
                <a:gd name="connsiteY45" fmla="*/ 1552195 h 1745630"/>
                <a:gd name="connsiteX46" fmla="*/ 568513 w 1170491"/>
                <a:gd name="connsiteY46" fmla="*/ 1544331 h 1745630"/>
                <a:gd name="connsiteX47" fmla="*/ 692296 w 1170491"/>
                <a:gd name="connsiteY47" fmla="*/ 1632143 h 1745630"/>
                <a:gd name="connsiteX48" fmla="*/ 533818 w 1170491"/>
                <a:gd name="connsiteY48" fmla="*/ 1745209 h 1745630"/>
                <a:gd name="connsiteX49" fmla="*/ 366380 w 1170491"/>
                <a:gd name="connsiteY49" fmla="*/ 1592106 h 1745630"/>
                <a:gd name="connsiteX50" fmla="*/ 250590 w 1170491"/>
                <a:gd name="connsiteY50" fmla="*/ 1443452 h 1745630"/>
                <a:gd name="connsiteX51" fmla="*/ 103455 w 1170491"/>
                <a:gd name="connsiteY51" fmla="*/ 1375108 h 1745630"/>
                <a:gd name="connsiteX52" fmla="*/ 92761 w 1170491"/>
                <a:gd name="connsiteY52" fmla="*/ 1167795 h 1745630"/>
                <a:gd name="connsiteX53" fmla="*/ 305242 w 1170491"/>
                <a:gd name="connsiteY53" fmla="*/ 1125156 h 1745630"/>
                <a:gd name="connsiteX54" fmla="*/ 524987 w 1170491"/>
                <a:gd name="connsiteY54" fmla="*/ 1034051 h 1745630"/>
                <a:gd name="connsiteX55" fmla="*/ 522898 w 1170491"/>
                <a:gd name="connsiteY55" fmla="*/ 1041153 h 1745630"/>
                <a:gd name="connsiteX56" fmla="*/ 326339 w 1170491"/>
                <a:gd name="connsiteY56" fmla="*/ 1128897 h 1745630"/>
                <a:gd name="connsiteX57" fmla="*/ 187801 w 1170491"/>
                <a:gd name="connsiteY57" fmla="*/ 1014840 h 1745630"/>
                <a:gd name="connsiteX58" fmla="*/ 181967 w 1170491"/>
                <a:gd name="connsiteY58" fmla="*/ 1012696 h 1745630"/>
                <a:gd name="connsiteX59" fmla="*/ 305288 w 1170491"/>
                <a:gd name="connsiteY59" fmla="*/ 1123484 h 1745630"/>
                <a:gd name="connsiteX60" fmla="*/ 70961 w 1170491"/>
                <a:gd name="connsiteY60" fmla="*/ 1161909 h 1745630"/>
                <a:gd name="connsiteX61" fmla="*/ 56055 w 1170491"/>
                <a:gd name="connsiteY61" fmla="*/ 1153032 h 1745630"/>
                <a:gd name="connsiteX62" fmla="*/ 44214 w 1170491"/>
                <a:gd name="connsiteY62" fmla="*/ 911953 h 1745630"/>
                <a:gd name="connsiteX63" fmla="*/ 84073 w 1170491"/>
                <a:gd name="connsiteY63" fmla="*/ 882569 h 1745630"/>
                <a:gd name="connsiteX64" fmla="*/ 76811 w 1170491"/>
                <a:gd name="connsiteY64" fmla="*/ 875989 h 1745630"/>
                <a:gd name="connsiteX65" fmla="*/ 80179 w 1170491"/>
                <a:gd name="connsiteY65" fmla="*/ 872273 h 1745630"/>
                <a:gd name="connsiteX66" fmla="*/ 82340 w 1170491"/>
                <a:gd name="connsiteY66" fmla="*/ 666836 h 1745630"/>
                <a:gd name="connsiteX67" fmla="*/ 121082 w 1170491"/>
                <a:gd name="connsiteY67" fmla="*/ 638275 h 1745630"/>
                <a:gd name="connsiteX68" fmla="*/ 143619 w 1170491"/>
                <a:gd name="connsiteY68" fmla="*/ 394472 h 1745630"/>
                <a:gd name="connsiteX69" fmla="*/ 326831 w 1170491"/>
                <a:gd name="connsiteY69" fmla="*/ 359290 h 1745630"/>
                <a:gd name="connsiteX70" fmla="*/ 321111 w 1170491"/>
                <a:gd name="connsiteY70" fmla="*/ 357014 h 1745630"/>
                <a:gd name="connsiteX71" fmla="*/ 141180 w 1170491"/>
                <a:gd name="connsiteY71" fmla="*/ 399723 h 1745630"/>
                <a:gd name="connsiteX72" fmla="*/ 106816 w 1170491"/>
                <a:gd name="connsiteY72" fmla="*/ 291518 h 1745630"/>
                <a:gd name="connsiteX73" fmla="*/ 326327 w 1170491"/>
                <a:gd name="connsiteY73" fmla="*/ 72008 h 1745630"/>
                <a:gd name="connsiteX74" fmla="*/ 394659 w 1170491"/>
                <a:gd name="connsiteY74" fmla="*/ 83948 h 1745630"/>
                <a:gd name="connsiteX75" fmla="*/ 533817 w 1170491"/>
                <a:gd name="connsiteY75" fmla="*/ 0 h 1745630"/>
                <a:gd name="connsiteX0" fmla="*/ 429221 w 1170491"/>
                <a:gd name="connsiteY0" fmla="*/ 671495 h 1745449"/>
                <a:gd name="connsiteX1" fmla="*/ 388917 w 1170491"/>
                <a:gd name="connsiteY1" fmla="*/ 672439 h 1745449"/>
                <a:gd name="connsiteX2" fmla="*/ 336101 w 1170491"/>
                <a:gd name="connsiteY2" fmla="*/ 687858 h 1745449"/>
                <a:gd name="connsiteX3" fmla="*/ 339124 w 1170491"/>
                <a:gd name="connsiteY3" fmla="*/ 690701 h 1745449"/>
                <a:gd name="connsiteX4" fmla="*/ 543349 w 1170491"/>
                <a:gd name="connsiteY4" fmla="*/ 726582 h 1745449"/>
                <a:gd name="connsiteX5" fmla="*/ 596580 w 1170491"/>
                <a:gd name="connsiteY5" fmla="*/ 916786 h 1745449"/>
                <a:gd name="connsiteX6" fmla="*/ 593243 w 1170491"/>
                <a:gd name="connsiteY6" fmla="*/ 915886 h 1745449"/>
                <a:gd name="connsiteX7" fmla="*/ 542821 w 1170491"/>
                <a:gd name="connsiteY7" fmla="*/ 727914 h 1745449"/>
                <a:gd name="connsiteX8" fmla="*/ 429221 w 1170491"/>
                <a:gd name="connsiteY8" fmla="*/ 671495 h 1745449"/>
                <a:gd name="connsiteX9" fmla="*/ 588421 w 1170491"/>
                <a:gd name="connsiteY9" fmla="*/ 580980 h 1745449"/>
                <a:gd name="connsiteX10" fmla="*/ 446738 w 1170491"/>
                <a:gd name="connsiteY10" fmla="*/ 649695 h 1745449"/>
                <a:gd name="connsiteX11" fmla="*/ 441944 w 1170491"/>
                <a:gd name="connsiteY11" fmla="*/ 651124 h 1745449"/>
                <a:gd name="connsiteX12" fmla="*/ 775453 w 1170491"/>
                <a:gd name="connsiteY12" fmla="*/ 739852 h 1745449"/>
                <a:gd name="connsiteX13" fmla="*/ 588421 w 1170491"/>
                <a:gd name="connsiteY13" fmla="*/ 580980 h 1745449"/>
                <a:gd name="connsiteX14" fmla="*/ 533817 w 1170491"/>
                <a:gd name="connsiteY14" fmla="*/ 0 h 1745449"/>
                <a:gd name="connsiteX15" fmla="*/ 703525 w 1170491"/>
                <a:gd name="connsiteY15" fmla="*/ 147127 h 1745449"/>
                <a:gd name="connsiteX16" fmla="*/ 562024 w 1170491"/>
                <a:gd name="connsiteY16" fmla="*/ 352718 h 1745449"/>
                <a:gd name="connsiteX17" fmla="*/ 701713 w 1170491"/>
                <a:gd name="connsiteY17" fmla="*/ 149764 h 1745449"/>
                <a:gd name="connsiteX18" fmla="*/ 920515 w 1170491"/>
                <a:gd name="connsiteY18" fmla="*/ 317877 h 1745449"/>
                <a:gd name="connsiteX19" fmla="*/ 908168 w 1170491"/>
                <a:gd name="connsiteY19" fmla="*/ 376059 h 1745449"/>
                <a:gd name="connsiteX20" fmla="*/ 1056877 w 1170491"/>
                <a:gd name="connsiteY20" fmla="*/ 525101 h 1745449"/>
                <a:gd name="connsiteX21" fmla="*/ 1047351 w 1170491"/>
                <a:gd name="connsiteY21" fmla="*/ 572282 h 1745449"/>
                <a:gd name="connsiteX22" fmla="*/ 1170491 w 1170491"/>
                <a:gd name="connsiteY22" fmla="*/ 756650 h 1745449"/>
                <a:gd name="connsiteX23" fmla="*/ 944987 w 1170491"/>
                <a:gd name="connsiteY23" fmla="*/ 936938 h 1745449"/>
                <a:gd name="connsiteX24" fmla="*/ 1106672 w 1170491"/>
                <a:gd name="connsiteY24" fmla="*/ 911837 h 1745449"/>
                <a:gd name="connsiteX25" fmla="*/ 1153258 w 1170491"/>
                <a:gd name="connsiteY25" fmla="*/ 1069421 h 1745449"/>
                <a:gd name="connsiteX26" fmla="*/ 981133 w 1170491"/>
                <a:gd name="connsiteY26" fmla="*/ 1223220 h 1745449"/>
                <a:gd name="connsiteX27" fmla="*/ 790456 w 1170491"/>
                <a:gd name="connsiteY27" fmla="*/ 1140927 h 1745449"/>
                <a:gd name="connsiteX28" fmla="*/ 826656 w 1170491"/>
                <a:gd name="connsiteY28" fmla="*/ 1096095 h 1745449"/>
                <a:gd name="connsiteX29" fmla="*/ 806195 w 1170491"/>
                <a:gd name="connsiteY29" fmla="*/ 964175 h 1745449"/>
                <a:gd name="connsiteX30" fmla="*/ 806699 w 1170491"/>
                <a:gd name="connsiteY30" fmla="*/ 963884 h 1745449"/>
                <a:gd name="connsiteX31" fmla="*/ 819468 w 1170491"/>
                <a:gd name="connsiteY31" fmla="*/ 1097129 h 1745449"/>
                <a:gd name="connsiteX32" fmla="*/ 697208 w 1170491"/>
                <a:gd name="connsiteY32" fmla="*/ 1159301 h 1745449"/>
                <a:gd name="connsiteX33" fmla="*/ 582802 w 1170491"/>
                <a:gd name="connsiteY33" fmla="*/ 1093170 h 1745449"/>
                <a:gd name="connsiteX34" fmla="*/ 582082 w 1170491"/>
                <a:gd name="connsiteY34" fmla="*/ 1090754 h 1745449"/>
                <a:gd name="connsiteX35" fmla="*/ 693051 w 1170491"/>
                <a:gd name="connsiteY35" fmla="*/ 1162221 h 1745449"/>
                <a:gd name="connsiteX36" fmla="*/ 787754 w 1170491"/>
                <a:gd name="connsiteY36" fmla="*/ 1135031 h 1745449"/>
                <a:gd name="connsiteX37" fmla="*/ 981519 w 1170491"/>
                <a:gd name="connsiteY37" fmla="*/ 1217010 h 1745449"/>
                <a:gd name="connsiteX38" fmla="*/ 1004488 w 1170491"/>
                <a:gd name="connsiteY38" fmla="*/ 1315531 h 1745449"/>
                <a:gd name="connsiteX39" fmla="*/ 920375 w 1170491"/>
                <a:gd name="connsiteY39" fmla="*/ 1473506 h 1745449"/>
                <a:gd name="connsiteX40" fmla="*/ 926974 w 1170491"/>
                <a:gd name="connsiteY40" fmla="*/ 1461368 h 1745449"/>
                <a:gd name="connsiteX41" fmla="*/ 766796 w 1170491"/>
                <a:gd name="connsiteY41" fmla="*/ 1371458 h 1745449"/>
                <a:gd name="connsiteX42" fmla="*/ 770306 w 1170491"/>
                <a:gd name="connsiteY42" fmla="*/ 1369309 h 1745449"/>
                <a:gd name="connsiteX43" fmla="*/ 925440 w 1170491"/>
                <a:gd name="connsiteY43" fmla="*/ 1465876 h 1745449"/>
                <a:gd name="connsiteX44" fmla="*/ 774838 w 1170491"/>
                <a:gd name="connsiteY44" fmla="*/ 1628054 h 1745449"/>
                <a:gd name="connsiteX45" fmla="*/ 571751 w 1170491"/>
                <a:gd name="connsiteY45" fmla="*/ 1552195 h 1745449"/>
                <a:gd name="connsiteX46" fmla="*/ 568513 w 1170491"/>
                <a:gd name="connsiteY46" fmla="*/ 1544331 h 1745449"/>
                <a:gd name="connsiteX47" fmla="*/ 692296 w 1170491"/>
                <a:gd name="connsiteY47" fmla="*/ 1632143 h 1745449"/>
                <a:gd name="connsiteX48" fmla="*/ 533818 w 1170491"/>
                <a:gd name="connsiteY48" fmla="*/ 1745209 h 1745449"/>
                <a:gd name="connsiteX49" fmla="*/ 366380 w 1170491"/>
                <a:gd name="connsiteY49" fmla="*/ 1592106 h 1745449"/>
                <a:gd name="connsiteX50" fmla="*/ 250590 w 1170491"/>
                <a:gd name="connsiteY50" fmla="*/ 1443452 h 1745449"/>
                <a:gd name="connsiteX51" fmla="*/ 103455 w 1170491"/>
                <a:gd name="connsiteY51" fmla="*/ 1375108 h 1745449"/>
                <a:gd name="connsiteX52" fmla="*/ 92761 w 1170491"/>
                <a:gd name="connsiteY52" fmla="*/ 1167795 h 1745449"/>
                <a:gd name="connsiteX53" fmla="*/ 305242 w 1170491"/>
                <a:gd name="connsiteY53" fmla="*/ 1125156 h 1745449"/>
                <a:gd name="connsiteX54" fmla="*/ 524987 w 1170491"/>
                <a:gd name="connsiteY54" fmla="*/ 1034051 h 1745449"/>
                <a:gd name="connsiteX55" fmla="*/ 522898 w 1170491"/>
                <a:gd name="connsiteY55" fmla="*/ 1041153 h 1745449"/>
                <a:gd name="connsiteX56" fmla="*/ 326339 w 1170491"/>
                <a:gd name="connsiteY56" fmla="*/ 1128897 h 1745449"/>
                <a:gd name="connsiteX57" fmla="*/ 187801 w 1170491"/>
                <a:gd name="connsiteY57" fmla="*/ 1014840 h 1745449"/>
                <a:gd name="connsiteX58" fmla="*/ 181967 w 1170491"/>
                <a:gd name="connsiteY58" fmla="*/ 1012696 h 1745449"/>
                <a:gd name="connsiteX59" fmla="*/ 305288 w 1170491"/>
                <a:gd name="connsiteY59" fmla="*/ 1123484 h 1745449"/>
                <a:gd name="connsiteX60" fmla="*/ 70961 w 1170491"/>
                <a:gd name="connsiteY60" fmla="*/ 1161909 h 1745449"/>
                <a:gd name="connsiteX61" fmla="*/ 56055 w 1170491"/>
                <a:gd name="connsiteY61" fmla="*/ 1153032 h 1745449"/>
                <a:gd name="connsiteX62" fmla="*/ 44214 w 1170491"/>
                <a:gd name="connsiteY62" fmla="*/ 911953 h 1745449"/>
                <a:gd name="connsiteX63" fmla="*/ 84073 w 1170491"/>
                <a:gd name="connsiteY63" fmla="*/ 882569 h 1745449"/>
                <a:gd name="connsiteX64" fmla="*/ 76811 w 1170491"/>
                <a:gd name="connsiteY64" fmla="*/ 875989 h 1745449"/>
                <a:gd name="connsiteX65" fmla="*/ 80179 w 1170491"/>
                <a:gd name="connsiteY65" fmla="*/ 872273 h 1745449"/>
                <a:gd name="connsiteX66" fmla="*/ 82340 w 1170491"/>
                <a:gd name="connsiteY66" fmla="*/ 666836 h 1745449"/>
                <a:gd name="connsiteX67" fmla="*/ 121082 w 1170491"/>
                <a:gd name="connsiteY67" fmla="*/ 638275 h 1745449"/>
                <a:gd name="connsiteX68" fmla="*/ 143619 w 1170491"/>
                <a:gd name="connsiteY68" fmla="*/ 394472 h 1745449"/>
                <a:gd name="connsiteX69" fmla="*/ 326831 w 1170491"/>
                <a:gd name="connsiteY69" fmla="*/ 359290 h 1745449"/>
                <a:gd name="connsiteX70" fmla="*/ 321111 w 1170491"/>
                <a:gd name="connsiteY70" fmla="*/ 357014 h 1745449"/>
                <a:gd name="connsiteX71" fmla="*/ 141180 w 1170491"/>
                <a:gd name="connsiteY71" fmla="*/ 399723 h 1745449"/>
                <a:gd name="connsiteX72" fmla="*/ 106816 w 1170491"/>
                <a:gd name="connsiteY72" fmla="*/ 291518 h 1745449"/>
                <a:gd name="connsiteX73" fmla="*/ 326327 w 1170491"/>
                <a:gd name="connsiteY73" fmla="*/ 72008 h 1745449"/>
                <a:gd name="connsiteX74" fmla="*/ 394659 w 1170491"/>
                <a:gd name="connsiteY74" fmla="*/ 83948 h 1745449"/>
                <a:gd name="connsiteX75" fmla="*/ 533817 w 1170491"/>
                <a:gd name="connsiteY75"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84262 w 1161992"/>
                <a:gd name="connsiteY52" fmla="*/ 1167795 h 1745449"/>
                <a:gd name="connsiteX53" fmla="*/ 296743 w 1161992"/>
                <a:gd name="connsiteY53" fmla="*/ 1125156 h 1745449"/>
                <a:gd name="connsiteX54" fmla="*/ 516488 w 1161992"/>
                <a:gd name="connsiteY54" fmla="*/ 1034051 h 1745449"/>
                <a:gd name="connsiteX55" fmla="*/ 514399 w 1161992"/>
                <a:gd name="connsiteY55" fmla="*/ 1041153 h 1745449"/>
                <a:gd name="connsiteX56" fmla="*/ 317840 w 1161992"/>
                <a:gd name="connsiteY56" fmla="*/ 1128897 h 1745449"/>
                <a:gd name="connsiteX57" fmla="*/ 179302 w 1161992"/>
                <a:gd name="connsiteY57" fmla="*/ 1014840 h 1745449"/>
                <a:gd name="connsiteX58" fmla="*/ 173468 w 1161992"/>
                <a:gd name="connsiteY58" fmla="*/ 1012696 h 1745449"/>
                <a:gd name="connsiteX59" fmla="*/ 296789 w 1161992"/>
                <a:gd name="connsiteY59" fmla="*/ 1123484 h 1745449"/>
                <a:gd name="connsiteX60" fmla="*/ 47556 w 1161992"/>
                <a:gd name="connsiteY60" fmla="*/ 1153032 h 1745449"/>
                <a:gd name="connsiteX61" fmla="*/ 35715 w 1161992"/>
                <a:gd name="connsiteY61" fmla="*/ 911953 h 1745449"/>
                <a:gd name="connsiteX62" fmla="*/ 75574 w 1161992"/>
                <a:gd name="connsiteY62" fmla="*/ 882569 h 1745449"/>
                <a:gd name="connsiteX63" fmla="*/ 68312 w 1161992"/>
                <a:gd name="connsiteY63" fmla="*/ 875989 h 1745449"/>
                <a:gd name="connsiteX64" fmla="*/ 71680 w 1161992"/>
                <a:gd name="connsiteY64" fmla="*/ 872273 h 1745449"/>
                <a:gd name="connsiteX65" fmla="*/ 73841 w 1161992"/>
                <a:gd name="connsiteY65" fmla="*/ 666836 h 1745449"/>
                <a:gd name="connsiteX66" fmla="*/ 112583 w 1161992"/>
                <a:gd name="connsiteY66" fmla="*/ 638275 h 1745449"/>
                <a:gd name="connsiteX67" fmla="*/ 135120 w 1161992"/>
                <a:gd name="connsiteY67" fmla="*/ 394472 h 1745449"/>
                <a:gd name="connsiteX68" fmla="*/ 318332 w 1161992"/>
                <a:gd name="connsiteY68" fmla="*/ 359290 h 1745449"/>
                <a:gd name="connsiteX69" fmla="*/ 312612 w 1161992"/>
                <a:gd name="connsiteY69" fmla="*/ 357014 h 1745449"/>
                <a:gd name="connsiteX70" fmla="*/ 132681 w 1161992"/>
                <a:gd name="connsiteY70" fmla="*/ 399723 h 1745449"/>
                <a:gd name="connsiteX71" fmla="*/ 98317 w 1161992"/>
                <a:gd name="connsiteY71" fmla="*/ 291518 h 1745449"/>
                <a:gd name="connsiteX72" fmla="*/ 317828 w 1161992"/>
                <a:gd name="connsiteY72" fmla="*/ 72008 h 1745449"/>
                <a:gd name="connsiteX73" fmla="*/ 386160 w 1161992"/>
                <a:gd name="connsiteY73" fmla="*/ 83948 h 1745449"/>
                <a:gd name="connsiteX74" fmla="*/ 525318 w 1161992"/>
                <a:gd name="connsiteY74"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296743 w 1161992"/>
                <a:gd name="connsiteY52" fmla="*/ 1125156 h 1745449"/>
                <a:gd name="connsiteX53" fmla="*/ 516488 w 1161992"/>
                <a:gd name="connsiteY53" fmla="*/ 1034051 h 1745449"/>
                <a:gd name="connsiteX54" fmla="*/ 514399 w 1161992"/>
                <a:gd name="connsiteY54" fmla="*/ 1041153 h 1745449"/>
                <a:gd name="connsiteX55" fmla="*/ 317840 w 1161992"/>
                <a:gd name="connsiteY55" fmla="*/ 1128897 h 1745449"/>
                <a:gd name="connsiteX56" fmla="*/ 179302 w 1161992"/>
                <a:gd name="connsiteY56" fmla="*/ 1014840 h 1745449"/>
                <a:gd name="connsiteX57" fmla="*/ 173468 w 1161992"/>
                <a:gd name="connsiteY57" fmla="*/ 1012696 h 1745449"/>
                <a:gd name="connsiteX58" fmla="*/ 296789 w 1161992"/>
                <a:gd name="connsiteY58" fmla="*/ 1123484 h 1745449"/>
                <a:gd name="connsiteX59" fmla="*/ 47556 w 1161992"/>
                <a:gd name="connsiteY59" fmla="*/ 1153032 h 1745449"/>
                <a:gd name="connsiteX60" fmla="*/ 35715 w 1161992"/>
                <a:gd name="connsiteY60" fmla="*/ 911953 h 1745449"/>
                <a:gd name="connsiteX61" fmla="*/ 75574 w 1161992"/>
                <a:gd name="connsiteY61" fmla="*/ 882569 h 1745449"/>
                <a:gd name="connsiteX62" fmla="*/ 68312 w 1161992"/>
                <a:gd name="connsiteY62" fmla="*/ 875989 h 1745449"/>
                <a:gd name="connsiteX63" fmla="*/ 71680 w 1161992"/>
                <a:gd name="connsiteY63" fmla="*/ 872273 h 1745449"/>
                <a:gd name="connsiteX64" fmla="*/ 73841 w 1161992"/>
                <a:gd name="connsiteY64" fmla="*/ 666836 h 1745449"/>
                <a:gd name="connsiteX65" fmla="*/ 112583 w 1161992"/>
                <a:gd name="connsiteY65" fmla="*/ 638275 h 1745449"/>
                <a:gd name="connsiteX66" fmla="*/ 135120 w 1161992"/>
                <a:gd name="connsiteY66" fmla="*/ 394472 h 1745449"/>
                <a:gd name="connsiteX67" fmla="*/ 318332 w 1161992"/>
                <a:gd name="connsiteY67" fmla="*/ 359290 h 1745449"/>
                <a:gd name="connsiteX68" fmla="*/ 312612 w 1161992"/>
                <a:gd name="connsiteY68" fmla="*/ 357014 h 1745449"/>
                <a:gd name="connsiteX69" fmla="*/ 132681 w 1161992"/>
                <a:gd name="connsiteY69" fmla="*/ 399723 h 1745449"/>
                <a:gd name="connsiteX70" fmla="*/ 98317 w 1161992"/>
                <a:gd name="connsiteY70" fmla="*/ 291518 h 1745449"/>
                <a:gd name="connsiteX71" fmla="*/ 317828 w 1161992"/>
                <a:gd name="connsiteY71" fmla="*/ 72008 h 1745449"/>
                <a:gd name="connsiteX72" fmla="*/ 386160 w 1161992"/>
                <a:gd name="connsiteY72" fmla="*/ 83948 h 1745449"/>
                <a:gd name="connsiteX73" fmla="*/ 525318 w 1161992"/>
                <a:gd name="connsiteY73" fmla="*/ 0 h 1745449"/>
                <a:gd name="connsiteX0" fmla="*/ 413440 w 1154710"/>
                <a:gd name="connsiteY0" fmla="*/ 671495 h 1745449"/>
                <a:gd name="connsiteX1" fmla="*/ 373136 w 1154710"/>
                <a:gd name="connsiteY1" fmla="*/ 672439 h 1745449"/>
                <a:gd name="connsiteX2" fmla="*/ 320320 w 1154710"/>
                <a:gd name="connsiteY2" fmla="*/ 687858 h 1745449"/>
                <a:gd name="connsiteX3" fmla="*/ 323343 w 1154710"/>
                <a:gd name="connsiteY3" fmla="*/ 690701 h 1745449"/>
                <a:gd name="connsiteX4" fmla="*/ 527568 w 1154710"/>
                <a:gd name="connsiteY4" fmla="*/ 726582 h 1745449"/>
                <a:gd name="connsiteX5" fmla="*/ 580799 w 1154710"/>
                <a:gd name="connsiteY5" fmla="*/ 916786 h 1745449"/>
                <a:gd name="connsiteX6" fmla="*/ 577462 w 1154710"/>
                <a:gd name="connsiteY6" fmla="*/ 915886 h 1745449"/>
                <a:gd name="connsiteX7" fmla="*/ 527040 w 1154710"/>
                <a:gd name="connsiteY7" fmla="*/ 727914 h 1745449"/>
                <a:gd name="connsiteX8" fmla="*/ 413440 w 1154710"/>
                <a:gd name="connsiteY8" fmla="*/ 671495 h 1745449"/>
                <a:gd name="connsiteX9" fmla="*/ 572640 w 1154710"/>
                <a:gd name="connsiteY9" fmla="*/ 580980 h 1745449"/>
                <a:gd name="connsiteX10" fmla="*/ 430957 w 1154710"/>
                <a:gd name="connsiteY10" fmla="*/ 649695 h 1745449"/>
                <a:gd name="connsiteX11" fmla="*/ 426163 w 1154710"/>
                <a:gd name="connsiteY11" fmla="*/ 651124 h 1745449"/>
                <a:gd name="connsiteX12" fmla="*/ 759672 w 1154710"/>
                <a:gd name="connsiteY12" fmla="*/ 739852 h 1745449"/>
                <a:gd name="connsiteX13" fmla="*/ 572640 w 1154710"/>
                <a:gd name="connsiteY13" fmla="*/ 580980 h 1745449"/>
                <a:gd name="connsiteX14" fmla="*/ 518036 w 1154710"/>
                <a:gd name="connsiteY14" fmla="*/ 0 h 1745449"/>
                <a:gd name="connsiteX15" fmla="*/ 687744 w 1154710"/>
                <a:gd name="connsiteY15" fmla="*/ 147127 h 1745449"/>
                <a:gd name="connsiteX16" fmla="*/ 546243 w 1154710"/>
                <a:gd name="connsiteY16" fmla="*/ 352718 h 1745449"/>
                <a:gd name="connsiteX17" fmla="*/ 685932 w 1154710"/>
                <a:gd name="connsiteY17" fmla="*/ 149764 h 1745449"/>
                <a:gd name="connsiteX18" fmla="*/ 904734 w 1154710"/>
                <a:gd name="connsiteY18" fmla="*/ 317877 h 1745449"/>
                <a:gd name="connsiteX19" fmla="*/ 892387 w 1154710"/>
                <a:gd name="connsiteY19" fmla="*/ 376059 h 1745449"/>
                <a:gd name="connsiteX20" fmla="*/ 1041096 w 1154710"/>
                <a:gd name="connsiteY20" fmla="*/ 525101 h 1745449"/>
                <a:gd name="connsiteX21" fmla="*/ 1031570 w 1154710"/>
                <a:gd name="connsiteY21" fmla="*/ 572282 h 1745449"/>
                <a:gd name="connsiteX22" fmla="*/ 1154710 w 1154710"/>
                <a:gd name="connsiteY22" fmla="*/ 756650 h 1745449"/>
                <a:gd name="connsiteX23" fmla="*/ 929206 w 1154710"/>
                <a:gd name="connsiteY23" fmla="*/ 936938 h 1745449"/>
                <a:gd name="connsiteX24" fmla="*/ 1090891 w 1154710"/>
                <a:gd name="connsiteY24" fmla="*/ 911837 h 1745449"/>
                <a:gd name="connsiteX25" fmla="*/ 1137477 w 1154710"/>
                <a:gd name="connsiteY25" fmla="*/ 1069421 h 1745449"/>
                <a:gd name="connsiteX26" fmla="*/ 965352 w 1154710"/>
                <a:gd name="connsiteY26" fmla="*/ 1223220 h 1745449"/>
                <a:gd name="connsiteX27" fmla="*/ 774675 w 1154710"/>
                <a:gd name="connsiteY27" fmla="*/ 1140927 h 1745449"/>
                <a:gd name="connsiteX28" fmla="*/ 810875 w 1154710"/>
                <a:gd name="connsiteY28" fmla="*/ 1096095 h 1745449"/>
                <a:gd name="connsiteX29" fmla="*/ 790414 w 1154710"/>
                <a:gd name="connsiteY29" fmla="*/ 964175 h 1745449"/>
                <a:gd name="connsiteX30" fmla="*/ 790918 w 1154710"/>
                <a:gd name="connsiteY30" fmla="*/ 963884 h 1745449"/>
                <a:gd name="connsiteX31" fmla="*/ 803687 w 1154710"/>
                <a:gd name="connsiteY31" fmla="*/ 1097129 h 1745449"/>
                <a:gd name="connsiteX32" fmla="*/ 681427 w 1154710"/>
                <a:gd name="connsiteY32" fmla="*/ 1159301 h 1745449"/>
                <a:gd name="connsiteX33" fmla="*/ 567021 w 1154710"/>
                <a:gd name="connsiteY33" fmla="*/ 1093170 h 1745449"/>
                <a:gd name="connsiteX34" fmla="*/ 566301 w 1154710"/>
                <a:gd name="connsiteY34" fmla="*/ 1090754 h 1745449"/>
                <a:gd name="connsiteX35" fmla="*/ 677270 w 1154710"/>
                <a:gd name="connsiteY35" fmla="*/ 1162221 h 1745449"/>
                <a:gd name="connsiteX36" fmla="*/ 771973 w 1154710"/>
                <a:gd name="connsiteY36" fmla="*/ 1135031 h 1745449"/>
                <a:gd name="connsiteX37" fmla="*/ 965738 w 1154710"/>
                <a:gd name="connsiteY37" fmla="*/ 1217010 h 1745449"/>
                <a:gd name="connsiteX38" fmla="*/ 988707 w 1154710"/>
                <a:gd name="connsiteY38" fmla="*/ 1315531 h 1745449"/>
                <a:gd name="connsiteX39" fmla="*/ 904594 w 1154710"/>
                <a:gd name="connsiteY39" fmla="*/ 1473506 h 1745449"/>
                <a:gd name="connsiteX40" fmla="*/ 911193 w 1154710"/>
                <a:gd name="connsiteY40" fmla="*/ 1461368 h 1745449"/>
                <a:gd name="connsiteX41" fmla="*/ 751015 w 1154710"/>
                <a:gd name="connsiteY41" fmla="*/ 1371458 h 1745449"/>
                <a:gd name="connsiteX42" fmla="*/ 754525 w 1154710"/>
                <a:gd name="connsiteY42" fmla="*/ 1369309 h 1745449"/>
                <a:gd name="connsiteX43" fmla="*/ 909659 w 1154710"/>
                <a:gd name="connsiteY43" fmla="*/ 1465876 h 1745449"/>
                <a:gd name="connsiteX44" fmla="*/ 759057 w 1154710"/>
                <a:gd name="connsiteY44" fmla="*/ 1628054 h 1745449"/>
                <a:gd name="connsiteX45" fmla="*/ 555970 w 1154710"/>
                <a:gd name="connsiteY45" fmla="*/ 1552195 h 1745449"/>
                <a:gd name="connsiteX46" fmla="*/ 552732 w 1154710"/>
                <a:gd name="connsiteY46" fmla="*/ 1544331 h 1745449"/>
                <a:gd name="connsiteX47" fmla="*/ 676515 w 1154710"/>
                <a:gd name="connsiteY47" fmla="*/ 1632143 h 1745449"/>
                <a:gd name="connsiteX48" fmla="*/ 518037 w 1154710"/>
                <a:gd name="connsiteY48" fmla="*/ 1745209 h 1745449"/>
                <a:gd name="connsiteX49" fmla="*/ 350599 w 1154710"/>
                <a:gd name="connsiteY49" fmla="*/ 1592106 h 1745449"/>
                <a:gd name="connsiteX50" fmla="*/ 234809 w 1154710"/>
                <a:gd name="connsiteY50" fmla="*/ 1443452 h 1745449"/>
                <a:gd name="connsiteX51" fmla="*/ 87674 w 1154710"/>
                <a:gd name="connsiteY51" fmla="*/ 1375108 h 1745449"/>
                <a:gd name="connsiteX52" fmla="*/ 289461 w 1154710"/>
                <a:gd name="connsiteY52" fmla="*/ 1125156 h 1745449"/>
                <a:gd name="connsiteX53" fmla="*/ 509206 w 1154710"/>
                <a:gd name="connsiteY53" fmla="*/ 1034051 h 1745449"/>
                <a:gd name="connsiteX54" fmla="*/ 507117 w 1154710"/>
                <a:gd name="connsiteY54" fmla="*/ 1041153 h 1745449"/>
                <a:gd name="connsiteX55" fmla="*/ 310558 w 1154710"/>
                <a:gd name="connsiteY55" fmla="*/ 1128897 h 1745449"/>
                <a:gd name="connsiteX56" fmla="*/ 172020 w 1154710"/>
                <a:gd name="connsiteY56" fmla="*/ 1014840 h 1745449"/>
                <a:gd name="connsiteX57" fmla="*/ 166186 w 1154710"/>
                <a:gd name="connsiteY57" fmla="*/ 1012696 h 1745449"/>
                <a:gd name="connsiteX58" fmla="*/ 289507 w 1154710"/>
                <a:gd name="connsiteY58" fmla="*/ 1123484 h 1745449"/>
                <a:gd name="connsiteX59" fmla="*/ 64677 w 1154710"/>
                <a:gd name="connsiteY59" fmla="*/ 1138943 h 1745449"/>
                <a:gd name="connsiteX60" fmla="*/ 28433 w 1154710"/>
                <a:gd name="connsiteY60" fmla="*/ 911953 h 1745449"/>
                <a:gd name="connsiteX61" fmla="*/ 68292 w 1154710"/>
                <a:gd name="connsiteY61" fmla="*/ 882569 h 1745449"/>
                <a:gd name="connsiteX62" fmla="*/ 61030 w 1154710"/>
                <a:gd name="connsiteY62" fmla="*/ 875989 h 1745449"/>
                <a:gd name="connsiteX63" fmla="*/ 64398 w 1154710"/>
                <a:gd name="connsiteY63" fmla="*/ 872273 h 1745449"/>
                <a:gd name="connsiteX64" fmla="*/ 66559 w 1154710"/>
                <a:gd name="connsiteY64" fmla="*/ 666836 h 1745449"/>
                <a:gd name="connsiteX65" fmla="*/ 105301 w 1154710"/>
                <a:gd name="connsiteY65" fmla="*/ 638275 h 1745449"/>
                <a:gd name="connsiteX66" fmla="*/ 127838 w 1154710"/>
                <a:gd name="connsiteY66" fmla="*/ 394472 h 1745449"/>
                <a:gd name="connsiteX67" fmla="*/ 311050 w 1154710"/>
                <a:gd name="connsiteY67" fmla="*/ 359290 h 1745449"/>
                <a:gd name="connsiteX68" fmla="*/ 305330 w 1154710"/>
                <a:gd name="connsiteY68" fmla="*/ 357014 h 1745449"/>
                <a:gd name="connsiteX69" fmla="*/ 125399 w 1154710"/>
                <a:gd name="connsiteY69" fmla="*/ 399723 h 1745449"/>
                <a:gd name="connsiteX70" fmla="*/ 91035 w 1154710"/>
                <a:gd name="connsiteY70" fmla="*/ 291518 h 1745449"/>
                <a:gd name="connsiteX71" fmla="*/ 310546 w 1154710"/>
                <a:gd name="connsiteY71" fmla="*/ 72008 h 1745449"/>
                <a:gd name="connsiteX72" fmla="*/ 378878 w 1154710"/>
                <a:gd name="connsiteY72" fmla="*/ 83948 h 1745449"/>
                <a:gd name="connsiteX73" fmla="*/ 518036 w 1154710"/>
                <a:gd name="connsiteY73" fmla="*/ 0 h 1745449"/>
                <a:gd name="connsiteX0" fmla="*/ 413085 w 1154355"/>
                <a:gd name="connsiteY0" fmla="*/ 671495 h 1745449"/>
                <a:gd name="connsiteX1" fmla="*/ 372781 w 1154355"/>
                <a:gd name="connsiteY1" fmla="*/ 672439 h 1745449"/>
                <a:gd name="connsiteX2" fmla="*/ 319965 w 1154355"/>
                <a:gd name="connsiteY2" fmla="*/ 687858 h 1745449"/>
                <a:gd name="connsiteX3" fmla="*/ 322988 w 1154355"/>
                <a:gd name="connsiteY3" fmla="*/ 690701 h 1745449"/>
                <a:gd name="connsiteX4" fmla="*/ 527213 w 1154355"/>
                <a:gd name="connsiteY4" fmla="*/ 726582 h 1745449"/>
                <a:gd name="connsiteX5" fmla="*/ 580444 w 1154355"/>
                <a:gd name="connsiteY5" fmla="*/ 916786 h 1745449"/>
                <a:gd name="connsiteX6" fmla="*/ 577107 w 1154355"/>
                <a:gd name="connsiteY6" fmla="*/ 915886 h 1745449"/>
                <a:gd name="connsiteX7" fmla="*/ 526685 w 1154355"/>
                <a:gd name="connsiteY7" fmla="*/ 727914 h 1745449"/>
                <a:gd name="connsiteX8" fmla="*/ 413085 w 1154355"/>
                <a:gd name="connsiteY8" fmla="*/ 671495 h 1745449"/>
                <a:gd name="connsiteX9" fmla="*/ 572285 w 1154355"/>
                <a:gd name="connsiteY9" fmla="*/ 580980 h 1745449"/>
                <a:gd name="connsiteX10" fmla="*/ 430602 w 1154355"/>
                <a:gd name="connsiteY10" fmla="*/ 649695 h 1745449"/>
                <a:gd name="connsiteX11" fmla="*/ 425808 w 1154355"/>
                <a:gd name="connsiteY11" fmla="*/ 651124 h 1745449"/>
                <a:gd name="connsiteX12" fmla="*/ 759317 w 1154355"/>
                <a:gd name="connsiteY12" fmla="*/ 739852 h 1745449"/>
                <a:gd name="connsiteX13" fmla="*/ 572285 w 1154355"/>
                <a:gd name="connsiteY13" fmla="*/ 580980 h 1745449"/>
                <a:gd name="connsiteX14" fmla="*/ 517681 w 1154355"/>
                <a:gd name="connsiteY14" fmla="*/ 0 h 1745449"/>
                <a:gd name="connsiteX15" fmla="*/ 687389 w 1154355"/>
                <a:gd name="connsiteY15" fmla="*/ 147127 h 1745449"/>
                <a:gd name="connsiteX16" fmla="*/ 545888 w 1154355"/>
                <a:gd name="connsiteY16" fmla="*/ 352718 h 1745449"/>
                <a:gd name="connsiteX17" fmla="*/ 685577 w 1154355"/>
                <a:gd name="connsiteY17" fmla="*/ 149764 h 1745449"/>
                <a:gd name="connsiteX18" fmla="*/ 904379 w 1154355"/>
                <a:gd name="connsiteY18" fmla="*/ 317877 h 1745449"/>
                <a:gd name="connsiteX19" fmla="*/ 892032 w 1154355"/>
                <a:gd name="connsiteY19" fmla="*/ 376059 h 1745449"/>
                <a:gd name="connsiteX20" fmla="*/ 1040741 w 1154355"/>
                <a:gd name="connsiteY20" fmla="*/ 525101 h 1745449"/>
                <a:gd name="connsiteX21" fmla="*/ 1031215 w 1154355"/>
                <a:gd name="connsiteY21" fmla="*/ 572282 h 1745449"/>
                <a:gd name="connsiteX22" fmla="*/ 1154355 w 1154355"/>
                <a:gd name="connsiteY22" fmla="*/ 756650 h 1745449"/>
                <a:gd name="connsiteX23" fmla="*/ 928851 w 1154355"/>
                <a:gd name="connsiteY23" fmla="*/ 936938 h 1745449"/>
                <a:gd name="connsiteX24" fmla="*/ 1090536 w 1154355"/>
                <a:gd name="connsiteY24" fmla="*/ 911837 h 1745449"/>
                <a:gd name="connsiteX25" fmla="*/ 1137122 w 1154355"/>
                <a:gd name="connsiteY25" fmla="*/ 1069421 h 1745449"/>
                <a:gd name="connsiteX26" fmla="*/ 964997 w 1154355"/>
                <a:gd name="connsiteY26" fmla="*/ 1223220 h 1745449"/>
                <a:gd name="connsiteX27" fmla="*/ 774320 w 1154355"/>
                <a:gd name="connsiteY27" fmla="*/ 1140927 h 1745449"/>
                <a:gd name="connsiteX28" fmla="*/ 810520 w 1154355"/>
                <a:gd name="connsiteY28" fmla="*/ 1096095 h 1745449"/>
                <a:gd name="connsiteX29" fmla="*/ 790059 w 1154355"/>
                <a:gd name="connsiteY29" fmla="*/ 964175 h 1745449"/>
                <a:gd name="connsiteX30" fmla="*/ 790563 w 1154355"/>
                <a:gd name="connsiteY30" fmla="*/ 963884 h 1745449"/>
                <a:gd name="connsiteX31" fmla="*/ 803332 w 1154355"/>
                <a:gd name="connsiteY31" fmla="*/ 1097129 h 1745449"/>
                <a:gd name="connsiteX32" fmla="*/ 681072 w 1154355"/>
                <a:gd name="connsiteY32" fmla="*/ 1159301 h 1745449"/>
                <a:gd name="connsiteX33" fmla="*/ 566666 w 1154355"/>
                <a:gd name="connsiteY33" fmla="*/ 1093170 h 1745449"/>
                <a:gd name="connsiteX34" fmla="*/ 565946 w 1154355"/>
                <a:gd name="connsiteY34" fmla="*/ 1090754 h 1745449"/>
                <a:gd name="connsiteX35" fmla="*/ 676915 w 1154355"/>
                <a:gd name="connsiteY35" fmla="*/ 1162221 h 1745449"/>
                <a:gd name="connsiteX36" fmla="*/ 771618 w 1154355"/>
                <a:gd name="connsiteY36" fmla="*/ 1135031 h 1745449"/>
                <a:gd name="connsiteX37" fmla="*/ 965383 w 1154355"/>
                <a:gd name="connsiteY37" fmla="*/ 1217010 h 1745449"/>
                <a:gd name="connsiteX38" fmla="*/ 988352 w 1154355"/>
                <a:gd name="connsiteY38" fmla="*/ 1315531 h 1745449"/>
                <a:gd name="connsiteX39" fmla="*/ 904239 w 1154355"/>
                <a:gd name="connsiteY39" fmla="*/ 1473506 h 1745449"/>
                <a:gd name="connsiteX40" fmla="*/ 910838 w 1154355"/>
                <a:gd name="connsiteY40" fmla="*/ 1461368 h 1745449"/>
                <a:gd name="connsiteX41" fmla="*/ 750660 w 1154355"/>
                <a:gd name="connsiteY41" fmla="*/ 1371458 h 1745449"/>
                <a:gd name="connsiteX42" fmla="*/ 754170 w 1154355"/>
                <a:gd name="connsiteY42" fmla="*/ 1369309 h 1745449"/>
                <a:gd name="connsiteX43" fmla="*/ 909304 w 1154355"/>
                <a:gd name="connsiteY43" fmla="*/ 1465876 h 1745449"/>
                <a:gd name="connsiteX44" fmla="*/ 758702 w 1154355"/>
                <a:gd name="connsiteY44" fmla="*/ 1628054 h 1745449"/>
                <a:gd name="connsiteX45" fmla="*/ 555615 w 1154355"/>
                <a:gd name="connsiteY45" fmla="*/ 1552195 h 1745449"/>
                <a:gd name="connsiteX46" fmla="*/ 552377 w 1154355"/>
                <a:gd name="connsiteY46" fmla="*/ 1544331 h 1745449"/>
                <a:gd name="connsiteX47" fmla="*/ 676160 w 1154355"/>
                <a:gd name="connsiteY47" fmla="*/ 1632143 h 1745449"/>
                <a:gd name="connsiteX48" fmla="*/ 517682 w 1154355"/>
                <a:gd name="connsiteY48" fmla="*/ 1745209 h 1745449"/>
                <a:gd name="connsiteX49" fmla="*/ 350244 w 1154355"/>
                <a:gd name="connsiteY49" fmla="*/ 1592106 h 1745449"/>
                <a:gd name="connsiteX50" fmla="*/ 234454 w 1154355"/>
                <a:gd name="connsiteY50" fmla="*/ 1443452 h 1745449"/>
                <a:gd name="connsiteX51" fmla="*/ 87319 w 1154355"/>
                <a:gd name="connsiteY51" fmla="*/ 1375108 h 1745449"/>
                <a:gd name="connsiteX52" fmla="*/ 289106 w 1154355"/>
                <a:gd name="connsiteY52" fmla="*/ 1125156 h 1745449"/>
                <a:gd name="connsiteX53" fmla="*/ 508851 w 1154355"/>
                <a:gd name="connsiteY53" fmla="*/ 1034051 h 1745449"/>
                <a:gd name="connsiteX54" fmla="*/ 506762 w 1154355"/>
                <a:gd name="connsiteY54" fmla="*/ 1041153 h 1745449"/>
                <a:gd name="connsiteX55" fmla="*/ 310203 w 1154355"/>
                <a:gd name="connsiteY55" fmla="*/ 1128897 h 1745449"/>
                <a:gd name="connsiteX56" fmla="*/ 171665 w 1154355"/>
                <a:gd name="connsiteY56" fmla="*/ 1014840 h 1745449"/>
                <a:gd name="connsiteX57" fmla="*/ 165831 w 1154355"/>
                <a:gd name="connsiteY57" fmla="*/ 1012696 h 1745449"/>
                <a:gd name="connsiteX58" fmla="*/ 289152 w 1154355"/>
                <a:gd name="connsiteY58" fmla="*/ 1123484 h 1745449"/>
                <a:gd name="connsiteX59" fmla="*/ 64322 w 1154355"/>
                <a:gd name="connsiteY59" fmla="*/ 1138943 h 1745449"/>
                <a:gd name="connsiteX60" fmla="*/ 28078 w 1154355"/>
                <a:gd name="connsiteY60" fmla="*/ 911953 h 1745449"/>
                <a:gd name="connsiteX61" fmla="*/ 67937 w 1154355"/>
                <a:gd name="connsiteY61" fmla="*/ 882569 h 1745449"/>
                <a:gd name="connsiteX62" fmla="*/ 60675 w 1154355"/>
                <a:gd name="connsiteY62" fmla="*/ 875989 h 1745449"/>
                <a:gd name="connsiteX63" fmla="*/ 64043 w 1154355"/>
                <a:gd name="connsiteY63" fmla="*/ 872273 h 1745449"/>
                <a:gd name="connsiteX64" fmla="*/ 66204 w 1154355"/>
                <a:gd name="connsiteY64" fmla="*/ 666836 h 1745449"/>
                <a:gd name="connsiteX65" fmla="*/ 104946 w 1154355"/>
                <a:gd name="connsiteY65" fmla="*/ 638275 h 1745449"/>
                <a:gd name="connsiteX66" fmla="*/ 127483 w 1154355"/>
                <a:gd name="connsiteY66" fmla="*/ 394472 h 1745449"/>
                <a:gd name="connsiteX67" fmla="*/ 310695 w 1154355"/>
                <a:gd name="connsiteY67" fmla="*/ 359290 h 1745449"/>
                <a:gd name="connsiteX68" fmla="*/ 304975 w 1154355"/>
                <a:gd name="connsiteY68" fmla="*/ 357014 h 1745449"/>
                <a:gd name="connsiteX69" fmla="*/ 125044 w 1154355"/>
                <a:gd name="connsiteY69" fmla="*/ 399723 h 1745449"/>
                <a:gd name="connsiteX70" fmla="*/ 90680 w 1154355"/>
                <a:gd name="connsiteY70" fmla="*/ 291518 h 1745449"/>
                <a:gd name="connsiteX71" fmla="*/ 310191 w 1154355"/>
                <a:gd name="connsiteY71" fmla="*/ 72008 h 1745449"/>
                <a:gd name="connsiteX72" fmla="*/ 378523 w 1154355"/>
                <a:gd name="connsiteY72" fmla="*/ 83948 h 1745449"/>
                <a:gd name="connsiteX73" fmla="*/ 517681 w 1154355"/>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2770 w 1156922"/>
                <a:gd name="connsiteY55" fmla="*/ 1128897 h 1745449"/>
                <a:gd name="connsiteX56" fmla="*/ 174232 w 1156922"/>
                <a:gd name="connsiteY56" fmla="*/ 1014840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25805 w 1156922"/>
                <a:gd name="connsiteY57" fmla="*/ 104729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5661 w 1156922"/>
                <a:gd name="connsiteY57" fmla="*/ 102525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674 w 1156922"/>
                <a:gd name="connsiteY57" fmla="*/ 95593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207605 w 1156922"/>
                <a:gd name="connsiteY57" fmla="*/ 1002570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8601 w 1156922"/>
                <a:gd name="connsiteY57" fmla="*/ 96098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30903 w 1156922"/>
                <a:gd name="connsiteY52" fmla="*/ 1289048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415652 w 1156922"/>
                <a:gd name="connsiteY7" fmla="*/ 671495 h 1745449"/>
                <a:gd name="connsiteX8" fmla="*/ 574852 w 1156922"/>
                <a:gd name="connsiteY8" fmla="*/ 580980 h 1745449"/>
                <a:gd name="connsiteX9" fmla="*/ 433169 w 1156922"/>
                <a:gd name="connsiteY9" fmla="*/ 649695 h 1745449"/>
                <a:gd name="connsiteX10" fmla="*/ 428375 w 1156922"/>
                <a:gd name="connsiteY10" fmla="*/ 651124 h 1745449"/>
                <a:gd name="connsiteX11" fmla="*/ 761884 w 1156922"/>
                <a:gd name="connsiteY11" fmla="*/ 739852 h 1745449"/>
                <a:gd name="connsiteX12" fmla="*/ 574852 w 1156922"/>
                <a:gd name="connsiteY12" fmla="*/ 580980 h 1745449"/>
                <a:gd name="connsiteX13" fmla="*/ 520248 w 1156922"/>
                <a:gd name="connsiteY13" fmla="*/ 0 h 1745449"/>
                <a:gd name="connsiteX14" fmla="*/ 689956 w 1156922"/>
                <a:gd name="connsiteY14" fmla="*/ 147127 h 1745449"/>
                <a:gd name="connsiteX15" fmla="*/ 548455 w 1156922"/>
                <a:gd name="connsiteY15" fmla="*/ 352718 h 1745449"/>
                <a:gd name="connsiteX16" fmla="*/ 688144 w 1156922"/>
                <a:gd name="connsiteY16" fmla="*/ 149764 h 1745449"/>
                <a:gd name="connsiteX17" fmla="*/ 906946 w 1156922"/>
                <a:gd name="connsiteY17" fmla="*/ 317877 h 1745449"/>
                <a:gd name="connsiteX18" fmla="*/ 894599 w 1156922"/>
                <a:gd name="connsiteY18" fmla="*/ 376059 h 1745449"/>
                <a:gd name="connsiteX19" fmla="*/ 1043308 w 1156922"/>
                <a:gd name="connsiteY19" fmla="*/ 525101 h 1745449"/>
                <a:gd name="connsiteX20" fmla="*/ 1033782 w 1156922"/>
                <a:gd name="connsiteY20" fmla="*/ 572282 h 1745449"/>
                <a:gd name="connsiteX21" fmla="*/ 1156922 w 1156922"/>
                <a:gd name="connsiteY21" fmla="*/ 756650 h 1745449"/>
                <a:gd name="connsiteX22" fmla="*/ 931418 w 1156922"/>
                <a:gd name="connsiteY22" fmla="*/ 936938 h 1745449"/>
                <a:gd name="connsiteX23" fmla="*/ 1093103 w 1156922"/>
                <a:gd name="connsiteY23" fmla="*/ 911837 h 1745449"/>
                <a:gd name="connsiteX24" fmla="*/ 1139689 w 1156922"/>
                <a:gd name="connsiteY24" fmla="*/ 1069421 h 1745449"/>
                <a:gd name="connsiteX25" fmla="*/ 985039 w 1156922"/>
                <a:gd name="connsiteY25" fmla="*/ 1223143 h 1745449"/>
                <a:gd name="connsiteX26" fmla="*/ 776887 w 1156922"/>
                <a:gd name="connsiteY26" fmla="*/ 1140927 h 1745449"/>
                <a:gd name="connsiteX27" fmla="*/ 813087 w 1156922"/>
                <a:gd name="connsiteY27" fmla="*/ 1096095 h 1745449"/>
                <a:gd name="connsiteX28" fmla="*/ 792626 w 1156922"/>
                <a:gd name="connsiteY28" fmla="*/ 964175 h 1745449"/>
                <a:gd name="connsiteX29" fmla="*/ 793130 w 1156922"/>
                <a:gd name="connsiteY29" fmla="*/ 963884 h 1745449"/>
                <a:gd name="connsiteX30" fmla="*/ 805899 w 1156922"/>
                <a:gd name="connsiteY30" fmla="*/ 1097129 h 1745449"/>
                <a:gd name="connsiteX31" fmla="*/ 683639 w 1156922"/>
                <a:gd name="connsiteY31" fmla="*/ 1159301 h 1745449"/>
                <a:gd name="connsiteX32" fmla="*/ 569233 w 1156922"/>
                <a:gd name="connsiteY32" fmla="*/ 1093170 h 1745449"/>
                <a:gd name="connsiteX33" fmla="*/ 568513 w 1156922"/>
                <a:gd name="connsiteY33" fmla="*/ 1090754 h 1745449"/>
                <a:gd name="connsiteX34" fmla="*/ 679482 w 1156922"/>
                <a:gd name="connsiteY34" fmla="*/ 1162221 h 1745449"/>
                <a:gd name="connsiteX35" fmla="*/ 774185 w 1156922"/>
                <a:gd name="connsiteY35" fmla="*/ 1135031 h 1745449"/>
                <a:gd name="connsiteX36" fmla="*/ 972285 w 1156922"/>
                <a:gd name="connsiteY36" fmla="*/ 1224518 h 1745449"/>
                <a:gd name="connsiteX37" fmla="*/ 1030281 w 1156922"/>
                <a:gd name="connsiteY37" fmla="*/ 1340359 h 1745449"/>
                <a:gd name="connsiteX38" fmla="*/ 913405 w 1156922"/>
                <a:gd name="connsiteY38" fmla="*/ 1461368 h 1745449"/>
                <a:gd name="connsiteX39" fmla="*/ 753227 w 1156922"/>
                <a:gd name="connsiteY39" fmla="*/ 1371458 h 1745449"/>
                <a:gd name="connsiteX40" fmla="*/ 756737 w 1156922"/>
                <a:gd name="connsiteY40" fmla="*/ 1369309 h 1745449"/>
                <a:gd name="connsiteX41" fmla="*/ 911871 w 1156922"/>
                <a:gd name="connsiteY41" fmla="*/ 1465876 h 1745449"/>
                <a:gd name="connsiteX42" fmla="*/ 761269 w 1156922"/>
                <a:gd name="connsiteY42" fmla="*/ 1628054 h 1745449"/>
                <a:gd name="connsiteX43" fmla="*/ 558182 w 1156922"/>
                <a:gd name="connsiteY43" fmla="*/ 1552195 h 1745449"/>
                <a:gd name="connsiteX44" fmla="*/ 554944 w 1156922"/>
                <a:gd name="connsiteY44" fmla="*/ 1544331 h 1745449"/>
                <a:gd name="connsiteX45" fmla="*/ 678727 w 1156922"/>
                <a:gd name="connsiteY45" fmla="*/ 1632143 h 1745449"/>
                <a:gd name="connsiteX46" fmla="*/ 520249 w 1156922"/>
                <a:gd name="connsiteY46" fmla="*/ 1745209 h 1745449"/>
                <a:gd name="connsiteX47" fmla="*/ 352811 w 1156922"/>
                <a:gd name="connsiteY47" fmla="*/ 1592106 h 1745449"/>
                <a:gd name="connsiteX48" fmla="*/ 237021 w 1156922"/>
                <a:gd name="connsiteY48" fmla="*/ 1443452 h 1745449"/>
                <a:gd name="connsiteX49" fmla="*/ 89886 w 1156922"/>
                <a:gd name="connsiteY49" fmla="*/ 1375108 h 1745449"/>
                <a:gd name="connsiteX50" fmla="*/ 100537 w 1156922"/>
                <a:gd name="connsiteY50" fmla="*/ 1171427 h 1745449"/>
                <a:gd name="connsiteX51" fmla="*/ 291673 w 1156922"/>
                <a:gd name="connsiteY51" fmla="*/ 1125156 h 1745449"/>
                <a:gd name="connsiteX52" fmla="*/ 511418 w 1156922"/>
                <a:gd name="connsiteY52" fmla="*/ 1034051 h 1745449"/>
                <a:gd name="connsiteX53" fmla="*/ 509329 w 1156922"/>
                <a:gd name="connsiteY53" fmla="*/ 1041153 h 1745449"/>
                <a:gd name="connsiteX54" fmla="*/ 310893 w 1156922"/>
                <a:gd name="connsiteY54" fmla="*/ 1129981 h 1745449"/>
                <a:gd name="connsiteX55" fmla="*/ 199595 w 1156922"/>
                <a:gd name="connsiteY55" fmla="*/ 1014703 h 1745449"/>
                <a:gd name="connsiteX56" fmla="*/ 291719 w 1156922"/>
                <a:gd name="connsiteY56" fmla="*/ 1123484 h 1745449"/>
                <a:gd name="connsiteX57" fmla="*/ 66889 w 1156922"/>
                <a:gd name="connsiteY57" fmla="*/ 1138943 h 1745449"/>
                <a:gd name="connsiteX58" fmla="*/ 30645 w 1156922"/>
                <a:gd name="connsiteY58" fmla="*/ 911953 h 1745449"/>
                <a:gd name="connsiteX59" fmla="*/ 70504 w 1156922"/>
                <a:gd name="connsiteY59" fmla="*/ 882569 h 1745449"/>
                <a:gd name="connsiteX60" fmla="*/ 63242 w 1156922"/>
                <a:gd name="connsiteY60" fmla="*/ 875989 h 1745449"/>
                <a:gd name="connsiteX61" fmla="*/ 66610 w 1156922"/>
                <a:gd name="connsiteY61" fmla="*/ 872273 h 1745449"/>
                <a:gd name="connsiteX62" fmla="*/ 68771 w 1156922"/>
                <a:gd name="connsiteY62" fmla="*/ 666836 h 1745449"/>
                <a:gd name="connsiteX63" fmla="*/ 107513 w 1156922"/>
                <a:gd name="connsiteY63" fmla="*/ 638275 h 1745449"/>
                <a:gd name="connsiteX64" fmla="*/ 130050 w 1156922"/>
                <a:gd name="connsiteY64" fmla="*/ 394472 h 1745449"/>
                <a:gd name="connsiteX65" fmla="*/ 313262 w 1156922"/>
                <a:gd name="connsiteY65" fmla="*/ 359290 h 1745449"/>
                <a:gd name="connsiteX66" fmla="*/ 127611 w 1156922"/>
                <a:gd name="connsiteY66" fmla="*/ 399723 h 1745449"/>
                <a:gd name="connsiteX67" fmla="*/ 93247 w 1156922"/>
                <a:gd name="connsiteY67" fmla="*/ 291518 h 1745449"/>
                <a:gd name="connsiteX68" fmla="*/ 312758 w 1156922"/>
                <a:gd name="connsiteY68" fmla="*/ 72008 h 1745449"/>
                <a:gd name="connsiteX69" fmla="*/ 381090 w 1156922"/>
                <a:gd name="connsiteY69" fmla="*/ 83948 h 1745449"/>
                <a:gd name="connsiteX70" fmla="*/ 520248 w 1156922"/>
                <a:gd name="connsiteY70"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17622 w 1156922"/>
                <a:gd name="connsiteY2" fmla="*/ 72031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63856 w 1156922"/>
                <a:gd name="connsiteY2" fmla="*/ 77871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2637 w 1156922"/>
                <a:gd name="connsiteY1" fmla="*/ 806948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403541 w 1156922"/>
                <a:gd name="connsiteY1" fmla="*/ 751209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1585 w 1156922"/>
                <a:gd name="connsiteY1" fmla="*/ 747902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74031 w 1156922"/>
                <a:gd name="connsiteY1" fmla="*/ 82581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6388 w 1156922"/>
                <a:gd name="connsiteY1" fmla="*/ 86026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1417 w 1156922"/>
                <a:gd name="connsiteY1" fmla="*/ 79535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08044 w 1156922"/>
                <a:gd name="connsiteY0" fmla="*/ 795221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08044 w 1156922"/>
                <a:gd name="connsiteY6" fmla="*/ 795221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486332 w 1156922"/>
                <a:gd name="connsiteY0" fmla="*/ 870327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486332 w 1156922"/>
                <a:gd name="connsiteY6" fmla="*/ 870327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83011 w 1156922"/>
                <a:gd name="connsiteY0" fmla="*/ 916786 h 1745449"/>
                <a:gd name="connsiteX1" fmla="*/ 334959 w 1156922"/>
                <a:gd name="connsiteY1" fmla="*/ 805824 h 1745449"/>
                <a:gd name="connsiteX2" fmla="*/ 583011 w 1156922"/>
                <a:gd name="connsiteY2" fmla="*/ 916786 h 1745449"/>
                <a:gd name="connsiteX3" fmla="*/ 574852 w 1156922"/>
                <a:gd name="connsiteY3" fmla="*/ 580980 h 1745449"/>
                <a:gd name="connsiteX4" fmla="*/ 433169 w 1156922"/>
                <a:gd name="connsiteY4" fmla="*/ 649695 h 1745449"/>
                <a:gd name="connsiteX5" fmla="*/ 428375 w 1156922"/>
                <a:gd name="connsiteY5" fmla="*/ 651124 h 1745449"/>
                <a:gd name="connsiteX6" fmla="*/ 761884 w 1156922"/>
                <a:gd name="connsiteY6" fmla="*/ 739852 h 1745449"/>
                <a:gd name="connsiteX7" fmla="*/ 574852 w 1156922"/>
                <a:gd name="connsiteY7" fmla="*/ 580980 h 1745449"/>
                <a:gd name="connsiteX8" fmla="*/ 520248 w 1156922"/>
                <a:gd name="connsiteY8" fmla="*/ 0 h 1745449"/>
                <a:gd name="connsiteX9" fmla="*/ 689956 w 1156922"/>
                <a:gd name="connsiteY9" fmla="*/ 147127 h 1745449"/>
                <a:gd name="connsiteX10" fmla="*/ 548455 w 1156922"/>
                <a:gd name="connsiteY10" fmla="*/ 352718 h 1745449"/>
                <a:gd name="connsiteX11" fmla="*/ 688144 w 1156922"/>
                <a:gd name="connsiteY11" fmla="*/ 149764 h 1745449"/>
                <a:gd name="connsiteX12" fmla="*/ 906946 w 1156922"/>
                <a:gd name="connsiteY12" fmla="*/ 317877 h 1745449"/>
                <a:gd name="connsiteX13" fmla="*/ 894599 w 1156922"/>
                <a:gd name="connsiteY13" fmla="*/ 376059 h 1745449"/>
                <a:gd name="connsiteX14" fmla="*/ 1043308 w 1156922"/>
                <a:gd name="connsiteY14" fmla="*/ 525101 h 1745449"/>
                <a:gd name="connsiteX15" fmla="*/ 1033782 w 1156922"/>
                <a:gd name="connsiteY15" fmla="*/ 572282 h 1745449"/>
                <a:gd name="connsiteX16" fmla="*/ 1156922 w 1156922"/>
                <a:gd name="connsiteY16" fmla="*/ 756650 h 1745449"/>
                <a:gd name="connsiteX17" fmla="*/ 931418 w 1156922"/>
                <a:gd name="connsiteY17" fmla="*/ 936938 h 1745449"/>
                <a:gd name="connsiteX18" fmla="*/ 1093103 w 1156922"/>
                <a:gd name="connsiteY18" fmla="*/ 911837 h 1745449"/>
                <a:gd name="connsiteX19" fmla="*/ 1139689 w 1156922"/>
                <a:gd name="connsiteY19" fmla="*/ 1069421 h 1745449"/>
                <a:gd name="connsiteX20" fmla="*/ 985039 w 1156922"/>
                <a:gd name="connsiteY20" fmla="*/ 1223143 h 1745449"/>
                <a:gd name="connsiteX21" fmla="*/ 776887 w 1156922"/>
                <a:gd name="connsiteY21" fmla="*/ 1140927 h 1745449"/>
                <a:gd name="connsiteX22" fmla="*/ 813087 w 1156922"/>
                <a:gd name="connsiteY22" fmla="*/ 1096095 h 1745449"/>
                <a:gd name="connsiteX23" fmla="*/ 792626 w 1156922"/>
                <a:gd name="connsiteY23" fmla="*/ 964175 h 1745449"/>
                <a:gd name="connsiteX24" fmla="*/ 793130 w 1156922"/>
                <a:gd name="connsiteY24" fmla="*/ 963884 h 1745449"/>
                <a:gd name="connsiteX25" fmla="*/ 805899 w 1156922"/>
                <a:gd name="connsiteY25" fmla="*/ 1097129 h 1745449"/>
                <a:gd name="connsiteX26" fmla="*/ 683639 w 1156922"/>
                <a:gd name="connsiteY26" fmla="*/ 1159301 h 1745449"/>
                <a:gd name="connsiteX27" fmla="*/ 569233 w 1156922"/>
                <a:gd name="connsiteY27" fmla="*/ 1093170 h 1745449"/>
                <a:gd name="connsiteX28" fmla="*/ 568513 w 1156922"/>
                <a:gd name="connsiteY28" fmla="*/ 1090754 h 1745449"/>
                <a:gd name="connsiteX29" fmla="*/ 679482 w 1156922"/>
                <a:gd name="connsiteY29" fmla="*/ 1162221 h 1745449"/>
                <a:gd name="connsiteX30" fmla="*/ 774185 w 1156922"/>
                <a:gd name="connsiteY30" fmla="*/ 1135031 h 1745449"/>
                <a:gd name="connsiteX31" fmla="*/ 972285 w 1156922"/>
                <a:gd name="connsiteY31" fmla="*/ 1224518 h 1745449"/>
                <a:gd name="connsiteX32" fmla="*/ 1030281 w 1156922"/>
                <a:gd name="connsiteY32" fmla="*/ 1340359 h 1745449"/>
                <a:gd name="connsiteX33" fmla="*/ 913405 w 1156922"/>
                <a:gd name="connsiteY33" fmla="*/ 1461368 h 1745449"/>
                <a:gd name="connsiteX34" fmla="*/ 753227 w 1156922"/>
                <a:gd name="connsiteY34" fmla="*/ 1371458 h 1745449"/>
                <a:gd name="connsiteX35" fmla="*/ 756737 w 1156922"/>
                <a:gd name="connsiteY35" fmla="*/ 1369309 h 1745449"/>
                <a:gd name="connsiteX36" fmla="*/ 911871 w 1156922"/>
                <a:gd name="connsiteY36" fmla="*/ 1465876 h 1745449"/>
                <a:gd name="connsiteX37" fmla="*/ 761269 w 1156922"/>
                <a:gd name="connsiteY37" fmla="*/ 1628054 h 1745449"/>
                <a:gd name="connsiteX38" fmla="*/ 558182 w 1156922"/>
                <a:gd name="connsiteY38" fmla="*/ 1552195 h 1745449"/>
                <a:gd name="connsiteX39" fmla="*/ 554944 w 1156922"/>
                <a:gd name="connsiteY39" fmla="*/ 1544331 h 1745449"/>
                <a:gd name="connsiteX40" fmla="*/ 678727 w 1156922"/>
                <a:gd name="connsiteY40" fmla="*/ 1632143 h 1745449"/>
                <a:gd name="connsiteX41" fmla="*/ 520249 w 1156922"/>
                <a:gd name="connsiteY41" fmla="*/ 1745209 h 1745449"/>
                <a:gd name="connsiteX42" fmla="*/ 352811 w 1156922"/>
                <a:gd name="connsiteY42" fmla="*/ 1592106 h 1745449"/>
                <a:gd name="connsiteX43" fmla="*/ 237021 w 1156922"/>
                <a:gd name="connsiteY43" fmla="*/ 1443452 h 1745449"/>
                <a:gd name="connsiteX44" fmla="*/ 89886 w 1156922"/>
                <a:gd name="connsiteY44" fmla="*/ 1375108 h 1745449"/>
                <a:gd name="connsiteX45" fmla="*/ 100537 w 1156922"/>
                <a:gd name="connsiteY45" fmla="*/ 1171427 h 1745449"/>
                <a:gd name="connsiteX46" fmla="*/ 291673 w 1156922"/>
                <a:gd name="connsiteY46" fmla="*/ 1125156 h 1745449"/>
                <a:gd name="connsiteX47" fmla="*/ 511418 w 1156922"/>
                <a:gd name="connsiteY47" fmla="*/ 1034051 h 1745449"/>
                <a:gd name="connsiteX48" fmla="*/ 509329 w 1156922"/>
                <a:gd name="connsiteY48" fmla="*/ 1041153 h 1745449"/>
                <a:gd name="connsiteX49" fmla="*/ 310893 w 1156922"/>
                <a:gd name="connsiteY49" fmla="*/ 1129981 h 1745449"/>
                <a:gd name="connsiteX50" fmla="*/ 199595 w 1156922"/>
                <a:gd name="connsiteY50" fmla="*/ 1014703 h 1745449"/>
                <a:gd name="connsiteX51" fmla="*/ 291719 w 1156922"/>
                <a:gd name="connsiteY51" fmla="*/ 1123484 h 1745449"/>
                <a:gd name="connsiteX52" fmla="*/ 66889 w 1156922"/>
                <a:gd name="connsiteY52" fmla="*/ 1138943 h 1745449"/>
                <a:gd name="connsiteX53" fmla="*/ 30645 w 1156922"/>
                <a:gd name="connsiteY53" fmla="*/ 911953 h 1745449"/>
                <a:gd name="connsiteX54" fmla="*/ 70504 w 1156922"/>
                <a:gd name="connsiteY54" fmla="*/ 882569 h 1745449"/>
                <a:gd name="connsiteX55" fmla="*/ 63242 w 1156922"/>
                <a:gd name="connsiteY55" fmla="*/ 875989 h 1745449"/>
                <a:gd name="connsiteX56" fmla="*/ 66610 w 1156922"/>
                <a:gd name="connsiteY56" fmla="*/ 872273 h 1745449"/>
                <a:gd name="connsiteX57" fmla="*/ 68771 w 1156922"/>
                <a:gd name="connsiteY57" fmla="*/ 666836 h 1745449"/>
                <a:gd name="connsiteX58" fmla="*/ 107513 w 1156922"/>
                <a:gd name="connsiteY58" fmla="*/ 638275 h 1745449"/>
                <a:gd name="connsiteX59" fmla="*/ 130050 w 1156922"/>
                <a:gd name="connsiteY59" fmla="*/ 394472 h 1745449"/>
                <a:gd name="connsiteX60" fmla="*/ 313262 w 1156922"/>
                <a:gd name="connsiteY60" fmla="*/ 359290 h 1745449"/>
                <a:gd name="connsiteX61" fmla="*/ 127611 w 1156922"/>
                <a:gd name="connsiteY61" fmla="*/ 399723 h 1745449"/>
                <a:gd name="connsiteX62" fmla="*/ 93247 w 1156922"/>
                <a:gd name="connsiteY62" fmla="*/ 291518 h 1745449"/>
                <a:gd name="connsiteX63" fmla="*/ 312758 w 1156922"/>
                <a:gd name="connsiteY63" fmla="*/ 72008 h 1745449"/>
                <a:gd name="connsiteX64" fmla="*/ 381090 w 1156922"/>
                <a:gd name="connsiteY64" fmla="*/ 83948 h 1745449"/>
                <a:gd name="connsiteX65" fmla="*/ 520248 w 1156922"/>
                <a:gd name="connsiteY65"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70504 w 1156922"/>
                <a:gd name="connsiteY51" fmla="*/ 882569 h 1745449"/>
                <a:gd name="connsiteX52" fmla="*/ 63242 w 1156922"/>
                <a:gd name="connsiteY52" fmla="*/ 875989 h 1745449"/>
                <a:gd name="connsiteX53" fmla="*/ 66610 w 1156922"/>
                <a:gd name="connsiteY53" fmla="*/ 872273 h 1745449"/>
                <a:gd name="connsiteX54" fmla="*/ 68771 w 1156922"/>
                <a:gd name="connsiteY54" fmla="*/ 666836 h 1745449"/>
                <a:gd name="connsiteX55" fmla="*/ 107513 w 1156922"/>
                <a:gd name="connsiteY55" fmla="*/ 638275 h 1745449"/>
                <a:gd name="connsiteX56" fmla="*/ 130050 w 1156922"/>
                <a:gd name="connsiteY56" fmla="*/ 394472 h 1745449"/>
                <a:gd name="connsiteX57" fmla="*/ 313262 w 1156922"/>
                <a:gd name="connsiteY57" fmla="*/ 359290 h 1745449"/>
                <a:gd name="connsiteX58" fmla="*/ 127611 w 1156922"/>
                <a:gd name="connsiteY58" fmla="*/ 399723 h 1745449"/>
                <a:gd name="connsiteX59" fmla="*/ 93247 w 1156922"/>
                <a:gd name="connsiteY59" fmla="*/ 291518 h 1745449"/>
                <a:gd name="connsiteX60" fmla="*/ 312758 w 1156922"/>
                <a:gd name="connsiteY60" fmla="*/ 72008 h 1745449"/>
                <a:gd name="connsiteX61" fmla="*/ 381090 w 1156922"/>
                <a:gd name="connsiteY61" fmla="*/ 83948 h 1745449"/>
                <a:gd name="connsiteX62" fmla="*/ 520248 w 1156922"/>
                <a:gd name="connsiteY62"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63242 w 1156922"/>
                <a:gd name="connsiteY51" fmla="*/ 875989 h 1745449"/>
                <a:gd name="connsiteX52" fmla="*/ 66610 w 1156922"/>
                <a:gd name="connsiteY52" fmla="*/ 872273 h 1745449"/>
                <a:gd name="connsiteX53" fmla="*/ 68771 w 1156922"/>
                <a:gd name="connsiteY53" fmla="*/ 666836 h 1745449"/>
                <a:gd name="connsiteX54" fmla="*/ 107513 w 1156922"/>
                <a:gd name="connsiteY54" fmla="*/ 638275 h 1745449"/>
                <a:gd name="connsiteX55" fmla="*/ 130050 w 1156922"/>
                <a:gd name="connsiteY55" fmla="*/ 394472 h 1745449"/>
                <a:gd name="connsiteX56" fmla="*/ 313262 w 1156922"/>
                <a:gd name="connsiteY56" fmla="*/ 359290 h 1745449"/>
                <a:gd name="connsiteX57" fmla="*/ 127611 w 1156922"/>
                <a:gd name="connsiteY57" fmla="*/ 399723 h 1745449"/>
                <a:gd name="connsiteX58" fmla="*/ 93247 w 1156922"/>
                <a:gd name="connsiteY58" fmla="*/ 291518 h 1745449"/>
                <a:gd name="connsiteX59" fmla="*/ 312758 w 1156922"/>
                <a:gd name="connsiteY59" fmla="*/ 72008 h 1745449"/>
                <a:gd name="connsiteX60" fmla="*/ 381090 w 1156922"/>
                <a:gd name="connsiteY60" fmla="*/ 83948 h 1745449"/>
                <a:gd name="connsiteX61" fmla="*/ 520248 w 1156922"/>
                <a:gd name="connsiteY61" fmla="*/ 0 h 17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56922" h="1745449">
                  <a:moveTo>
                    <a:pt x="574852" y="580980"/>
                  </a:moveTo>
                  <a:cubicBezTo>
                    <a:pt x="520617" y="581239"/>
                    <a:pt x="468565" y="605639"/>
                    <a:pt x="433169" y="649695"/>
                  </a:cubicBezTo>
                  <a:lnTo>
                    <a:pt x="428375" y="651124"/>
                  </a:lnTo>
                  <a:cubicBezTo>
                    <a:pt x="591150" y="486039"/>
                    <a:pt x="723783" y="629198"/>
                    <a:pt x="761884" y="739852"/>
                  </a:cubicBezTo>
                  <a:cubicBezTo>
                    <a:pt x="716438" y="618258"/>
                    <a:pt x="666879" y="595601"/>
                    <a:pt x="574852" y="580980"/>
                  </a:cubicBezTo>
                  <a:close/>
                  <a:moveTo>
                    <a:pt x="520248" y="0"/>
                  </a:moveTo>
                  <a:cubicBezTo>
                    <a:pt x="604238" y="1"/>
                    <a:pt x="679902" y="66713"/>
                    <a:pt x="689956" y="147127"/>
                  </a:cubicBezTo>
                  <a:cubicBezTo>
                    <a:pt x="596145" y="188889"/>
                    <a:pt x="533533" y="268997"/>
                    <a:pt x="548455" y="352718"/>
                  </a:cubicBezTo>
                  <a:cubicBezTo>
                    <a:pt x="533548" y="230271"/>
                    <a:pt x="615091" y="176969"/>
                    <a:pt x="688144" y="149764"/>
                  </a:cubicBezTo>
                  <a:cubicBezTo>
                    <a:pt x="751826" y="118134"/>
                    <a:pt x="917634" y="192679"/>
                    <a:pt x="906946" y="317877"/>
                  </a:cubicBezTo>
                  <a:lnTo>
                    <a:pt x="894599" y="376059"/>
                  </a:lnTo>
                  <a:cubicBezTo>
                    <a:pt x="971839" y="383642"/>
                    <a:pt x="1043308" y="445155"/>
                    <a:pt x="1043308" y="525101"/>
                  </a:cubicBezTo>
                  <a:lnTo>
                    <a:pt x="1033782" y="572282"/>
                  </a:lnTo>
                  <a:cubicBezTo>
                    <a:pt x="1106102" y="602218"/>
                    <a:pt x="1156922" y="673500"/>
                    <a:pt x="1156922" y="756650"/>
                  </a:cubicBezTo>
                  <a:cubicBezTo>
                    <a:pt x="1139861" y="817426"/>
                    <a:pt x="1121662" y="975066"/>
                    <a:pt x="931418" y="936938"/>
                  </a:cubicBezTo>
                  <a:cubicBezTo>
                    <a:pt x="980818" y="952319"/>
                    <a:pt x="1045306" y="949638"/>
                    <a:pt x="1093103" y="911837"/>
                  </a:cubicBezTo>
                  <a:cubicBezTo>
                    <a:pt x="1114905" y="939143"/>
                    <a:pt x="1157700" y="1017537"/>
                    <a:pt x="1139689" y="1069421"/>
                  </a:cubicBezTo>
                  <a:cubicBezTo>
                    <a:pt x="1121678" y="1121305"/>
                    <a:pt x="1075234" y="1204160"/>
                    <a:pt x="985039" y="1223143"/>
                  </a:cubicBezTo>
                  <a:cubicBezTo>
                    <a:pt x="892994" y="1236921"/>
                    <a:pt x="804973" y="1207417"/>
                    <a:pt x="776887" y="1140927"/>
                  </a:cubicBezTo>
                  <a:cubicBezTo>
                    <a:pt x="790672" y="1131422"/>
                    <a:pt x="801340" y="1106553"/>
                    <a:pt x="813087" y="1096095"/>
                  </a:cubicBezTo>
                  <a:cubicBezTo>
                    <a:pt x="825437" y="1085100"/>
                    <a:pt x="816453" y="1005443"/>
                    <a:pt x="792626" y="964175"/>
                  </a:cubicBezTo>
                  <a:lnTo>
                    <a:pt x="793130" y="963884"/>
                  </a:lnTo>
                  <a:cubicBezTo>
                    <a:pt x="813024" y="998341"/>
                    <a:pt x="824147" y="1064560"/>
                    <a:pt x="805899" y="1097129"/>
                  </a:cubicBezTo>
                  <a:cubicBezTo>
                    <a:pt x="787651" y="1129698"/>
                    <a:pt x="723083" y="1159961"/>
                    <a:pt x="683639" y="1159301"/>
                  </a:cubicBezTo>
                  <a:cubicBezTo>
                    <a:pt x="644195" y="1158641"/>
                    <a:pt x="596127" y="1132919"/>
                    <a:pt x="569233" y="1093170"/>
                  </a:cubicBezTo>
                  <a:lnTo>
                    <a:pt x="568513" y="1090754"/>
                  </a:lnTo>
                  <a:cubicBezTo>
                    <a:pt x="591598" y="1132362"/>
                    <a:pt x="645203" y="1154842"/>
                    <a:pt x="679482" y="1162221"/>
                  </a:cubicBezTo>
                  <a:cubicBezTo>
                    <a:pt x="713761" y="1169601"/>
                    <a:pt x="755490" y="1145178"/>
                    <a:pt x="774185" y="1135031"/>
                  </a:cubicBezTo>
                  <a:cubicBezTo>
                    <a:pt x="818106" y="1204139"/>
                    <a:pt x="869653" y="1239191"/>
                    <a:pt x="972285" y="1224518"/>
                  </a:cubicBezTo>
                  <a:cubicBezTo>
                    <a:pt x="982691" y="1244918"/>
                    <a:pt x="1035969" y="1265242"/>
                    <a:pt x="1030281" y="1340359"/>
                  </a:cubicBezTo>
                  <a:cubicBezTo>
                    <a:pt x="1022429" y="1417912"/>
                    <a:pt x="953020" y="1452047"/>
                    <a:pt x="913405" y="1461368"/>
                  </a:cubicBezTo>
                  <a:cubicBezTo>
                    <a:pt x="850825" y="1456954"/>
                    <a:pt x="780590" y="1430126"/>
                    <a:pt x="753227" y="1371458"/>
                  </a:cubicBezTo>
                  <a:lnTo>
                    <a:pt x="756737" y="1369309"/>
                  </a:lnTo>
                  <a:cubicBezTo>
                    <a:pt x="787288" y="1434972"/>
                    <a:pt x="841736" y="1460651"/>
                    <a:pt x="911871" y="1465876"/>
                  </a:cubicBezTo>
                  <a:cubicBezTo>
                    <a:pt x="893931" y="1530873"/>
                    <a:pt x="826824" y="1611456"/>
                    <a:pt x="761269" y="1628054"/>
                  </a:cubicBezTo>
                  <a:cubicBezTo>
                    <a:pt x="673077" y="1642970"/>
                    <a:pt x="591564" y="1612285"/>
                    <a:pt x="558182" y="1552195"/>
                  </a:cubicBezTo>
                  <a:lnTo>
                    <a:pt x="554944" y="1544331"/>
                  </a:lnTo>
                  <a:cubicBezTo>
                    <a:pt x="581794" y="1587888"/>
                    <a:pt x="620115" y="1623412"/>
                    <a:pt x="678727" y="1632143"/>
                  </a:cubicBezTo>
                  <a:cubicBezTo>
                    <a:pt x="653380" y="1690042"/>
                    <a:pt x="578321" y="1749714"/>
                    <a:pt x="520249" y="1745209"/>
                  </a:cubicBezTo>
                  <a:cubicBezTo>
                    <a:pt x="462177" y="1740704"/>
                    <a:pt x="390439" y="1725516"/>
                    <a:pt x="352811" y="1592106"/>
                  </a:cubicBezTo>
                  <a:cubicBezTo>
                    <a:pt x="276718" y="1594495"/>
                    <a:pt x="205941" y="1494313"/>
                    <a:pt x="237021" y="1443452"/>
                  </a:cubicBezTo>
                  <a:cubicBezTo>
                    <a:pt x="190143" y="1453117"/>
                    <a:pt x="129392" y="1440804"/>
                    <a:pt x="89886" y="1375108"/>
                  </a:cubicBezTo>
                  <a:cubicBezTo>
                    <a:pt x="50380" y="1309412"/>
                    <a:pt x="66906" y="1213086"/>
                    <a:pt x="100537" y="1171427"/>
                  </a:cubicBezTo>
                  <a:cubicBezTo>
                    <a:pt x="155128" y="1187746"/>
                    <a:pt x="231827" y="1165175"/>
                    <a:pt x="291673" y="1125156"/>
                  </a:cubicBezTo>
                  <a:cubicBezTo>
                    <a:pt x="366683" y="1132065"/>
                    <a:pt x="476931" y="1101048"/>
                    <a:pt x="511418" y="1034051"/>
                  </a:cubicBezTo>
                  <a:lnTo>
                    <a:pt x="509329" y="1041153"/>
                  </a:lnTo>
                  <a:cubicBezTo>
                    <a:pt x="479058" y="1100683"/>
                    <a:pt x="362515" y="1134389"/>
                    <a:pt x="310893" y="1129981"/>
                  </a:cubicBezTo>
                  <a:cubicBezTo>
                    <a:pt x="259271" y="1125573"/>
                    <a:pt x="227025" y="1074376"/>
                    <a:pt x="199595" y="1014703"/>
                  </a:cubicBezTo>
                  <a:cubicBezTo>
                    <a:pt x="226662" y="1079430"/>
                    <a:pt x="237372" y="1107583"/>
                    <a:pt x="291719" y="1123484"/>
                  </a:cubicBezTo>
                  <a:cubicBezTo>
                    <a:pt x="261058" y="1147454"/>
                    <a:pt x="151353" y="1222778"/>
                    <a:pt x="66889" y="1138943"/>
                  </a:cubicBezTo>
                  <a:cubicBezTo>
                    <a:pt x="13436" y="1085888"/>
                    <a:pt x="-32657" y="981796"/>
                    <a:pt x="30645" y="911953"/>
                  </a:cubicBezTo>
                  <a:lnTo>
                    <a:pt x="63242" y="875989"/>
                  </a:lnTo>
                  <a:lnTo>
                    <a:pt x="66610" y="872273"/>
                  </a:lnTo>
                  <a:cubicBezTo>
                    <a:pt x="14471" y="814783"/>
                    <a:pt x="15082" y="726072"/>
                    <a:pt x="68771" y="666836"/>
                  </a:cubicBezTo>
                  <a:lnTo>
                    <a:pt x="107513" y="638275"/>
                  </a:lnTo>
                  <a:cubicBezTo>
                    <a:pt x="75957" y="571593"/>
                    <a:pt x="81033" y="454101"/>
                    <a:pt x="130050" y="394472"/>
                  </a:cubicBezTo>
                  <a:cubicBezTo>
                    <a:pt x="182831" y="364223"/>
                    <a:pt x="223751" y="353981"/>
                    <a:pt x="313262" y="359290"/>
                  </a:cubicBezTo>
                  <a:cubicBezTo>
                    <a:pt x="312856" y="360165"/>
                    <a:pt x="203467" y="335836"/>
                    <a:pt x="127611" y="399723"/>
                  </a:cubicBezTo>
                  <a:cubicBezTo>
                    <a:pt x="104244" y="370058"/>
                    <a:pt x="93247" y="332072"/>
                    <a:pt x="93247" y="291518"/>
                  </a:cubicBezTo>
                  <a:cubicBezTo>
                    <a:pt x="93247" y="170286"/>
                    <a:pt x="191525" y="72008"/>
                    <a:pt x="312758" y="72008"/>
                  </a:cubicBezTo>
                  <a:cubicBezTo>
                    <a:pt x="336736" y="72008"/>
                    <a:pt x="359816" y="75853"/>
                    <a:pt x="381090" y="83948"/>
                  </a:cubicBezTo>
                  <a:cubicBezTo>
                    <a:pt x="411802" y="33609"/>
                    <a:pt x="453668" y="0"/>
                    <a:pt x="520248" y="0"/>
                  </a:cubicBezTo>
                  <a:close/>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grpSp>
        <p:nvGrpSpPr>
          <p:cNvPr id="55" name="Group 54">
            <a:extLst>
              <a:ext uri="{FF2B5EF4-FFF2-40B4-BE49-F238E27FC236}">
                <a16:creationId xmlns:a16="http://schemas.microsoft.com/office/drawing/2014/main" id="{FC48A979-7552-478A-86C8-1899EDC1959D}"/>
              </a:ext>
            </a:extLst>
          </p:cNvPr>
          <p:cNvGrpSpPr/>
          <p:nvPr/>
        </p:nvGrpSpPr>
        <p:grpSpPr>
          <a:xfrm>
            <a:off x="352594" y="1355018"/>
            <a:ext cx="2082035" cy="3740540"/>
            <a:chOff x="913195" y="1629242"/>
            <a:chExt cx="2595911" cy="4663757"/>
          </a:xfrm>
          <a:effectLst>
            <a:outerShdw dist="12700" dir="4800000" algn="t" rotWithShape="0">
              <a:prstClr val="black">
                <a:alpha val="40000"/>
              </a:prstClr>
            </a:outerShdw>
          </a:effectLst>
        </p:grpSpPr>
        <p:sp>
          <p:nvSpPr>
            <p:cNvPr id="56" name="Freeform 34">
              <a:extLst>
                <a:ext uri="{FF2B5EF4-FFF2-40B4-BE49-F238E27FC236}">
                  <a16:creationId xmlns:a16="http://schemas.microsoft.com/office/drawing/2014/main" id="{ADA1E2AF-0703-4D17-BBBB-88F92A7E0E19}"/>
                </a:ext>
              </a:extLst>
            </p:cNvPr>
            <p:cNvSpPr/>
            <p:nvPr/>
          </p:nvSpPr>
          <p:spPr>
            <a:xfrm>
              <a:off x="913195" y="1629242"/>
              <a:ext cx="2595911" cy="4336160"/>
            </a:xfrm>
            <a:custGeom>
              <a:avLst/>
              <a:gdLst>
                <a:gd name="connsiteX0" fmla="*/ 1044054 w 2565779"/>
                <a:gd name="connsiteY0" fmla="*/ 1978926 h 4326341"/>
                <a:gd name="connsiteX1" fmla="*/ 723331 w 2565779"/>
                <a:gd name="connsiteY1" fmla="*/ 300933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300933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300933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2992663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2985520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2985520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723331 w 2565779"/>
                <a:gd name="connsiteY1" fmla="*/ 2985520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98143 w 2565779"/>
                <a:gd name="connsiteY2" fmla="*/ 2224585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9994 w 2565779"/>
                <a:gd name="connsiteY1" fmla="*/ 2990282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44054 w 2565779"/>
                <a:gd name="connsiteY0" fmla="*/ 1947969 h 4326341"/>
                <a:gd name="connsiteX1" fmla="*/ 682851 w 2565779"/>
                <a:gd name="connsiteY1" fmla="*/ 2985519 h 4326341"/>
                <a:gd name="connsiteX2" fmla="*/ 471949 w 2565779"/>
                <a:gd name="connsiteY2" fmla="*/ 2231729 h 4326341"/>
                <a:gd name="connsiteX3" fmla="*/ 0 w 2565779"/>
                <a:gd name="connsiteY3" fmla="*/ 696036 h 4326341"/>
                <a:gd name="connsiteX4" fmla="*/ 1194179 w 2565779"/>
                <a:gd name="connsiteY4" fmla="*/ 0 h 4326341"/>
                <a:gd name="connsiteX5" fmla="*/ 2388358 w 2565779"/>
                <a:gd name="connsiteY5" fmla="*/ 941696 h 4326341"/>
                <a:gd name="connsiteX6" fmla="*/ 2320119 w 2565779"/>
                <a:gd name="connsiteY6" fmla="*/ 1255594 h 4326341"/>
                <a:gd name="connsiteX7" fmla="*/ 2565779 w 2565779"/>
                <a:gd name="connsiteY7" fmla="*/ 1624084 h 4326341"/>
                <a:gd name="connsiteX8" fmla="*/ 2374711 w 2565779"/>
                <a:gd name="connsiteY8" fmla="*/ 1746914 h 4326341"/>
                <a:gd name="connsiteX9" fmla="*/ 2422478 w 2565779"/>
                <a:gd name="connsiteY9" fmla="*/ 1890215 h 4326341"/>
                <a:gd name="connsiteX10" fmla="*/ 2326943 w 2565779"/>
                <a:gd name="connsiteY10" fmla="*/ 1944806 h 4326341"/>
                <a:gd name="connsiteX11" fmla="*/ 2381534 w 2565779"/>
                <a:gd name="connsiteY11" fmla="*/ 2053988 h 4326341"/>
                <a:gd name="connsiteX12" fmla="*/ 2272352 w 2565779"/>
                <a:gd name="connsiteY12" fmla="*/ 2135875 h 4326341"/>
                <a:gd name="connsiteX13" fmla="*/ 2265528 w 2565779"/>
                <a:gd name="connsiteY13" fmla="*/ 2402006 h 4326341"/>
                <a:gd name="connsiteX14" fmla="*/ 1603612 w 2565779"/>
                <a:gd name="connsiteY14" fmla="*/ 2422478 h 4326341"/>
                <a:gd name="connsiteX15" fmla="*/ 1453487 w 2565779"/>
                <a:gd name="connsiteY15" fmla="*/ 3289111 h 4326341"/>
                <a:gd name="connsiteX16" fmla="*/ 696036 w 2565779"/>
                <a:gd name="connsiteY16" fmla="*/ 3678072 h 4326341"/>
                <a:gd name="connsiteX17" fmla="*/ 682388 w 2565779"/>
                <a:gd name="connsiteY17" fmla="*/ 4326341 h 4326341"/>
                <a:gd name="connsiteX0" fmla="*/ 1029767 w 2551492"/>
                <a:gd name="connsiteY0" fmla="*/ 1947969 h 4326341"/>
                <a:gd name="connsiteX1" fmla="*/ 668564 w 2551492"/>
                <a:gd name="connsiteY1" fmla="*/ 2985519 h 4326341"/>
                <a:gd name="connsiteX2" fmla="*/ 457662 w 2551492"/>
                <a:gd name="connsiteY2" fmla="*/ 2231729 h 4326341"/>
                <a:gd name="connsiteX3" fmla="*/ 0 w 2551492"/>
                <a:gd name="connsiteY3" fmla="*/ 715086 h 4326341"/>
                <a:gd name="connsiteX4" fmla="*/ 1179892 w 2551492"/>
                <a:gd name="connsiteY4" fmla="*/ 0 h 4326341"/>
                <a:gd name="connsiteX5" fmla="*/ 2374071 w 2551492"/>
                <a:gd name="connsiteY5" fmla="*/ 941696 h 4326341"/>
                <a:gd name="connsiteX6" fmla="*/ 2305832 w 2551492"/>
                <a:gd name="connsiteY6" fmla="*/ 1255594 h 4326341"/>
                <a:gd name="connsiteX7" fmla="*/ 2551492 w 2551492"/>
                <a:gd name="connsiteY7" fmla="*/ 1624084 h 4326341"/>
                <a:gd name="connsiteX8" fmla="*/ 2360424 w 2551492"/>
                <a:gd name="connsiteY8" fmla="*/ 1746914 h 4326341"/>
                <a:gd name="connsiteX9" fmla="*/ 2408191 w 2551492"/>
                <a:gd name="connsiteY9" fmla="*/ 1890215 h 4326341"/>
                <a:gd name="connsiteX10" fmla="*/ 2312656 w 2551492"/>
                <a:gd name="connsiteY10" fmla="*/ 1944806 h 4326341"/>
                <a:gd name="connsiteX11" fmla="*/ 2367247 w 2551492"/>
                <a:gd name="connsiteY11" fmla="*/ 2053988 h 4326341"/>
                <a:gd name="connsiteX12" fmla="*/ 2258065 w 2551492"/>
                <a:gd name="connsiteY12" fmla="*/ 2135875 h 4326341"/>
                <a:gd name="connsiteX13" fmla="*/ 2251241 w 2551492"/>
                <a:gd name="connsiteY13" fmla="*/ 2402006 h 4326341"/>
                <a:gd name="connsiteX14" fmla="*/ 1589325 w 2551492"/>
                <a:gd name="connsiteY14" fmla="*/ 2422478 h 4326341"/>
                <a:gd name="connsiteX15" fmla="*/ 1439200 w 2551492"/>
                <a:gd name="connsiteY15" fmla="*/ 3289111 h 4326341"/>
                <a:gd name="connsiteX16" fmla="*/ 681749 w 2551492"/>
                <a:gd name="connsiteY16" fmla="*/ 3678072 h 4326341"/>
                <a:gd name="connsiteX17" fmla="*/ 668101 w 2551492"/>
                <a:gd name="connsiteY17" fmla="*/ 4326341 h 4326341"/>
                <a:gd name="connsiteX0" fmla="*/ 1066556 w 2588281"/>
                <a:gd name="connsiteY0" fmla="*/ 1947969 h 4326341"/>
                <a:gd name="connsiteX1" fmla="*/ 705353 w 2588281"/>
                <a:gd name="connsiteY1" fmla="*/ 2985519 h 4326341"/>
                <a:gd name="connsiteX2" fmla="*/ 494451 w 2588281"/>
                <a:gd name="connsiteY2" fmla="*/ 2231729 h 4326341"/>
                <a:gd name="connsiteX3" fmla="*/ 36789 w 2588281"/>
                <a:gd name="connsiteY3" fmla="*/ 715086 h 4326341"/>
                <a:gd name="connsiteX4" fmla="*/ 1216681 w 2588281"/>
                <a:gd name="connsiteY4" fmla="*/ 0 h 4326341"/>
                <a:gd name="connsiteX5" fmla="*/ 2410860 w 2588281"/>
                <a:gd name="connsiteY5" fmla="*/ 941696 h 4326341"/>
                <a:gd name="connsiteX6" fmla="*/ 2342621 w 2588281"/>
                <a:gd name="connsiteY6" fmla="*/ 1255594 h 4326341"/>
                <a:gd name="connsiteX7" fmla="*/ 2588281 w 2588281"/>
                <a:gd name="connsiteY7" fmla="*/ 1624084 h 4326341"/>
                <a:gd name="connsiteX8" fmla="*/ 2397213 w 2588281"/>
                <a:gd name="connsiteY8" fmla="*/ 1746914 h 4326341"/>
                <a:gd name="connsiteX9" fmla="*/ 2444980 w 2588281"/>
                <a:gd name="connsiteY9" fmla="*/ 1890215 h 4326341"/>
                <a:gd name="connsiteX10" fmla="*/ 2349445 w 2588281"/>
                <a:gd name="connsiteY10" fmla="*/ 1944806 h 4326341"/>
                <a:gd name="connsiteX11" fmla="*/ 2404036 w 2588281"/>
                <a:gd name="connsiteY11" fmla="*/ 2053988 h 4326341"/>
                <a:gd name="connsiteX12" fmla="*/ 2294854 w 2588281"/>
                <a:gd name="connsiteY12" fmla="*/ 2135875 h 4326341"/>
                <a:gd name="connsiteX13" fmla="*/ 2288030 w 2588281"/>
                <a:gd name="connsiteY13" fmla="*/ 2402006 h 4326341"/>
                <a:gd name="connsiteX14" fmla="*/ 1626114 w 2588281"/>
                <a:gd name="connsiteY14" fmla="*/ 2422478 h 4326341"/>
                <a:gd name="connsiteX15" fmla="*/ 1475989 w 2588281"/>
                <a:gd name="connsiteY15" fmla="*/ 3289111 h 4326341"/>
                <a:gd name="connsiteX16" fmla="*/ 718538 w 2588281"/>
                <a:gd name="connsiteY16" fmla="*/ 3678072 h 4326341"/>
                <a:gd name="connsiteX17" fmla="*/ 704890 w 2588281"/>
                <a:gd name="connsiteY17" fmla="*/ 4326341 h 4326341"/>
                <a:gd name="connsiteX0" fmla="*/ 1079398 w 2601123"/>
                <a:gd name="connsiteY0" fmla="*/ 1947969 h 4326341"/>
                <a:gd name="connsiteX1" fmla="*/ 718195 w 2601123"/>
                <a:gd name="connsiteY1" fmla="*/ 2985519 h 4326341"/>
                <a:gd name="connsiteX2" fmla="*/ 507293 w 2601123"/>
                <a:gd name="connsiteY2" fmla="*/ 2231729 h 4326341"/>
                <a:gd name="connsiteX3" fmla="*/ 49631 w 2601123"/>
                <a:gd name="connsiteY3" fmla="*/ 715086 h 4326341"/>
                <a:gd name="connsiteX4" fmla="*/ 1229523 w 2601123"/>
                <a:gd name="connsiteY4" fmla="*/ 0 h 4326341"/>
                <a:gd name="connsiteX5" fmla="*/ 2423702 w 2601123"/>
                <a:gd name="connsiteY5" fmla="*/ 941696 h 4326341"/>
                <a:gd name="connsiteX6" fmla="*/ 2355463 w 2601123"/>
                <a:gd name="connsiteY6" fmla="*/ 1255594 h 4326341"/>
                <a:gd name="connsiteX7" fmla="*/ 2601123 w 2601123"/>
                <a:gd name="connsiteY7" fmla="*/ 1624084 h 4326341"/>
                <a:gd name="connsiteX8" fmla="*/ 2410055 w 2601123"/>
                <a:gd name="connsiteY8" fmla="*/ 1746914 h 4326341"/>
                <a:gd name="connsiteX9" fmla="*/ 2457822 w 2601123"/>
                <a:gd name="connsiteY9" fmla="*/ 1890215 h 4326341"/>
                <a:gd name="connsiteX10" fmla="*/ 2362287 w 2601123"/>
                <a:gd name="connsiteY10" fmla="*/ 1944806 h 4326341"/>
                <a:gd name="connsiteX11" fmla="*/ 2416878 w 2601123"/>
                <a:gd name="connsiteY11" fmla="*/ 2053988 h 4326341"/>
                <a:gd name="connsiteX12" fmla="*/ 2307696 w 2601123"/>
                <a:gd name="connsiteY12" fmla="*/ 2135875 h 4326341"/>
                <a:gd name="connsiteX13" fmla="*/ 2300872 w 2601123"/>
                <a:gd name="connsiteY13" fmla="*/ 2402006 h 4326341"/>
                <a:gd name="connsiteX14" fmla="*/ 1638956 w 2601123"/>
                <a:gd name="connsiteY14" fmla="*/ 2422478 h 4326341"/>
                <a:gd name="connsiteX15" fmla="*/ 1488831 w 2601123"/>
                <a:gd name="connsiteY15" fmla="*/ 3289111 h 4326341"/>
                <a:gd name="connsiteX16" fmla="*/ 731380 w 2601123"/>
                <a:gd name="connsiteY16" fmla="*/ 3678072 h 4326341"/>
                <a:gd name="connsiteX17" fmla="*/ 717732 w 2601123"/>
                <a:gd name="connsiteY17" fmla="*/ 4326341 h 4326341"/>
                <a:gd name="connsiteX0" fmla="*/ 1078811 w 2600536"/>
                <a:gd name="connsiteY0" fmla="*/ 1947969 h 4326341"/>
                <a:gd name="connsiteX1" fmla="*/ 717608 w 2600536"/>
                <a:gd name="connsiteY1" fmla="*/ 2985519 h 4326341"/>
                <a:gd name="connsiteX2" fmla="*/ 516231 w 2600536"/>
                <a:gd name="connsiteY2" fmla="*/ 2217442 h 4326341"/>
                <a:gd name="connsiteX3" fmla="*/ 49044 w 2600536"/>
                <a:gd name="connsiteY3" fmla="*/ 715086 h 4326341"/>
                <a:gd name="connsiteX4" fmla="*/ 1228936 w 2600536"/>
                <a:gd name="connsiteY4" fmla="*/ 0 h 4326341"/>
                <a:gd name="connsiteX5" fmla="*/ 2423115 w 2600536"/>
                <a:gd name="connsiteY5" fmla="*/ 941696 h 4326341"/>
                <a:gd name="connsiteX6" fmla="*/ 2354876 w 2600536"/>
                <a:gd name="connsiteY6" fmla="*/ 1255594 h 4326341"/>
                <a:gd name="connsiteX7" fmla="*/ 2600536 w 2600536"/>
                <a:gd name="connsiteY7" fmla="*/ 1624084 h 4326341"/>
                <a:gd name="connsiteX8" fmla="*/ 2409468 w 2600536"/>
                <a:gd name="connsiteY8" fmla="*/ 1746914 h 4326341"/>
                <a:gd name="connsiteX9" fmla="*/ 2457235 w 2600536"/>
                <a:gd name="connsiteY9" fmla="*/ 1890215 h 4326341"/>
                <a:gd name="connsiteX10" fmla="*/ 2361700 w 2600536"/>
                <a:gd name="connsiteY10" fmla="*/ 1944806 h 4326341"/>
                <a:gd name="connsiteX11" fmla="*/ 2416291 w 2600536"/>
                <a:gd name="connsiteY11" fmla="*/ 2053988 h 4326341"/>
                <a:gd name="connsiteX12" fmla="*/ 2307109 w 2600536"/>
                <a:gd name="connsiteY12" fmla="*/ 2135875 h 4326341"/>
                <a:gd name="connsiteX13" fmla="*/ 2300285 w 2600536"/>
                <a:gd name="connsiteY13" fmla="*/ 2402006 h 4326341"/>
                <a:gd name="connsiteX14" fmla="*/ 1638369 w 2600536"/>
                <a:gd name="connsiteY14" fmla="*/ 2422478 h 4326341"/>
                <a:gd name="connsiteX15" fmla="*/ 1488244 w 2600536"/>
                <a:gd name="connsiteY15" fmla="*/ 3289111 h 4326341"/>
                <a:gd name="connsiteX16" fmla="*/ 730793 w 2600536"/>
                <a:gd name="connsiteY16" fmla="*/ 3678072 h 4326341"/>
                <a:gd name="connsiteX17" fmla="*/ 717145 w 2600536"/>
                <a:gd name="connsiteY17" fmla="*/ 4326341 h 4326341"/>
                <a:gd name="connsiteX0" fmla="*/ 1079547 w 2601272"/>
                <a:gd name="connsiteY0" fmla="*/ 1947969 h 4326341"/>
                <a:gd name="connsiteX1" fmla="*/ 718344 w 2601272"/>
                <a:gd name="connsiteY1" fmla="*/ 2985519 h 4326341"/>
                <a:gd name="connsiteX2" fmla="*/ 505060 w 2601272"/>
                <a:gd name="connsiteY2" fmla="*/ 2219823 h 4326341"/>
                <a:gd name="connsiteX3" fmla="*/ 49780 w 2601272"/>
                <a:gd name="connsiteY3" fmla="*/ 715086 h 4326341"/>
                <a:gd name="connsiteX4" fmla="*/ 1229672 w 2601272"/>
                <a:gd name="connsiteY4" fmla="*/ 0 h 4326341"/>
                <a:gd name="connsiteX5" fmla="*/ 2423851 w 2601272"/>
                <a:gd name="connsiteY5" fmla="*/ 941696 h 4326341"/>
                <a:gd name="connsiteX6" fmla="*/ 2355612 w 2601272"/>
                <a:gd name="connsiteY6" fmla="*/ 1255594 h 4326341"/>
                <a:gd name="connsiteX7" fmla="*/ 2601272 w 2601272"/>
                <a:gd name="connsiteY7" fmla="*/ 1624084 h 4326341"/>
                <a:gd name="connsiteX8" fmla="*/ 2410204 w 2601272"/>
                <a:gd name="connsiteY8" fmla="*/ 1746914 h 4326341"/>
                <a:gd name="connsiteX9" fmla="*/ 2457971 w 2601272"/>
                <a:gd name="connsiteY9" fmla="*/ 1890215 h 4326341"/>
                <a:gd name="connsiteX10" fmla="*/ 2362436 w 2601272"/>
                <a:gd name="connsiteY10" fmla="*/ 1944806 h 4326341"/>
                <a:gd name="connsiteX11" fmla="*/ 2417027 w 2601272"/>
                <a:gd name="connsiteY11" fmla="*/ 2053988 h 4326341"/>
                <a:gd name="connsiteX12" fmla="*/ 2307845 w 2601272"/>
                <a:gd name="connsiteY12" fmla="*/ 2135875 h 4326341"/>
                <a:gd name="connsiteX13" fmla="*/ 2301021 w 2601272"/>
                <a:gd name="connsiteY13" fmla="*/ 2402006 h 4326341"/>
                <a:gd name="connsiteX14" fmla="*/ 1639105 w 2601272"/>
                <a:gd name="connsiteY14" fmla="*/ 2422478 h 4326341"/>
                <a:gd name="connsiteX15" fmla="*/ 1488980 w 2601272"/>
                <a:gd name="connsiteY15" fmla="*/ 3289111 h 4326341"/>
                <a:gd name="connsiteX16" fmla="*/ 731529 w 2601272"/>
                <a:gd name="connsiteY16" fmla="*/ 3678072 h 4326341"/>
                <a:gd name="connsiteX17" fmla="*/ 717881 w 2601272"/>
                <a:gd name="connsiteY17" fmla="*/ 4326341 h 4326341"/>
                <a:gd name="connsiteX0" fmla="*/ 1076439 w 2598164"/>
                <a:gd name="connsiteY0" fmla="*/ 1947969 h 4326341"/>
                <a:gd name="connsiteX1" fmla="*/ 715236 w 2598164"/>
                <a:gd name="connsiteY1" fmla="*/ 2985519 h 4326341"/>
                <a:gd name="connsiteX2" fmla="*/ 501952 w 2598164"/>
                <a:gd name="connsiteY2" fmla="*/ 2219823 h 4326341"/>
                <a:gd name="connsiteX3" fmla="*/ 46672 w 2598164"/>
                <a:gd name="connsiteY3" fmla="*/ 715086 h 4326341"/>
                <a:gd name="connsiteX4" fmla="*/ 1226564 w 2598164"/>
                <a:gd name="connsiteY4" fmla="*/ 0 h 4326341"/>
                <a:gd name="connsiteX5" fmla="*/ 2420743 w 2598164"/>
                <a:gd name="connsiteY5" fmla="*/ 941696 h 4326341"/>
                <a:gd name="connsiteX6" fmla="*/ 2352504 w 2598164"/>
                <a:gd name="connsiteY6" fmla="*/ 1255594 h 4326341"/>
                <a:gd name="connsiteX7" fmla="*/ 2598164 w 2598164"/>
                <a:gd name="connsiteY7" fmla="*/ 1624084 h 4326341"/>
                <a:gd name="connsiteX8" fmla="*/ 2407096 w 2598164"/>
                <a:gd name="connsiteY8" fmla="*/ 1746914 h 4326341"/>
                <a:gd name="connsiteX9" fmla="*/ 2454863 w 2598164"/>
                <a:gd name="connsiteY9" fmla="*/ 1890215 h 4326341"/>
                <a:gd name="connsiteX10" fmla="*/ 2359328 w 2598164"/>
                <a:gd name="connsiteY10" fmla="*/ 1944806 h 4326341"/>
                <a:gd name="connsiteX11" fmla="*/ 2413919 w 2598164"/>
                <a:gd name="connsiteY11" fmla="*/ 2053988 h 4326341"/>
                <a:gd name="connsiteX12" fmla="*/ 2304737 w 2598164"/>
                <a:gd name="connsiteY12" fmla="*/ 2135875 h 4326341"/>
                <a:gd name="connsiteX13" fmla="*/ 2297913 w 2598164"/>
                <a:gd name="connsiteY13" fmla="*/ 2402006 h 4326341"/>
                <a:gd name="connsiteX14" fmla="*/ 1635997 w 2598164"/>
                <a:gd name="connsiteY14" fmla="*/ 2422478 h 4326341"/>
                <a:gd name="connsiteX15" fmla="*/ 1485872 w 2598164"/>
                <a:gd name="connsiteY15" fmla="*/ 3289111 h 4326341"/>
                <a:gd name="connsiteX16" fmla="*/ 728421 w 2598164"/>
                <a:gd name="connsiteY16" fmla="*/ 3678072 h 4326341"/>
                <a:gd name="connsiteX17" fmla="*/ 714773 w 2598164"/>
                <a:gd name="connsiteY17" fmla="*/ 4326341 h 4326341"/>
                <a:gd name="connsiteX0" fmla="*/ 1076439 w 2598164"/>
                <a:gd name="connsiteY0" fmla="*/ 1947969 h 4326341"/>
                <a:gd name="connsiteX1" fmla="*/ 715236 w 2598164"/>
                <a:gd name="connsiteY1" fmla="*/ 2985519 h 4326341"/>
                <a:gd name="connsiteX2" fmla="*/ 501952 w 2598164"/>
                <a:gd name="connsiteY2" fmla="*/ 2219823 h 4326341"/>
                <a:gd name="connsiteX3" fmla="*/ 46672 w 2598164"/>
                <a:gd name="connsiteY3" fmla="*/ 715086 h 4326341"/>
                <a:gd name="connsiteX4" fmla="*/ 1226564 w 2598164"/>
                <a:gd name="connsiteY4" fmla="*/ 0 h 4326341"/>
                <a:gd name="connsiteX5" fmla="*/ 2420743 w 2598164"/>
                <a:gd name="connsiteY5" fmla="*/ 941696 h 4326341"/>
                <a:gd name="connsiteX6" fmla="*/ 2352504 w 2598164"/>
                <a:gd name="connsiteY6" fmla="*/ 1255594 h 4326341"/>
                <a:gd name="connsiteX7" fmla="*/ 2598164 w 2598164"/>
                <a:gd name="connsiteY7" fmla="*/ 1624084 h 4326341"/>
                <a:gd name="connsiteX8" fmla="*/ 2407096 w 2598164"/>
                <a:gd name="connsiteY8" fmla="*/ 1746914 h 4326341"/>
                <a:gd name="connsiteX9" fmla="*/ 2454863 w 2598164"/>
                <a:gd name="connsiteY9" fmla="*/ 1890215 h 4326341"/>
                <a:gd name="connsiteX10" fmla="*/ 2359328 w 2598164"/>
                <a:gd name="connsiteY10" fmla="*/ 1944806 h 4326341"/>
                <a:gd name="connsiteX11" fmla="*/ 2413919 w 2598164"/>
                <a:gd name="connsiteY11" fmla="*/ 2053988 h 4326341"/>
                <a:gd name="connsiteX12" fmla="*/ 2304737 w 2598164"/>
                <a:gd name="connsiteY12" fmla="*/ 2135875 h 4326341"/>
                <a:gd name="connsiteX13" fmla="*/ 2297913 w 2598164"/>
                <a:gd name="connsiteY13" fmla="*/ 2402006 h 4326341"/>
                <a:gd name="connsiteX14" fmla="*/ 1635997 w 2598164"/>
                <a:gd name="connsiteY14" fmla="*/ 2422478 h 4326341"/>
                <a:gd name="connsiteX15" fmla="*/ 1485872 w 2598164"/>
                <a:gd name="connsiteY15" fmla="*/ 3289111 h 4326341"/>
                <a:gd name="connsiteX16" fmla="*/ 728421 w 2598164"/>
                <a:gd name="connsiteY16" fmla="*/ 3678072 h 4326341"/>
                <a:gd name="connsiteX17" fmla="*/ 714773 w 2598164"/>
                <a:gd name="connsiteY17" fmla="*/ 4326341 h 4326341"/>
                <a:gd name="connsiteX0" fmla="*/ 1081119 w 2602844"/>
                <a:gd name="connsiteY0" fmla="*/ 1947969 h 4326341"/>
                <a:gd name="connsiteX1" fmla="*/ 719916 w 2602844"/>
                <a:gd name="connsiteY1" fmla="*/ 2985519 h 4326341"/>
                <a:gd name="connsiteX2" fmla="*/ 506632 w 2602844"/>
                <a:gd name="connsiteY2" fmla="*/ 2219823 h 4326341"/>
                <a:gd name="connsiteX3" fmla="*/ 51352 w 2602844"/>
                <a:gd name="connsiteY3" fmla="*/ 715086 h 4326341"/>
                <a:gd name="connsiteX4" fmla="*/ 1231244 w 2602844"/>
                <a:gd name="connsiteY4" fmla="*/ 0 h 4326341"/>
                <a:gd name="connsiteX5" fmla="*/ 2425423 w 2602844"/>
                <a:gd name="connsiteY5" fmla="*/ 941696 h 4326341"/>
                <a:gd name="connsiteX6" fmla="*/ 2357184 w 2602844"/>
                <a:gd name="connsiteY6" fmla="*/ 1255594 h 4326341"/>
                <a:gd name="connsiteX7" fmla="*/ 2602844 w 2602844"/>
                <a:gd name="connsiteY7" fmla="*/ 1624084 h 4326341"/>
                <a:gd name="connsiteX8" fmla="*/ 2411776 w 2602844"/>
                <a:gd name="connsiteY8" fmla="*/ 1746914 h 4326341"/>
                <a:gd name="connsiteX9" fmla="*/ 2459543 w 2602844"/>
                <a:gd name="connsiteY9" fmla="*/ 1890215 h 4326341"/>
                <a:gd name="connsiteX10" fmla="*/ 2364008 w 2602844"/>
                <a:gd name="connsiteY10" fmla="*/ 1944806 h 4326341"/>
                <a:gd name="connsiteX11" fmla="*/ 2418599 w 2602844"/>
                <a:gd name="connsiteY11" fmla="*/ 2053988 h 4326341"/>
                <a:gd name="connsiteX12" fmla="*/ 2309417 w 2602844"/>
                <a:gd name="connsiteY12" fmla="*/ 2135875 h 4326341"/>
                <a:gd name="connsiteX13" fmla="*/ 2302593 w 2602844"/>
                <a:gd name="connsiteY13" fmla="*/ 2402006 h 4326341"/>
                <a:gd name="connsiteX14" fmla="*/ 1640677 w 2602844"/>
                <a:gd name="connsiteY14" fmla="*/ 2422478 h 4326341"/>
                <a:gd name="connsiteX15" fmla="*/ 1490552 w 2602844"/>
                <a:gd name="connsiteY15" fmla="*/ 3289111 h 4326341"/>
                <a:gd name="connsiteX16" fmla="*/ 733101 w 2602844"/>
                <a:gd name="connsiteY16" fmla="*/ 3678072 h 4326341"/>
                <a:gd name="connsiteX17" fmla="*/ 719453 w 2602844"/>
                <a:gd name="connsiteY17" fmla="*/ 4326341 h 4326341"/>
                <a:gd name="connsiteX0" fmla="*/ 1081119 w 2602844"/>
                <a:gd name="connsiteY0" fmla="*/ 1947969 h 4326341"/>
                <a:gd name="connsiteX1" fmla="*/ 719916 w 2602844"/>
                <a:gd name="connsiteY1" fmla="*/ 2985519 h 4326341"/>
                <a:gd name="connsiteX2" fmla="*/ 506632 w 2602844"/>
                <a:gd name="connsiteY2" fmla="*/ 2219823 h 4326341"/>
                <a:gd name="connsiteX3" fmla="*/ 51352 w 2602844"/>
                <a:gd name="connsiteY3" fmla="*/ 715086 h 4326341"/>
                <a:gd name="connsiteX4" fmla="*/ 1231244 w 2602844"/>
                <a:gd name="connsiteY4" fmla="*/ 0 h 4326341"/>
                <a:gd name="connsiteX5" fmla="*/ 2425423 w 2602844"/>
                <a:gd name="connsiteY5" fmla="*/ 941696 h 4326341"/>
                <a:gd name="connsiteX6" fmla="*/ 2357184 w 2602844"/>
                <a:gd name="connsiteY6" fmla="*/ 1255594 h 4326341"/>
                <a:gd name="connsiteX7" fmla="*/ 2602844 w 2602844"/>
                <a:gd name="connsiteY7" fmla="*/ 1624084 h 4326341"/>
                <a:gd name="connsiteX8" fmla="*/ 2411776 w 2602844"/>
                <a:gd name="connsiteY8" fmla="*/ 1746914 h 4326341"/>
                <a:gd name="connsiteX9" fmla="*/ 2459543 w 2602844"/>
                <a:gd name="connsiteY9" fmla="*/ 1890215 h 4326341"/>
                <a:gd name="connsiteX10" fmla="*/ 2364008 w 2602844"/>
                <a:gd name="connsiteY10" fmla="*/ 1944806 h 4326341"/>
                <a:gd name="connsiteX11" fmla="*/ 2418599 w 2602844"/>
                <a:gd name="connsiteY11" fmla="*/ 2053988 h 4326341"/>
                <a:gd name="connsiteX12" fmla="*/ 2309417 w 2602844"/>
                <a:gd name="connsiteY12" fmla="*/ 2135875 h 4326341"/>
                <a:gd name="connsiteX13" fmla="*/ 2302593 w 2602844"/>
                <a:gd name="connsiteY13" fmla="*/ 2402006 h 4326341"/>
                <a:gd name="connsiteX14" fmla="*/ 1640677 w 2602844"/>
                <a:gd name="connsiteY14" fmla="*/ 2422478 h 4326341"/>
                <a:gd name="connsiteX15" fmla="*/ 1490552 w 2602844"/>
                <a:gd name="connsiteY15" fmla="*/ 3289111 h 4326341"/>
                <a:gd name="connsiteX16" fmla="*/ 733101 w 2602844"/>
                <a:gd name="connsiteY16" fmla="*/ 3678072 h 4326341"/>
                <a:gd name="connsiteX17" fmla="*/ 719453 w 2602844"/>
                <a:gd name="connsiteY17" fmla="*/ 4326341 h 4326341"/>
                <a:gd name="connsiteX0" fmla="*/ 1081119 w 2602844"/>
                <a:gd name="connsiteY0" fmla="*/ 1957494 h 4335866"/>
                <a:gd name="connsiteX1" fmla="*/ 719916 w 2602844"/>
                <a:gd name="connsiteY1" fmla="*/ 2995044 h 4335866"/>
                <a:gd name="connsiteX2" fmla="*/ 506632 w 2602844"/>
                <a:gd name="connsiteY2" fmla="*/ 2229348 h 4335866"/>
                <a:gd name="connsiteX3" fmla="*/ 51352 w 2602844"/>
                <a:gd name="connsiteY3" fmla="*/ 724611 h 4335866"/>
                <a:gd name="connsiteX4" fmla="*/ 1231244 w 2602844"/>
                <a:gd name="connsiteY4" fmla="*/ 0 h 4335866"/>
                <a:gd name="connsiteX5" fmla="*/ 2425423 w 2602844"/>
                <a:gd name="connsiteY5" fmla="*/ 951221 h 4335866"/>
                <a:gd name="connsiteX6" fmla="*/ 2357184 w 2602844"/>
                <a:gd name="connsiteY6" fmla="*/ 1265119 h 4335866"/>
                <a:gd name="connsiteX7" fmla="*/ 2602844 w 2602844"/>
                <a:gd name="connsiteY7" fmla="*/ 1633609 h 4335866"/>
                <a:gd name="connsiteX8" fmla="*/ 2411776 w 2602844"/>
                <a:gd name="connsiteY8" fmla="*/ 1756439 h 4335866"/>
                <a:gd name="connsiteX9" fmla="*/ 2459543 w 2602844"/>
                <a:gd name="connsiteY9" fmla="*/ 1899740 h 4335866"/>
                <a:gd name="connsiteX10" fmla="*/ 2364008 w 2602844"/>
                <a:gd name="connsiteY10" fmla="*/ 1954331 h 4335866"/>
                <a:gd name="connsiteX11" fmla="*/ 2418599 w 2602844"/>
                <a:gd name="connsiteY11" fmla="*/ 2063513 h 4335866"/>
                <a:gd name="connsiteX12" fmla="*/ 2309417 w 2602844"/>
                <a:gd name="connsiteY12" fmla="*/ 2145400 h 4335866"/>
                <a:gd name="connsiteX13" fmla="*/ 2302593 w 2602844"/>
                <a:gd name="connsiteY13" fmla="*/ 2411531 h 4335866"/>
                <a:gd name="connsiteX14" fmla="*/ 1640677 w 2602844"/>
                <a:gd name="connsiteY14" fmla="*/ 2432003 h 4335866"/>
                <a:gd name="connsiteX15" fmla="*/ 1490552 w 2602844"/>
                <a:gd name="connsiteY15" fmla="*/ 3298636 h 4335866"/>
                <a:gd name="connsiteX16" fmla="*/ 733101 w 2602844"/>
                <a:gd name="connsiteY16" fmla="*/ 3687597 h 4335866"/>
                <a:gd name="connsiteX17" fmla="*/ 719453 w 2602844"/>
                <a:gd name="connsiteY17" fmla="*/ 4335866 h 4335866"/>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425423 w 2602844"/>
                <a:gd name="connsiteY5" fmla="*/ 951515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425423 w 2602844"/>
                <a:gd name="connsiteY5" fmla="*/ 951515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57184 w 2602844"/>
                <a:gd name="connsiteY6" fmla="*/ 1265413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73853 w 2602844"/>
                <a:gd name="connsiteY6" fmla="*/ 1260651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73853 w 2602844"/>
                <a:gd name="connsiteY6" fmla="*/ 1260651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73853 w 2602844"/>
                <a:gd name="connsiteY6" fmla="*/ 1260651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602844"/>
                <a:gd name="connsiteY0" fmla="*/ 1957788 h 4336160"/>
                <a:gd name="connsiteX1" fmla="*/ 719916 w 2602844"/>
                <a:gd name="connsiteY1" fmla="*/ 2995338 h 4336160"/>
                <a:gd name="connsiteX2" fmla="*/ 506632 w 2602844"/>
                <a:gd name="connsiteY2" fmla="*/ 2229642 h 4336160"/>
                <a:gd name="connsiteX3" fmla="*/ 51352 w 2602844"/>
                <a:gd name="connsiteY3" fmla="*/ 724905 h 4336160"/>
                <a:gd name="connsiteX4" fmla="*/ 1231244 w 2602844"/>
                <a:gd name="connsiteY4" fmla="*/ 294 h 4336160"/>
                <a:gd name="connsiteX5" fmla="*/ 2399229 w 2602844"/>
                <a:gd name="connsiteY5" fmla="*/ 965802 h 4336160"/>
                <a:gd name="connsiteX6" fmla="*/ 2373853 w 2602844"/>
                <a:gd name="connsiteY6" fmla="*/ 1260651 h 4336160"/>
                <a:gd name="connsiteX7" fmla="*/ 2602844 w 2602844"/>
                <a:gd name="connsiteY7" fmla="*/ 1633903 h 4336160"/>
                <a:gd name="connsiteX8" fmla="*/ 2411776 w 2602844"/>
                <a:gd name="connsiteY8" fmla="*/ 1756733 h 4336160"/>
                <a:gd name="connsiteX9" fmla="*/ 2459543 w 2602844"/>
                <a:gd name="connsiteY9" fmla="*/ 1900034 h 4336160"/>
                <a:gd name="connsiteX10" fmla="*/ 2364008 w 2602844"/>
                <a:gd name="connsiteY10" fmla="*/ 1954625 h 4336160"/>
                <a:gd name="connsiteX11" fmla="*/ 2418599 w 2602844"/>
                <a:gd name="connsiteY11" fmla="*/ 2063807 h 4336160"/>
                <a:gd name="connsiteX12" fmla="*/ 2309417 w 2602844"/>
                <a:gd name="connsiteY12" fmla="*/ 2145694 h 4336160"/>
                <a:gd name="connsiteX13" fmla="*/ 2302593 w 2602844"/>
                <a:gd name="connsiteY13" fmla="*/ 2411825 h 4336160"/>
                <a:gd name="connsiteX14" fmla="*/ 1640677 w 2602844"/>
                <a:gd name="connsiteY14" fmla="*/ 2432297 h 4336160"/>
                <a:gd name="connsiteX15" fmla="*/ 1490552 w 2602844"/>
                <a:gd name="connsiteY15" fmla="*/ 3298930 h 4336160"/>
                <a:gd name="connsiteX16" fmla="*/ 733101 w 2602844"/>
                <a:gd name="connsiteY16" fmla="*/ 3687891 h 4336160"/>
                <a:gd name="connsiteX17" fmla="*/ 719453 w 2602844"/>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1776 w 2595701"/>
                <a:gd name="connsiteY8" fmla="*/ 1756733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26"/>
                <a:gd name="connsiteY0" fmla="*/ 1957788 h 4336160"/>
                <a:gd name="connsiteX1" fmla="*/ 719916 w 2595726"/>
                <a:gd name="connsiteY1" fmla="*/ 2995338 h 4336160"/>
                <a:gd name="connsiteX2" fmla="*/ 506632 w 2595726"/>
                <a:gd name="connsiteY2" fmla="*/ 2229642 h 4336160"/>
                <a:gd name="connsiteX3" fmla="*/ 51352 w 2595726"/>
                <a:gd name="connsiteY3" fmla="*/ 724905 h 4336160"/>
                <a:gd name="connsiteX4" fmla="*/ 1231244 w 2595726"/>
                <a:gd name="connsiteY4" fmla="*/ 294 h 4336160"/>
                <a:gd name="connsiteX5" fmla="*/ 2399229 w 2595726"/>
                <a:gd name="connsiteY5" fmla="*/ 965802 h 4336160"/>
                <a:gd name="connsiteX6" fmla="*/ 2373853 w 2595726"/>
                <a:gd name="connsiteY6" fmla="*/ 1260651 h 4336160"/>
                <a:gd name="connsiteX7" fmla="*/ 2595701 w 2595726"/>
                <a:gd name="connsiteY7" fmla="*/ 1621997 h 4336160"/>
                <a:gd name="connsiteX8" fmla="*/ 2411776 w 2595726"/>
                <a:gd name="connsiteY8" fmla="*/ 1756733 h 4336160"/>
                <a:gd name="connsiteX9" fmla="*/ 2459543 w 2595726"/>
                <a:gd name="connsiteY9" fmla="*/ 1900034 h 4336160"/>
                <a:gd name="connsiteX10" fmla="*/ 2364008 w 2595726"/>
                <a:gd name="connsiteY10" fmla="*/ 1954625 h 4336160"/>
                <a:gd name="connsiteX11" fmla="*/ 2418599 w 2595726"/>
                <a:gd name="connsiteY11" fmla="*/ 2063807 h 4336160"/>
                <a:gd name="connsiteX12" fmla="*/ 2309417 w 2595726"/>
                <a:gd name="connsiteY12" fmla="*/ 2145694 h 4336160"/>
                <a:gd name="connsiteX13" fmla="*/ 2302593 w 2595726"/>
                <a:gd name="connsiteY13" fmla="*/ 2411825 h 4336160"/>
                <a:gd name="connsiteX14" fmla="*/ 1640677 w 2595726"/>
                <a:gd name="connsiteY14" fmla="*/ 2432297 h 4336160"/>
                <a:gd name="connsiteX15" fmla="*/ 1490552 w 2595726"/>
                <a:gd name="connsiteY15" fmla="*/ 3298930 h 4336160"/>
                <a:gd name="connsiteX16" fmla="*/ 733101 w 2595726"/>
                <a:gd name="connsiteY16" fmla="*/ 3687891 h 4336160"/>
                <a:gd name="connsiteX17" fmla="*/ 719453 w 2595726"/>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1776 w 2595701"/>
                <a:gd name="connsiteY8" fmla="*/ 1756733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1776 w 2595701"/>
                <a:gd name="connsiteY8" fmla="*/ 1756733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23682 w 2595701"/>
                <a:gd name="connsiteY8" fmla="*/ 1730539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23682 w 2595701"/>
                <a:gd name="connsiteY8" fmla="*/ 1730539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23682 w 2595701"/>
                <a:gd name="connsiteY8" fmla="*/ 1730539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59543 w 2595701"/>
                <a:gd name="connsiteY9" fmla="*/ 190003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8098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8098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8098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80984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54781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45256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8599 w 2595701"/>
                <a:gd name="connsiteY11" fmla="*/ 206380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11456 w 2595701"/>
                <a:gd name="connsiteY11" fmla="*/ 2051901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309417 w 2595701"/>
                <a:gd name="connsiteY12" fmla="*/ 2145694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2593 w 2595701"/>
                <a:gd name="connsiteY13" fmla="*/ 2411825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7355 w 2595701"/>
                <a:gd name="connsiteY13" fmla="*/ 2359437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7355 w 2595701"/>
                <a:gd name="connsiteY13" fmla="*/ 2359437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7355 w 2595701"/>
                <a:gd name="connsiteY13" fmla="*/ 2359437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07355 w 2595701"/>
                <a:gd name="connsiteY13" fmla="*/ 2359437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50217 w 2595701"/>
                <a:gd name="connsiteY13" fmla="*/ 2309430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50217 w 2595701"/>
                <a:gd name="connsiteY13" fmla="*/ 2309430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31407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38311 w 2595701"/>
                <a:gd name="connsiteY13" fmla="*/ 2321336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40677 w 2595701"/>
                <a:gd name="connsiteY14" fmla="*/ 2432297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88302 w 2595701"/>
                <a:gd name="connsiteY14" fmla="*/ 2379909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88302 w 2595701"/>
                <a:gd name="connsiteY14" fmla="*/ 2379909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90552 w 2595701"/>
                <a:gd name="connsiteY15" fmla="*/ 329893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485790 w 2595701"/>
                <a:gd name="connsiteY15" fmla="*/ 3287024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542940 w 2595701"/>
                <a:gd name="connsiteY15" fmla="*/ 3203680 h 4336160"/>
                <a:gd name="connsiteX16" fmla="*/ 733101 w 2595701"/>
                <a:gd name="connsiteY16" fmla="*/ 3687891 h 4336160"/>
                <a:gd name="connsiteX17" fmla="*/ 719453 w 2595701"/>
                <a:gd name="connsiteY17"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658199 w 2595701"/>
                <a:gd name="connsiteY15" fmla="*/ 2901723 h 4336160"/>
                <a:gd name="connsiteX16" fmla="*/ 1542940 w 2595701"/>
                <a:gd name="connsiteY16" fmla="*/ 32036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95446 w 2595701"/>
                <a:gd name="connsiteY14" fmla="*/ 2389434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66871 w 2595701"/>
                <a:gd name="connsiteY14" fmla="*/ 2401340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9017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62962 w 2595701"/>
                <a:gd name="connsiteY15" fmla="*/ 2751704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58199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402446 w 2595701"/>
                <a:gd name="connsiteY16" fmla="*/ 3358461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33101 w 2595701"/>
                <a:gd name="connsiteY17" fmla="*/ 368789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7389 w 2595701"/>
                <a:gd name="connsiteY17" fmla="*/ 3695034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7389 w 2595701"/>
                <a:gd name="connsiteY17" fmla="*/ 3695034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7389 w 2595701"/>
                <a:gd name="connsiteY17" fmla="*/ 3695034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701"/>
                <a:gd name="connsiteY0" fmla="*/ 1957788 h 4336160"/>
                <a:gd name="connsiteX1" fmla="*/ 719916 w 2595701"/>
                <a:gd name="connsiteY1" fmla="*/ 2995338 h 4336160"/>
                <a:gd name="connsiteX2" fmla="*/ 506632 w 2595701"/>
                <a:gd name="connsiteY2" fmla="*/ 2229642 h 4336160"/>
                <a:gd name="connsiteX3" fmla="*/ 51352 w 2595701"/>
                <a:gd name="connsiteY3" fmla="*/ 724905 h 4336160"/>
                <a:gd name="connsiteX4" fmla="*/ 1231244 w 2595701"/>
                <a:gd name="connsiteY4" fmla="*/ 294 h 4336160"/>
                <a:gd name="connsiteX5" fmla="*/ 2399229 w 2595701"/>
                <a:gd name="connsiteY5" fmla="*/ 965802 h 4336160"/>
                <a:gd name="connsiteX6" fmla="*/ 2373853 w 2595701"/>
                <a:gd name="connsiteY6" fmla="*/ 1260651 h 4336160"/>
                <a:gd name="connsiteX7" fmla="*/ 2595701 w 2595701"/>
                <a:gd name="connsiteY7" fmla="*/ 1621997 h 4336160"/>
                <a:gd name="connsiteX8" fmla="*/ 2414157 w 2595701"/>
                <a:gd name="connsiteY8" fmla="*/ 1744827 h 4336160"/>
                <a:gd name="connsiteX9" fmla="*/ 2438112 w 2595701"/>
                <a:gd name="connsiteY9" fmla="*/ 1876222 h 4336160"/>
                <a:gd name="connsiteX10" fmla="*/ 2364008 w 2595701"/>
                <a:gd name="connsiteY10" fmla="*/ 1954625 h 4336160"/>
                <a:gd name="connsiteX11" fmla="*/ 2406694 w 2595701"/>
                <a:gd name="connsiteY11" fmla="*/ 2044757 h 4336160"/>
                <a:gd name="connsiteX12" fmla="*/ 2295129 w 2595701"/>
                <a:gd name="connsiteY12" fmla="*/ 2145695 h 4336160"/>
                <a:gd name="connsiteX13" fmla="*/ 2328786 w 2595701"/>
                <a:gd name="connsiteY13" fmla="*/ 2330861 h 4336160"/>
                <a:gd name="connsiteX14" fmla="*/ 1676396 w 2595701"/>
                <a:gd name="connsiteY14" fmla="*/ 2398959 h 4336160"/>
                <a:gd name="connsiteX15" fmla="*/ 1648674 w 2595701"/>
                <a:gd name="connsiteY15" fmla="*/ 2863623 h 4336160"/>
                <a:gd name="connsiteX16" fmla="*/ 1381015 w 2595701"/>
                <a:gd name="connsiteY16" fmla="*/ 3356080 h 4336160"/>
                <a:gd name="connsiteX17" fmla="*/ 740245 w 2595701"/>
                <a:gd name="connsiteY17" fmla="*/ 3690271 h 4336160"/>
                <a:gd name="connsiteX18" fmla="*/ 719453 w 2595701"/>
                <a:gd name="connsiteY18" fmla="*/ 4336160 h 4336160"/>
                <a:gd name="connsiteX0" fmla="*/ 1081119 w 2595911"/>
                <a:gd name="connsiteY0" fmla="*/ 1957788 h 4336160"/>
                <a:gd name="connsiteX1" fmla="*/ 719916 w 2595911"/>
                <a:gd name="connsiteY1" fmla="*/ 2995338 h 4336160"/>
                <a:gd name="connsiteX2" fmla="*/ 506632 w 2595911"/>
                <a:gd name="connsiteY2" fmla="*/ 2229642 h 4336160"/>
                <a:gd name="connsiteX3" fmla="*/ 51352 w 2595911"/>
                <a:gd name="connsiteY3" fmla="*/ 724905 h 4336160"/>
                <a:gd name="connsiteX4" fmla="*/ 1231244 w 2595911"/>
                <a:gd name="connsiteY4" fmla="*/ 294 h 4336160"/>
                <a:gd name="connsiteX5" fmla="*/ 2399229 w 2595911"/>
                <a:gd name="connsiteY5" fmla="*/ 965802 h 4336160"/>
                <a:gd name="connsiteX6" fmla="*/ 2373853 w 2595911"/>
                <a:gd name="connsiteY6" fmla="*/ 1260651 h 4336160"/>
                <a:gd name="connsiteX7" fmla="*/ 2595701 w 2595911"/>
                <a:gd name="connsiteY7" fmla="*/ 1621997 h 4336160"/>
                <a:gd name="connsiteX8" fmla="*/ 2414157 w 2595911"/>
                <a:gd name="connsiteY8" fmla="*/ 1744827 h 4336160"/>
                <a:gd name="connsiteX9" fmla="*/ 2438112 w 2595911"/>
                <a:gd name="connsiteY9" fmla="*/ 1876222 h 4336160"/>
                <a:gd name="connsiteX10" fmla="*/ 2364008 w 2595911"/>
                <a:gd name="connsiteY10" fmla="*/ 1954625 h 4336160"/>
                <a:gd name="connsiteX11" fmla="*/ 2406694 w 2595911"/>
                <a:gd name="connsiteY11" fmla="*/ 2044757 h 4336160"/>
                <a:gd name="connsiteX12" fmla="*/ 2295129 w 2595911"/>
                <a:gd name="connsiteY12" fmla="*/ 2145695 h 4336160"/>
                <a:gd name="connsiteX13" fmla="*/ 2328786 w 2595911"/>
                <a:gd name="connsiteY13" fmla="*/ 2330861 h 4336160"/>
                <a:gd name="connsiteX14" fmla="*/ 1676396 w 2595911"/>
                <a:gd name="connsiteY14" fmla="*/ 2398959 h 4336160"/>
                <a:gd name="connsiteX15" fmla="*/ 1648674 w 2595911"/>
                <a:gd name="connsiteY15" fmla="*/ 2863623 h 4336160"/>
                <a:gd name="connsiteX16" fmla="*/ 1381015 w 2595911"/>
                <a:gd name="connsiteY16" fmla="*/ 3356080 h 4336160"/>
                <a:gd name="connsiteX17" fmla="*/ 740245 w 2595911"/>
                <a:gd name="connsiteY17" fmla="*/ 3690271 h 4336160"/>
                <a:gd name="connsiteX18" fmla="*/ 719453 w 2595911"/>
                <a:gd name="connsiteY18" fmla="*/ 4336160 h 433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95911" h="4336160">
                  <a:moveTo>
                    <a:pt x="1081119" y="1957788"/>
                  </a:moveTo>
                  <a:cubicBezTo>
                    <a:pt x="1090893" y="2875931"/>
                    <a:pt x="1007796" y="2982070"/>
                    <a:pt x="719916" y="2995338"/>
                  </a:cubicBezTo>
                  <a:cubicBezTo>
                    <a:pt x="275760" y="2972675"/>
                    <a:pt x="581695" y="2549962"/>
                    <a:pt x="506632" y="2229642"/>
                  </a:cubicBezTo>
                  <a:cubicBezTo>
                    <a:pt x="451710" y="2015401"/>
                    <a:pt x="-181858" y="1517789"/>
                    <a:pt x="51352" y="724905"/>
                  </a:cubicBezTo>
                  <a:cubicBezTo>
                    <a:pt x="220811" y="200793"/>
                    <a:pt x="737934" y="-8994"/>
                    <a:pt x="1231244" y="294"/>
                  </a:cubicBezTo>
                  <a:cubicBezTo>
                    <a:pt x="1855523" y="-13626"/>
                    <a:pt x="2351673" y="553159"/>
                    <a:pt x="2399229" y="965802"/>
                  </a:cubicBezTo>
                  <a:cubicBezTo>
                    <a:pt x="2397760" y="1068516"/>
                    <a:pt x="2297381" y="1125062"/>
                    <a:pt x="2373853" y="1260651"/>
                  </a:cubicBezTo>
                  <a:cubicBezTo>
                    <a:pt x="2447802" y="1381100"/>
                    <a:pt x="2602394" y="1529340"/>
                    <a:pt x="2595701" y="1621997"/>
                  </a:cubicBezTo>
                  <a:cubicBezTo>
                    <a:pt x="2589162" y="1685959"/>
                    <a:pt x="2423077" y="1671340"/>
                    <a:pt x="2414157" y="1744827"/>
                  </a:cubicBezTo>
                  <a:cubicBezTo>
                    <a:pt x="2409442" y="1810850"/>
                    <a:pt x="2447589" y="1831630"/>
                    <a:pt x="2438112" y="1876222"/>
                  </a:cubicBezTo>
                  <a:cubicBezTo>
                    <a:pt x="2425316" y="1912675"/>
                    <a:pt x="2372041" y="1903884"/>
                    <a:pt x="2364008" y="1954625"/>
                  </a:cubicBezTo>
                  <a:cubicBezTo>
                    <a:pt x="2360774" y="1995781"/>
                    <a:pt x="2417071" y="1998838"/>
                    <a:pt x="2406694" y="2044757"/>
                  </a:cubicBezTo>
                  <a:cubicBezTo>
                    <a:pt x="2394112" y="2080784"/>
                    <a:pt x="2298186" y="2093000"/>
                    <a:pt x="2295129" y="2145695"/>
                  </a:cubicBezTo>
                  <a:cubicBezTo>
                    <a:pt x="2292060" y="2195511"/>
                    <a:pt x="2377098" y="2254852"/>
                    <a:pt x="2328786" y="2330861"/>
                  </a:cubicBezTo>
                  <a:cubicBezTo>
                    <a:pt x="2147042" y="2555173"/>
                    <a:pt x="1824805" y="2274659"/>
                    <a:pt x="1676396" y="2398959"/>
                  </a:cubicBezTo>
                  <a:cubicBezTo>
                    <a:pt x="1561854" y="2516327"/>
                    <a:pt x="1674092" y="2673146"/>
                    <a:pt x="1648674" y="2863623"/>
                  </a:cubicBezTo>
                  <a:cubicBezTo>
                    <a:pt x="1616112" y="3082675"/>
                    <a:pt x="1570519" y="3254422"/>
                    <a:pt x="1381015" y="3356080"/>
                  </a:cubicBezTo>
                  <a:cubicBezTo>
                    <a:pt x="1212669" y="3440490"/>
                    <a:pt x="994316" y="3341542"/>
                    <a:pt x="740245" y="3690271"/>
                  </a:cubicBezTo>
                  <a:cubicBezTo>
                    <a:pt x="619015" y="3887313"/>
                    <a:pt x="785914" y="4051014"/>
                    <a:pt x="719453" y="4336160"/>
                  </a:cubicBezTo>
                </a:path>
              </a:pathLst>
            </a:cu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bg1"/>
                </a:solidFill>
              </a:endParaRPr>
            </a:p>
          </p:txBody>
        </p:sp>
        <p:grpSp>
          <p:nvGrpSpPr>
            <p:cNvPr id="57" name="Group 56">
              <a:extLst>
                <a:ext uri="{FF2B5EF4-FFF2-40B4-BE49-F238E27FC236}">
                  <a16:creationId xmlns:a16="http://schemas.microsoft.com/office/drawing/2014/main" id="{B4B6BDAB-6F84-4F84-91EF-666E11DD961B}"/>
                </a:ext>
              </a:extLst>
            </p:cNvPr>
            <p:cNvGrpSpPr/>
            <p:nvPr userDrawn="1"/>
          </p:nvGrpSpPr>
          <p:grpSpPr>
            <a:xfrm>
              <a:off x="1598021" y="2141670"/>
              <a:ext cx="759035" cy="1404101"/>
              <a:chOff x="1598021" y="2141670"/>
              <a:chExt cx="759035" cy="1404101"/>
            </a:xfrm>
          </p:grpSpPr>
          <p:sp>
            <p:nvSpPr>
              <p:cNvPr id="59" name="Oval 1">
                <a:extLst>
                  <a:ext uri="{FF2B5EF4-FFF2-40B4-BE49-F238E27FC236}">
                    <a16:creationId xmlns:a16="http://schemas.microsoft.com/office/drawing/2014/main" id="{CD5C4D7C-5A9F-42D8-B1CD-8F774AAA9F4C}"/>
                  </a:ext>
                </a:extLst>
              </p:cNvPr>
              <p:cNvSpPr/>
              <p:nvPr/>
            </p:nvSpPr>
            <p:spPr>
              <a:xfrm>
                <a:off x="1598021" y="2141670"/>
                <a:ext cx="759035" cy="997026"/>
              </a:xfrm>
              <a:custGeom>
                <a:avLst/>
                <a:gdLst/>
                <a:ahLst/>
                <a:cxnLst/>
                <a:rect l="l" t="t" r="r" b="b"/>
                <a:pathLst>
                  <a:path w="759035" h="997026">
                    <a:moveTo>
                      <a:pt x="371110" y="0"/>
                    </a:moveTo>
                    <a:lnTo>
                      <a:pt x="379518" y="1187"/>
                    </a:lnTo>
                    <a:lnTo>
                      <a:pt x="387925" y="0"/>
                    </a:lnTo>
                    <a:cubicBezTo>
                      <a:pt x="592883" y="0"/>
                      <a:pt x="759035" y="166152"/>
                      <a:pt x="759035" y="371110"/>
                    </a:cubicBezTo>
                    <a:cubicBezTo>
                      <a:pt x="754344" y="524137"/>
                      <a:pt x="603348" y="680820"/>
                      <a:pt x="594999" y="786298"/>
                    </a:cubicBezTo>
                    <a:lnTo>
                      <a:pt x="591342" y="921054"/>
                    </a:lnTo>
                    <a:cubicBezTo>
                      <a:pt x="591342" y="963012"/>
                      <a:pt x="557328" y="997026"/>
                      <a:pt x="515370" y="997026"/>
                    </a:cubicBezTo>
                    <a:lnTo>
                      <a:pt x="380610" y="997026"/>
                    </a:lnTo>
                    <a:lnTo>
                      <a:pt x="378425" y="997026"/>
                    </a:lnTo>
                    <a:lnTo>
                      <a:pt x="243665" y="997026"/>
                    </a:lnTo>
                    <a:cubicBezTo>
                      <a:pt x="201707" y="997026"/>
                      <a:pt x="167693" y="963012"/>
                      <a:pt x="167693" y="921054"/>
                    </a:cubicBezTo>
                    <a:lnTo>
                      <a:pt x="164036" y="786298"/>
                    </a:lnTo>
                    <a:cubicBezTo>
                      <a:pt x="155687" y="680820"/>
                      <a:pt x="4691" y="524137"/>
                      <a:pt x="0" y="371110"/>
                    </a:cubicBezTo>
                    <a:cubicBezTo>
                      <a:pt x="0" y="166152"/>
                      <a:pt x="166152" y="0"/>
                      <a:pt x="37111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0" name="Rounded Rectangle 38">
                <a:extLst>
                  <a:ext uri="{FF2B5EF4-FFF2-40B4-BE49-F238E27FC236}">
                    <a16:creationId xmlns:a16="http://schemas.microsoft.com/office/drawing/2014/main" id="{E5A6BD99-CF4C-44C9-8650-78445BE7A5D4}"/>
                  </a:ext>
                </a:extLst>
              </p:cNvPr>
              <p:cNvSpPr/>
              <p:nvPr/>
            </p:nvSpPr>
            <p:spPr>
              <a:xfrm>
                <a:off x="1781517" y="3184830"/>
                <a:ext cx="392042" cy="928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bg1"/>
                  </a:solidFill>
                </a:endParaRPr>
              </a:p>
            </p:txBody>
          </p:sp>
          <p:sp>
            <p:nvSpPr>
              <p:cNvPr id="61" name="Rounded Rectangle 39">
                <a:extLst>
                  <a:ext uri="{FF2B5EF4-FFF2-40B4-BE49-F238E27FC236}">
                    <a16:creationId xmlns:a16="http://schemas.microsoft.com/office/drawing/2014/main" id="{38BC9EC2-7EF4-45C3-BFBD-2DC0D5CEDD01}"/>
                  </a:ext>
                </a:extLst>
              </p:cNvPr>
              <p:cNvSpPr/>
              <p:nvPr/>
            </p:nvSpPr>
            <p:spPr>
              <a:xfrm>
                <a:off x="1781517" y="3316289"/>
                <a:ext cx="392042" cy="9283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62" name="Chord 61">
                <a:extLst>
                  <a:ext uri="{FF2B5EF4-FFF2-40B4-BE49-F238E27FC236}">
                    <a16:creationId xmlns:a16="http://schemas.microsoft.com/office/drawing/2014/main" id="{64639297-7A91-4840-B9D7-D90C77E66972}"/>
                  </a:ext>
                </a:extLst>
              </p:cNvPr>
              <p:cNvSpPr/>
              <p:nvPr/>
            </p:nvSpPr>
            <p:spPr>
              <a:xfrm>
                <a:off x="1808879" y="3208490"/>
                <a:ext cx="337318" cy="337281"/>
              </a:xfrm>
              <a:prstGeom prst="chord">
                <a:avLst>
                  <a:gd name="adj1" fmla="val 1576679"/>
                  <a:gd name="adj2" fmla="val 92521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
          <p:nvSpPr>
            <p:cNvPr id="58" name="Round Same Side Corner Rectangle 2">
              <a:extLst>
                <a:ext uri="{FF2B5EF4-FFF2-40B4-BE49-F238E27FC236}">
                  <a16:creationId xmlns:a16="http://schemas.microsoft.com/office/drawing/2014/main" id="{8396E8E1-6786-4767-933E-3E51C2B7476B}"/>
                </a:ext>
              </a:extLst>
            </p:cNvPr>
            <p:cNvSpPr/>
            <p:nvPr/>
          </p:nvSpPr>
          <p:spPr>
            <a:xfrm>
              <a:off x="1496128" y="6012446"/>
              <a:ext cx="248319" cy="280553"/>
            </a:xfrm>
            <a:custGeom>
              <a:avLst/>
              <a:gdLst/>
              <a:ahLst/>
              <a:cxnLst/>
              <a:rect l="l" t="t" r="r" b="b"/>
              <a:pathLst>
                <a:path w="248319" h="280553">
                  <a:moveTo>
                    <a:pt x="83314" y="0"/>
                  </a:moveTo>
                  <a:lnTo>
                    <a:pt x="165005" y="0"/>
                  </a:lnTo>
                  <a:cubicBezTo>
                    <a:pt x="211018" y="0"/>
                    <a:pt x="248319" y="37301"/>
                    <a:pt x="248319" y="83314"/>
                  </a:cubicBezTo>
                  <a:lnTo>
                    <a:pt x="248319" y="194595"/>
                  </a:lnTo>
                  <a:lnTo>
                    <a:pt x="197978" y="194595"/>
                  </a:lnTo>
                  <a:lnTo>
                    <a:pt x="197978" y="258002"/>
                  </a:lnTo>
                  <a:cubicBezTo>
                    <a:pt x="197978" y="270457"/>
                    <a:pt x="187882" y="280553"/>
                    <a:pt x="175427" y="280553"/>
                  </a:cubicBezTo>
                  <a:lnTo>
                    <a:pt x="174810" y="280553"/>
                  </a:lnTo>
                  <a:cubicBezTo>
                    <a:pt x="162355" y="280553"/>
                    <a:pt x="152259" y="270457"/>
                    <a:pt x="152259" y="258002"/>
                  </a:cubicBezTo>
                  <a:lnTo>
                    <a:pt x="152259" y="194595"/>
                  </a:lnTo>
                  <a:lnTo>
                    <a:pt x="91297" y="194595"/>
                  </a:lnTo>
                  <a:lnTo>
                    <a:pt x="91297" y="258002"/>
                  </a:lnTo>
                  <a:cubicBezTo>
                    <a:pt x="91297" y="270457"/>
                    <a:pt x="81201" y="280553"/>
                    <a:pt x="68746" y="280553"/>
                  </a:cubicBezTo>
                  <a:lnTo>
                    <a:pt x="68129" y="280553"/>
                  </a:lnTo>
                  <a:cubicBezTo>
                    <a:pt x="55674" y="280553"/>
                    <a:pt x="45578" y="270457"/>
                    <a:pt x="45578" y="258002"/>
                  </a:cubicBezTo>
                  <a:lnTo>
                    <a:pt x="45578" y="194595"/>
                  </a:lnTo>
                  <a:lnTo>
                    <a:pt x="0" y="194595"/>
                  </a:lnTo>
                  <a:lnTo>
                    <a:pt x="0" y="83314"/>
                  </a:lnTo>
                  <a:cubicBezTo>
                    <a:pt x="0" y="37301"/>
                    <a:pt x="37301" y="0"/>
                    <a:pt x="833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63" name="Group 62">
            <a:extLst>
              <a:ext uri="{FF2B5EF4-FFF2-40B4-BE49-F238E27FC236}">
                <a16:creationId xmlns:a16="http://schemas.microsoft.com/office/drawing/2014/main" id="{E796F85D-C71A-42D0-8913-8113AA74F069}"/>
              </a:ext>
            </a:extLst>
          </p:cNvPr>
          <p:cNvGrpSpPr/>
          <p:nvPr/>
        </p:nvGrpSpPr>
        <p:grpSpPr>
          <a:xfrm>
            <a:off x="5467493" y="4562474"/>
            <a:ext cx="2082036" cy="2104540"/>
            <a:chOff x="2051720" y="2132856"/>
            <a:chExt cx="3419425" cy="3456384"/>
          </a:xfrm>
          <a:solidFill>
            <a:schemeClr val="accent1"/>
          </a:solidFill>
        </p:grpSpPr>
        <p:sp>
          <p:nvSpPr>
            <p:cNvPr id="64" name="Rounded Rectangle 1">
              <a:extLst>
                <a:ext uri="{FF2B5EF4-FFF2-40B4-BE49-F238E27FC236}">
                  <a16:creationId xmlns:a16="http://schemas.microsoft.com/office/drawing/2014/main" id="{CCA5E96B-F28B-44EA-9CA8-1B10D92E0713}"/>
                </a:ext>
              </a:extLst>
            </p:cNvPr>
            <p:cNvSpPr/>
            <p:nvPr/>
          </p:nvSpPr>
          <p:spPr>
            <a:xfrm>
              <a:off x="2051720" y="2132856"/>
              <a:ext cx="936104"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Rounded Rectangle 1">
              <a:extLst>
                <a:ext uri="{FF2B5EF4-FFF2-40B4-BE49-F238E27FC236}">
                  <a16:creationId xmlns:a16="http://schemas.microsoft.com/office/drawing/2014/main" id="{E838AFD3-0FC5-4203-8C87-9FD34C7420E6}"/>
                </a:ext>
              </a:extLst>
            </p:cNvPr>
            <p:cNvSpPr/>
            <p:nvPr/>
          </p:nvSpPr>
          <p:spPr>
            <a:xfrm rot="5400000">
              <a:off x="3203848" y="2024844"/>
              <a:ext cx="936104"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Rounded Rectangle 1">
              <a:extLst>
                <a:ext uri="{FF2B5EF4-FFF2-40B4-BE49-F238E27FC236}">
                  <a16:creationId xmlns:a16="http://schemas.microsoft.com/office/drawing/2014/main" id="{7C31A6B9-BF47-4C67-B8AD-D3A913DC8812}"/>
                </a:ext>
              </a:extLst>
            </p:cNvPr>
            <p:cNvSpPr/>
            <p:nvPr/>
          </p:nvSpPr>
          <p:spPr>
            <a:xfrm rot="10800000" flipH="1">
              <a:off x="3347864" y="3140968"/>
              <a:ext cx="900100"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7" name="Rounded Rectangle 1">
              <a:extLst>
                <a:ext uri="{FF2B5EF4-FFF2-40B4-BE49-F238E27FC236}">
                  <a16:creationId xmlns:a16="http://schemas.microsoft.com/office/drawing/2014/main" id="{F7AE8166-5115-4361-ACB6-BA37A1B408B1}"/>
                </a:ext>
              </a:extLst>
            </p:cNvPr>
            <p:cNvSpPr/>
            <p:nvPr/>
          </p:nvSpPr>
          <p:spPr>
            <a:xfrm rot="5400000">
              <a:off x="4435400" y="3257352"/>
              <a:ext cx="919361"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Rounded Rectangle 1">
              <a:extLst>
                <a:ext uri="{FF2B5EF4-FFF2-40B4-BE49-F238E27FC236}">
                  <a16:creationId xmlns:a16="http://schemas.microsoft.com/office/drawing/2014/main" id="{C72AEFD3-9537-46E7-A1B8-D4C2A393D86D}"/>
                </a:ext>
              </a:extLst>
            </p:cNvPr>
            <p:cNvSpPr/>
            <p:nvPr/>
          </p:nvSpPr>
          <p:spPr>
            <a:xfrm rot="10800000">
              <a:off x="4551784" y="4437112"/>
              <a:ext cx="919361" cy="1152128"/>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grp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Tree>
    <p:extLst>
      <p:ext uri="{BB962C8B-B14F-4D97-AF65-F5344CB8AC3E}">
        <p14:creationId xmlns:p14="http://schemas.microsoft.com/office/powerpoint/2010/main" val="19565001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rgbClr val="7030A0"/>
                </a:solidFill>
              </a:rPr>
              <a:t>CHALLENGES</a:t>
            </a:r>
          </a:p>
        </p:txBody>
      </p:sp>
      <p:grpSp>
        <p:nvGrpSpPr>
          <p:cNvPr id="18" name="그룹 14">
            <a:extLst>
              <a:ext uri="{FF2B5EF4-FFF2-40B4-BE49-F238E27FC236}">
                <a16:creationId xmlns:a16="http://schemas.microsoft.com/office/drawing/2014/main" id="{344E884D-1CA4-4592-8381-7E300007D3F7}"/>
              </a:ext>
            </a:extLst>
          </p:cNvPr>
          <p:cNvGrpSpPr/>
          <p:nvPr/>
        </p:nvGrpSpPr>
        <p:grpSpPr>
          <a:xfrm>
            <a:off x="1147746" y="4875251"/>
            <a:ext cx="1150953" cy="1182649"/>
            <a:chOff x="1869148" y="3350721"/>
            <a:chExt cx="511666" cy="490542"/>
          </a:xfrm>
          <a:solidFill>
            <a:srgbClr val="7030A0"/>
          </a:solidFill>
        </p:grpSpPr>
        <p:sp>
          <p:nvSpPr>
            <p:cNvPr id="19" name="Oval 1">
              <a:extLst>
                <a:ext uri="{FF2B5EF4-FFF2-40B4-BE49-F238E27FC236}">
                  <a16:creationId xmlns:a16="http://schemas.microsoft.com/office/drawing/2014/main" id="{A6AF8AEC-CCAF-4D3E-88B0-A6F88F369ADF}"/>
                </a:ext>
              </a:extLst>
            </p:cNvPr>
            <p:cNvSpPr/>
            <p:nvPr/>
          </p:nvSpPr>
          <p:spPr>
            <a:xfrm>
              <a:off x="1886204" y="3468755"/>
              <a:ext cx="477554" cy="8528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
              <a:extLst>
                <a:ext uri="{FF2B5EF4-FFF2-40B4-BE49-F238E27FC236}">
                  <a16:creationId xmlns:a16="http://schemas.microsoft.com/office/drawing/2014/main" id="{55B622B2-0AA4-468F-9313-AE27BBF1FD11}"/>
                </a:ext>
              </a:extLst>
            </p:cNvPr>
            <p:cNvSpPr/>
            <p:nvPr/>
          </p:nvSpPr>
          <p:spPr>
            <a:xfrm>
              <a:off x="1937372" y="3704819"/>
              <a:ext cx="375220" cy="136444"/>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1">
              <a:extLst>
                <a:ext uri="{FF2B5EF4-FFF2-40B4-BE49-F238E27FC236}">
                  <a16:creationId xmlns:a16="http://schemas.microsoft.com/office/drawing/2014/main" id="{F7751315-C953-4CAC-ADF3-3DD7E6AE0A90}"/>
                </a:ext>
              </a:extLst>
            </p:cNvPr>
            <p:cNvSpPr/>
            <p:nvPr/>
          </p:nvSpPr>
          <p:spPr>
            <a:xfrm>
              <a:off x="1903260" y="3586787"/>
              <a:ext cx="443443" cy="85287"/>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1">
              <a:extLst>
                <a:ext uri="{FF2B5EF4-FFF2-40B4-BE49-F238E27FC236}">
                  <a16:creationId xmlns:a16="http://schemas.microsoft.com/office/drawing/2014/main" id="{9A4C30B4-BCAF-42A7-B752-28CB30BDAC93}"/>
                </a:ext>
              </a:extLst>
            </p:cNvPr>
            <p:cNvSpPr/>
            <p:nvPr/>
          </p:nvSpPr>
          <p:spPr>
            <a:xfrm>
              <a:off x="1869148" y="3350721"/>
              <a:ext cx="511666" cy="8528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3" name="Block Arc 37">
            <a:extLst>
              <a:ext uri="{FF2B5EF4-FFF2-40B4-BE49-F238E27FC236}">
                <a16:creationId xmlns:a16="http://schemas.microsoft.com/office/drawing/2014/main" id="{CD322AD1-D9BF-4007-975A-F80E365DF894}"/>
              </a:ext>
            </a:extLst>
          </p:cNvPr>
          <p:cNvSpPr/>
          <p:nvPr/>
        </p:nvSpPr>
        <p:spPr>
          <a:xfrm>
            <a:off x="634588" y="1135193"/>
            <a:ext cx="2591212" cy="3465421"/>
          </a:xfrm>
          <a:custGeom>
            <a:avLst/>
            <a:gdLst>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5961 w 1128574"/>
              <a:gd name="connsiteY9" fmla="*/ 1347236 h 1471472"/>
              <a:gd name="connsiteX10" fmla="*/ 292410 w 1128574"/>
              <a:gd name="connsiteY10" fmla="*/ 1329645 h 1471472"/>
              <a:gd name="connsiteX11" fmla="*/ 300331 w 1128574"/>
              <a:gd name="connsiteY11" fmla="*/ 1290412 h 1471472"/>
              <a:gd name="connsiteX12" fmla="*/ 657787 w 1128574"/>
              <a:gd name="connsiteY12" fmla="*/ 834864 h 1471472"/>
              <a:gd name="connsiteX13" fmla="*/ 656254 w 1128574"/>
              <a:gd name="connsiteY13" fmla="*/ 830430 h 1471472"/>
              <a:gd name="connsiteX14" fmla="*/ 838945 w 1128574"/>
              <a:gd name="connsiteY14" fmla="*/ 502307 h 1471472"/>
              <a:gd name="connsiteX15" fmla="*/ 533067 w 1128574"/>
              <a:gd name="connsiteY15" fmla="*/ 284409 h 1471472"/>
              <a:gd name="connsiteX16" fmla="*/ 282643 w 1128574"/>
              <a:gd name="connsiteY16" fmla="*/ 564282 h 1471472"/>
              <a:gd name="connsiteX17" fmla="*/ 279666 w 1128574"/>
              <a:gd name="connsiteY17" fmla="*/ 564282 h 1471472"/>
              <a:gd name="connsiteX18" fmla="*/ 280029 w 1128574"/>
              <a:gd name="connsiteY18" fmla="*/ 567621 h 1471472"/>
              <a:gd name="connsiteX19" fmla="*/ 140015 w 1128574"/>
              <a:gd name="connsiteY19" fmla="*/ 697359 h 1471472"/>
              <a:gd name="connsiteX20" fmla="*/ 0 w 1128574"/>
              <a:gd name="connsiteY20" fmla="*/ 567621 h 1471472"/>
              <a:gd name="connsiteX21" fmla="*/ 363 w 1128574"/>
              <a:gd name="connsiteY21" fmla="*/ 564281 h 1471472"/>
              <a:gd name="connsiteX22" fmla="*/ 1 w 1128574"/>
              <a:gd name="connsiteY22" fmla="*/ 564281 h 1471472"/>
              <a:gd name="connsiteX23" fmla="*/ 501773 w 1128574"/>
              <a:gd name="connsiteY23" fmla="*/ 3505 h 1471472"/>
              <a:gd name="connsiteX24" fmla="*/ 555039 w 1128574"/>
              <a:gd name="connsiteY24"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292410 w 1128574"/>
              <a:gd name="connsiteY9" fmla="*/ 1329645 h 1471472"/>
              <a:gd name="connsiteX10" fmla="*/ 300331 w 1128574"/>
              <a:gd name="connsiteY10" fmla="*/ 1290412 h 1471472"/>
              <a:gd name="connsiteX11" fmla="*/ 657787 w 1128574"/>
              <a:gd name="connsiteY11" fmla="*/ 834864 h 1471472"/>
              <a:gd name="connsiteX12" fmla="*/ 656254 w 1128574"/>
              <a:gd name="connsiteY12" fmla="*/ 830430 h 1471472"/>
              <a:gd name="connsiteX13" fmla="*/ 838945 w 1128574"/>
              <a:gd name="connsiteY13" fmla="*/ 502307 h 1471472"/>
              <a:gd name="connsiteX14" fmla="*/ 533067 w 1128574"/>
              <a:gd name="connsiteY14" fmla="*/ 284409 h 1471472"/>
              <a:gd name="connsiteX15" fmla="*/ 282643 w 1128574"/>
              <a:gd name="connsiteY15" fmla="*/ 564282 h 1471472"/>
              <a:gd name="connsiteX16" fmla="*/ 279666 w 1128574"/>
              <a:gd name="connsiteY16" fmla="*/ 564282 h 1471472"/>
              <a:gd name="connsiteX17" fmla="*/ 280029 w 1128574"/>
              <a:gd name="connsiteY17" fmla="*/ 567621 h 1471472"/>
              <a:gd name="connsiteX18" fmla="*/ 140015 w 1128574"/>
              <a:gd name="connsiteY18" fmla="*/ 697359 h 1471472"/>
              <a:gd name="connsiteX19" fmla="*/ 0 w 1128574"/>
              <a:gd name="connsiteY19" fmla="*/ 567621 h 1471472"/>
              <a:gd name="connsiteX20" fmla="*/ 363 w 1128574"/>
              <a:gd name="connsiteY20" fmla="*/ 564281 h 1471472"/>
              <a:gd name="connsiteX21" fmla="*/ 1 w 1128574"/>
              <a:gd name="connsiteY21" fmla="*/ 564281 h 1471472"/>
              <a:gd name="connsiteX22" fmla="*/ 501773 w 1128574"/>
              <a:gd name="connsiteY22" fmla="*/ 3505 h 1471472"/>
              <a:gd name="connsiteX23" fmla="*/ 555039 w 1128574"/>
              <a:gd name="connsiteY23"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294969 w 1128574"/>
              <a:gd name="connsiteY8" fmla="*/ 1360143 h 1471472"/>
              <a:gd name="connsiteX9" fmla="*/ 300331 w 1128574"/>
              <a:gd name="connsiteY9" fmla="*/ 1290412 h 1471472"/>
              <a:gd name="connsiteX10" fmla="*/ 657787 w 1128574"/>
              <a:gd name="connsiteY10" fmla="*/ 834864 h 1471472"/>
              <a:gd name="connsiteX11" fmla="*/ 656254 w 1128574"/>
              <a:gd name="connsiteY11" fmla="*/ 830430 h 1471472"/>
              <a:gd name="connsiteX12" fmla="*/ 838945 w 1128574"/>
              <a:gd name="connsiteY12" fmla="*/ 502307 h 1471472"/>
              <a:gd name="connsiteX13" fmla="*/ 533067 w 1128574"/>
              <a:gd name="connsiteY13" fmla="*/ 284409 h 1471472"/>
              <a:gd name="connsiteX14" fmla="*/ 282643 w 1128574"/>
              <a:gd name="connsiteY14" fmla="*/ 564282 h 1471472"/>
              <a:gd name="connsiteX15" fmla="*/ 279666 w 1128574"/>
              <a:gd name="connsiteY15" fmla="*/ 564282 h 1471472"/>
              <a:gd name="connsiteX16" fmla="*/ 280029 w 1128574"/>
              <a:gd name="connsiteY16" fmla="*/ 567621 h 1471472"/>
              <a:gd name="connsiteX17" fmla="*/ 140015 w 1128574"/>
              <a:gd name="connsiteY17" fmla="*/ 697359 h 1471472"/>
              <a:gd name="connsiteX18" fmla="*/ 0 w 1128574"/>
              <a:gd name="connsiteY18" fmla="*/ 567621 h 1471472"/>
              <a:gd name="connsiteX19" fmla="*/ 363 w 1128574"/>
              <a:gd name="connsiteY19" fmla="*/ 564281 h 1471472"/>
              <a:gd name="connsiteX20" fmla="*/ 1 w 1128574"/>
              <a:gd name="connsiteY20" fmla="*/ 564281 h 1471472"/>
              <a:gd name="connsiteX21" fmla="*/ 501773 w 1128574"/>
              <a:gd name="connsiteY21" fmla="*/ 3505 h 1471472"/>
              <a:gd name="connsiteX22" fmla="*/ 555039 w 1128574"/>
              <a:gd name="connsiteY22"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772726 w 1128574"/>
              <a:gd name="connsiteY3" fmla="*/ 1088985 h 1471472"/>
              <a:gd name="connsiteX4" fmla="*/ 574598 w 1128574"/>
              <a:gd name="connsiteY4" fmla="*/ 1360143 h 1471472"/>
              <a:gd name="connsiteX5" fmla="*/ 569907 w 1128574"/>
              <a:gd name="connsiteY5" fmla="*/ 1360143 h 1471472"/>
              <a:gd name="connsiteX6" fmla="*/ 434237 w 1128574"/>
              <a:gd name="connsiteY6" fmla="*/ 1471472 h 1471472"/>
              <a:gd name="connsiteX7" fmla="*/ 298567 w 1128574"/>
              <a:gd name="connsiteY7" fmla="*/ 1360143 h 1471472"/>
              <a:gd name="connsiteX8" fmla="*/ 300331 w 1128574"/>
              <a:gd name="connsiteY8" fmla="*/ 1290412 h 1471472"/>
              <a:gd name="connsiteX9" fmla="*/ 657787 w 1128574"/>
              <a:gd name="connsiteY9" fmla="*/ 834864 h 1471472"/>
              <a:gd name="connsiteX10" fmla="*/ 656254 w 1128574"/>
              <a:gd name="connsiteY10" fmla="*/ 830430 h 1471472"/>
              <a:gd name="connsiteX11" fmla="*/ 838945 w 1128574"/>
              <a:gd name="connsiteY11" fmla="*/ 502307 h 1471472"/>
              <a:gd name="connsiteX12" fmla="*/ 533067 w 1128574"/>
              <a:gd name="connsiteY12" fmla="*/ 284409 h 1471472"/>
              <a:gd name="connsiteX13" fmla="*/ 282643 w 1128574"/>
              <a:gd name="connsiteY13" fmla="*/ 564282 h 1471472"/>
              <a:gd name="connsiteX14" fmla="*/ 279666 w 1128574"/>
              <a:gd name="connsiteY14" fmla="*/ 564282 h 1471472"/>
              <a:gd name="connsiteX15" fmla="*/ 280029 w 1128574"/>
              <a:gd name="connsiteY15" fmla="*/ 567621 h 1471472"/>
              <a:gd name="connsiteX16" fmla="*/ 140015 w 1128574"/>
              <a:gd name="connsiteY16" fmla="*/ 697359 h 1471472"/>
              <a:gd name="connsiteX17" fmla="*/ 0 w 1128574"/>
              <a:gd name="connsiteY17" fmla="*/ 567621 h 1471472"/>
              <a:gd name="connsiteX18" fmla="*/ 363 w 1128574"/>
              <a:gd name="connsiteY18" fmla="*/ 564281 h 1471472"/>
              <a:gd name="connsiteX19" fmla="*/ 1 w 1128574"/>
              <a:gd name="connsiteY19" fmla="*/ 564281 h 1471472"/>
              <a:gd name="connsiteX20" fmla="*/ 501773 w 1128574"/>
              <a:gd name="connsiteY20" fmla="*/ 3505 h 1471472"/>
              <a:gd name="connsiteX21" fmla="*/ 555039 w 1128574"/>
              <a:gd name="connsiteY21"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472"/>
              <a:gd name="connsiteX1" fmla="*/ 1114657 w 1128574"/>
              <a:gd name="connsiteY1" fmla="*/ 440104 h 1471472"/>
              <a:gd name="connsiteX2" fmla="*/ 772429 w 1128574"/>
              <a:gd name="connsiteY2" fmla="*/ 1088053 h 1471472"/>
              <a:gd name="connsiteX3" fmla="*/ 574598 w 1128574"/>
              <a:gd name="connsiteY3" fmla="*/ 1360143 h 1471472"/>
              <a:gd name="connsiteX4" fmla="*/ 569907 w 1128574"/>
              <a:gd name="connsiteY4" fmla="*/ 1360143 h 1471472"/>
              <a:gd name="connsiteX5" fmla="*/ 434237 w 1128574"/>
              <a:gd name="connsiteY5" fmla="*/ 1471472 h 1471472"/>
              <a:gd name="connsiteX6" fmla="*/ 298567 w 1128574"/>
              <a:gd name="connsiteY6" fmla="*/ 1360143 h 1471472"/>
              <a:gd name="connsiteX7" fmla="*/ 300331 w 1128574"/>
              <a:gd name="connsiteY7" fmla="*/ 1290412 h 1471472"/>
              <a:gd name="connsiteX8" fmla="*/ 657787 w 1128574"/>
              <a:gd name="connsiteY8" fmla="*/ 834864 h 1471472"/>
              <a:gd name="connsiteX9" fmla="*/ 656254 w 1128574"/>
              <a:gd name="connsiteY9" fmla="*/ 830430 h 1471472"/>
              <a:gd name="connsiteX10" fmla="*/ 838945 w 1128574"/>
              <a:gd name="connsiteY10" fmla="*/ 502307 h 1471472"/>
              <a:gd name="connsiteX11" fmla="*/ 533067 w 1128574"/>
              <a:gd name="connsiteY11" fmla="*/ 284409 h 1471472"/>
              <a:gd name="connsiteX12" fmla="*/ 282643 w 1128574"/>
              <a:gd name="connsiteY12" fmla="*/ 564282 h 1471472"/>
              <a:gd name="connsiteX13" fmla="*/ 279666 w 1128574"/>
              <a:gd name="connsiteY13" fmla="*/ 564282 h 1471472"/>
              <a:gd name="connsiteX14" fmla="*/ 280029 w 1128574"/>
              <a:gd name="connsiteY14" fmla="*/ 567621 h 1471472"/>
              <a:gd name="connsiteX15" fmla="*/ 140015 w 1128574"/>
              <a:gd name="connsiteY15" fmla="*/ 697359 h 1471472"/>
              <a:gd name="connsiteX16" fmla="*/ 0 w 1128574"/>
              <a:gd name="connsiteY16" fmla="*/ 567621 h 1471472"/>
              <a:gd name="connsiteX17" fmla="*/ 363 w 1128574"/>
              <a:gd name="connsiteY17" fmla="*/ 564281 h 1471472"/>
              <a:gd name="connsiteX18" fmla="*/ 1 w 1128574"/>
              <a:gd name="connsiteY18" fmla="*/ 564281 h 1471472"/>
              <a:gd name="connsiteX19" fmla="*/ 501773 w 1128574"/>
              <a:gd name="connsiteY19" fmla="*/ 3505 h 1471472"/>
              <a:gd name="connsiteX20" fmla="*/ 555039 w 1128574"/>
              <a:gd name="connsiteY20" fmla="*/ 83 h 1471472"/>
              <a:gd name="connsiteX0" fmla="*/ 555039 w 1128574"/>
              <a:gd name="connsiteY0" fmla="*/ 83 h 1471551"/>
              <a:gd name="connsiteX1" fmla="*/ 1114657 w 1128574"/>
              <a:gd name="connsiteY1" fmla="*/ 440104 h 1471551"/>
              <a:gd name="connsiteX2" fmla="*/ 772429 w 1128574"/>
              <a:gd name="connsiteY2" fmla="*/ 1088053 h 1471551"/>
              <a:gd name="connsiteX3" fmla="*/ 574598 w 1128574"/>
              <a:gd name="connsiteY3" fmla="*/ 1360143 h 1471551"/>
              <a:gd name="connsiteX4" fmla="*/ 567462 w 1128574"/>
              <a:gd name="connsiteY4" fmla="*/ 1372368 h 1471551"/>
              <a:gd name="connsiteX5" fmla="*/ 434237 w 1128574"/>
              <a:gd name="connsiteY5" fmla="*/ 1471472 h 1471551"/>
              <a:gd name="connsiteX6" fmla="*/ 298567 w 1128574"/>
              <a:gd name="connsiteY6" fmla="*/ 1360143 h 1471551"/>
              <a:gd name="connsiteX7" fmla="*/ 300331 w 1128574"/>
              <a:gd name="connsiteY7" fmla="*/ 1290412 h 1471551"/>
              <a:gd name="connsiteX8" fmla="*/ 657787 w 1128574"/>
              <a:gd name="connsiteY8" fmla="*/ 834864 h 1471551"/>
              <a:gd name="connsiteX9" fmla="*/ 656254 w 1128574"/>
              <a:gd name="connsiteY9" fmla="*/ 830430 h 1471551"/>
              <a:gd name="connsiteX10" fmla="*/ 838945 w 1128574"/>
              <a:gd name="connsiteY10" fmla="*/ 502307 h 1471551"/>
              <a:gd name="connsiteX11" fmla="*/ 533067 w 1128574"/>
              <a:gd name="connsiteY11" fmla="*/ 284409 h 1471551"/>
              <a:gd name="connsiteX12" fmla="*/ 282643 w 1128574"/>
              <a:gd name="connsiteY12" fmla="*/ 564282 h 1471551"/>
              <a:gd name="connsiteX13" fmla="*/ 279666 w 1128574"/>
              <a:gd name="connsiteY13" fmla="*/ 564282 h 1471551"/>
              <a:gd name="connsiteX14" fmla="*/ 280029 w 1128574"/>
              <a:gd name="connsiteY14" fmla="*/ 567621 h 1471551"/>
              <a:gd name="connsiteX15" fmla="*/ 140015 w 1128574"/>
              <a:gd name="connsiteY15" fmla="*/ 697359 h 1471551"/>
              <a:gd name="connsiteX16" fmla="*/ 0 w 1128574"/>
              <a:gd name="connsiteY16" fmla="*/ 567621 h 1471551"/>
              <a:gd name="connsiteX17" fmla="*/ 363 w 1128574"/>
              <a:gd name="connsiteY17" fmla="*/ 564281 h 1471551"/>
              <a:gd name="connsiteX18" fmla="*/ 1 w 1128574"/>
              <a:gd name="connsiteY18" fmla="*/ 564281 h 1471551"/>
              <a:gd name="connsiteX19" fmla="*/ 501773 w 1128574"/>
              <a:gd name="connsiteY19" fmla="*/ 3505 h 1471551"/>
              <a:gd name="connsiteX20" fmla="*/ 555039 w 1128574"/>
              <a:gd name="connsiteY20" fmla="*/ 83 h 1471551"/>
              <a:gd name="connsiteX0" fmla="*/ 555039 w 1128574"/>
              <a:gd name="connsiteY0" fmla="*/ 83 h 1471551"/>
              <a:gd name="connsiteX1" fmla="*/ 1114657 w 1128574"/>
              <a:gd name="connsiteY1" fmla="*/ 440104 h 1471551"/>
              <a:gd name="connsiteX2" fmla="*/ 772429 w 1128574"/>
              <a:gd name="connsiteY2" fmla="*/ 1088053 h 1471551"/>
              <a:gd name="connsiteX3" fmla="*/ 567462 w 1128574"/>
              <a:gd name="connsiteY3" fmla="*/ 1372368 h 1471551"/>
              <a:gd name="connsiteX4" fmla="*/ 434237 w 1128574"/>
              <a:gd name="connsiteY4" fmla="*/ 1471472 h 1471551"/>
              <a:gd name="connsiteX5" fmla="*/ 298567 w 1128574"/>
              <a:gd name="connsiteY5" fmla="*/ 1360143 h 1471551"/>
              <a:gd name="connsiteX6" fmla="*/ 300331 w 1128574"/>
              <a:gd name="connsiteY6" fmla="*/ 1290412 h 1471551"/>
              <a:gd name="connsiteX7" fmla="*/ 657787 w 1128574"/>
              <a:gd name="connsiteY7" fmla="*/ 834864 h 1471551"/>
              <a:gd name="connsiteX8" fmla="*/ 656254 w 1128574"/>
              <a:gd name="connsiteY8" fmla="*/ 830430 h 1471551"/>
              <a:gd name="connsiteX9" fmla="*/ 838945 w 1128574"/>
              <a:gd name="connsiteY9" fmla="*/ 502307 h 1471551"/>
              <a:gd name="connsiteX10" fmla="*/ 533067 w 1128574"/>
              <a:gd name="connsiteY10" fmla="*/ 284409 h 1471551"/>
              <a:gd name="connsiteX11" fmla="*/ 282643 w 1128574"/>
              <a:gd name="connsiteY11" fmla="*/ 564282 h 1471551"/>
              <a:gd name="connsiteX12" fmla="*/ 279666 w 1128574"/>
              <a:gd name="connsiteY12" fmla="*/ 564282 h 1471551"/>
              <a:gd name="connsiteX13" fmla="*/ 280029 w 1128574"/>
              <a:gd name="connsiteY13" fmla="*/ 567621 h 1471551"/>
              <a:gd name="connsiteX14" fmla="*/ 140015 w 1128574"/>
              <a:gd name="connsiteY14" fmla="*/ 697359 h 1471551"/>
              <a:gd name="connsiteX15" fmla="*/ 0 w 1128574"/>
              <a:gd name="connsiteY15" fmla="*/ 567621 h 1471551"/>
              <a:gd name="connsiteX16" fmla="*/ 363 w 1128574"/>
              <a:gd name="connsiteY16" fmla="*/ 564281 h 1471551"/>
              <a:gd name="connsiteX17" fmla="*/ 1 w 1128574"/>
              <a:gd name="connsiteY17" fmla="*/ 564281 h 1471551"/>
              <a:gd name="connsiteX18" fmla="*/ 501773 w 1128574"/>
              <a:gd name="connsiteY18" fmla="*/ 3505 h 1471551"/>
              <a:gd name="connsiteX19" fmla="*/ 555039 w 1128574"/>
              <a:gd name="connsiteY19" fmla="*/ 83 h 1471551"/>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56"/>
              <a:gd name="connsiteX1" fmla="*/ 1114657 w 1128574"/>
              <a:gd name="connsiteY1" fmla="*/ 440104 h 1471556"/>
              <a:gd name="connsiteX2" fmla="*/ 772429 w 1128574"/>
              <a:gd name="connsiteY2" fmla="*/ 1088053 h 1471556"/>
              <a:gd name="connsiteX3" fmla="*/ 567462 w 1128574"/>
              <a:gd name="connsiteY3" fmla="*/ 1372368 h 1471556"/>
              <a:gd name="connsiteX4" fmla="*/ 434237 w 1128574"/>
              <a:gd name="connsiteY4" fmla="*/ 1471472 h 1471556"/>
              <a:gd name="connsiteX5" fmla="*/ 298567 w 1128574"/>
              <a:gd name="connsiteY5" fmla="*/ 1360143 h 1471556"/>
              <a:gd name="connsiteX6" fmla="*/ 300331 w 1128574"/>
              <a:gd name="connsiteY6" fmla="*/ 1290412 h 1471556"/>
              <a:gd name="connsiteX7" fmla="*/ 657787 w 1128574"/>
              <a:gd name="connsiteY7" fmla="*/ 834864 h 1471556"/>
              <a:gd name="connsiteX8" fmla="*/ 656254 w 1128574"/>
              <a:gd name="connsiteY8" fmla="*/ 830430 h 1471556"/>
              <a:gd name="connsiteX9" fmla="*/ 838945 w 1128574"/>
              <a:gd name="connsiteY9" fmla="*/ 502307 h 1471556"/>
              <a:gd name="connsiteX10" fmla="*/ 533067 w 1128574"/>
              <a:gd name="connsiteY10" fmla="*/ 284409 h 1471556"/>
              <a:gd name="connsiteX11" fmla="*/ 282643 w 1128574"/>
              <a:gd name="connsiteY11" fmla="*/ 564282 h 1471556"/>
              <a:gd name="connsiteX12" fmla="*/ 279666 w 1128574"/>
              <a:gd name="connsiteY12" fmla="*/ 564282 h 1471556"/>
              <a:gd name="connsiteX13" fmla="*/ 280029 w 1128574"/>
              <a:gd name="connsiteY13" fmla="*/ 567621 h 1471556"/>
              <a:gd name="connsiteX14" fmla="*/ 140015 w 1128574"/>
              <a:gd name="connsiteY14" fmla="*/ 697359 h 1471556"/>
              <a:gd name="connsiteX15" fmla="*/ 0 w 1128574"/>
              <a:gd name="connsiteY15" fmla="*/ 567621 h 1471556"/>
              <a:gd name="connsiteX16" fmla="*/ 363 w 1128574"/>
              <a:gd name="connsiteY16" fmla="*/ 564281 h 1471556"/>
              <a:gd name="connsiteX17" fmla="*/ 1 w 1128574"/>
              <a:gd name="connsiteY17" fmla="*/ 564281 h 1471556"/>
              <a:gd name="connsiteX18" fmla="*/ 501773 w 1128574"/>
              <a:gd name="connsiteY18" fmla="*/ 3505 h 1471556"/>
              <a:gd name="connsiteX19" fmla="*/ 555039 w 1128574"/>
              <a:gd name="connsiteY19" fmla="*/ 83 h 147155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7787 w 1128574"/>
              <a:gd name="connsiteY7" fmla="*/ 834864 h 1471576"/>
              <a:gd name="connsiteX8" fmla="*/ 656254 w 1128574"/>
              <a:gd name="connsiteY8" fmla="*/ 830430 h 1471576"/>
              <a:gd name="connsiteX9" fmla="*/ 838945 w 1128574"/>
              <a:gd name="connsiteY9" fmla="*/ 502307 h 1471576"/>
              <a:gd name="connsiteX10" fmla="*/ 533067 w 1128574"/>
              <a:gd name="connsiteY10" fmla="*/ 284409 h 1471576"/>
              <a:gd name="connsiteX11" fmla="*/ 282643 w 1128574"/>
              <a:gd name="connsiteY11" fmla="*/ 564282 h 1471576"/>
              <a:gd name="connsiteX12" fmla="*/ 279666 w 1128574"/>
              <a:gd name="connsiteY12" fmla="*/ 564282 h 1471576"/>
              <a:gd name="connsiteX13" fmla="*/ 280029 w 1128574"/>
              <a:gd name="connsiteY13" fmla="*/ 567621 h 1471576"/>
              <a:gd name="connsiteX14" fmla="*/ 140015 w 1128574"/>
              <a:gd name="connsiteY14" fmla="*/ 697359 h 1471576"/>
              <a:gd name="connsiteX15" fmla="*/ 0 w 1128574"/>
              <a:gd name="connsiteY15" fmla="*/ 567621 h 1471576"/>
              <a:gd name="connsiteX16" fmla="*/ 363 w 1128574"/>
              <a:gd name="connsiteY16" fmla="*/ 564281 h 1471576"/>
              <a:gd name="connsiteX17" fmla="*/ 1 w 1128574"/>
              <a:gd name="connsiteY17" fmla="*/ 564281 h 1471576"/>
              <a:gd name="connsiteX18" fmla="*/ 501773 w 1128574"/>
              <a:gd name="connsiteY18" fmla="*/ 3505 h 1471576"/>
              <a:gd name="connsiteX19" fmla="*/ 555039 w 1128574"/>
              <a:gd name="connsiteY19"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430"/>
              <a:gd name="connsiteY0" fmla="*/ 83 h 1471576"/>
              <a:gd name="connsiteX1" fmla="*/ 1114657 w 1128430"/>
              <a:gd name="connsiteY1" fmla="*/ 440104 h 1471576"/>
              <a:gd name="connsiteX2" fmla="*/ 772429 w 1128430"/>
              <a:gd name="connsiteY2" fmla="*/ 1088053 h 1471576"/>
              <a:gd name="connsiteX3" fmla="*/ 567462 w 1128430"/>
              <a:gd name="connsiteY3" fmla="*/ 1372368 h 1471576"/>
              <a:gd name="connsiteX4" fmla="*/ 434237 w 1128430"/>
              <a:gd name="connsiteY4" fmla="*/ 1471472 h 1471576"/>
              <a:gd name="connsiteX5" fmla="*/ 298567 w 1128430"/>
              <a:gd name="connsiteY5" fmla="*/ 1360143 h 1471576"/>
              <a:gd name="connsiteX6" fmla="*/ 300331 w 1128430"/>
              <a:gd name="connsiteY6" fmla="*/ 1290412 h 1471576"/>
              <a:gd name="connsiteX7" fmla="*/ 656254 w 1128430"/>
              <a:gd name="connsiteY7" fmla="*/ 830430 h 1471576"/>
              <a:gd name="connsiteX8" fmla="*/ 838945 w 1128430"/>
              <a:gd name="connsiteY8" fmla="*/ 502307 h 1471576"/>
              <a:gd name="connsiteX9" fmla="*/ 533067 w 1128430"/>
              <a:gd name="connsiteY9" fmla="*/ 284409 h 1471576"/>
              <a:gd name="connsiteX10" fmla="*/ 282643 w 1128430"/>
              <a:gd name="connsiteY10" fmla="*/ 564282 h 1471576"/>
              <a:gd name="connsiteX11" fmla="*/ 279666 w 1128430"/>
              <a:gd name="connsiteY11" fmla="*/ 564282 h 1471576"/>
              <a:gd name="connsiteX12" fmla="*/ 280029 w 1128430"/>
              <a:gd name="connsiteY12" fmla="*/ 567621 h 1471576"/>
              <a:gd name="connsiteX13" fmla="*/ 140015 w 1128430"/>
              <a:gd name="connsiteY13" fmla="*/ 697359 h 1471576"/>
              <a:gd name="connsiteX14" fmla="*/ 0 w 1128430"/>
              <a:gd name="connsiteY14" fmla="*/ 567621 h 1471576"/>
              <a:gd name="connsiteX15" fmla="*/ 363 w 1128430"/>
              <a:gd name="connsiteY15" fmla="*/ 564281 h 1471576"/>
              <a:gd name="connsiteX16" fmla="*/ 1 w 1128430"/>
              <a:gd name="connsiteY16" fmla="*/ 564281 h 1471576"/>
              <a:gd name="connsiteX17" fmla="*/ 501773 w 1128430"/>
              <a:gd name="connsiteY17" fmla="*/ 3505 h 1471576"/>
              <a:gd name="connsiteX18" fmla="*/ 555039 w 1128430"/>
              <a:gd name="connsiteY18" fmla="*/ 83 h 1471576"/>
              <a:gd name="connsiteX0" fmla="*/ 555039 w 1128574"/>
              <a:gd name="connsiteY0" fmla="*/ 83 h 1471576"/>
              <a:gd name="connsiteX1" fmla="*/ 1114657 w 1128574"/>
              <a:gd name="connsiteY1" fmla="*/ 440104 h 1471576"/>
              <a:gd name="connsiteX2" fmla="*/ 772429 w 1128574"/>
              <a:gd name="connsiteY2" fmla="*/ 1088053 h 1471576"/>
              <a:gd name="connsiteX3" fmla="*/ 567462 w 1128574"/>
              <a:gd name="connsiteY3" fmla="*/ 1372368 h 1471576"/>
              <a:gd name="connsiteX4" fmla="*/ 434237 w 1128574"/>
              <a:gd name="connsiteY4" fmla="*/ 1471472 h 1471576"/>
              <a:gd name="connsiteX5" fmla="*/ 298567 w 1128574"/>
              <a:gd name="connsiteY5" fmla="*/ 1360143 h 1471576"/>
              <a:gd name="connsiteX6" fmla="*/ 300331 w 1128574"/>
              <a:gd name="connsiteY6" fmla="*/ 1290412 h 1471576"/>
              <a:gd name="connsiteX7" fmla="*/ 656254 w 1128574"/>
              <a:gd name="connsiteY7" fmla="*/ 830430 h 1471576"/>
              <a:gd name="connsiteX8" fmla="*/ 838945 w 1128574"/>
              <a:gd name="connsiteY8" fmla="*/ 502307 h 1471576"/>
              <a:gd name="connsiteX9" fmla="*/ 533067 w 1128574"/>
              <a:gd name="connsiteY9" fmla="*/ 284409 h 1471576"/>
              <a:gd name="connsiteX10" fmla="*/ 282643 w 1128574"/>
              <a:gd name="connsiteY10" fmla="*/ 564282 h 1471576"/>
              <a:gd name="connsiteX11" fmla="*/ 279666 w 1128574"/>
              <a:gd name="connsiteY11" fmla="*/ 564282 h 1471576"/>
              <a:gd name="connsiteX12" fmla="*/ 280029 w 1128574"/>
              <a:gd name="connsiteY12" fmla="*/ 567621 h 1471576"/>
              <a:gd name="connsiteX13" fmla="*/ 140015 w 1128574"/>
              <a:gd name="connsiteY13" fmla="*/ 697359 h 1471576"/>
              <a:gd name="connsiteX14" fmla="*/ 0 w 1128574"/>
              <a:gd name="connsiteY14" fmla="*/ 567621 h 1471576"/>
              <a:gd name="connsiteX15" fmla="*/ 363 w 1128574"/>
              <a:gd name="connsiteY15" fmla="*/ 564281 h 1471576"/>
              <a:gd name="connsiteX16" fmla="*/ 1 w 1128574"/>
              <a:gd name="connsiteY16" fmla="*/ 564281 h 1471576"/>
              <a:gd name="connsiteX17" fmla="*/ 501773 w 1128574"/>
              <a:gd name="connsiteY17" fmla="*/ 3505 h 1471576"/>
              <a:gd name="connsiteX18" fmla="*/ 555039 w 1128574"/>
              <a:gd name="connsiteY18" fmla="*/ 83 h 1471576"/>
              <a:gd name="connsiteX0" fmla="*/ 555039 w 1127615"/>
              <a:gd name="connsiteY0" fmla="*/ 83 h 1471576"/>
              <a:gd name="connsiteX1" fmla="*/ 1114657 w 1127615"/>
              <a:gd name="connsiteY1" fmla="*/ 440104 h 1471576"/>
              <a:gd name="connsiteX2" fmla="*/ 772429 w 1127615"/>
              <a:gd name="connsiteY2" fmla="*/ 1088053 h 1471576"/>
              <a:gd name="connsiteX3" fmla="*/ 567462 w 1127615"/>
              <a:gd name="connsiteY3" fmla="*/ 1372368 h 1471576"/>
              <a:gd name="connsiteX4" fmla="*/ 434237 w 1127615"/>
              <a:gd name="connsiteY4" fmla="*/ 1471472 h 1471576"/>
              <a:gd name="connsiteX5" fmla="*/ 298567 w 1127615"/>
              <a:gd name="connsiteY5" fmla="*/ 1360143 h 1471576"/>
              <a:gd name="connsiteX6" fmla="*/ 300331 w 1127615"/>
              <a:gd name="connsiteY6" fmla="*/ 1290412 h 1471576"/>
              <a:gd name="connsiteX7" fmla="*/ 656254 w 1127615"/>
              <a:gd name="connsiteY7" fmla="*/ 830430 h 1471576"/>
              <a:gd name="connsiteX8" fmla="*/ 838945 w 1127615"/>
              <a:gd name="connsiteY8" fmla="*/ 502307 h 1471576"/>
              <a:gd name="connsiteX9" fmla="*/ 533067 w 1127615"/>
              <a:gd name="connsiteY9" fmla="*/ 284409 h 1471576"/>
              <a:gd name="connsiteX10" fmla="*/ 282643 w 1127615"/>
              <a:gd name="connsiteY10" fmla="*/ 564282 h 1471576"/>
              <a:gd name="connsiteX11" fmla="*/ 279666 w 1127615"/>
              <a:gd name="connsiteY11" fmla="*/ 564282 h 1471576"/>
              <a:gd name="connsiteX12" fmla="*/ 280029 w 1127615"/>
              <a:gd name="connsiteY12" fmla="*/ 567621 h 1471576"/>
              <a:gd name="connsiteX13" fmla="*/ 140015 w 1127615"/>
              <a:gd name="connsiteY13" fmla="*/ 697359 h 1471576"/>
              <a:gd name="connsiteX14" fmla="*/ 0 w 1127615"/>
              <a:gd name="connsiteY14" fmla="*/ 567621 h 1471576"/>
              <a:gd name="connsiteX15" fmla="*/ 363 w 1127615"/>
              <a:gd name="connsiteY15" fmla="*/ 564281 h 1471576"/>
              <a:gd name="connsiteX16" fmla="*/ 1 w 1127615"/>
              <a:gd name="connsiteY16" fmla="*/ 564281 h 1471576"/>
              <a:gd name="connsiteX17" fmla="*/ 501773 w 1127615"/>
              <a:gd name="connsiteY17" fmla="*/ 3505 h 1471576"/>
              <a:gd name="connsiteX18" fmla="*/ 555039 w 1127615"/>
              <a:gd name="connsiteY18" fmla="*/ 83 h 147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7615" h="1471576">
                <a:moveTo>
                  <a:pt x="555039" y="83"/>
                </a:moveTo>
                <a:cubicBezTo>
                  <a:pt x="819662" y="-4458"/>
                  <a:pt x="1055349" y="177228"/>
                  <a:pt x="1114657" y="440104"/>
                </a:cubicBezTo>
                <a:cubicBezTo>
                  <a:pt x="1176026" y="712121"/>
                  <a:pt x="1012387" y="928036"/>
                  <a:pt x="772429" y="1088053"/>
                </a:cubicBezTo>
                <a:cubicBezTo>
                  <a:pt x="669004" y="1165193"/>
                  <a:pt x="628716" y="1262011"/>
                  <a:pt x="567462" y="1372368"/>
                </a:cubicBezTo>
                <a:cubicBezTo>
                  <a:pt x="530657" y="1446051"/>
                  <a:pt x="479053" y="1473509"/>
                  <a:pt x="434237" y="1471472"/>
                </a:cubicBezTo>
                <a:cubicBezTo>
                  <a:pt x="389421" y="1469435"/>
                  <a:pt x="310014" y="1424120"/>
                  <a:pt x="298567" y="1360143"/>
                </a:cubicBezTo>
                <a:lnTo>
                  <a:pt x="300331" y="1290412"/>
                </a:lnTo>
                <a:cubicBezTo>
                  <a:pt x="335496" y="1172787"/>
                  <a:pt x="473578" y="1003344"/>
                  <a:pt x="656254" y="830430"/>
                </a:cubicBezTo>
                <a:cubicBezTo>
                  <a:pt x="746023" y="699079"/>
                  <a:pt x="870517" y="642249"/>
                  <a:pt x="838945" y="502307"/>
                </a:cubicBezTo>
                <a:cubicBezTo>
                  <a:pt x="807373" y="362364"/>
                  <a:pt x="675644" y="268526"/>
                  <a:pt x="533067" y="284409"/>
                </a:cubicBezTo>
                <a:cubicBezTo>
                  <a:pt x="390490" y="300293"/>
                  <a:pt x="282643" y="420822"/>
                  <a:pt x="282643" y="564282"/>
                </a:cubicBezTo>
                <a:lnTo>
                  <a:pt x="279666" y="564282"/>
                </a:lnTo>
                <a:cubicBezTo>
                  <a:pt x="280014" y="565385"/>
                  <a:pt x="280029" y="566502"/>
                  <a:pt x="280029" y="567621"/>
                </a:cubicBezTo>
                <a:cubicBezTo>
                  <a:pt x="280029" y="639273"/>
                  <a:pt x="217342" y="697359"/>
                  <a:pt x="140015" y="697359"/>
                </a:cubicBezTo>
                <a:cubicBezTo>
                  <a:pt x="62687" y="697359"/>
                  <a:pt x="0" y="639273"/>
                  <a:pt x="0" y="567621"/>
                </a:cubicBezTo>
                <a:lnTo>
                  <a:pt x="363" y="564281"/>
                </a:lnTo>
                <a:lnTo>
                  <a:pt x="1" y="564281"/>
                </a:lnTo>
                <a:cubicBezTo>
                  <a:pt x="1" y="276833"/>
                  <a:pt x="216092" y="35331"/>
                  <a:pt x="501773" y="3505"/>
                </a:cubicBezTo>
                <a:cubicBezTo>
                  <a:pt x="519628" y="1516"/>
                  <a:pt x="537398" y="386"/>
                  <a:pt x="555039" y="83"/>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30" name="Group 29">
            <a:extLst>
              <a:ext uri="{FF2B5EF4-FFF2-40B4-BE49-F238E27FC236}">
                <a16:creationId xmlns:a16="http://schemas.microsoft.com/office/drawing/2014/main" id="{F3D54FE2-9C79-40AD-8415-3B5583F0B3B3}"/>
              </a:ext>
            </a:extLst>
          </p:cNvPr>
          <p:cNvGrpSpPr/>
          <p:nvPr/>
        </p:nvGrpSpPr>
        <p:grpSpPr>
          <a:xfrm>
            <a:off x="5270500" y="1748644"/>
            <a:ext cx="6172200" cy="784302"/>
            <a:chOff x="803640" y="3362835"/>
            <a:chExt cx="2059657" cy="1055263"/>
          </a:xfrm>
        </p:grpSpPr>
        <p:sp>
          <p:nvSpPr>
            <p:cNvPr id="31" name="TextBox 30">
              <a:extLst>
                <a:ext uri="{FF2B5EF4-FFF2-40B4-BE49-F238E27FC236}">
                  <a16:creationId xmlns:a16="http://schemas.microsoft.com/office/drawing/2014/main" id="{22A201B1-BC57-45CD-A43E-7BD76788A328}"/>
                </a:ext>
              </a:extLst>
            </p:cNvPr>
            <p:cNvSpPr txBox="1"/>
            <p:nvPr/>
          </p:nvSpPr>
          <p:spPr>
            <a:xfrm>
              <a:off x="803640" y="3796937"/>
              <a:ext cx="2059657" cy="621161"/>
            </a:xfrm>
            <a:prstGeom prst="rect">
              <a:avLst/>
            </a:prstGeom>
            <a:noFill/>
          </p:spPr>
          <p:txBody>
            <a:bodyPr wrap="square" rtlCol="0">
              <a:spAutoFit/>
            </a:bodyPr>
            <a:lstStyle/>
            <a:p>
              <a:r>
                <a:rPr lang="en-US" altLang="ko-KR" sz="1200" dirty="0">
                  <a:cs typeface="Arial" pitchFamily="34" charset="0"/>
                </a:rPr>
                <a:t>Gathering data for several car manufacturers and its models with respect to the similar parameters was a challenge and included a thorough research in some cases.</a:t>
              </a:r>
              <a:endParaRPr lang="ko-KR" altLang="en-US" sz="1200" dirty="0">
                <a:cs typeface="Arial" pitchFamily="34" charset="0"/>
              </a:endParaRPr>
            </a:p>
          </p:txBody>
        </p:sp>
        <p:sp>
          <p:nvSpPr>
            <p:cNvPr id="32" name="TextBox 31">
              <a:extLst>
                <a:ext uri="{FF2B5EF4-FFF2-40B4-BE49-F238E27FC236}">
                  <a16:creationId xmlns:a16="http://schemas.microsoft.com/office/drawing/2014/main" id="{9C4FB239-DFAE-46F5-8FBC-733E3FCDCE86}"/>
                </a:ext>
              </a:extLst>
            </p:cNvPr>
            <p:cNvSpPr txBox="1"/>
            <p:nvPr/>
          </p:nvSpPr>
          <p:spPr>
            <a:xfrm>
              <a:off x="803640" y="3362835"/>
              <a:ext cx="2059657" cy="414108"/>
            </a:xfrm>
            <a:prstGeom prst="rect">
              <a:avLst/>
            </a:prstGeom>
            <a:noFill/>
          </p:spPr>
          <p:txBody>
            <a:bodyPr wrap="square" rtlCol="0">
              <a:spAutoFit/>
            </a:bodyPr>
            <a:lstStyle/>
            <a:p>
              <a:r>
                <a:rPr lang="en-US" altLang="ko-KR" sz="1400" b="1" dirty="0">
                  <a:solidFill>
                    <a:srgbClr val="7030A0"/>
                  </a:solidFill>
                  <a:cs typeface="Arial" pitchFamily="34" charset="0"/>
                </a:rPr>
                <a:t>Gathering uniform parametric data</a:t>
              </a:r>
              <a:endParaRPr lang="ko-KR" altLang="en-US" sz="1400" b="1" dirty="0">
                <a:solidFill>
                  <a:srgbClr val="7030A0"/>
                </a:solidFill>
                <a:cs typeface="Arial" pitchFamily="34" charset="0"/>
              </a:endParaRPr>
            </a:p>
          </p:txBody>
        </p:sp>
      </p:grpSp>
      <p:grpSp>
        <p:nvGrpSpPr>
          <p:cNvPr id="46" name="Group 45">
            <a:extLst>
              <a:ext uri="{FF2B5EF4-FFF2-40B4-BE49-F238E27FC236}">
                <a16:creationId xmlns:a16="http://schemas.microsoft.com/office/drawing/2014/main" id="{F3D54FE2-9C79-40AD-8415-3B5583F0B3B3}"/>
              </a:ext>
            </a:extLst>
          </p:cNvPr>
          <p:cNvGrpSpPr/>
          <p:nvPr/>
        </p:nvGrpSpPr>
        <p:grpSpPr>
          <a:xfrm>
            <a:off x="5270500" y="3145640"/>
            <a:ext cx="6172200" cy="1153634"/>
            <a:chOff x="803640" y="3362835"/>
            <a:chExt cx="2059657" cy="1552194"/>
          </a:xfrm>
        </p:grpSpPr>
        <p:sp>
          <p:nvSpPr>
            <p:cNvPr id="47" name="TextBox 46">
              <a:extLst>
                <a:ext uri="{FF2B5EF4-FFF2-40B4-BE49-F238E27FC236}">
                  <a16:creationId xmlns:a16="http://schemas.microsoft.com/office/drawing/2014/main" id="{22A201B1-BC57-45CD-A43E-7BD76788A328}"/>
                </a:ext>
              </a:extLst>
            </p:cNvPr>
            <p:cNvSpPr txBox="1"/>
            <p:nvPr/>
          </p:nvSpPr>
          <p:spPr>
            <a:xfrm>
              <a:off x="803640" y="3796937"/>
              <a:ext cx="2059657" cy="1118092"/>
            </a:xfrm>
            <a:prstGeom prst="rect">
              <a:avLst/>
            </a:prstGeom>
            <a:noFill/>
          </p:spPr>
          <p:txBody>
            <a:bodyPr wrap="square" rtlCol="0">
              <a:spAutoFit/>
            </a:bodyPr>
            <a:lstStyle/>
            <a:p>
              <a:r>
                <a:rPr lang="en-US" altLang="ko-KR" sz="1200" dirty="0">
                  <a:cs typeface="Arial" pitchFamily="34" charset="0"/>
                </a:rPr>
                <a:t>Selecting a color scheme that would fulfill the needs of all when it comes to accessibility by visually impaired users was a tough decision. However, the color should also suit to the domain of the website and involved several judgmental factors like the ambience, contrast and the mood.</a:t>
              </a:r>
              <a:endParaRPr lang="ko-KR" altLang="en-US" sz="1200" dirty="0">
                <a:cs typeface="Arial" pitchFamily="34" charset="0"/>
              </a:endParaRPr>
            </a:p>
          </p:txBody>
        </p:sp>
        <p:sp>
          <p:nvSpPr>
            <p:cNvPr id="48" name="TextBox 47">
              <a:extLst>
                <a:ext uri="{FF2B5EF4-FFF2-40B4-BE49-F238E27FC236}">
                  <a16:creationId xmlns:a16="http://schemas.microsoft.com/office/drawing/2014/main" id="{9C4FB239-DFAE-46F5-8FBC-733E3FCDCE86}"/>
                </a:ext>
              </a:extLst>
            </p:cNvPr>
            <p:cNvSpPr txBox="1"/>
            <p:nvPr/>
          </p:nvSpPr>
          <p:spPr>
            <a:xfrm>
              <a:off x="803640" y="3362835"/>
              <a:ext cx="2059657" cy="414108"/>
            </a:xfrm>
            <a:prstGeom prst="rect">
              <a:avLst/>
            </a:prstGeom>
            <a:noFill/>
          </p:spPr>
          <p:txBody>
            <a:bodyPr wrap="square" rtlCol="0">
              <a:spAutoFit/>
            </a:bodyPr>
            <a:lstStyle/>
            <a:p>
              <a:r>
                <a:rPr lang="en-US" altLang="ko-KR" sz="1400" b="1" dirty="0">
                  <a:solidFill>
                    <a:srgbClr val="7030A0"/>
                  </a:solidFill>
                  <a:cs typeface="Arial" pitchFamily="34" charset="0"/>
                </a:rPr>
                <a:t>Selecting the color scheme</a:t>
              </a:r>
              <a:endParaRPr lang="ko-KR" altLang="en-US" sz="1400" b="1" dirty="0">
                <a:solidFill>
                  <a:srgbClr val="7030A0"/>
                </a:solidFill>
                <a:cs typeface="Arial" pitchFamily="34" charset="0"/>
              </a:endParaRPr>
            </a:p>
          </p:txBody>
        </p:sp>
      </p:grpSp>
      <p:grpSp>
        <p:nvGrpSpPr>
          <p:cNvPr id="50" name="Group 49">
            <a:extLst>
              <a:ext uri="{FF2B5EF4-FFF2-40B4-BE49-F238E27FC236}">
                <a16:creationId xmlns:a16="http://schemas.microsoft.com/office/drawing/2014/main" id="{F3D54FE2-9C79-40AD-8415-3B5583F0B3B3}"/>
              </a:ext>
            </a:extLst>
          </p:cNvPr>
          <p:cNvGrpSpPr/>
          <p:nvPr/>
        </p:nvGrpSpPr>
        <p:grpSpPr>
          <a:xfrm>
            <a:off x="5270500" y="4907376"/>
            <a:ext cx="6172200" cy="968968"/>
            <a:chOff x="803640" y="3362835"/>
            <a:chExt cx="2059657" cy="1303729"/>
          </a:xfrm>
        </p:grpSpPr>
        <p:sp>
          <p:nvSpPr>
            <p:cNvPr id="51" name="TextBox 50">
              <a:extLst>
                <a:ext uri="{FF2B5EF4-FFF2-40B4-BE49-F238E27FC236}">
                  <a16:creationId xmlns:a16="http://schemas.microsoft.com/office/drawing/2014/main" id="{22A201B1-BC57-45CD-A43E-7BD76788A328}"/>
                </a:ext>
              </a:extLst>
            </p:cNvPr>
            <p:cNvSpPr txBox="1"/>
            <p:nvPr/>
          </p:nvSpPr>
          <p:spPr>
            <a:xfrm>
              <a:off x="803640" y="3796937"/>
              <a:ext cx="2059657" cy="869627"/>
            </a:xfrm>
            <a:prstGeom prst="rect">
              <a:avLst/>
            </a:prstGeom>
            <a:noFill/>
          </p:spPr>
          <p:txBody>
            <a:bodyPr wrap="square" rtlCol="0">
              <a:spAutoFit/>
            </a:bodyPr>
            <a:lstStyle/>
            <a:p>
              <a:r>
                <a:rPr lang="en-US" altLang="ko-KR" sz="1200" dirty="0">
                  <a:cs typeface="Arial" pitchFamily="34" charset="0"/>
                </a:rPr>
                <a:t>Our goal was to design a website for all categories of users – amateurs to enthusiasts. And in order to fulfill the usability requirements, we had to come up with an optimal flow of navigation within the website.</a:t>
              </a:r>
              <a:endParaRPr lang="ko-KR" altLang="en-US" sz="1200" dirty="0">
                <a:cs typeface="Arial" pitchFamily="34" charset="0"/>
              </a:endParaRPr>
            </a:p>
          </p:txBody>
        </p:sp>
        <p:sp>
          <p:nvSpPr>
            <p:cNvPr id="52" name="TextBox 51">
              <a:extLst>
                <a:ext uri="{FF2B5EF4-FFF2-40B4-BE49-F238E27FC236}">
                  <a16:creationId xmlns:a16="http://schemas.microsoft.com/office/drawing/2014/main" id="{9C4FB239-DFAE-46F5-8FBC-733E3FCDCE86}"/>
                </a:ext>
              </a:extLst>
            </p:cNvPr>
            <p:cNvSpPr txBox="1"/>
            <p:nvPr/>
          </p:nvSpPr>
          <p:spPr>
            <a:xfrm>
              <a:off x="803640" y="3362835"/>
              <a:ext cx="2059657" cy="414108"/>
            </a:xfrm>
            <a:prstGeom prst="rect">
              <a:avLst/>
            </a:prstGeom>
            <a:noFill/>
          </p:spPr>
          <p:txBody>
            <a:bodyPr wrap="square" rtlCol="0">
              <a:spAutoFit/>
            </a:bodyPr>
            <a:lstStyle/>
            <a:p>
              <a:r>
                <a:rPr lang="en-US" altLang="ko-KR" sz="1400" b="1" dirty="0">
                  <a:solidFill>
                    <a:srgbClr val="7030A0"/>
                  </a:solidFill>
                  <a:cs typeface="Arial" pitchFamily="34" charset="0"/>
                </a:rPr>
                <a:t>Website navigation</a:t>
              </a:r>
              <a:endParaRPr lang="ko-KR" altLang="en-US" sz="1400" b="1" dirty="0">
                <a:solidFill>
                  <a:srgbClr val="7030A0"/>
                </a:solidFill>
                <a:cs typeface="Arial" pitchFamily="34" charset="0"/>
              </a:endParaRPr>
            </a:p>
          </p:txBody>
        </p:sp>
      </p:grpSp>
      <p:sp>
        <p:nvSpPr>
          <p:cNvPr id="54" name="Right Triangle 17">
            <a:extLst>
              <a:ext uri="{FF2B5EF4-FFF2-40B4-BE49-F238E27FC236}">
                <a16:creationId xmlns:a16="http://schemas.microsoft.com/office/drawing/2014/main" id="{6ADCC979-BA1C-4251-B6F5-CE5AA2B72FD0}"/>
              </a:ext>
            </a:extLst>
          </p:cNvPr>
          <p:cNvSpPr/>
          <p:nvPr/>
        </p:nvSpPr>
        <p:spPr>
          <a:xfrm>
            <a:off x="4658429" y="1894438"/>
            <a:ext cx="418903" cy="531485"/>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Freeform 19">
            <a:extLst>
              <a:ext uri="{FF2B5EF4-FFF2-40B4-BE49-F238E27FC236}">
                <a16:creationId xmlns:a16="http://schemas.microsoft.com/office/drawing/2014/main" id="{DD59881D-26FD-493B-8AE1-06C59DF34840}"/>
              </a:ext>
            </a:extLst>
          </p:cNvPr>
          <p:cNvSpPr/>
          <p:nvPr/>
        </p:nvSpPr>
        <p:spPr>
          <a:xfrm>
            <a:off x="4559300" y="3453417"/>
            <a:ext cx="518032" cy="534383"/>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Block Arc 41">
            <a:extLst>
              <a:ext uri="{FF2B5EF4-FFF2-40B4-BE49-F238E27FC236}">
                <a16:creationId xmlns:a16="http://schemas.microsoft.com/office/drawing/2014/main" id="{36DCD789-FED8-401C-8C81-CF9F331DAB6D}"/>
              </a:ext>
            </a:extLst>
          </p:cNvPr>
          <p:cNvSpPr/>
          <p:nvPr/>
        </p:nvSpPr>
        <p:spPr>
          <a:xfrm>
            <a:off x="4559300" y="5116604"/>
            <a:ext cx="518032" cy="514036"/>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369690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rgbClr val="7030A0"/>
                </a:solidFill>
              </a:rPr>
              <a:t>FEATURES</a:t>
            </a:r>
          </a:p>
        </p:txBody>
      </p:sp>
      <p:grpSp>
        <p:nvGrpSpPr>
          <p:cNvPr id="10" name="Group 9">
            <a:extLst>
              <a:ext uri="{FF2B5EF4-FFF2-40B4-BE49-F238E27FC236}">
                <a16:creationId xmlns:a16="http://schemas.microsoft.com/office/drawing/2014/main" id="{3E842304-7C12-463A-AF40-93EB81353568}"/>
              </a:ext>
            </a:extLst>
          </p:cNvPr>
          <p:cNvGrpSpPr/>
          <p:nvPr/>
        </p:nvGrpSpPr>
        <p:grpSpPr>
          <a:xfrm>
            <a:off x="8743953" y="2501388"/>
            <a:ext cx="2654101" cy="687213"/>
            <a:chOff x="-475010" y="1114178"/>
            <a:chExt cx="4241713" cy="687213"/>
          </a:xfrm>
        </p:grpSpPr>
        <p:sp>
          <p:nvSpPr>
            <p:cNvPr id="11" name="TextBox 10">
              <a:extLst>
                <a:ext uri="{FF2B5EF4-FFF2-40B4-BE49-F238E27FC236}">
                  <a16:creationId xmlns:a16="http://schemas.microsoft.com/office/drawing/2014/main" id="{B0CB3E83-D1E8-4B4C-9867-54B7C80B2A11}"/>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cs typeface="Arial" pitchFamily="34" charset="0"/>
                </a:rPr>
                <a:t>Advance Search Options</a:t>
              </a:r>
              <a:endParaRPr lang="ko-KR" altLang="en-US" sz="1400" b="1" dirty="0">
                <a:cs typeface="Arial" pitchFamily="34" charset="0"/>
              </a:endParaRPr>
            </a:p>
          </p:txBody>
        </p:sp>
        <p:sp>
          <p:nvSpPr>
            <p:cNvPr id="12" name="TextBox 11">
              <a:extLst>
                <a:ext uri="{FF2B5EF4-FFF2-40B4-BE49-F238E27FC236}">
                  <a16:creationId xmlns:a16="http://schemas.microsoft.com/office/drawing/2014/main" id="{A70C8860-4BFA-454A-9D85-C690F318ECC0}"/>
                </a:ext>
              </a:extLst>
            </p:cNvPr>
            <p:cNvSpPr txBox="1"/>
            <p:nvPr/>
          </p:nvSpPr>
          <p:spPr>
            <a:xfrm>
              <a:off x="-475010" y="1339726"/>
              <a:ext cx="4226291" cy="461665"/>
            </a:xfrm>
            <a:prstGeom prst="rect">
              <a:avLst/>
            </a:prstGeom>
            <a:noFill/>
          </p:spPr>
          <p:txBody>
            <a:bodyPr wrap="square" rtlCol="0">
              <a:spAutoFit/>
            </a:bodyPr>
            <a:lstStyle/>
            <a:p>
              <a:pPr algn="ctr"/>
              <a:r>
                <a:rPr lang="en-US" altLang="ko-KR" sz="1200" dirty="0">
                  <a:cs typeface="Arial" pitchFamily="34" charset="0"/>
                </a:rPr>
                <a:t>Filter out your results by various parameters</a:t>
              </a:r>
            </a:p>
          </p:txBody>
        </p:sp>
      </p:grpSp>
      <p:sp>
        <p:nvSpPr>
          <p:cNvPr id="13" name="Oval 12">
            <a:extLst>
              <a:ext uri="{FF2B5EF4-FFF2-40B4-BE49-F238E27FC236}">
                <a16:creationId xmlns:a16="http://schemas.microsoft.com/office/drawing/2014/main" id="{6092727E-67AF-482D-A3DE-FB9619F9168C}"/>
              </a:ext>
            </a:extLst>
          </p:cNvPr>
          <p:cNvSpPr/>
          <p:nvPr/>
        </p:nvSpPr>
        <p:spPr>
          <a:xfrm>
            <a:off x="9761526" y="1832853"/>
            <a:ext cx="622189" cy="62218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ounded Rectangle 24">
            <a:extLst>
              <a:ext uri="{FF2B5EF4-FFF2-40B4-BE49-F238E27FC236}">
                <a16:creationId xmlns:a16="http://schemas.microsoft.com/office/drawing/2014/main" id="{88161B96-1876-4707-BE52-5C78718EF5EE}"/>
              </a:ext>
            </a:extLst>
          </p:cNvPr>
          <p:cNvSpPr/>
          <p:nvPr/>
        </p:nvSpPr>
        <p:spPr>
          <a:xfrm>
            <a:off x="9929917" y="2019587"/>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rgbClr val="7030A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15" name="Group 14">
            <a:extLst>
              <a:ext uri="{FF2B5EF4-FFF2-40B4-BE49-F238E27FC236}">
                <a16:creationId xmlns:a16="http://schemas.microsoft.com/office/drawing/2014/main" id="{D8846CD1-222C-422C-8C83-CAB2FB886BBE}"/>
              </a:ext>
            </a:extLst>
          </p:cNvPr>
          <p:cNvGrpSpPr/>
          <p:nvPr/>
        </p:nvGrpSpPr>
        <p:grpSpPr>
          <a:xfrm>
            <a:off x="8743953" y="5030199"/>
            <a:ext cx="2654101" cy="871879"/>
            <a:chOff x="-475010" y="1114178"/>
            <a:chExt cx="4241713" cy="871879"/>
          </a:xfrm>
        </p:grpSpPr>
        <p:sp>
          <p:nvSpPr>
            <p:cNvPr id="16" name="TextBox 15">
              <a:extLst>
                <a:ext uri="{FF2B5EF4-FFF2-40B4-BE49-F238E27FC236}">
                  <a16:creationId xmlns:a16="http://schemas.microsoft.com/office/drawing/2014/main" id="{59ED1300-709B-4379-98D7-28ECAD33BFC7}"/>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cs typeface="Arial" pitchFamily="34" charset="0"/>
                </a:rPr>
                <a:t>Car Categories</a:t>
              </a:r>
              <a:endParaRPr lang="ko-KR" altLang="en-US" sz="1400" b="1" dirty="0">
                <a:cs typeface="Arial" pitchFamily="34" charset="0"/>
              </a:endParaRPr>
            </a:p>
          </p:txBody>
        </p:sp>
        <p:sp>
          <p:nvSpPr>
            <p:cNvPr id="17" name="TextBox 16">
              <a:extLst>
                <a:ext uri="{FF2B5EF4-FFF2-40B4-BE49-F238E27FC236}">
                  <a16:creationId xmlns:a16="http://schemas.microsoft.com/office/drawing/2014/main" id="{2EEA403A-155F-4B40-81F0-59ADDBC318FA}"/>
                </a:ext>
              </a:extLst>
            </p:cNvPr>
            <p:cNvSpPr txBox="1"/>
            <p:nvPr/>
          </p:nvSpPr>
          <p:spPr>
            <a:xfrm>
              <a:off x="-475010" y="1339726"/>
              <a:ext cx="4226291" cy="646331"/>
            </a:xfrm>
            <a:prstGeom prst="rect">
              <a:avLst/>
            </a:prstGeom>
            <a:noFill/>
          </p:spPr>
          <p:txBody>
            <a:bodyPr wrap="square" rtlCol="0">
              <a:spAutoFit/>
            </a:bodyPr>
            <a:lstStyle/>
            <a:p>
              <a:pPr algn="ctr"/>
              <a:r>
                <a:rPr lang="en-US" altLang="ko-KR" sz="1200" dirty="0">
                  <a:cs typeface="Arial" pitchFamily="34" charset="0"/>
                </a:rPr>
                <a:t>The flow of the website follows a categorized representation for ease of access to the user</a:t>
              </a:r>
            </a:p>
          </p:txBody>
        </p:sp>
      </p:grpSp>
      <p:sp>
        <p:nvSpPr>
          <p:cNvPr id="18" name="Oval 17">
            <a:extLst>
              <a:ext uri="{FF2B5EF4-FFF2-40B4-BE49-F238E27FC236}">
                <a16:creationId xmlns:a16="http://schemas.microsoft.com/office/drawing/2014/main" id="{A60D2B13-9F98-41AE-8BFD-67655D08CFFA}"/>
              </a:ext>
            </a:extLst>
          </p:cNvPr>
          <p:cNvSpPr/>
          <p:nvPr/>
        </p:nvSpPr>
        <p:spPr>
          <a:xfrm>
            <a:off x="9761526" y="4361664"/>
            <a:ext cx="622189" cy="62218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9" name="Group 18">
            <a:extLst>
              <a:ext uri="{FF2B5EF4-FFF2-40B4-BE49-F238E27FC236}">
                <a16:creationId xmlns:a16="http://schemas.microsoft.com/office/drawing/2014/main" id="{C8AEA2FD-6C5C-4941-AD46-2DD027AB7CD2}"/>
              </a:ext>
            </a:extLst>
          </p:cNvPr>
          <p:cNvGrpSpPr/>
          <p:nvPr/>
        </p:nvGrpSpPr>
        <p:grpSpPr>
          <a:xfrm>
            <a:off x="840558" y="2510280"/>
            <a:ext cx="2654101" cy="687213"/>
            <a:chOff x="-475010" y="1114178"/>
            <a:chExt cx="4241713" cy="687213"/>
          </a:xfrm>
        </p:grpSpPr>
        <p:sp>
          <p:nvSpPr>
            <p:cNvPr id="20" name="TextBox 19">
              <a:extLst>
                <a:ext uri="{FF2B5EF4-FFF2-40B4-BE49-F238E27FC236}">
                  <a16:creationId xmlns:a16="http://schemas.microsoft.com/office/drawing/2014/main" id="{33A262C5-6FFA-457E-851A-1105D7DB923E}"/>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cs typeface="Arial" pitchFamily="34" charset="0"/>
                </a:rPr>
                <a:t>Search</a:t>
              </a:r>
              <a:endParaRPr lang="ko-KR" altLang="en-US" sz="1400" b="1" dirty="0">
                <a:cs typeface="Arial" pitchFamily="34" charset="0"/>
              </a:endParaRPr>
            </a:p>
          </p:txBody>
        </p:sp>
        <p:sp>
          <p:nvSpPr>
            <p:cNvPr id="21" name="TextBox 20">
              <a:extLst>
                <a:ext uri="{FF2B5EF4-FFF2-40B4-BE49-F238E27FC236}">
                  <a16:creationId xmlns:a16="http://schemas.microsoft.com/office/drawing/2014/main" id="{E45CC8DC-1E1B-48C0-823A-DC3250C82D23}"/>
                </a:ext>
              </a:extLst>
            </p:cNvPr>
            <p:cNvSpPr txBox="1"/>
            <p:nvPr/>
          </p:nvSpPr>
          <p:spPr>
            <a:xfrm>
              <a:off x="-475010" y="1339726"/>
              <a:ext cx="4226291" cy="461665"/>
            </a:xfrm>
            <a:prstGeom prst="rect">
              <a:avLst/>
            </a:prstGeom>
            <a:noFill/>
          </p:spPr>
          <p:txBody>
            <a:bodyPr wrap="square" rtlCol="0">
              <a:spAutoFit/>
            </a:bodyPr>
            <a:lstStyle/>
            <a:p>
              <a:pPr algn="ctr"/>
              <a:r>
                <a:rPr lang="en-US" altLang="ko-KR" sz="1200" dirty="0">
                  <a:cs typeface="Arial" pitchFamily="34" charset="0"/>
                </a:rPr>
                <a:t>Search a complete database of cars in a single place</a:t>
              </a:r>
            </a:p>
          </p:txBody>
        </p:sp>
      </p:grpSp>
      <p:sp>
        <p:nvSpPr>
          <p:cNvPr id="22" name="Oval 21">
            <a:extLst>
              <a:ext uri="{FF2B5EF4-FFF2-40B4-BE49-F238E27FC236}">
                <a16:creationId xmlns:a16="http://schemas.microsoft.com/office/drawing/2014/main" id="{F250C0EA-9B9E-4579-8405-A4D0F6BC3F33}"/>
              </a:ext>
            </a:extLst>
          </p:cNvPr>
          <p:cNvSpPr/>
          <p:nvPr/>
        </p:nvSpPr>
        <p:spPr>
          <a:xfrm>
            <a:off x="1858132" y="1841745"/>
            <a:ext cx="622189" cy="62218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3" name="Group 22">
            <a:extLst>
              <a:ext uri="{FF2B5EF4-FFF2-40B4-BE49-F238E27FC236}">
                <a16:creationId xmlns:a16="http://schemas.microsoft.com/office/drawing/2014/main" id="{238FC3B7-82A2-4FD7-AF38-3398B240EACD}"/>
              </a:ext>
            </a:extLst>
          </p:cNvPr>
          <p:cNvGrpSpPr/>
          <p:nvPr/>
        </p:nvGrpSpPr>
        <p:grpSpPr>
          <a:xfrm>
            <a:off x="840558" y="5039092"/>
            <a:ext cx="2654101" cy="871879"/>
            <a:chOff x="-475010" y="1114178"/>
            <a:chExt cx="4241713" cy="871879"/>
          </a:xfrm>
        </p:grpSpPr>
        <p:sp>
          <p:nvSpPr>
            <p:cNvPr id="24" name="TextBox 23">
              <a:extLst>
                <a:ext uri="{FF2B5EF4-FFF2-40B4-BE49-F238E27FC236}">
                  <a16:creationId xmlns:a16="http://schemas.microsoft.com/office/drawing/2014/main" id="{5DD7CEBB-4427-46B6-B383-BAE391B51C2A}"/>
                </a:ext>
              </a:extLst>
            </p:cNvPr>
            <p:cNvSpPr txBox="1"/>
            <p:nvPr/>
          </p:nvSpPr>
          <p:spPr>
            <a:xfrm>
              <a:off x="-475010" y="1114178"/>
              <a:ext cx="4241713" cy="307777"/>
            </a:xfrm>
            <a:prstGeom prst="rect">
              <a:avLst/>
            </a:prstGeom>
            <a:noFill/>
          </p:spPr>
          <p:txBody>
            <a:bodyPr wrap="square" rtlCol="0" anchor="ctr">
              <a:spAutoFit/>
            </a:bodyPr>
            <a:lstStyle/>
            <a:p>
              <a:pPr algn="ctr"/>
              <a:r>
                <a:rPr lang="en-US" altLang="ko-KR" sz="1400" b="1" dirty="0">
                  <a:cs typeface="Arial" pitchFamily="34" charset="0"/>
                </a:rPr>
                <a:t>Car Specifications</a:t>
              </a:r>
              <a:endParaRPr lang="ko-KR" altLang="en-US" sz="1400" b="1" dirty="0">
                <a:cs typeface="Arial" pitchFamily="34" charset="0"/>
              </a:endParaRPr>
            </a:p>
          </p:txBody>
        </p:sp>
        <p:sp>
          <p:nvSpPr>
            <p:cNvPr id="25" name="TextBox 24">
              <a:extLst>
                <a:ext uri="{FF2B5EF4-FFF2-40B4-BE49-F238E27FC236}">
                  <a16:creationId xmlns:a16="http://schemas.microsoft.com/office/drawing/2014/main" id="{43762E3D-7A7A-4FC1-B299-FD920ECA3D4F}"/>
                </a:ext>
              </a:extLst>
            </p:cNvPr>
            <p:cNvSpPr txBox="1"/>
            <p:nvPr/>
          </p:nvSpPr>
          <p:spPr>
            <a:xfrm>
              <a:off x="-475010" y="1339726"/>
              <a:ext cx="4226291" cy="646331"/>
            </a:xfrm>
            <a:prstGeom prst="rect">
              <a:avLst/>
            </a:prstGeom>
            <a:noFill/>
          </p:spPr>
          <p:txBody>
            <a:bodyPr wrap="square" rtlCol="0">
              <a:spAutoFit/>
            </a:bodyPr>
            <a:lstStyle/>
            <a:p>
              <a:pPr algn="ctr"/>
              <a:r>
                <a:rPr lang="en-US" altLang="ko-KR" sz="1200" dirty="0">
                  <a:cs typeface="Arial" pitchFamily="34" charset="0"/>
                </a:rPr>
                <a:t>Enormously detailed information about every car, with respect to uniform parameters</a:t>
              </a:r>
            </a:p>
          </p:txBody>
        </p:sp>
      </p:grpSp>
      <p:sp>
        <p:nvSpPr>
          <p:cNvPr id="26" name="Oval 25">
            <a:extLst>
              <a:ext uri="{FF2B5EF4-FFF2-40B4-BE49-F238E27FC236}">
                <a16:creationId xmlns:a16="http://schemas.microsoft.com/office/drawing/2014/main" id="{561D1D1F-C5E6-4AD9-8B4B-D6729A141156}"/>
              </a:ext>
            </a:extLst>
          </p:cNvPr>
          <p:cNvSpPr/>
          <p:nvPr/>
        </p:nvSpPr>
        <p:spPr>
          <a:xfrm>
            <a:off x="1858132" y="4370557"/>
            <a:ext cx="622189" cy="62218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1">
            <a:extLst>
              <a:ext uri="{FF2B5EF4-FFF2-40B4-BE49-F238E27FC236}">
                <a16:creationId xmlns:a16="http://schemas.microsoft.com/office/drawing/2014/main" id="{566609CF-02CE-40B0-B7B1-C472C0BE4DD4}"/>
              </a:ext>
            </a:extLst>
          </p:cNvPr>
          <p:cNvSpPr/>
          <p:nvPr/>
        </p:nvSpPr>
        <p:spPr>
          <a:xfrm rot="20700000">
            <a:off x="1998970" y="4544168"/>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Pie 2">
            <a:extLst>
              <a:ext uri="{FF2B5EF4-FFF2-40B4-BE49-F238E27FC236}">
                <a16:creationId xmlns:a16="http://schemas.microsoft.com/office/drawing/2014/main" id="{1ABB0902-A3B1-4B55-923B-604B821BBEB8}"/>
              </a:ext>
            </a:extLst>
          </p:cNvPr>
          <p:cNvSpPr/>
          <p:nvPr/>
        </p:nvSpPr>
        <p:spPr>
          <a:xfrm>
            <a:off x="9910595" y="4507214"/>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rgbClr val="7030A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29" name="Donut 15">
            <a:extLst>
              <a:ext uri="{FF2B5EF4-FFF2-40B4-BE49-F238E27FC236}">
                <a16:creationId xmlns:a16="http://schemas.microsoft.com/office/drawing/2014/main" id="{34B9E3EC-EF85-4D93-839C-0C05AA842DD8}"/>
              </a:ext>
            </a:extLst>
          </p:cNvPr>
          <p:cNvSpPr/>
          <p:nvPr/>
        </p:nvSpPr>
        <p:spPr>
          <a:xfrm>
            <a:off x="1991022" y="1974807"/>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rgbClr val="7030A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3" name="Oval 1">
            <a:extLst>
              <a:ext uri="{FF2B5EF4-FFF2-40B4-BE49-F238E27FC236}">
                <a16:creationId xmlns:a16="http://schemas.microsoft.com/office/drawing/2014/main" id="{72482D10-05F6-46DA-A923-BF58B48ED36C}"/>
              </a:ext>
            </a:extLst>
          </p:cNvPr>
          <p:cNvSpPr/>
          <p:nvPr/>
        </p:nvSpPr>
        <p:spPr>
          <a:xfrm>
            <a:off x="4186214" y="1664301"/>
            <a:ext cx="1934291" cy="4562154"/>
          </a:xfrm>
          <a:custGeom>
            <a:avLst/>
            <a:gdLst/>
            <a:ahLst/>
            <a:cxnLst/>
            <a:rect l="l" t="t" r="r" b="b"/>
            <a:pathLst>
              <a:path w="1574056" h="3712516">
                <a:moveTo>
                  <a:pt x="1185390" y="3439800"/>
                </a:moveTo>
                <a:lnTo>
                  <a:pt x="1574056" y="3439800"/>
                </a:lnTo>
                <a:lnTo>
                  <a:pt x="1574056" y="3711512"/>
                </a:lnTo>
                <a:cubicBezTo>
                  <a:pt x="1569524" y="3712486"/>
                  <a:pt x="1564959" y="3712516"/>
                  <a:pt x="1560375" y="3712516"/>
                </a:cubicBezTo>
                <a:cubicBezTo>
                  <a:pt x="1353277" y="3712516"/>
                  <a:pt x="1185390" y="3651466"/>
                  <a:pt x="1185390" y="3576158"/>
                </a:cubicBezTo>
                <a:close/>
                <a:moveTo>
                  <a:pt x="1187034" y="3209086"/>
                </a:moveTo>
                <a:lnTo>
                  <a:pt x="1574056" y="3209086"/>
                </a:lnTo>
                <a:lnTo>
                  <a:pt x="1574056" y="3379553"/>
                </a:lnTo>
                <a:lnTo>
                  <a:pt x="1187034" y="3379553"/>
                </a:lnTo>
                <a:cubicBezTo>
                  <a:pt x="1148472" y="3379553"/>
                  <a:pt x="1117211" y="3348291"/>
                  <a:pt x="1117211" y="3309730"/>
                </a:cubicBezTo>
                <a:lnTo>
                  <a:pt x="1117211" y="3278908"/>
                </a:lnTo>
                <a:cubicBezTo>
                  <a:pt x="1117211" y="3240347"/>
                  <a:pt x="1148472" y="3209086"/>
                  <a:pt x="1187034" y="3209086"/>
                </a:cubicBezTo>
                <a:close/>
                <a:moveTo>
                  <a:pt x="1152944" y="2978372"/>
                </a:moveTo>
                <a:lnTo>
                  <a:pt x="1574056" y="2978372"/>
                </a:lnTo>
                <a:lnTo>
                  <a:pt x="1574056" y="3148838"/>
                </a:lnTo>
                <a:lnTo>
                  <a:pt x="1152944" y="3148838"/>
                </a:lnTo>
                <a:cubicBezTo>
                  <a:pt x="1114382" y="3148838"/>
                  <a:pt x="1083121" y="3117577"/>
                  <a:pt x="1083121" y="3079015"/>
                </a:cubicBezTo>
                <a:lnTo>
                  <a:pt x="1083121" y="3048195"/>
                </a:lnTo>
                <a:cubicBezTo>
                  <a:pt x="1083121" y="3009633"/>
                  <a:pt x="1114382" y="2978372"/>
                  <a:pt x="1152944" y="2978372"/>
                </a:cubicBezTo>
                <a:close/>
                <a:moveTo>
                  <a:pt x="1118855" y="2747657"/>
                </a:moveTo>
                <a:lnTo>
                  <a:pt x="1574056" y="2747657"/>
                </a:lnTo>
                <a:lnTo>
                  <a:pt x="1574056" y="2918124"/>
                </a:lnTo>
                <a:lnTo>
                  <a:pt x="1118855" y="2918124"/>
                </a:lnTo>
                <a:cubicBezTo>
                  <a:pt x="1080292" y="2918124"/>
                  <a:pt x="1049031" y="2886862"/>
                  <a:pt x="1049031" y="2848301"/>
                </a:cubicBezTo>
                <a:lnTo>
                  <a:pt x="1049031" y="2817480"/>
                </a:lnTo>
                <a:cubicBezTo>
                  <a:pt x="1049031" y="2778918"/>
                  <a:pt x="1080292" y="2747657"/>
                  <a:pt x="1118855" y="2747657"/>
                </a:cubicBezTo>
                <a:close/>
                <a:moveTo>
                  <a:pt x="0" y="1124141"/>
                </a:moveTo>
                <a:lnTo>
                  <a:pt x="338831" y="1171577"/>
                </a:lnTo>
                <a:lnTo>
                  <a:pt x="338831" y="1313886"/>
                </a:lnTo>
                <a:lnTo>
                  <a:pt x="0" y="1361322"/>
                </a:lnTo>
                <a:close/>
                <a:moveTo>
                  <a:pt x="1554171" y="440480"/>
                </a:moveTo>
                <a:lnTo>
                  <a:pt x="1556079" y="440627"/>
                </a:lnTo>
                <a:lnTo>
                  <a:pt x="1557986" y="440480"/>
                </a:lnTo>
                <a:lnTo>
                  <a:pt x="1574056" y="441292"/>
                </a:lnTo>
                <a:lnTo>
                  <a:pt x="1574056" y="647276"/>
                </a:lnTo>
                <a:cubicBezTo>
                  <a:pt x="1568831" y="646524"/>
                  <a:pt x="1563581" y="646469"/>
                  <a:pt x="1558320" y="646463"/>
                </a:cubicBezTo>
                <a:lnTo>
                  <a:pt x="1558320" y="646669"/>
                </a:lnTo>
                <a:lnTo>
                  <a:pt x="1556079" y="646496"/>
                </a:lnTo>
                <a:lnTo>
                  <a:pt x="1553836" y="646669"/>
                </a:lnTo>
                <a:lnTo>
                  <a:pt x="1553836" y="646463"/>
                </a:lnTo>
                <a:cubicBezTo>
                  <a:pt x="1096029" y="647001"/>
                  <a:pt x="725086" y="1018309"/>
                  <a:pt x="725086" y="1476254"/>
                </a:cubicBezTo>
                <a:cubicBezTo>
                  <a:pt x="725086" y="1786265"/>
                  <a:pt x="946342" y="2092231"/>
                  <a:pt x="1120548" y="2232013"/>
                </a:cubicBezTo>
                <a:cubicBezTo>
                  <a:pt x="1199979" y="2323913"/>
                  <a:pt x="1193682" y="2325796"/>
                  <a:pt x="1225960" y="2443415"/>
                </a:cubicBezTo>
                <a:cubicBezTo>
                  <a:pt x="1238820" y="2525888"/>
                  <a:pt x="1212768" y="2534131"/>
                  <a:pt x="1286669" y="2538418"/>
                </a:cubicBezTo>
                <a:lnTo>
                  <a:pt x="1340476" y="2537986"/>
                </a:lnTo>
                <a:lnTo>
                  <a:pt x="1159452" y="1395052"/>
                </a:lnTo>
                <a:cubicBezTo>
                  <a:pt x="1153113" y="1355030"/>
                  <a:pt x="1180418" y="1317448"/>
                  <a:pt x="1220440" y="1311109"/>
                </a:cubicBezTo>
                <a:lnTo>
                  <a:pt x="1222992" y="1310706"/>
                </a:lnTo>
                <a:cubicBezTo>
                  <a:pt x="1259366" y="1304944"/>
                  <a:pt x="1293725" y="1326975"/>
                  <a:pt x="1303139" y="1361495"/>
                </a:cubicBezTo>
                <a:cubicBezTo>
                  <a:pt x="1322616" y="1325549"/>
                  <a:pt x="1359221" y="1302638"/>
                  <a:pt x="1400784" y="1302638"/>
                </a:cubicBezTo>
                <a:cubicBezTo>
                  <a:pt x="1432374" y="1302638"/>
                  <a:pt x="1461099" y="1315874"/>
                  <a:pt x="1481946" y="1337999"/>
                </a:cubicBezTo>
                <a:cubicBezTo>
                  <a:pt x="1502792" y="1315874"/>
                  <a:pt x="1531518" y="1302638"/>
                  <a:pt x="1563108" y="1302638"/>
                </a:cubicBezTo>
                <a:lnTo>
                  <a:pt x="1574056" y="1304941"/>
                </a:lnTo>
                <a:lnTo>
                  <a:pt x="1574056" y="1558277"/>
                </a:lnTo>
                <a:cubicBezTo>
                  <a:pt x="1570569" y="1560394"/>
                  <a:pt x="1566859" y="1560580"/>
                  <a:pt x="1563108" y="1560580"/>
                </a:cubicBezTo>
                <a:cubicBezTo>
                  <a:pt x="1531518" y="1560580"/>
                  <a:pt x="1502792" y="1547345"/>
                  <a:pt x="1481946" y="1525219"/>
                </a:cubicBezTo>
                <a:cubicBezTo>
                  <a:pt x="1461099" y="1547345"/>
                  <a:pt x="1432374" y="1560580"/>
                  <a:pt x="1400784" y="1560580"/>
                </a:cubicBezTo>
                <a:cubicBezTo>
                  <a:pt x="1374899" y="1560580"/>
                  <a:pt x="1350936" y="1551693"/>
                  <a:pt x="1332765" y="1534787"/>
                </a:cubicBezTo>
                <a:lnTo>
                  <a:pt x="1491465" y="2536775"/>
                </a:lnTo>
                <a:lnTo>
                  <a:pt x="1553836" y="2536274"/>
                </a:lnTo>
                <a:lnTo>
                  <a:pt x="1553836" y="2536239"/>
                </a:lnTo>
                <a:lnTo>
                  <a:pt x="1556079" y="2536257"/>
                </a:lnTo>
                <a:lnTo>
                  <a:pt x="1558320" y="2536239"/>
                </a:lnTo>
                <a:lnTo>
                  <a:pt x="1558320" y="2536274"/>
                </a:lnTo>
                <a:lnTo>
                  <a:pt x="1574056" y="2536401"/>
                </a:lnTo>
                <a:lnTo>
                  <a:pt x="1574056" y="2685528"/>
                </a:lnTo>
                <a:lnTo>
                  <a:pt x="1556079" y="2685463"/>
                </a:lnTo>
                <a:lnTo>
                  <a:pt x="1201719" y="2686732"/>
                </a:lnTo>
                <a:cubicBezTo>
                  <a:pt x="1138954" y="2686732"/>
                  <a:pt x="1107192" y="2663167"/>
                  <a:pt x="1071683" y="2589474"/>
                </a:cubicBezTo>
                <a:cubicBezTo>
                  <a:pt x="1058025" y="2494014"/>
                  <a:pt x="1086076" y="2455536"/>
                  <a:pt x="1022516" y="2382309"/>
                </a:cubicBezTo>
                <a:cubicBezTo>
                  <a:pt x="809168" y="2211227"/>
                  <a:pt x="538010" y="1836414"/>
                  <a:pt x="538010" y="1456641"/>
                </a:cubicBezTo>
                <a:cubicBezTo>
                  <a:pt x="538010" y="895431"/>
                  <a:pt x="992961" y="440480"/>
                  <a:pt x="1554171" y="440480"/>
                </a:cubicBezTo>
                <a:close/>
                <a:moveTo>
                  <a:pt x="624942" y="234472"/>
                </a:moveTo>
                <a:lnTo>
                  <a:pt x="806400" y="524523"/>
                </a:lnTo>
                <a:lnTo>
                  <a:pt x="697385" y="615998"/>
                </a:lnTo>
                <a:lnTo>
                  <a:pt x="443250" y="386929"/>
                </a:lnTo>
                <a:close/>
                <a:moveTo>
                  <a:pt x="1437487" y="0"/>
                </a:moveTo>
                <a:lnTo>
                  <a:pt x="1574056" y="0"/>
                </a:lnTo>
                <a:lnTo>
                  <a:pt x="1574056" y="338831"/>
                </a:lnTo>
                <a:lnTo>
                  <a:pt x="1484923" y="338831"/>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34" name="Oval 1">
            <a:extLst>
              <a:ext uri="{FF2B5EF4-FFF2-40B4-BE49-F238E27FC236}">
                <a16:creationId xmlns:a16="http://schemas.microsoft.com/office/drawing/2014/main" id="{944F7BAF-EFB1-419B-AAEE-08A9DED4E29E}"/>
              </a:ext>
            </a:extLst>
          </p:cNvPr>
          <p:cNvSpPr/>
          <p:nvPr/>
        </p:nvSpPr>
        <p:spPr>
          <a:xfrm>
            <a:off x="6098775" y="1664856"/>
            <a:ext cx="1831423" cy="4561043"/>
          </a:xfrm>
          <a:custGeom>
            <a:avLst/>
            <a:gdLst/>
            <a:ahLst/>
            <a:cxnLst/>
            <a:rect l="l" t="t" r="r" b="b"/>
            <a:pathLst>
              <a:path w="1490346" h="3711612">
                <a:moveTo>
                  <a:pt x="0" y="3439800"/>
                </a:moveTo>
                <a:lnTo>
                  <a:pt x="362666" y="3439800"/>
                </a:lnTo>
                <a:lnTo>
                  <a:pt x="362666" y="3576158"/>
                </a:lnTo>
                <a:cubicBezTo>
                  <a:pt x="362666" y="3649966"/>
                  <a:pt x="201402" y="3710078"/>
                  <a:pt x="0" y="3711612"/>
                </a:cubicBezTo>
                <a:close/>
                <a:moveTo>
                  <a:pt x="0" y="3209086"/>
                </a:moveTo>
                <a:lnTo>
                  <a:pt x="361023" y="3209086"/>
                </a:lnTo>
                <a:cubicBezTo>
                  <a:pt x="399584" y="3209086"/>
                  <a:pt x="430845" y="3240347"/>
                  <a:pt x="430845" y="3278908"/>
                </a:cubicBezTo>
                <a:lnTo>
                  <a:pt x="430845" y="3309730"/>
                </a:lnTo>
                <a:cubicBezTo>
                  <a:pt x="430845" y="3348291"/>
                  <a:pt x="399584" y="3379553"/>
                  <a:pt x="361023" y="3379553"/>
                </a:cubicBezTo>
                <a:lnTo>
                  <a:pt x="0" y="3379553"/>
                </a:lnTo>
                <a:close/>
                <a:moveTo>
                  <a:pt x="0" y="2978372"/>
                </a:moveTo>
                <a:lnTo>
                  <a:pt x="395111" y="2978372"/>
                </a:lnTo>
                <a:cubicBezTo>
                  <a:pt x="433674" y="2978372"/>
                  <a:pt x="464935" y="3009633"/>
                  <a:pt x="464935" y="3048195"/>
                </a:cubicBezTo>
                <a:lnTo>
                  <a:pt x="464935" y="3079015"/>
                </a:lnTo>
                <a:cubicBezTo>
                  <a:pt x="464935" y="3117577"/>
                  <a:pt x="433674" y="3148838"/>
                  <a:pt x="395111" y="3148838"/>
                </a:cubicBezTo>
                <a:lnTo>
                  <a:pt x="0" y="3148838"/>
                </a:lnTo>
                <a:close/>
                <a:moveTo>
                  <a:pt x="0" y="2747657"/>
                </a:moveTo>
                <a:lnTo>
                  <a:pt x="429201" y="2747657"/>
                </a:lnTo>
                <a:cubicBezTo>
                  <a:pt x="467763" y="2747657"/>
                  <a:pt x="499024" y="2778918"/>
                  <a:pt x="499024" y="2817480"/>
                </a:cubicBezTo>
                <a:lnTo>
                  <a:pt x="499024" y="2848301"/>
                </a:lnTo>
                <a:cubicBezTo>
                  <a:pt x="499024" y="2886862"/>
                  <a:pt x="467763" y="2918124"/>
                  <a:pt x="429201" y="2918124"/>
                </a:cubicBezTo>
                <a:lnTo>
                  <a:pt x="0" y="2918124"/>
                </a:lnTo>
                <a:close/>
                <a:moveTo>
                  <a:pt x="1490346" y="1124141"/>
                </a:moveTo>
                <a:lnTo>
                  <a:pt x="1490346" y="1361322"/>
                </a:lnTo>
                <a:lnTo>
                  <a:pt x="1151515" y="1313886"/>
                </a:lnTo>
                <a:lnTo>
                  <a:pt x="1151515" y="1171577"/>
                </a:lnTo>
                <a:close/>
                <a:moveTo>
                  <a:pt x="0" y="441223"/>
                </a:moveTo>
                <a:cubicBezTo>
                  <a:pt x="554434" y="448456"/>
                  <a:pt x="1001452" y="900345"/>
                  <a:pt x="1001452" y="1456641"/>
                </a:cubicBezTo>
                <a:cubicBezTo>
                  <a:pt x="1001452" y="1836414"/>
                  <a:pt x="730294" y="2211227"/>
                  <a:pt x="516947" y="2382309"/>
                </a:cubicBezTo>
                <a:cubicBezTo>
                  <a:pt x="453387" y="2455536"/>
                  <a:pt x="481437" y="2494014"/>
                  <a:pt x="467779" y="2589474"/>
                </a:cubicBezTo>
                <a:cubicBezTo>
                  <a:pt x="432270" y="2663167"/>
                  <a:pt x="400510" y="2686732"/>
                  <a:pt x="337743" y="2686732"/>
                </a:cubicBezTo>
                <a:lnTo>
                  <a:pt x="0" y="2685523"/>
                </a:lnTo>
                <a:lnTo>
                  <a:pt x="0" y="2536390"/>
                </a:lnTo>
                <a:lnTo>
                  <a:pt x="47259" y="2536769"/>
                </a:lnTo>
                <a:lnTo>
                  <a:pt x="204029" y="1546960"/>
                </a:lnTo>
                <a:cubicBezTo>
                  <a:pt x="188844" y="1556019"/>
                  <a:pt x="171284" y="1560580"/>
                  <a:pt x="152738" y="1560580"/>
                </a:cubicBezTo>
                <a:cubicBezTo>
                  <a:pt x="121147" y="1560580"/>
                  <a:pt x="92422" y="1547345"/>
                  <a:pt x="71576" y="1525219"/>
                </a:cubicBezTo>
                <a:cubicBezTo>
                  <a:pt x="52889" y="1545052"/>
                  <a:pt x="27874" y="1557741"/>
                  <a:pt x="0" y="1558564"/>
                </a:cubicBezTo>
                <a:lnTo>
                  <a:pt x="0" y="1304654"/>
                </a:lnTo>
                <a:cubicBezTo>
                  <a:pt x="27874" y="1305477"/>
                  <a:pt x="52890" y="1318167"/>
                  <a:pt x="71576" y="1337999"/>
                </a:cubicBezTo>
                <a:cubicBezTo>
                  <a:pt x="92422" y="1315874"/>
                  <a:pt x="121147" y="1302638"/>
                  <a:pt x="152738" y="1302638"/>
                </a:cubicBezTo>
                <a:cubicBezTo>
                  <a:pt x="187837" y="1302638"/>
                  <a:pt x="219402" y="1318978"/>
                  <a:pt x="240484" y="1345647"/>
                </a:cubicBezTo>
                <a:cubicBezTo>
                  <a:pt x="253632" y="1317624"/>
                  <a:pt x="284261" y="1300934"/>
                  <a:pt x="316470" y="1306036"/>
                </a:cubicBezTo>
                <a:lnTo>
                  <a:pt x="319022" y="1306440"/>
                </a:lnTo>
                <a:cubicBezTo>
                  <a:pt x="359044" y="1312779"/>
                  <a:pt x="386348" y="1350361"/>
                  <a:pt x="380010" y="1390382"/>
                </a:cubicBezTo>
                <a:lnTo>
                  <a:pt x="198248" y="2537980"/>
                </a:lnTo>
                <a:lnTo>
                  <a:pt x="252793" y="2538418"/>
                </a:lnTo>
                <a:cubicBezTo>
                  <a:pt x="326693" y="2534131"/>
                  <a:pt x="300643" y="2525888"/>
                  <a:pt x="313502" y="2443415"/>
                </a:cubicBezTo>
                <a:cubicBezTo>
                  <a:pt x="345780" y="2325796"/>
                  <a:pt x="339483" y="2323913"/>
                  <a:pt x="418914" y="2232013"/>
                </a:cubicBezTo>
                <a:cubicBezTo>
                  <a:pt x="593120" y="2092231"/>
                  <a:pt x="814376" y="1786265"/>
                  <a:pt x="814376" y="1476254"/>
                </a:cubicBezTo>
                <a:cubicBezTo>
                  <a:pt x="814376" y="1023115"/>
                  <a:pt x="451179" y="654804"/>
                  <a:pt x="0" y="647205"/>
                </a:cubicBezTo>
                <a:close/>
                <a:moveTo>
                  <a:pt x="848581" y="234472"/>
                </a:moveTo>
                <a:lnTo>
                  <a:pt x="1030273" y="386929"/>
                </a:lnTo>
                <a:lnTo>
                  <a:pt x="776138" y="615998"/>
                </a:lnTo>
                <a:lnTo>
                  <a:pt x="667123" y="524523"/>
                </a:lnTo>
                <a:close/>
                <a:moveTo>
                  <a:pt x="0" y="0"/>
                </a:moveTo>
                <a:lnTo>
                  <a:pt x="101974" y="0"/>
                </a:lnTo>
                <a:lnTo>
                  <a:pt x="54538" y="338831"/>
                </a:lnTo>
                <a:lnTo>
                  <a:pt x="0" y="338831"/>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Tree>
    <p:extLst>
      <p:ext uri="{BB962C8B-B14F-4D97-AF65-F5344CB8AC3E}">
        <p14:creationId xmlns:p14="http://schemas.microsoft.com/office/powerpoint/2010/main" val="329858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2" grpId="0" animBg="1"/>
      <p:bldP spid="26" grpId="0" animBg="1"/>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F4FF5903-AAD1-488A-A957-70339EBC8FD1}"/>
              </a:ext>
            </a:extLst>
          </p:cNvPr>
          <p:cNvSpPr/>
          <p:nvPr/>
        </p:nvSpPr>
        <p:spPr>
          <a:xfrm>
            <a:off x="-2" y="2622309"/>
            <a:ext cx="11557001" cy="1684068"/>
          </a:xfrm>
          <a:prstGeom prst="rect">
            <a:avLst/>
          </a:prstGeom>
          <a:gradFill flip="none" rotWithShape="1">
            <a:gsLst>
              <a:gs pos="0">
                <a:srgbClr val="7030A0"/>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4" name="Rectangle 5">
            <a:extLst>
              <a:ext uri="{FF2B5EF4-FFF2-40B4-BE49-F238E27FC236}">
                <a16:creationId xmlns:a16="http://schemas.microsoft.com/office/drawing/2014/main" id="{D5E13F28-A81B-4891-AAD5-04B5F27F836B}"/>
              </a:ext>
            </a:extLst>
          </p:cNvPr>
          <p:cNvSpPr/>
          <p:nvPr/>
        </p:nvSpPr>
        <p:spPr>
          <a:xfrm>
            <a:off x="-2" y="2774709"/>
            <a:ext cx="10960101" cy="1379269"/>
          </a:xfrm>
          <a:prstGeom prst="rect">
            <a:avLst/>
          </a:prstGeom>
          <a:gradFill flip="none" rotWithShape="1">
            <a:gsLst>
              <a:gs pos="0">
                <a:srgbClr val="7030A0"/>
              </a:gs>
              <a:gs pos="100000">
                <a:schemeClr val="bg1">
                  <a:lumMod val="8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22EACE2C-F0BB-4B26-BDA0-E1B66FC049A7}"/>
              </a:ext>
            </a:extLst>
          </p:cNvPr>
          <p:cNvSpPr txBox="1"/>
          <p:nvPr/>
        </p:nvSpPr>
        <p:spPr>
          <a:xfrm>
            <a:off x="114300" y="2846384"/>
            <a:ext cx="7683500" cy="1200329"/>
          </a:xfrm>
          <a:prstGeom prst="rect">
            <a:avLst/>
          </a:prstGeom>
          <a:noFill/>
        </p:spPr>
        <p:txBody>
          <a:bodyPr wrap="square" rtlCol="0" anchor="ctr">
            <a:spAutoFit/>
          </a:bodyPr>
          <a:lstStyle/>
          <a:p>
            <a:r>
              <a:rPr lang="en-US" altLang="ko-KR" sz="7200" b="1" dirty="0">
                <a:solidFill>
                  <a:schemeClr val="bg1"/>
                </a:solidFill>
                <a:latin typeface="+mj-lt"/>
                <a:cs typeface="Arial" pitchFamily="34" charset="0"/>
              </a:rPr>
              <a:t>02</a:t>
            </a:r>
            <a:r>
              <a:rPr lang="en-US" altLang="ko-KR" sz="5400" b="1" dirty="0">
                <a:solidFill>
                  <a:schemeClr val="bg1"/>
                </a:solidFill>
                <a:latin typeface="+mj-lt"/>
                <a:cs typeface="Arial" pitchFamily="34" charset="0"/>
              </a:rPr>
              <a:t>.   DESIGN</a:t>
            </a:r>
            <a:endParaRPr lang="ko-KR" altLang="en-US" sz="5400" b="1" dirty="0">
              <a:solidFill>
                <a:schemeClr val="bg1"/>
              </a:solidFill>
              <a:latin typeface="+mj-lt"/>
              <a:cs typeface="Arial" pitchFamily="34" charset="0"/>
            </a:endParaRPr>
          </a:p>
        </p:txBody>
      </p:sp>
    </p:spTree>
    <p:extLst>
      <p:ext uri="{BB962C8B-B14F-4D97-AF65-F5344CB8AC3E}">
        <p14:creationId xmlns:p14="http://schemas.microsoft.com/office/powerpoint/2010/main" val="76750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lstStyle/>
          <a:p>
            <a:r>
              <a:rPr lang="en-US" dirty="0">
                <a:solidFill>
                  <a:srgbClr val="7030A0"/>
                </a:solidFill>
              </a:rPr>
              <a:t>WIREFRAMES</a:t>
            </a:r>
          </a:p>
        </p:txBody>
      </p:sp>
      <p:grpSp>
        <p:nvGrpSpPr>
          <p:cNvPr id="90" name="Group 89">
            <a:extLst>
              <a:ext uri="{FF2B5EF4-FFF2-40B4-BE49-F238E27FC236}">
                <a16:creationId xmlns:a16="http://schemas.microsoft.com/office/drawing/2014/main" id="{62DA8044-62B8-48A5-9134-A870A7EBBD01}"/>
              </a:ext>
            </a:extLst>
          </p:cNvPr>
          <p:cNvGrpSpPr/>
          <p:nvPr/>
        </p:nvGrpSpPr>
        <p:grpSpPr>
          <a:xfrm>
            <a:off x="2039777" y="1330456"/>
            <a:ext cx="8140700" cy="5057643"/>
            <a:chOff x="-548507" y="477868"/>
            <a:chExt cx="11570449" cy="6357177"/>
          </a:xfrm>
        </p:grpSpPr>
        <p:sp>
          <p:nvSpPr>
            <p:cNvPr id="91" name="Freeform: Shape 10">
              <a:extLst>
                <a:ext uri="{FF2B5EF4-FFF2-40B4-BE49-F238E27FC236}">
                  <a16:creationId xmlns:a16="http://schemas.microsoft.com/office/drawing/2014/main" id="{A1C9F2B5-8AEF-41E1-8970-2B7AFEA400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2" name="Freeform: Shape 11">
              <a:extLst>
                <a:ext uri="{FF2B5EF4-FFF2-40B4-BE49-F238E27FC236}">
                  <a16:creationId xmlns:a16="http://schemas.microsoft.com/office/drawing/2014/main" id="{A53057B0-6441-4196-ADAF-9999BB9C9AC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tx1"/>
            </a:solidFill>
            <a:ln w="9525" cap="flat">
              <a:noFill/>
              <a:prstDash val="solid"/>
              <a:miter/>
            </a:ln>
          </p:spPr>
          <p:txBody>
            <a:bodyPr rtlCol="0" anchor="ctr"/>
            <a:lstStyle/>
            <a:p>
              <a:endParaRPr lang="en-US"/>
            </a:p>
          </p:txBody>
        </p:sp>
        <p:sp>
          <p:nvSpPr>
            <p:cNvPr id="93" name="Freeform: Shape 12">
              <a:extLst>
                <a:ext uri="{FF2B5EF4-FFF2-40B4-BE49-F238E27FC236}">
                  <a16:creationId xmlns:a16="http://schemas.microsoft.com/office/drawing/2014/main" id="{760F0498-E1E3-4660-A07B-AA837A9CA4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94" name="Freeform: Shape 13">
              <a:extLst>
                <a:ext uri="{FF2B5EF4-FFF2-40B4-BE49-F238E27FC236}">
                  <a16:creationId xmlns:a16="http://schemas.microsoft.com/office/drawing/2014/main" id="{3A934BFE-1D67-44FC-B7C1-38B2A0774CA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95" name="Freeform: Shape 14">
              <a:extLst>
                <a:ext uri="{FF2B5EF4-FFF2-40B4-BE49-F238E27FC236}">
                  <a16:creationId xmlns:a16="http://schemas.microsoft.com/office/drawing/2014/main" id="{E781C183-4C03-4A17-A955-E2D58559896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6" name="Group 95">
              <a:extLst>
                <a:ext uri="{FF2B5EF4-FFF2-40B4-BE49-F238E27FC236}">
                  <a16:creationId xmlns:a16="http://schemas.microsoft.com/office/drawing/2014/main" id="{4DD7983C-CC7C-4097-B996-99C1718D0CDA}"/>
                </a:ext>
              </a:extLst>
            </p:cNvPr>
            <p:cNvGrpSpPr/>
            <p:nvPr/>
          </p:nvGrpSpPr>
          <p:grpSpPr>
            <a:xfrm>
              <a:off x="1606" y="6382978"/>
              <a:ext cx="413937" cy="115242"/>
              <a:chOff x="5955" y="6353672"/>
              <a:chExt cx="413937" cy="115242"/>
            </a:xfrm>
          </p:grpSpPr>
          <p:sp>
            <p:nvSpPr>
              <p:cNvPr id="101" name="Rectangle: Rounded Corners 20">
                <a:extLst>
                  <a:ext uri="{FF2B5EF4-FFF2-40B4-BE49-F238E27FC236}">
                    <a16:creationId xmlns:a16="http://schemas.microsoft.com/office/drawing/2014/main" id="{368813B8-DE74-41D8-BE03-4ACC7297BC3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21">
                <a:extLst>
                  <a:ext uri="{FF2B5EF4-FFF2-40B4-BE49-F238E27FC236}">
                    <a16:creationId xmlns:a16="http://schemas.microsoft.com/office/drawing/2014/main" id="{6E040289-AE72-452D-8189-99CF510F6B2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910ACABA-93B3-486A-BD72-7F50FD926C47}"/>
                </a:ext>
              </a:extLst>
            </p:cNvPr>
            <p:cNvGrpSpPr/>
            <p:nvPr/>
          </p:nvGrpSpPr>
          <p:grpSpPr>
            <a:xfrm>
              <a:off x="9855291" y="6381600"/>
              <a:ext cx="885989" cy="115242"/>
              <a:chOff x="5955" y="6353672"/>
              <a:chExt cx="413937" cy="115242"/>
            </a:xfrm>
          </p:grpSpPr>
          <p:sp>
            <p:nvSpPr>
              <p:cNvPr id="99" name="Rectangle: Rounded Corners 18">
                <a:extLst>
                  <a:ext uri="{FF2B5EF4-FFF2-40B4-BE49-F238E27FC236}">
                    <a16:creationId xmlns:a16="http://schemas.microsoft.com/office/drawing/2014/main" id="{F81169D4-776C-41C2-B8DE-AC261A216B6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Rounded Corners 19">
                <a:extLst>
                  <a:ext uri="{FF2B5EF4-FFF2-40B4-BE49-F238E27FC236}">
                    <a16:creationId xmlns:a16="http://schemas.microsoft.com/office/drawing/2014/main" id="{408C22B3-BF9B-4124-BB43-194DCD37D8E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8" name="Freeform: Shape 17">
              <a:extLst>
                <a:ext uri="{FF2B5EF4-FFF2-40B4-BE49-F238E27FC236}">
                  <a16:creationId xmlns:a16="http://schemas.microsoft.com/office/drawing/2014/main" id="{5D4AE312-C944-4762-BE47-4FCC9094EDAC}"/>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815679729"/>
      </p:ext>
    </p:extLst>
  </p:cSld>
  <p:clrMapOvr>
    <a:masterClrMapping/>
  </p:clrMapOvr>
</p:sld>
</file>

<file path=ppt/theme/theme1.xml><?xml version="1.0" encoding="utf-8"?>
<a:theme xmlns:a="http://schemas.openxmlformats.org/drawingml/2006/main" name="Cover and End Slide Master">
  <a:themeElements>
    <a:clrScheme name="ALLPPT-COLOR-A52">
      <a:dk1>
        <a:sysClr val="windowText" lastClr="000000"/>
      </a:dk1>
      <a:lt1>
        <a:sysClr val="window" lastClr="FFFFFF"/>
      </a:lt1>
      <a:dk2>
        <a:srgbClr val="1F497D"/>
      </a:dk2>
      <a:lt2>
        <a:srgbClr val="EEECE1"/>
      </a:lt2>
      <a:accent1>
        <a:srgbClr val="FAB117"/>
      </a:accent1>
      <a:accent2>
        <a:srgbClr val="FAB117"/>
      </a:accent2>
      <a:accent3>
        <a:srgbClr val="FAB117"/>
      </a:accent3>
      <a:accent4>
        <a:srgbClr val="FAB117"/>
      </a:accent4>
      <a:accent5>
        <a:srgbClr val="404040"/>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52">
      <a:dk1>
        <a:sysClr val="windowText" lastClr="000000"/>
      </a:dk1>
      <a:lt1>
        <a:sysClr val="window" lastClr="FFFFFF"/>
      </a:lt1>
      <a:dk2>
        <a:srgbClr val="1F497D"/>
      </a:dk2>
      <a:lt2>
        <a:srgbClr val="EEECE1"/>
      </a:lt2>
      <a:accent1>
        <a:srgbClr val="FAB117"/>
      </a:accent1>
      <a:accent2>
        <a:srgbClr val="FAB117"/>
      </a:accent2>
      <a:accent3>
        <a:srgbClr val="FAB117"/>
      </a:accent3>
      <a:accent4>
        <a:srgbClr val="FAB117"/>
      </a:accent4>
      <a:accent5>
        <a:srgbClr val="404040"/>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52">
      <a:dk1>
        <a:sysClr val="windowText" lastClr="000000"/>
      </a:dk1>
      <a:lt1>
        <a:sysClr val="window" lastClr="FFFFFF"/>
      </a:lt1>
      <a:dk2>
        <a:srgbClr val="1F497D"/>
      </a:dk2>
      <a:lt2>
        <a:srgbClr val="EEECE1"/>
      </a:lt2>
      <a:accent1>
        <a:srgbClr val="FAB117"/>
      </a:accent1>
      <a:accent2>
        <a:srgbClr val="FAB117"/>
      </a:accent2>
      <a:accent3>
        <a:srgbClr val="FAB117"/>
      </a:accent3>
      <a:accent4>
        <a:srgbClr val="FAB117"/>
      </a:accent4>
      <a:accent5>
        <a:srgbClr val="404040"/>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144</TotalTime>
  <Words>4392</Words>
  <Application>Microsoft Office PowerPoint</Application>
  <PresentationFormat>Widescreen</PresentationFormat>
  <Paragraphs>512</Paragraphs>
  <Slides>56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56</vt:i4>
      </vt:variant>
    </vt:vector>
  </HeadingPairs>
  <TitlesOfParts>
    <vt:vector size="63" baseType="lpstr">
      <vt:lpstr>Arial</vt:lpstr>
      <vt:lpstr>Arial Black</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Gaston Vejar</cp:lastModifiedBy>
  <cp:revision>204</cp:revision>
  <dcterms:created xsi:type="dcterms:W3CDTF">2019-01-14T06:35:35Z</dcterms:created>
  <dcterms:modified xsi:type="dcterms:W3CDTF">2019-12-17T16:10:02Z</dcterms:modified>
</cp:coreProperties>
</file>