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1050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3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97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163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599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03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3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288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76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80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4202E3-25B7-489E-8264-1409E40FAA78}" type="datetimeFigureOut">
              <a:rPr lang="fr-CA" smtClean="0"/>
              <a:t>2020-12-07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78EB7E-7403-458A-B796-F00AA0F9765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792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4650-5284-4162-ABBE-C88422AD9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Fotobook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9BBE0C-394D-410B-AB27-2B0EEC8E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52123"/>
            <a:ext cx="6801612" cy="1846340"/>
          </a:xfrm>
        </p:spPr>
        <p:txBody>
          <a:bodyPr>
            <a:normAutofit/>
          </a:bodyPr>
          <a:lstStyle/>
          <a:p>
            <a:r>
              <a:rPr lang="fr-CA" dirty="0"/>
              <a:t>Album photo conçu par</a:t>
            </a:r>
          </a:p>
          <a:p>
            <a:r>
              <a:rPr lang="fr-CA" dirty="0"/>
              <a:t>Radu Dumitru</a:t>
            </a:r>
          </a:p>
          <a:p>
            <a:r>
              <a:rPr lang="fr-CA" dirty="0"/>
              <a:t>Shawn Maisonneuve</a:t>
            </a:r>
          </a:p>
          <a:p>
            <a:r>
              <a:rPr lang="fr-CA" dirty="0"/>
              <a:t>Théo Mishima-Langlois</a:t>
            </a:r>
          </a:p>
        </p:txBody>
      </p:sp>
    </p:spTree>
    <p:extLst>
      <p:ext uri="{BB962C8B-B14F-4D97-AF65-F5344CB8AC3E}">
        <p14:creationId xmlns:p14="http://schemas.microsoft.com/office/powerpoint/2010/main" val="212481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0BF20-4315-45F9-A1B7-FF38A578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28EEE-F19F-4116-A796-1FE41BCD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4084"/>
            <a:ext cx="7729728" cy="4144162"/>
          </a:xfrm>
        </p:spPr>
        <p:txBody>
          <a:bodyPr>
            <a:normAutofit/>
          </a:bodyPr>
          <a:lstStyle/>
          <a:p>
            <a:r>
              <a:rPr lang="fr-CA" dirty="0"/>
              <a:t>Visiteur</a:t>
            </a:r>
          </a:p>
          <a:p>
            <a:pPr lvl="1"/>
            <a:r>
              <a:rPr lang="fr-CA" dirty="0"/>
              <a:t>Se créer un compte</a:t>
            </a:r>
          </a:p>
          <a:p>
            <a:pPr lvl="1"/>
            <a:r>
              <a:rPr lang="fr-CA" dirty="0"/>
              <a:t>Consulter les photos seulement</a:t>
            </a:r>
          </a:p>
          <a:p>
            <a:pPr lvl="1"/>
            <a:r>
              <a:rPr lang="fr-CA" dirty="0"/>
              <a:t>Se connecter</a:t>
            </a:r>
          </a:p>
          <a:p>
            <a:r>
              <a:rPr lang="fr-CA" dirty="0"/>
              <a:t>Utilisateur connecté</a:t>
            </a:r>
          </a:p>
          <a:p>
            <a:pPr lvl="1"/>
            <a:r>
              <a:rPr lang="fr-CA" dirty="0"/>
              <a:t>Ajouter/Supprimer/Modifier des photos</a:t>
            </a:r>
          </a:p>
          <a:p>
            <a:pPr lvl="1"/>
            <a:r>
              <a:rPr lang="fr-CA" dirty="0"/>
              <a:t>Ajouter/Supprimer un ami</a:t>
            </a:r>
          </a:p>
          <a:p>
            <a:pPr lvl="1"/>
            <a:r>
              <a:rPr lang="fr-CA" dirty="0"/>
              <a:t>Accepter/Refuser/Envoyer une demande d’ami</a:t>
            </a:r>
          </a:p>
          <a:p>
            <a:pPr lvl="1"/>
            <a:r>
              <a:rPr lang="fr-CA" dirty="0"/>
              <a:t>Commenter et « liker » les photos qu’il a accès</a:t>
            </a:r>
          </a:p>
          <a:p>
            <a:pPr marL="228600" lvl="1" indent="0">
              <a:buNone/>
            </a:pPr>
            <a:endParaRPr lang="fr-CA" dirty="0"/>
          </a:p>
          <a:p>
            <a:pPr marL="228600" lvl="1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81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41020-87DE-48D1-A532-EB0FC04F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3000">
                <a:solidFill>
                  <a:srgbClr val="FFFFFF"/>
                </a:solidFill>
              </a:rPr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B9C4B-A120-43B0-934C-49D10FDA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fr-CA" sz="2800" dirty="0"/>
              <a:t>User</a:t>
            </a:r>
          </a:p>
          <a:p>
            <a:r>
              <a:rPr lang="fr-CA" sz="2800" dirty="0"/>
              <a:t>Picture</a:t>
            </a:r>
          </a:p>
          <a:p>
            <a:r>
              <a:rPr lang="fr-CA" sz="2800" dirty="0" err="1"/>
              <a:t>Friend</a:t>
            </a:r>
            <a:endParaRPr lang="fr-CA" sz="2800" dirty="0"/>
          </a:p>
          <a:p>
            <a:r>
              <a:rPr lang="fr-CA" sz="2800" dirty="0" err="1"/>
              <a:t>FriendRequest</a:t>
            </a:r>
            <a:endParaRPr lang="fr-CA" sz="2800" dirty="0"/>
          </a:p>
          <a:p>
            <a:r>
              <a:rPr lang="fr-CA" sz="2800" dirty="0"/>
              <a:t>Likes</a:t>
            </a:r>
          </a:p>
          <a:p>
            <a:r>
              <a:rPr lang="fr-CA" sz="2800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38379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39583-037C-4129-8445-9E1C8289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Travail d’équipe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52AA0-4927-44D3-98EC-442A08CAE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800" dirty="0"/>
              <a:t>Utilisation de Git</a:t>
            </a:r>
          </a:p>
          <a:p>
            <a:r>
              <a:rPr lang="fr-CA" sz="2800" dirty="0"/>
              <a:t>Bonne communication</a:t>
            </a:r>
          </a:p>
          <a:p>
            <a:r>
              <a:rPr lang="fr-CA" sz="2800" dirty="0"/>
              <a:t>Les tâches sont réparties équitablement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71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D0401C-C9CA-48BB-89B6-7B664B7C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81DF57-0B06-4185-BD04-616023A0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5156875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Colis</vt:lpstr>
      <vt:lpstr>Fotobook</vt:lpstr>
      <vt:lpstr>Objectifs</vt:lpstr>
      <vt:lpstr>Base de données</vt:lpstr>
      <vt:lpstr>Travail d’équipe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Fotobook</dc:title>
  <dc:creator>Mishima-Langlois  Théo</dc:creator>
  <cp:lastModifiedBy>Mishima-Langlois  Théo</cp:lastModifiedBy>
  <cp:revision>3</cp:revision>
  <dcterms:created xsi:type="dcterms:W3CDTF">2020-12-08T02:20:28Z</dcterms:created>
  <dcterms:modified xsi:type="dcterms:W3CDTF">2020-12-08T02:47:15Z</dcterms:modified>
</cp:coreProperties>
</file>