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68" r:id="rId4"/>
    <p:sldId id="272" r:id="rId5"/>
    <p:sldId id="257" r:id="rId6"/>
    <p:sldId id="274" r:id="rId7"/>
    <p:sldId id="275" r:id="rId8"/>
    <p:sldId id="276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l-PL" smtClean="0"/>
              <a:t>2015-01-20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l-PL" smtClean="0"/>
              <a:t>2015-01-20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Łącznik prostoliniowy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Łącznik prostoliniowy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Łącznik prostoliniowy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Dowolny kształt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0" name="Dowolny kształt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22" name="Symbol zastępczy daty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24" name="Symbol zastępczy numeru slajd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Łącznik prostoliniowy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Łącznik prostoliniowy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2015-01-20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Dowolny kształt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4" name="Dowolny kształt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l-PL" noProof="0" smtClean="0"/>
              <a:pPr/>
              <a:t>2015-01-20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8800" dirty="0" smtClean="0">
                <a:latin typeface="Calibri"/>
              </a:rPr>
              <a:t>XML</a:t>
            </a:r>
            <a:endParaRPr lang="pl-PL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72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Extensible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 </a:t>
            </a: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Markup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 Language</a:t>
            </a:r>
            <a:b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</a:br>
            <a:r>
              <a:rPr lang="pl-PL" sz="2400" dirty="0" smtClean="0">
                <a:latin typeface="Calibri"/>
              </a:rPr>
              <a:t>(Rozszerzalny język znaczników)</a:t>
            </a:r>
            <a:endParaRPr lang="pl-PL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Składa się z: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Deklaracji nagłówków XML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dirty="0" smtClean="0">
                <a:latin typeface="Calibri"/>
              </a:rPr>
              <a:t>Zagnieżdżonych wewnątrz siebie elementów</a:t>
            </a:r>
            <a:endParaRPr lang="pl-PL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Każdy element może posiadać atrybuty</a:t>
            </a:r>
            <a:endParaRPr lang="pl-PL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Extensible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 </a:t>
            </a: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Markup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 Language</a:t>
            </a:r>
            <a:b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</a:br>
            <a:r>
              <a:rPr lang="pl-PL" sz="2400" dirty="0" smtClean="0">
                <a:latin typeface="Calibri"/>
              </a:rPr>
              <a:t>(Rozszerzalny język znaczników)</a:t>
            </a:r>
            <a:endParaRPr lang="pl-PL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Przykład:</a:t>
            </a:r>
            <a:endParaRPr lang="pl-PL" sz="1200" dirty="0">
              <a:latin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pl-PL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93" y="2651738"/>
            <a:ext cx="4320480" cy="35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8800" dirty="0" err="1" smtClean="0">
                <a:latin typeface="Calibri"/>
              </a:rPr>
              <a:t>Erlsom</a:t>
            </a:r>
            <a:endParaRPr lang="pl-PL" sz="88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l-PL" dirty="0" smtClean="0">
                <a:solidFill>
                  <a:srgbClr val="009999"/>
                </a:solidFill>
              </a:rPr>
              <a:t>XML </a:t>
            </a:r>
            <a:r>
              <a:rPr lang="pl-PL" dirty="0" err="1" smtClean="0">
                <a:solidFill>
                  <a:srgbClr val="009999"/>
                </a:solidFill>
              </a:rPr>
              <a:t>parser</a:t>
            </a:r>
            <a:r>
              <a:rPr lang="pl-PL" dirty="0" smtClean="0">
                <a:solidFill>
                  <a:srgbClr val="009999"/>
                </a:solidFill>
              </a:rPr>
              <a:t> for erlang</a:t>
            </a:r>
            <a:endParaRPr lang="pl-PL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Erlsom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/>
            </a:r>
            <a:b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</a:br>
            <a:r>
              <a:rPr lang="pl-PL" sz="2400" dirty="0" smtClean="0">
                <a:latin typeface="Calibri"/>
              </a:rPr>
              <a:t>XML </a:t>
            </a:r>
            <a:r>
              <a:rPr lang="pl-PL" sz="2400" dirty="0" err="1" smtClean="0">
                <a:latin typeface="Calibri"/>
              </a:rPr>
              <a:t>Parser</a:t>
            </a:r>
            <a:r>
              <a:rPr lang="pl-PL" sz="2400" dirty="0" smtClean="0">
                <a:latin typeface="Calibri"/>
              </a:rPr>
              <a:t> for Erlang</a:t>
            </a:r>
            <a:endParaRPr lang="pl-PL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 tryby pracy: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SAX </a:t>
            </a:r>
            <a:r>
              <a:rPr lang="pl-PL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Mode</a:t>
            </a: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/>
            </a:r>
            <a:b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</a:b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polega na sekwencyjnym </a:t>
            </a:r>
            <a:r>
              <a:rPr lang="pl-PL" sz="20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parsowaniu</a:t>
            </a: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danych XML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dirty="0" smtClean="0">
                <a:latin typeface="Calibri"/>
              </a:rPr>
              <a:t>Simple DOM </a:t>
            </a:r>
            <a:r>
              <a:rPr lang="pl-PL" dirty="0" err="1" smtClean="0">
                <a:latin typeface="Calibri"/>
              </a:rPr>
              <a:t>Mode</a:t>
            </a:r>
            <a:r>
              <a:rPr lang="pl-PL" dirty="0" smtClean="0">
                <a:latin typeface="Calibri"/>
              </a:rPr>
              <a:t/>
            </a:r>
            <a:br>
              <a:rPr lang="pl-PL" dirty="0" smtClean="0">
                <a:latin typeface="Calibri"/>
              </a:rPr>
            </a:br>
            <a:r>
              <a:rPr lang="pl-PL" sz="2000" dirty="0" smtClean="0">
                <a:latin typeface="Calibri"/>
              </a:rPr>
              <a:t>sposób reprezentacji XML w postaci modelu obiektowego</a:t>
            </a:r>
            <a:endParaRPr lang="pl-PL" sz="2000" b="0" i="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Data Binder </a:t>
            </a:r>
            <a:r>
              <a:rPr lang="pl-PL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Mode</a:t>
            </a: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/>
            </a:r>
            <a:b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</a:b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sposób na powiązanie </a:t>
            </a:r>
            <a:r>
              <a:rPr lang="pl-PL" sz="20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erlangowych</a:t>
            </a: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rekordów z plikiem XML</a:t>
            </a:r>
            <a:endParaRPr lang="pl-PL" sz="20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2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8800" dirty="0" smtClean="0">
                <a:latin typeface="Calibri"/>
              </a:rPr>
              <a:t>Przykłady</a:t>
            </a:r>
            <a:endParaRPr lang="pl-PL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Erlsom</a:t>
            </a:r>
            <a: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/>
            </a:r>
            <a:br>
              <a:rPr lang="pl-PL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</a:br>
            <a:r>
              <a:rPr lang="pl-PL" sz="2400" dirty="0" smtClean="0">
                <a:latin typeface="Calibri"/>
              </a:rPr>
              <a:t>XML </a:t>
            </a:r>
            <a:r>
              <a:rPr lang="pl-PL" sz="2400" dirty="0" err="1" smtClean="0">
                <a:latin typeface="Calibri"/>
              </a:rPr>
              <a:t>Parser</a:t>
            </a:r>
            <a:r>
              <a:rPr lang="pl-PL" sz="2400" dirty="0" smtClean="0">
                <a:latin typeface="Calibri"/>
              </a:rPr>
              <a:t> for Erlang</a:t>
            </a:r>
            <a:endParaRPr lang="pl-PL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218883" y="1701797"/>
            <a:ext cx="5019545" cy="4462272"/>
          </a:xfrm>
        </p:spPr>
        <p:txBody>
          <a:bodyPr/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l-PL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Zalety: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000" dirty="0" smtClean="0">
                <a:latin typeface="Calibri"/>
              </a:rPr>
              <a:t>Prosty interfejs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Wsparcie dla wszystkich podstawowych sposobów </a:t>
            </a:r>
            <a:r>
              <a:rPr lang="pl-PL" sz="20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parsowania</a:t>
            </a:r>
            <a:endParaRPr lang="pl-PL" sz="20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000" dirty="0" smtClean="0">
                <a:latin typeface="Calibri"/>
              </a:rPr>
              <a:t>Bardzo dobrze udokumentowany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0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Projekt na bieżąco rozwijany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l-PL" sz="2000" dirty="0" smtClean="0">
                <a:latin typeface="Calibri"/>
              </a:rPr>
              <a:t>Wsparcie dla UTF-8, UTF-16, ISO-8859-1, ISO-8859-15</a:t>
            </a:r>
            <a:endParaRPr lang="pl-PL" sz="20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zawartości 13"/>
          <p:cNvSpPr txBox="1">
            <a:spLocks/>
          </p:cNvSpPr>
          <p:nvPr/>
        </p:nvSpPr>
        <p:spPr>
          <a:xfrm>
            <a:off x="6238428" y="1701797"/>
            <a:ext cx="5019545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buClr>
                <a:srgbClr val="009999"/>
              </a:buClr>
              <a:buFont typeface="Arial" pitchFamily="34" charset="0"/>
              <a:buNone/>
            </a:pPr>
            <a:r>
              <a:rPr lang="pl-PL" dirty="0" smtClean="0">
                <a:latin typeface="Calibri"/>
              </a:rPr>
              <a:t>Wady: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l-PL" sz="2000" dirty="0" smtClean="0">
                <a:latin typeface="Calibri"/>
              </a:rPr>
              <a:t>Nie przeprowadza walidacji danych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l-PL" sz="2000" dirty="0" smtClean="0">
                <a:latin typeface="Calibri"/>
              </a:rPr>
              <a:t>Nazwy atrybutów i elementów muszą zawierać znaki, które mogą być użyte jak </a:t>
            </a:r>
            <a:r>
              <a:rPr lang="pl-PL" sz="2000" dirty="0" err="1" smtClean="0">
                <a:latin typeface="Calibri"/>
              </a:rPr>
              <a:t>erlangowe</a:t>
            </a:r>
            <a:r>
              <a:rPr lang="pl-PL" sz="2000" dirty="0" smtClean="0">
                <a:latin typeface="Calibri"/>
              </a:rPr>
              <a:t> atomu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l-PL" sz="2000" dirty="0" smtClean="0">
                <a:latin typeface="Calibri"/>
              </a:rPr>
              <a:t>Nie wspiera niektórych atrybutów dla standardu XSD</a:t>
            </a:r>
            <a:endParaRPr lang="pl-PL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85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6D1E7B-1C76-42E8-8643-D527AA714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93</Words>
  <Application>Microsoft Office PowerPoint</Application>
  <PresentationFormat>Niestandardowy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Tech_16x9</vt:lpstr>
      <vt:lpstr>XML</vt:lpstr>
      <vt:lpstr>Extensible Markup Language (Rozszerzalny język znaczników)</vt:lpstr>
      <vt:lpstr>Extensible Markup Language (Rozszerzalny język znaczników)</vt:lpstr>
      <vt:lpstr>Erlsom</vt:lpstr>
      <vt:lpstr>Erlsom XML Parser for Erlang</vt:lpstr>
      <vt:lpstr>Przykłady</vt:lpstr>
      <vt:lpstr>Erlsom XML Parser for Erlang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2015-01-19T20:24:25Z</dcterms:created>
  <dcterms:modified xsi:type="dcterms:W3CDTF">2015-01-20T08:06:54Z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