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305" r:id="rId2"/>
    <p:sldId id="259" r:id="rId3"/>
    <p:sldId id="298" r:id="rId4"/>
    <p:sldId id="300" r:id="rId5"/>
    <p:sldId id="301" r:id="rId6"/>
    <p:sldId id="258" r:id="rId7"/>
    <p:sldId id="302" r:id="rId8"/>
    <p:sldId id="313" r:id="rId9"/>
    <p:sldId id="310" r:id="rId10"/>
    <p:sldId id="309" r:id="rId11"/>
    <p:sldId id="311" r:id="rId12"/>
    <p:sldId id="314" r:id="rId13"/>
    <p:sldId id="303" r:id="rId14"/>
    <p:sldId id="306" r:id="rId15"/>
    <p:sldId id="307" r:id="rId16"/>
    <p:sldId id="308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8C27C-E86B-4C14-AB19-EF42BBA19871}">
  <a:tblStyle styleId="{8C28C27C-E86B-4C14-AB19-EF42BBA19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75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6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0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8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16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27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3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33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F87B6B88-5C83-3CA6-76CD-6DA9A1554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1d838b627_4_100:notes">
            <a:extLst>
              <a:ext uri="{FF2B5EF4-FFF2-40B4-BE49-F238E27FC236}">
                <a16:creationId xmlns:a16="http://schemas.microsoft.com/office/drawing/2014/main" id="{BFA8A9D4-A160-5712-34DA-419136DBF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1d838b627_4_100:notes">
            <a:extLst>
              <a:ext uri="{FF2B5EF4-FFF2-40B4-BE49-F238E27FC236}">
                <a16:creationId xmlns:a16="http://schemas.microsoft.com/office/drawing/2014/main" id="{9586E23D-0612-E538-0382-420730F51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71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41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290750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45625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90750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45625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8548600" y="455312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>
            <a:off x="97102" y="-6"/>
            <a:ext cx="844523" cy="41585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87400" y="21487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858800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550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25400" y="1445000"/>
            <a:ext cx="3283800" cy="328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" name="Google Shape;42;p7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69000" y="1307100"/>
            <a:ext cx="42060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427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2"/>
          </p:nvPr>
        </p:nvSpPr>
        <p:spPr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7"/>
          </p:nvPr>
        </p:nvSpPr>
        <p:spPr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3517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87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3517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3"/>
          </p:nvPr>
        </p:nvSpPr>
        <p:spPr>
          <a:xfrm>
            <a:off x="850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"/>
          </p:nvPr>
        </p:nvSpPr>
        <p:spPr>
          <a:xfrm>
            <a:off x="850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5"/>
          </p:nvPr>
        </p:nvSpPr>
        <p:spPr>
          <a:xfrm>
            <a:off x="61087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6"/>
          </p:nvPr>
        </p:nvSpPr>
        <p:spPr>
          <a:xfrm>
            <a:off x="61087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1530600" y="1765250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752900" y="3535750"/>
            <a:ext cx="5638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includes icons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3500"/>
              <a:buFont typeface="Poppins"/>
              <a:buNone/>
              <a:defRPr sz="35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7620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●"/>
              <a:defRPr sz="16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○"/>
              <a:defRPr sz="16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○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Char char="○"/>
              <a:defRPr sz="10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Char char="■"/>
              <a:defRPr sz="900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 txBox="1">
            <a:spLocks noGrp="1"/>
          </p:cNvSpPr>
          <p:nvPr>
            <p:ph type="title"/>
          </p:nvPr>
        </p:nvSpPr>
        <p:spPr>
          <a:xfrm>
            <a:off x="2469000" y="1307100"/>
            <a:ext cx="4206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Attendify</a:t>
            </a:r>
            <a:endParaRPr dirty="0"/>
          </a:p>
        </p:txBody>
      </p:sp>
      <p:grpSp>
        <p:nvGrpSpPr>
          <p:cNvPr id="560" name="Google Shape;560;p35"/>
          <p:cNvGrpSpPr/>
          <p:nvPr/>
        </p:nvGrpSpPr>
        <p:grpSpPr>
          <a:xfrm>
            <a:off x="1432825" y="3674363"/>
            <a:ext cx="2699260" cy="796709"/>
            <a:chOff x="3751050" y="4144800"/>
            <a:chExt cx="1461350" cy="343350"/>
          </a:xfrm>
        </p:grpSpPr>
        <p:sp>
          <p:nvSpPr>
            <p:cNvPr id="561" name="Google Shape;561;p35"/>
            <p:cNvSpPr/>
            <p:nvPr/>
          </p:nvSpPr>
          <p:spPr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991950" y="4436800"/>
              <a:ext cx="6325" cy="4050"/>
            </a:xfrm>
            <a:custGeom>
              <a:avLst/>
              <a:gdLst/>
              <a:ahLst/>
              <a:cxnLst/>
              <a:rect l="l" t="t" r="r" b="b"/>
              <a:pathLst>
                <a:path w="253" h="162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65275" y="4166975"/>
              <a:ext cx="350" cy="1650"/>
            </a:xfrm>
            <a:custGeom>
              <a:avLst/>
              <a:gdLst/>
              <a:ahLst/>
              <a:cxnLst/>
              <a:rect l="l" t="t" r="r" b="b"/>
              <a:pathLst>
                <a:path w="14" h="66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56150" y="4191850"/>
              <a:ext cx="325" cy="1700"/>
            </a:xfrm>
            <a:custGeom>
              <a:avLst/>
              <a:gdLst/>
              <a:ahLst/>
              <a:cxnLst/>
              <a:rect l="l" t="t" r="r" b="b"/>
              <a:pathLst>
                <a:path w="13" h="68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5125" y="4250850"/>
              <a:ext cx="400" cy="650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55800" y="4330500"/>
              <a:ext cx="375" cy="1650"/>
            </a:xfrm>
            <a:custGeom>
              <a:avLst/>
              <a:gdLst/>
              <a:ahLst/>
              <a:cxnLst/>
              <a:rect l="l" t="t" r="r" b="b"/>
              <a:pathLst>
                <a:path w="15" h="66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420975" y="4360300"/>
              <a:ext cx="600" cy="650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456575" y="4338750"/>
              <a:ext cx="625" cy="6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475625" y="4327575"/>
              <a:ext cx="1450" cy="650"/>
            </a:xfrm>
            <a:custGeom>
              <a:avLst/>
              <a:gdLst/>
              <a:ahLst/>
              <a:cxnLst/>
              <a:rect l="l" t="t" r="r" b="b"/>
              <a:pathLst>
                <a:path w="58" h="26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025125" y="4164800"/>
              <a:ext cx="1650" cy="450"/>
            </a:xfrm>
            <a:custGeom>
              <a:avLst/>
              <a:gdLst/>
              <a:ahLst/>
              <a:cxnLst/>
              <a:rect l="l" t="t" r="r" b="b"/>
              <a:pathLst>
                <a:path w="66" h="18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25125" y="4481375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5"/>
          <p:cNvSpPr/>
          <p:nvPr/>
        </p:nvSpPr>
        <p:spPr>
          <a:xfrm>
            <a:off x="6621125" y="47967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AD21-A50B-550C-4CBF-E4666C6F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Chirag</a:t>
            </a:r>
            <a:br>
              <a:rPr lang="en-US" dirty="0"/>
            </a:br>
            <a:endParaRPr lang="en-IN" dirty="0"/>
          </a:p>
        </p:txBody>
      </p:sp>
      <p:sp>
        <p:nvSpPr>
          <p:cNvPr id="4" name="Google Shape;301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3CBC6B-D3D8-32C3-1674-581BB9446829}"/>
              </a:ext>
            </a:extLst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0;p28">
            <a:extLst>
              <a:ext uri="{FF2B5EF4-FFF2-40B4-BE49-F238E27FC236}">
                <a16:creationId xmlns:a16="http://schemas.microsoft.com/office/drawing/2014/main" id="{A58739D6-AD71-5C42-A8F1-A90212170A2E}"/>
              </a:ext>
            </a:extLst>
          </p:cNvPr>
          <p:cNvSpPr/>
          <p:nvPr/>
        </p:nvSpPr>
        <p:spPr>
          <a:xfrm>
            <a:off x="8484577" y="4524201"/>
            <a:ext cx="649262" cy="619299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44302E10-3458-3959-6472-E4AAB392C858}"/>
              </a:ext>
            </a:extLst>
          </p:cNvPr>
          <p:cNvSpPr/>
          <p:nvPr/>
        </p:nvSpPr>
        <p:spPr>
          <a:xfrm>
            <a:off x="219831" y="222709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C51E-4A89-824F-2F48-F8244349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1" y="1288916"/>
            <a:ext cx="3013463" cy="3516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603AB-1DD3-7B48-00CC-50E7C4E2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16" y="1288916"/>
            <a:ext cx="5595553" cy="3182471"/>
          </a:xfrm>
          <a:prstGeom prst="rect">
            <a:avLst/>
          </a:prstGeom>
        </p:spPr>
      </p:pic>
      <p:sp>
        <p:nvSpPr>
          <p:cNvPr id="3" name="Google Shape;475;p32">
            <a:extLst>
              <a:ext uri="{FF2B5EF4-FFF2-40B4-BE49-F238E27FC236}">
                <a16:creationId xmlns:a16="http://schemas.microsoft.com/office/drawing/2014/main" id="{1F343FFB-71AF-194C-7D79-5FE1996EE808}"/>
              </a:ext>
            </a:extLst>
          </p:cNvPr>
          <p:cNvSpPr/>
          <p:nvPr/>
        </p:nvSpPr>
        <p:spPr>
          <a:xfrm>
            <a:off x="4262003" y="1009065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318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39A3-0D0D-14B4-535C-F1AF272B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D4A-3D0C-E260-8606-F05A240D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30" y="1491765"/>
            <a:ext cx="2136371" cy="669544"/>
          </a:xfrm>
        </p:spPr>
        <p:txBody>
          <a:bodyPr/>
          <a:lstStyle/>
          <a:p>
            <a:r>
              <a:rPr lang="en-US" dirty="0" err="1"/>
              <a:t>Krishnav</a:t>
            </a:r>
            <a:br>
              <a:rPr lang="en-US" dirty="0"/>
            </a:br>
            <a:endParaRPr lang="en-IN" dirty="0"/>
          </a:p>
        </p:txBody>
      </p:sp>
      <p:sp>
        <p:nvSpPr>
          <p:cNvPr id="4" name="Google Shape;301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99D44E-A4B7-1987-A6B5-96298CB20B03}"/>
              </a:ext>
            </a:extLst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0;p28">
            <a:extLst>
              <a:ext uri="{FF2B5EF4-FFF2-40B4-BE49-F238E27FC236}">
                <a16:creationId xmlns:a16="http://schemas.microsoft.com/office/drawing/2014/main" id="{18EC4080-D059-8272-B066-C1A4C9B64841}"/>
              </a:ext>
            </a:extLst>
          </p:cNvPr>
          <p:cNvSpPr/>
          <p:nvPr/>
        </p:nvSpPr>
        <p:spPr>
          <a:xfrm>
            <a:off x="8484577" y="4524201"/>
            <a:ext cx="649262" cy="619299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67BDA114-9DE8-4352-1202-30D949585BCB}"/>
              </a:ext>
            </a:extLst>
          </p:cNvPr>
          <p:cNvSpPr/>
          <p:nvPr/>
        </p:nvSpPr>
        <p:spPr>
          <a:xfrm>
            <a:off x="219831" y="222709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2023F-BE86-10E6-2052-F0C4FE86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07" y="389597"/>
            <a:ext cx="5306885" cy="4053155"/>
          </a:xfrm>
          <a:prstGeom prst="rect">
            <a:avLst/>
          </a:prstGeom>
        </p:spPr>
      </p:pic>
      <p:sp>
        <p:nvSpPr>
          <p:cNvPr id="3" name="Google Shape;475;p32">
            <a:extLst>
              <a:ext uri="{FF2B5EF4-FFF2-40B4-BE49-F238E27FC236}">
                <a16:creationId xmlns:a16="http://schemas.microsoft.com/office/drawing/2014/main" id="{C321E633-EFF8-1691-9C74-94EF1668E0A2}"/>
              </a:ext>
            </a:extLst>
          </p:cNvPr>
          <p:cNvSpPr/>
          <p:nvPr/>
        </p:nvSpPr>
        <p:spPr>
          <a:xfrm>
            <a:off x="1495712" y="2015154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2636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507815B9-A4FF-3729-EC8E-165C153A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>
            <a:extLst>
              <a:ext uri="{FF2B5EF4-FFF2-40B4-BE49-F238E27FC236}">
                <a16:creationId xmlns:a16="http://schemas.microsoft.com/office/drawing/2014/main" id="{E2272CE5-9F4E-47DD-1989-4F28AA7A0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87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Applications</a:t>
            </a:r>
          </a:p>
        </p:txBody>
      </p:sp>
      <p:sp>
        <p:nvSpPr>
          <p:cNvPr id="488" name="Google Shape;488;p33">
            <a:extLst>
              <a:ext uri="{FF2B5EF4-FFF2-40B4-BE49-F238E27FC236}">
                <a16:creationId xmlns:a16="http://schemas.microsoft.com/office/drawing/2014/main" id="{AABD7A28-1C3E-11A0-6FB6-7CFAE748A1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00100" y="2860132"/>
            <a:ext cx="2244918" cy="120848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Facilitates easy tracking of meeting attendance in offices without disrupting the workflow</a:t>
            </a:r>
          </a:p>
        </p:txBody>
      </p:sp>
      <p:sp>
        <p:nvSpPr>
          <p:cNvPr id="489" name="Google Shape;489;p33">
            <a:extLst>
              <a:ext uri="{FF2B5EF4-FFF2-40B4-BE49-F238E27FC236}">
                <a16:creationId xmlns:a16="http://schemas.microsoft.com/office/drawing/2014/main" id="{203D079E-50F1-E94A-A105-ACC6E84329C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75953" y="2261965"/>
            <a:ext cx="1589734" cy="61956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Corporate Meetings</a:t>
            </a:r>
            <a:endParaRPr dirty="0"/>
          </a:p>
        </p:txBody>
      </p:sp>
      <p:grpSp>
        <p:nvGrpSpPr>
          <p:cNvPr id="490" name="Google Shape;490;p33">
            <a:extLst>
              <a:ext uri="{FF2B5EF4-FFF2-40B4-BE49-F238E27FC236}">
                <a16:creationId xmlns:a16="http://schemas.microsoft.com/office/drawing/2014/main" id="{825C3982-E651-C697-8FA3-A7AB6B01C9BA}"/>
              </a:ext>
            </a:extLst>
          </p:cNvPr>
          <p:cNvGrpSpPr/>
          <p:nvPr/>
        </p:nvGrpSpPr>
        <p:grpSpPr>
          <a:xfrm>
            <a:off x="1580295" y="1297460"/>
            <a:ext cx="798400" cy="791325"/>
            <a:chOff x="916275" y="2357800"/>
            <a:chExt cx="798400" cy="791325"/>
          </a:xfrm>
        </p:grpSpPr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62E382CB-BF5B-FBE9-A731-ACC9486F9E70}"/>
                </a:ext>
              </a:extLst>
            </p:cNvPr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>
              <a:extLst>
                <a:ext uri="{FF2B5EF4-FFF2-40B4-BE49-F238E27FC236}">
                  <a16:creationId xmlns:a16="http://schemas.microsoft.com/office/drawing/2014/main" id="{09681454-FC12-2C88-650C-642110859929}"/>
                </a:ext>
              </a:extLst>
            </p:cNvPr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3">
            <a:extLst>
              <a:ext uri="{FF2B5EF4-FFF2-40B4-BE49-F238E27FC236}">
                <a16:creationId xmlns:a16="http://schemas.microsoft.com/office/drawing/2014/main" id="{2A530A00-A366-EB37-2C56-ABB6D9874BBF}"/>
              </a:ext>
            </a:extLst>
          </p:cNvPr>
          <p:cNvGrpSpPr/>
          <p:nvPr/>
        </p:nvGrpSpPr>
        <p:grpSpPr>
          <a:xfrm>
            <a:off x="4225594" y="1322350"/>
            <a:ext cx="798400" cy="791325"/>
            <a:chOff x="916275" y="2357800"/>
            <a:chExt cx="798400" cy="791325"/>
          </a:xfrm>
        </p:grpSpPr>
        <p:sp>
          <p:nvSpPr>
            <p:cNvPr id="494" name="Google Shape;494;p33">
              <a:extLst>
                <a:ext uri="{FF2B5EF4-FFF2-40B4-BE49-F238E27FC236}">
                  <a16:creationId xmlns:a16="http://schemas.microsoft.com/office/drawing/2014/main" id="{03D91C1C-E53E-E8DF-73F3-A22D9FDD3E11}"/>
                </a:ext>
              </a:extLst>
            </p:cNvPr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>
              <a:extLst>
                <a:ext uri="{FF2B5EF4-FFF2-40B4-BE49-F238E27FC236}">
                  <a16:creationId xmlns:a16="http://schemas.microsoft.com/office/drawing/2014/main" id="{185D8CF9-B772-0F05-B8E5-5A2E70196C96}"/>
                </a:ext>
              </a:extLst>
            </p:cNvPr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3">
            <a:extLst>
              <a:ext uri="{FF2B5EF4-FFF2-40B4-BE49-F238E27FC236}">
                <a16:creationId xmlns:a16="http://schemas.microsoft.com/office/drawing/2014/main" id="{3DBDC0DA-0B5B-C925-65E7-35F199EE936A}"/>
              </a:ext>
            </a:extLst>
          </p:cNvPr>
          <p:cNvGrpSpPr/>
          <p:nvPr/>
        </p:nvGrpSpPr>
        <p:grpSpPr>
          <a:xfrm>
            <a:off x="6816394" y="1322350"/>
            <a:ext cx="798400" cy="791325"/>
            <a:chOff x="916275" y="2357800"/>
            <a:chExt cx="798400" cy="791325"/>
          </a:xfrm>
        </p:grpSpPr>
        <p:sp>
          <p:nvSpPr>
            <p:cNvPr id="497" name="Google Shape;497;p33">
              <a:extLst>
                <a:ext uri="{FF2B5EF4-FFF2-40B4-BE49-F238E27FC236}">
                  <a16:creationId xmlns:a16="http://schemas.microsoft.com/office/drawing/2014/main" id="{7146F177-FB53-9899-6E82-469FE646F0B1}"/>
                </a:ext>
              </a:extLst>
            </p:cNvPr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>
              <a:extLst>
                <a:ext uri="{FF2B5EF4-FFF2-40B4-BE49-F238E27FC236}">
                  <a16:creationId xmlns:a16="http://schemas.microsoft.com/office/drawing/2014/main" id="{D0727870-4E13-0161-BBCC-004AA37FF0D8}"/>
                </a:ext>
              </a:extLst>
            </p:cNvPr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3">
            <a:extLst>
              <a:ext uri="{FF2B5EF4-FFF2-40B4-BE49-F238E27FC236}">
                <a16:creationId xmlns:a16="http://schemas.microsoft.com/office/drawing/2014/main" id="{4C8C1E9B-4CE2-4A40-A255-3B986CFCA2AE}"/>
              </a:ext>
            </a:extLst>
          </p:cNvPr>
          <p:cNvSpPr/>
          <p:nvPr/>
        </p:nvSpPr>
        <p:spPr>
          <a:xfrm>
            <a:off x="3343725" y="102075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>
            <a:extLst>
              <a:ext uri="{FF2B5EF4-FFF2-40B4-BE49-F238E27FC236}">
                <a16:creationId xmlns:a16="http://schemas.microsoft.com/office/drawing/2014/main" id="{3D1CE766-24BA-D5A4-AF7F-72E874CE8497}"/>
              </a:ext>
            </a:extLst>
          </p:cNvPr>
          <p:cNvSpPr/>
          <p:nvPr/>
        </p:nvSpPr>
        <p:spPr>
          <a:xfrm rot="10800000">
            <a:off x="6977857" y="-37"/>
            <a:ext cx="1379193" cy="6791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>
            <a:extLst>
              <a:ext uri="{FF2B5EF4-FFF2-40B4-BE49-F238E27FC236}">
                <a16:creationId xmlns:a16="http://schemas.microsoft.com/office/drawing/2014/main" id="{F3369925-EB8F-E215-21A3-CF62C1A2DE98}"/>
              </a:ext>
            </a:extLst>
          </p:cNvPr>
          <p:cNvSpPr/>
          <p:nvPr/>
        </p:nvSpPr>
        <p:spPr>
          <a:xfrm>
            <a:off x="201527" y="401548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F6740A-0250-9591-598B-28BE33F6D9E2}"/>
              </a:ext>
            </a:extLst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>
            <a:extLst>
              <a:ext uri="{FF2B5EF4-FFF2-40B4-BE49-F238E27FC236}">
                <a16:creationId xmlns:a16="http://schemas.microsoft.com/office/drawing/2014/main" id="{C1499657-F45E-8B4B-FDEA-9F4DAD32ADB1}"/>
              </a:ext>
            </a:extLst>
          </p:cNvPr>
          <p:cNvSpPr/>
          <p:nvPr/>
        </p:nvSpPr>
        <p:spPr>
          <a:xfrm>
            <a:off x="4356640" y="1428090"/>
            <a:ext cx="536308" cy="530068"/>
          </a:xfrm>
          <a:custGeom>
            <a:avLst/>
            <a:gdLst/>
            <a:ahLst/>
            <a:cxnLst/>
            <a:rect l="l" t="t" r="r" b="b"/>
            <a:pathLst>
              <a:path w="31529" h="31153" extrusionOk="0">
                <a:moveTo>
                  <a:pt x="8428" y="10910"/>
                </a:moveTo>
                <a:cubicBezTo>
                  <a:pt x="8177" y="10910"/>
                  <a:pt x="7973" y="11114"/>
                  <a:pt x="7973" y="11367"/>
                </a:cubicBezTo>
                <a:lnTo>
                  <a:pt x="7973" y="12030"/>
                </a:lnTo>
                <a:cubicBezTo>
                  <a:pt x="7973" y="12283"/>
                  <a:pt x="8177" y="12487"/>
                  <a:pt x="8428" y="12487"/>
                </a:cubicBezTo>
                <a:cubicBezTo>
                  <a:pt x="8681" y="12487"/>
                  <a:pt x="8885" y="12283"/>
                  <a:pt x="8885" y="12030"/>
                </a:cubicBezTo>
                <a:lnTo>
                  <a:pt x="8885" y="11367"/>
                </a:lnTo>
                <a:cubicBezTo>
                  <a:pt x="8885" y="11114"/>
                  <a:pt x="8681" y="10910"/>
                  <a:pt x="8428" y="10910"/>
                </a:cubicBezTo>
                <a:close/>
                <a:moveTo>
                  <a:pt x="16432" y="10910"/>
                </a:moveTo>
                <a:cubicBezTo>
                  <a:pt x="16181" y="10910"/>
                  <a:pt x="15977" y="11114"/>
                  <a:pt x="15977" y="11367"/>
                </a:cubicBezTo>
                <a:lnTo>
                  <a:pt x="15977" y="12030"/>
                </a:lnTo>
                <a:cubicBezTo>
                  <a:pt x="15977" y="12283"/>
                  <a:pt x="16181" y="12487"/>
                  <a:pt x="16432" y="12487"/>
                </a:cubicBezTo>
                <a:cubicBezTo>
                  <a:pt x="16683" y="12487"/>
                  <a:pt x="16888" y="12283"/>
                  <a:pt x="16888" y="12030"/>
                </a:cubicBezTo>
                <a:lnTo>
                  <a:pt x="16888" y="11367"/>
                </a:lnTo>
                <a:cubicBezTo>
                  <a:pt x="16888" y="11114"/>
                  <a:pt x="16683" y="10910"/>
                  <a:pt x="16432" y="10910"/>
                </a:cubicBezTo>
                <a:close/>
                <a:moveTo>
                  <a:pt x="11375" y="11604"/>
                </a:moveTo>
                <a:cubicBezTo>
                  <a:pt x="11269" y="11604"/>
                  <a:pt x="11162" y="11641"/>
                  <a:pt x="11076" y="11717"/>
                </a:cubicBezTo>
                <a:cubicBezTo>
                  <a:pt x="10886" y="11883"/>
                  <a:pt x="10865" y="12171"/>
                  <a:pt x="11032" y="12360"/>
                </a:cubicBezTo>
                <a:cubicBezTo>
                  <a:pt x="11384" y="12764"/>
                  <a:pt x="11894" y="12997"/>
                  <a:pt x="12430" y="12997"/>
                </a:cubicBezTo>
                <a:cubicBezTo>
                  <a:pt x="12966" y="12997"/>
                  <a:pt x="13476" y="12764"/>
                  <a:pt x="13829" y="12360"/>
                </a:cubicBezTo>
                <a:cubicBezTo>
                  <a:pt x="13995" y="12171"/>
                  <a:pt x="13974" y="11882"/>
                  <a:pt x="13785" y="11717"/>
                </a:cubicBezTo>
                <a:cubicBezTo>
                  <a:pt x="13699" y="11641"/>
                  <a:pt x="13591" y="11604"/>
                  <a:pt x="13485" y="11604"/>
                </a:cubicBezTo>
                <a:cubicBezTo>
                  <a:pt x="13358" y="11604"/>
                  <a:pt x="13231" y="11656"/>
                  <a:pt x="13142" y="11759"/>
                </a:cubicBezTo>
                <a:cubicBezTo>
                  <a:pt x="12962" y="11967"/>
                  <a:pt x="12703" y="12083"/>
                  <a:pt x="12430" y="12083"/>
                </a:cubicBezTo>
                <a:cubicBezTo>
                  <a:pt x="12158" y="12083"/>
                  <a:pt x="11899" y="11967"/>
                  <a:pt x="11719" y="11759"/>
                </a:cubicBezTo>
                <a:cubicBezTo>
                  <a:pt x="11628" y="11656"/>
                  <a:pt x="11502" y="11604"/>
                  <a:pt x="11375" y="11604"/>
                </a:cubicBezTo>
                <a:close/>
                <a:moveTo>
                  <a:pt x="12430" y="4777"/>
                </a:moveTo>
                <a:cubicBezTo>
                  <a:pt x="16652" y="4777"/>
                  <a:pt x="20087" y="8211"/>
                  <a:pt x="20087" y="12434"/>
                </a:cubicBezTo>
                <a:cubicBezTo>
                  <a:pt x="20087" y="16657"/>
                  <a:pt x="16653" y="20090"/>
                  <a:pt x="12430" y="20090"/>
                </a:cubicBezTo>
                <a:cubicBezTo>
                  <a:pt x="8209" y="20090"/>
                  <a:pt x="4773" y="16657"/>
                  <a:pt x="4773" y="12434"/>
                </a:cubicBezTo>
                <a:cubicBezTo>
                  <a:pt x="4773" y="8211"/>
                  <a:pt x="8209" y="4777"/>
                  <a:pt x="12430" y="4777"/>
                </a:cubicBezTo>
                <a:close/>
                <a:moveTo>
                  <a:pt x="12430" y="3863"/>
                </a:moveTo>
                <a:cubicBezTo>
                  <a:pt x="7706" y="3863"/>
                  <a:pt x="3862" y="7707"/>
                  <a:pt x="3862" y="12431"/>
                </a:cubicBezTo>
                <a:cubicBezTo>
                  <a:pt x="3862" y="17158"/>
                  <a:pt x="7706" y="21001"/>
                  <a:pt x="12430" y="21001"/>
                </a:cubicBezTo>
                <a:cubicBezTo>
                  <a:pt x="17154" y="21001"/>
                  <a:pt x="20999" y="17157"/>
                  <a:pt x="20999" y="12431"/>
                </a:cubicBezTo>
                <a:cubicBezTo>
                  <a:pt x="20999" y="7707"/>
                  <a:pt x="17154" y="3863"/>
                  <a:pt x="12430" y="3863"/>
                </a:cubicBezTo>
                <a:close/>
                <a:moveTo>
                  <a:pt x="29048" y="23884"/>
                </a:moveTo>
                <a:cubicBezTo>
                  <a:pt x="29343" y="24364"/>
                  <a:pt x="29618" y="24856"/>
                  <a:pt x="29873" y="25357"/>
                </a:cubicBezTo>
                <a:cubicBezTo>
                  <a:pt x="30534" y="26656"/>
                  <a:pt x="30284" y="28224"/>
                  <a:pt x="29254" y="29255"/>
                </a:cubicBezTo>
                <a:cubicBezTo>
                  <a:pt x="28607" y="29902"/>
                  <a:pt x="27750" y="30242"/>
                  <a:pt x="26879" y="30242"/>
                </a:cubicBezTo>
                <a:cubicBezTo>
                  <a:pt x="26362" y="30242"/>
                  <a:pt x="25840" y="30122"/>
                  <a:pt x="25355" y="29875"/>
                </a:cubicBezTo>
                <a:cubicBezTo>
                  <a:pt x="24851" y="29621"/>
                  <a:pt x="24362" y="29344"/>
                  <a:pt x="23880" y="29050"/>
                </a:cubicBezTo>
                <a:cubicBezTo>
                  <a:pt x="24198" y="28834"/>
                  <a:pt x="24533" y="28626"/>
                  <a:pt x="24861" y="28427"/>
                </a:cubicBezTo>
                <a:cubicBezTo>
                  <a:pt x="25585" y="27982"/>
                  <a:pt x="26334" y="27520"/>
                  <a:pt x="26927" y="26930"/>
                </a:cubicBezTo>
                <a:cubicBezTo>
                  <a:pt x="27519" y="26338"/>
                  <a:pt x="27979" y="25589"/>
                  <a:pt x="28423" y="24864"/>
                </a:cubicBezTo>
                <a:cubicBezTo>
                  <a:pt x="28624" y="24537"/>
                  <a:pt x="28830" y="24202"/>
                  <a:pt x="29048" y="23884"/>
                </a:cubicBezTo>
                <a:close/>
                <a:moveTo>
                  <a:pt x="12430" y="0"/>
                </a:moveTo>
                <a:cubicBezTo>
                  <a:pt x="9491" y="0"/>
                  <a:pt x="6636" y="1046"/>
                  <a:pt x="4396" y="2944"/>
                </a:cubicBezTo>
                <a:cubicBezTo>
                  <a:pt x="4204" y="3106"/>
                  <a:pt x="4181" y="3394"/>
                  <a:pt x="4345" y="3587"/>
                </a:cubicBezTo>
                <a:cubicBezTo>
                  <a:pt x="4434" y="3694"/>
                  <a:pt x="4562" y="3748"/>
                  <a:pt x="4692" y="3748"/>
                </a:cubicBezTo>
                <a:cubicBezTo>
                  <a:pt x="4796" y="3748"/>
                  <a:pt x="4902" y="3713"/>
                  <a:pt x="4988" y="3640"/>
                </a:cubicBezTo>
                <a:cubicBezTo>
                  <a:pt x="7063" y="1880"/>
                  <a:pt x="9706" y="911"/>
                  <a:pt x="12430" y="911"/>
                </a:cubicBezTo>
                <a:cubicBezTo>
                  <a:pt x="18781" y="911"/>
                  <a:pt x="23949" y="6079"/>
                  <a:pt x="23949" y="12430"/>
                </a:cubicBezTo>
                <a:cubicBezTo>
                  <a:pt x="23949" y="18781"/>
                  <a:pt x="18781" y="23948"/>
                  <a:pt x="12430" y="23948"/>
                </a:cubicBezTo>
                <a:cubicBezTo>
                  <a:pt x="6079" y="23948"/>
                  <a:pt x="912" y="18781"/>
                  <a:pt x="912" y="12430"/>
                </a:cubicBezTo>
                <a:cubicBezTo>
                  <a:pt x="912" y="9790"/>
                  <a:pt x="1826" y="7214"/>
                  <a:pt x="3487" y="5171"/>
                </a:cubicBezTo>
                <a:cubicBezTo>
                  <a:pt x="3646" y="4975"/>
                  <a:pt x="3615" y="4688"/>
                  <a:pt x="3422" y="4529"/>
                </a:cubicBezTo>
                <a:cubicBezTo>
                  <a:pt x="3337" y="4460"/>
                  <a:pt x="3236" y="4427"/>
                  <a:pt x="3135" y="4427"/>
                </a:cubicBezTo>
                <a:cubicBezTo>
                  <a:pt x="3002" y="4427"/>
                  <a:pt x="2870" y="4485"/>
                  <a:pt x="2780" y="4596"/>
                </a:cubicBezTo>
                <a:cubicBezTo>
                  <a:pt x="986" y="6801"/>
                  <a:pt x="1" y="9584"/>
                  <a:pt x="1" y="12431"/>
                </a:cubicBezTo>
                <a:cubicBezTo>
                  <a:pt x="1" y="19286"/>
                  <a:pt x="5578" y="24864"/>
                  <a:pt x="12432" y="24864"/>
                </a:cubicBezTo>
                <a:cubicBezTo>
                  <a:pt x="14066" y="24864"/>
                  <a:pt x="15628" y="24546"/>
                  <a:pt x="17059" y="23971"/>
                </a:cubicBezTo>
                <a:cubicBezTo>
                  <a:pt x="18627" y="26125"/>
                  <a:pt x="20581" y="27982"/>
                  <a:pt x="22800" y="29444"/>
                </a:cubicBezTo>
                <a:cubicBezTo>
                  <a:pt x="22813" y="29454"/>
                  <a:pt x="22827" y="29463"/>
                  <a:pt x="22842" y="29471"/>
                </a:cubicBezTo>
                <a:cubicBezTo>
                  <a:pt x="23519" y="29913"/>
                  <a:pt x="24219" y="30322"/>
                  <a:pt x="24941" y="30688"/>
                </a:cubicBezTo>
                <a:cubicBezTo>
                  <a:pt x="25559" y="31001"/>
                  <a:pt x="26223" y="31153"/>
                  <a:pt x="26879" y="31153"/>
                </a:cubicBezTo>
                <a:cubicBezTo>
                  <a:pt x="27987" y="31153"/>
                  <a:pt x="29077" y="30721"/>
                  <a:pt x="29898" y="29898"/>
                </a:cubicBezTo>
                <a:cubicBezTo>
                  <a:pt x="31211" y="28589"/>
                  <a:pt x="31529" y="26597"/>
                  <a:pt x="30688" y="24944"/>
                </a:cubicBezTo>
                <a:cubicBezTo>
                  <a:pt x="30100" y="23783"/>
                  <a:pt x="29403" y="22669"/>
                  <a:pt x="28618" y="21631"/>
                </a:cubicBezTo>
                <a:cubicBezTo>
                  <a:pt x="28529" y="21512"/>
                  <a:pt x="28392" y="21449"/>
                  <a:pt x="28254" y="21449"/>
                </a:cubicBezTo>
                <a:cubicBezTo>
                  <a:pt x="28158" y="21449"/>
                  <a:pt x="28062" y="21479"/>
                  <a:pt x="27979" y="21541"/>
                </a:cubicBezTo>
                <a:cubicBezTo>
                  <a:pt x="27778" y="21693"/>
                  <a:pt x="27739" y="21979"/>
                  <a:pt x="27890" y="22182"/>
                </a:cubicBezTo>
                <a:cubicBezTo>
                  <a:pt x="28105" y="22466"/>
                  <a:pt x="28314" y="22760"/>
                  <a:pt x="28517" y="23057"/>
                </a:cubicBezTo>
                <a:cubicBezTo>
                  <a:pt x="28202" y="23485"/>
                  <a:pt x="27920" y="23940"/>
                  <a:pt x="27646" y="24385"/>
                </a:cubicBezTo>
                <a:cubicBezTo>
                  <a:pt x="27209" y="25097"/>
                  <a:pt x="26796" y="25769"/>
                  <a:pt x="26279" y="26283"/>
                </a:cubicBezTo>
                <a:cubicBezTo>
                  <a:pt x="25763" y="26800"/>
                  <a:pt x="25091" y="27211"/>
                  <a:pt x="24381" y="27649"/>
                </a:cubicBezTo>
                <a:cubicBezTo>
                  <a:pt x="23938" y="27921"/>
                  <a:pt x="23479" y="28203"/>
                  <a:pt x="23054" y="28517"/>
                </a:cubicBezTo>
                <a:cubicBezTo>
                  <a:pt x="21080" y="27178"/>
                  <a:pt x="19334" y="25507"/>
                  <a:pt x="17909" y="23589"/>
                </a:cubicBezTo>
                <a:cubicBezTo>
                  <a:pt x="20369" y="22375"/>
                  <a:pt x="22373" y="20373"/>
                  <a:pt x="23587" y="17910"/>
                </a:cubicBezTo>
                <a:cubicBezTo>
                  <a:pt x="24642" y="18694"/>
                  <a:pt x="25626" y="19575"/>
                  <a:pt x="26516" y="20536"/>
                </a:cubicBezTo>
                <a:cubicBezTo>
                  <a:pt x="26606" y="20633"/>
                  <a:pt x="26727" y="20683"/>
                  <a:pt x="26852" y="20683"/>
                </a:cubicBezTo>
                <a:cubicBezTo>
                  <a:pt x="26962" y="20683"/>
                  <a:pt x="27073" y="20642"/>
                  <a:pt x="27162" y="20562"/>
                </a:cubicBezTo>
                <a:cubicBezTo>
                  <a:pt x="27347" y="20390"/>
                  <a:pt x="27359" y="20102"/>
                  <a:pt x="27186" y="19916"/>
                </a:cubicBezTo>
                <a:cubicBezTo>
                  <a:pt x="26210" y="18862"/>
                  <a:pt x="25129" y="17903"/>
                  <a:pt x="23968" y="17060"/>
                </a:cubicBezTo>
                <a:cubicBezTo>
                  <a:pt x="24545" y="15629"/>
                  <a:pt x="24863" y="14066"/>
                  <a:pt x="24863" y="12431"/>
                </a:cubicBezTo>
                <a:cubicBezTo>
                  <a:pt x="24863" y="5578"/>
                  <a:pt x="19285" y="0"/>
                  <a:pt x="12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>
            <a:extLst>
              <a:ext uri="{FF2B5EF4-FFF2-40B4-BE49-F238E27FC236}">
                <a16:creationId xmlns:a16="http://schemas.microsoft.com/office/drawing/2014/main" id="{CC202185-A8EB-C90F-82DD-E2B979AE8878}"/>
              </a:ext>
            </a:extLst>
          </p:cNvPr>
          <p:cNvSpPr/>
          <p:nvPr/>
        </p:nvSpPr>
        <p:spPr>
          <a:xfrm>
            <a:off x="1691928" y="1428109"/>
            <a:ext cx="531733" cy="530034"/>
          </a:xfrm>
          <a:custGeom>
            <a:avLst/>
            <a:gdLst/>
            <a:ahLst/>
            <a:cxnLst/>
            <a:rect l="l" t="t" r="r" b="b"/>
            <a:pathLst>
              <a:path w="31260" h="31151" extrusionOk="0">
                <a:moveTo>
                  <a:pt x="27667" y="917"/>
                </a:moveTo>
                <a:cubicBezTo>
                  <a:pt x="28373" y="917"/>
                  <a:pt x="29035" y="1192"/>
                  <a:pt x="29538" y="1696"/>
                </a:cubicBezTo>
                <a:cubicBezTo>
                  <a:pt x="30063" y="2214"/>
                  <a:pt x="30337" y="2908"/>
                  <a:pt x="30316" y="3644"/>
                </a:cubicBezTo>
                <a:cubicBezTo>
                  <a:pt x="30277" y="5005"/>
                  <a:pt x="30103" y="6394"/>
                  <a:pt x="29795" y="7796"/>
                </a:cubicBezTo>
                <a:cubicBezTo>
                  <a:pt x="28772" y="7000"/>
                  <a:pt x="27493" y="5943"/>
                  <a:pt x="26393" y="4843"/>
                </a:cubicBezTo>
                <a:cubicBezTo>
                  <a:pt x="25291" y="3741"/>
                  <a:pt x="24233" y="2462"/>
                  <a:pt x="23438" y="1439"/>
                </a:cubicBezTo>
                <a:cubicBezTo>
                  <a:pt x="24838" y="1134"/>
                  <a:pt x="26234" y="957"/>
                  <a:pt x="27589" y="918"/>
                </a:cubicBezTo>
                <a:cubicBezTo>
                  <a:pt x="27615" y="917"/>
                  <a:pt x="27641" y="917"/>
                  <a:pt x="27667" y="917"/>
                </a:cubicBezTo>
                <a:close/>
                <a:moveTo>
                  <a:pt x="20062" y="8558"/>
                </a:moveTo>
                <a:cubicBezTo>
                  <a:pt x="20759" y="8558"/>
                  <a:pt x="21416" y="8831"/>
                  <a:pt x="21910" y="9324"/>
                </a:cubicBezTo>
                <a:cubicBezTo>
                  <a:pt x="22402" y="9818"/>
                  <a:pt x="22674" y="10475"/>
                  <a:pt x="22674" y="11172"/>
                </a:cubicBezTo>
                <a:cubicBezTo>
                  <a:pt x="22674" y="11870"/>
                  <a:pt x="22402" y="12527"/>
                  <a:pt x="21908" y="13020"/>
                </a:cubicBezTo>
                <a:cubicBezTo>
                  <a:pt x="21398" y="13531"/>
                  <a:pt x="20729" y="13786"/>
                  <a:pt x="20060" y="13786"/>
                </a:cubicBezTo>
                <a:cubicBezTo>
                  <a:pt x="19391" y="13786"/>
                  <a:pt x="18722" y="13531"/>
                  <a:pt x="18214" y="13020"/>
                </a:cubicBezTo>
                <a:cubicBezTo>
                  <a:pt x="17193" y="12002"/>
                  <a:pt x="17193" y="10345"/>
                  <a:pt x="18214" y="9324"/>
                </a:cubicBezTo>
                <a:cubicBezTo>
                  <a:pt x="18707" y="8831"/>
                  <a:pt x="19364" y="8558"/>
                  <a:pt x="20062" y="8558"/>
                </a:cubicBezTo>
                <a:close/>
                <a:moveTo>
                  <a:pt x="6656" y="8667"/>
                </a:moveTo>
                <a:cubicBezTo>
                  <a:pt x="7482" y="8667"/>
                  <a:pt x="8314" y="8843"/>
                  <a:pt x="9090" y="9187"/>
                </a:cubicBezTo>
                <a:cubicBezTo>
                  <a:pt x="8710" y="9659"/>
                  <a:pt x="8368" y="10113"/>
                  <a:pt x="8059" y="10541"/>
                </a:cubicBezTo>
                <a:cubicBezTo>
                  <a:pt x="8041" y="10564"/>
                  <a:pt x="8023" y="10588"/>
                  <a:pt x="8008" y="10612"/>
                </a:cubicBezTo>
                <a:cubicBezTo>
                  <a:pt x="6872" y="12203"/>
                  <a:pt x="6222" y="13441"/>
                  <a:pt x="5951" y="13995"/>
                </a:cubicBezTo>
                <a:cubicBezTo>
                  <a:pt x="4569" y="13659"/>
                  <a:pt x="3004" y="13459"/>
                  <a:pt x="1679" y="13459"/>
                </a:cubicBezTo>
                <a:lnTo>
                  <a:pt x="1666" y="13459"/>
                </a:lnTo>
                <a:cubicBezTo>
                  <a:pt x="1430" y="13459"/>
                  <a:pt x="1215" y="13338"/>
                  <a:pt x="1089" y="13137"/>
                </a:cubicBezTo>
                <a:cubicBezTo>
                  <a:pt x="963" y="12934"/>
                  <a:pt x="954" y="12695"/>
                  <a:pt x="1063" y="12486"/>
                </a:cubicBezTo>
                <a:cubicBezTo>
                  <a:pt x="1999" y="10649"/>
                  <a:pt x="3367" y="9411"/>
                  <a:pt x="5017" y="8908"/>
                </a:cubicBezTo>
                <a:cubicBezTo>
                  <a:pt x="5547" y="8747"/>
                  <a:pt x="6100" y="8667"/>
                  <a:pt x="6656" y="8667"/>
                </a:cubicBezTo>
                <a:close/>
                <a:moveTo>
                  <a:pt x="20060" y="7646"/>
                </a:moveTo>
                <a:cubicBezTo>
                  <a:pt x="19117" y="7646"/>
                  <a:pt x="18232" y="8014"/>
                  <a:pt x="17566" y="8680"/>
                </a:cubicBezTo>
                <a:cubicBezTo>
                  <a:pt x="16191" y="10054"/>
                  <a:pt x="16191" y="12291"/>
                  <a:pt x="17566" y="13665"/>
                </a:cubicBezTo>
                <a:cubicBezTo>
                  <a:pt x="18253" y="14352"/>
                  <a:pt x="19158" y="14698"/>
                  <a:pt x="20060" y="14698"/>
                </a:cubicBezTo>
                <a:cubicBezTo>
                  <a:pt x="20962" y="14698"/>
                  <a:pt x="21867" y="14352"/>
                  <a:pt x="22553" y="13665"/>
                </a:cubicBezTo>
                <a:cubicBezTo>
                  <a:pt x="23219" y="12999"/>
                  <a:pt x="23587" y="12114"/>
                  <a:pt x="23587" y="11172"/>
                </a:cubicBezTo>
                <a:cubicBezTo>
                  <a:pt x="23587" y="10231"/>
                  <a:pt x="23219" y="9346"/>
                  <a:pt x="22553" y="8680"/>
                </a:cubicBezTo>
                <a:cubicBezTo>
                  <a:pt x="21887" y="8014"/>
                  <a:pt x="21002" y="7646"/>
                  <a:pt x="20060" y="7646"/>
                </a:cubicBezTo>
                <a:close/>
                <a:moveTo>
                  <a:pt x="20060" y="6511"/>
                </a:moveTo>
                <a:cubicBezTo>
                  <a:pt x="21304" y="6511"/>
                  <a:pt x="22476" y="6995"/>
                  <a:pt x="23355" y="7877"/>
                </a:cubicBezTo>
                <a:cubicBezTo>
                  <a:pt x="24238" y="8757"/>
                  <a:pt x="24722" y="9928"/>
                  <a:pt x="24722" y="11172"/>
                </a:cubicBezTo>
                <a:cubicBezTo>
                  <a:pt x="24722" y="12418"/>
                  <a:pt x="24238" y="13588"/>
                  <a:pt x="23355" y="14469"/>
                </a:cubicBezTo>
                <a:cubicBezTo>
                  <a:pt x="22476" y="15348"/>
                  <a:pt x="21304" y="15834"/>
                  <a:pt x="20060" y="15834"/>
                </a:cubicBezTo>
                <a:cubicBezTo>
                  <a:pt x="18814" y="15834"/>
                  <a:pt x="17643" y="15350"/>
                  <a:pt x="16764" y="14469"/>
                </a:cubicBezTo>
                <a:cubicBezTo>
                  <a:pt x="15884" y="13588"/>
                  <a:pt x="15398" y="12418"/>
                  <a:pt x="15398" y="11172"/>
                </a:cubicBezTo>
                <a:cubicBezTo>
                  <a:pt x="15398" y="9928"/>
                  <a:pt x="15883" y="8757"/>
                  <a:pt x="16764" y="7877"/>
                </a:cubicBezTo>
                <a:cubicBezTo>
                  <a:pt x="17643" y="6996"/>
                  <a:pt x="18814" y="6511"/>
                  <a:pt x="20060" y="6511"/>
                </a:cubicBezTo>
                <a:close/>
                <a:moveTo>
                  <a:pt x="20060" y="5599"/>
                </a:moveTo>
                <a:cubicBezTo>
                  <a:pt x="18571" y="5599"/>
                  <a:pt x="17171" y="6178"/>
                  <a:pt x="16119" y="7231"/>
                </a:cubicBezTo>
                <a:cubicBezTo>
                  <a:pt x="15067" y="8286"/>
                  <a:pt x="14486" y="9683"/>
                  <a:pt x="14486" y="11172"/>
                </a:cubicBezTo>
                <a:cubicBezTo>
                  <a:pt x="14486" y="12662"/>
                  <a:pt x="15065" y="14062"/>
                  <a:pt x="16119" y="15114"/>
                </a:cubicBezTo>
                <a:cubicBezTo>
                  <a:pt x="17172" y="16167"/>
                  <a:pt x="18571" y="16745"/>
                  <a:pt x="20060" y="16745"/>
                </a:cubicBezTo>
                <a:cubicBezTo>
                  <a:pt x="21549" y="16745"/>
                  <a:pt x="22950" y="16167"/>
                  <a:pt x="24000" y="15114"/>
                </a:cubicBezTo>
                <a:cubicBezTo>
                  <a:pt x="25053" y="14059"/>
                  <a:pt x="25633" y="12662"/>
                  <a:pt x="25633" y="11172"/>
                </a:cubicBezTo>
                <a:cubicBezTo>
                  <a:pt x="25633" y="9683"/>
                  <a:pt x="25055" y="8283"/>
                  <a:pt x="24000" y="7231"/>
                </a:cubicBezTo>
                <a:cubicBezTo>
                  <a:pt x="22946" y="6178"/>
                  <a:pt x="21548" y="5599"/>
                  <a:pt x="20060" y="5599"/>
                </a:cubicBezTo>
                <a:close/>
                <a:moveTo>
                  <a:pt x="8465" y="11545"/>
                </a:moveTo>
                <a:lnTo>
                  <a:pt x="11048" y="14130"/>
                </a:lnTo>
                <a:lnTo>
                  <a:pt x="8218" y="16960"/>
                </a:lnTo>
                <a:lnTo>
                  <a:pt x="6960" y="15703"/>
                </a:lnTo>
                <a:cubicBezTo>
                  <a:pt x="6682" y="15424"/>
                  <a:pt x="6577" y="15024"/>
                  <a:pt x="6671" y="14658"/>
                </a:cubicBezTo>
                <a:lnTo>
                  <a:pt x="6671" y="14655"/>
                </a:lnTo>
                <a:lnTo>
                  <a:pt x="6671" y="14652"/>
                </a:lnTo>
                <a:cubicBezTo>
                  <a:pt x="6688" y="14586"/>
                  <a:pt x="6710" y="14522"/>
                  <a:pt x="6741" y="14458"/>
                </a:cubicBezTo>
                <a:cubicBezTo>
                  <a:pt x="6956" y="14009"/>
                  <a:pt x="7501" y="12945"/>
                  <a:pt x="8465" y="11545"/>
                </a:cubicBezTo>
                <a:close/>
                <a:moveTo>
                  <a:pt x="11693" y="14775"/>
                </a:moveTo>
                <a:lnTo>
                  <a:pt x="16458" y="19539"/>
                </a:lnTo>
                <a:lnTo>
                  <a:pt x="13627" y="22368"/>
                </a:lnTo>
                <a:lnTo>
                  <a:pt x="13434" y="22176"/>
                </a:lnTo>
                <a:lnTo>
                  <a:pt x="13432" y="22175"/>
                </a:lnTo>
                <a:lnTo>
                  <a:pt x="9043" y="17785"/>
                </a:lnTo>
                <a:lnTo>
                  <a:pt x="9041" y="17784"/>
                </a:lnTo>
                <a:lnTo>
                  <a:pt x="8863" y="17605"/>
                </a:lnTo>
                <a:lnTo>
                  <a:pt x="11693" y="14775"/>
                </a:lnTo>
                <a:close/>
                <a:moveTo>
                  <a:pt x="17103" y="20181"/>
                </a:moveTo>
                <a:lnTo>
                  <a:pt x="19685" y="22766"/>
                </a:lnTo>
                <a:cubicBezTo>
                  <a:pt x="18285" y="23729"/>
                  <a:pt x="17224" y="24277"/>
                  <a:pt x="16771" y="24490"/>
                </a:cubicBezTo>
                <a:cubicBezTo>
                  <a:pt x="16709" y="24521"/>
                  <a:pt x="16642" y="24543"/>
                  <a:pt x="16577" y="24560"/>
                </a:cubicBezTo>
                <a:lnTo>
                  <a:pt x="16574" y="24560"/>
                </a:lnTo>
                <a:cubicBezTo>
                  <a:pt x="16487" y="24582"/>
                  <a:pt x="16398" y="24593"/>
                  <a:pt x="16309" y="24593"/>
                </a:cubicBezTo>
                <a:cubicBezTo>
                  <a:pt x="16024" y="24593"/>
                  <a:pt x="15741" y="24482"/>
                  <a:pt x="15530" y="24271"/>
                </a:cubicBezTo>
                <a:lnTo>
                  <a:pt x="14272" y="23012"/>
                </a:lnTo>
                <a:lnTo>
                  <a:pt x="17103" y="20181"/>
                </a:lnTo>
                <a:close/>
                <a:moveTo>
                  <a:pt x="8658" y="18695"/>
                </a:moveTo>
                <a:lnTo>
                  <a:pt x="12532" y="22568"/>
                </a:lnTo>
                <a:cubicBezTo>
                  <a:pt x="12426" y="22719"/>
                  <a:pt x="12306" y="22860"/>
                  <a:pt x="12173" y="22990"/>
                </a:cubicBezTo>
                <a:cubicBezTo>
                  <a:pt x="10895" y="24220"/>
                  <a:pt x="9074" y="24778"/>
                  <a:pt x="7672" y="24778"/>
                </a:cubicBezTo>
                <a:cubicBezTo>
                  <a:pt x="7368" y="24778"/>
                  <a:pt x="7084" y="24752"/>
                  <a:pt x="6830" y="24701"/>
                </a:cubicBezTo>
                <a:cubicBezTo>
                  <a:pt x="6680" y="24670"/>
                  <a:pt x="6565" y="24557"/>
                  <a:pt x="6535" y="24410"/>
                </a:cubicBezTo>
                <a:cubicBezTo>
                  <a:pt x="6235" y="22942"/>
                  <a:pt x="6759" y="20543"/>
                  <a:pt x="8316" y="18984"/>
                </a:cubicBezTo>
                <a:cubicBezTo>
                  <a:pt x="8422" y="18878"/>
                  <a:pt x="8537" y="18783"/>
                  <a:pt x="8658" y="18695"/>
                </a:cubicBezTo>
                <a:close/>
                <a:moveTo>
                  <a:pt x="22046" y="22143"/>
                </a:moveTo>
                <a:cubicBezTo>
                  <a:pt x="22621" y="23440"/>
                  <a:pt x="22726" y="24894"/>
                  <a:pt x="22324" y="26216"/>
                </a:cubicBezTo>
                <a:cubicBezTo>
                  <a:pt x="21822" y="27866"/>
                  <a:pt x="20585" y="29234"/>
                  <a:pt x="18746" y="30169"/>
                </a:cubicBezTo>
                <a:cubicBezTo>
                  <a:pt x="18650" y="30219"/>
                  <a:pt x="18548" y="30244"/>
                  <a:pt x="18446" y="30244"/>
                </a:cubicBezTo>
                <a:cubicBezTo>
                  <a:pt x="18325" y="30244"/>
                  <a:pt x="18205" y="30210"/>
                  <a:pt x="18096" y="30144"/>
                </a:cubicBezTo>
                <a:cubicBezTo>
                  <a:pt x="17894" y="30018"/>
                  <a:pt x="17773" y="29803"/>
                  <a:pt x="17773" y="29567"/>
                </a:cubicBezTo>
                <a:cubicBezTo>
                  <a:pt x="17775" y="28239"/>
                  <a:pt x="17576" y="26670"/>
                  <a:pt x="17237" y="25283"/>
                </a:cubicBezTo>
                <a:cubicBezTo>
                  <a:pt x="17791" y="25013"/>
                  <a:pt x="19029" y="24360"/>
                  <a:pt x="20620" y="23225"/>
                </a:cubicBezTo>
                <a:cubicBezTo>
                  <a:pt x="20644" y="23210"/>
                  <a:pt x="20669" y="23192"/>
                  <a:pt x="20691" y="23174"/>
                </a:cubicBezTo>
                <a:cubicBezTo>
                  <a:pt x="21121" y="22865"/>
                  <a:pt x="21574" y="22523"/>
                  <a:pt x="22046" y="22143"/>
                </a:cubicBezTo>
                <a:close/>
                <a:moveTo>
                  <a:pt x="27670" y="1"/>
                </a:moveTo>
                <a:cubicBezTo>
                  <a:pt x="27634" y="1"/>
                  <a:pt x="27599" y="1"/>
                  <a:pt x="27563" y="2"/>
                </a:cubicBezTo>
                <a:cubicBezTo>
                  <a:pt x="24519" y="90"/>
                  <a:pt x="21288" y="841"/>
                  <a:pt x="18217" y="2173"/>
                </a:cubicBezTo>
                <a:cubicBezTo>
                  <a:pt x="15503" y="3352"/>
                  <a:pt x="13111" y="4897"/>
                  <a:pt x="11481" y="6524"/>
                </a:cubicBezTo>
                <a:cubicBezTo>
                  <a:pt x="10821" y="7184"/>
                  <a:pt x="10225" y="7833"/>
                  <a:pt x="9694" y="8460"/>
                </a:cubicBezTo>
                <a:cubicBezTo>
                  <a:pt x="8737" y="7994"/>
                  <a:pt x="7695" y="7755"/>
                  <a:pt x="6660" y="7755"/>
                </a:cubicBezTo>
                <a:cubicBezTo>
                  <a:pt x="6014" y="7755"/>
                  <a:pt x="5371" y="7848"/>
                  <a:pt x="4753" y="8036"/>
                </a:cubicBezTo>
                <a:cubicBezTo>
                  <a:pt x="2861" y="8613"/>
                  <a:pt x="1305" y="10007"/>
                  <a:pt x="254" y="12071"/>
                </a:cubicBezTo>
                <a:cubicBezTo>
                  <a:pt x="1" y="12563"/>
                  <a:pt x="26" y="13140"/>
                  <a:pt x="316" y="13614"/>
                </a:cubicBezTo>
                <a:cubicBezTo>
                  <a:pt x="606" y="14088"/>
                  <a:pt x="1113" y="14372"/>
                  <a:pt x="1670" y="14372"/>
                </a:cubicBezTo>
                <a:lnTo>
                  <a:pt x="1672" y="14372"/>
                </a:lnTo>
                <a:cubicBezTo>
                  <a:pt x="2925" y="14374"/>
                  <a:pt x="4413" y="14560"/>
                  <a:pt x="5728" y="14879"/>
                </a:cubicBezTo>
                <a:cubicBezTo>
                  <a:pt x="5721" y="15220"/>
                  <a:pt x="5798" y="15556"/>
                  <a:pt x="5960" y="15860"/>
                </a:cubicBezTo>
                <a:cubicBezTo>
                  <a:pt x="5560" y="16120"/>
                  <a:pt x="5188" y="16420"/>
                  <a:pt x="4849" y="16759"/>
                </a:cubicBezTo>
                <a:cubicBezTo>
                  <a:pt x="2209" y="19399"/>
                  <a:pt x="2071" y="21798"/>
                  <a:pt x="1937" y="24118"/>
                </a:cubicBezTo>
                <a:cubicBezTo>
                  <a:pt x="1915" y="24471"/>
                  <a:pt x="1896" y="24837"/>
                  <a:pt x="1865" y="25196"/>
                </a:cubicBezTo>
                <a:cubicBezTo>
                  <a:pt x="1844" y="25447"/>
                  <a:pt x="2029" y="25666"/>
                  <a:pt x="2282" y="25689"/>
                </a:cubicBezTo>
                <a:cubicBezTo>
                  <a:pt x="2294" y="25691"/>
                  <a:pt x="2307" y="25691"/>
                  <a:pt x="2321" y="25691"/>
                </a:cubicBezTo>
                <a:cubicBezTo>
                  <a:pt x="2556" y="25691"/>
                  <a:pt x="2754" y="25512"/>
                  <a:pt x="2775" y="25273"/>
                </a:cubicBezTo>
                <a:cubicBezTo>
                  <a:pt x="2805" y="24902"/>
                  <a:pt x="2828" y="24531"/>
                  <a:pt x="2849" y="24172"/>
                </a:cubicBezTo>
                <a:cubicBezTo>
                  <a:pt x="2979" y="21925"/>
                  <a:pt x="3102" y="19801"/>
                  <a:pt x="5495" y="17407"/>
                </a:cubicBezTo>
                <a:cubicBezTo>
                  <a:pt x="5813" y="17089"/>
                  <a:pt x="6166" y="16810"/>
                  <a:pt x="6542" y="16574"/>
                </a:cubicBezTo>
                <a:lnTo>
                  <a:pt x="7897" y="17929"/>
                </a:lnTo>
                <a:lnTo>
                  <a:pt x="8008" y="18041"/>
                </a:lnTo>
                <a:cubicBezTo>
                  <a:pt x="7891" y="18133"/>
                  <a:pt x="7777" y="18232"/>
                  <a:pt x="7673" y="18338"/>
                </a:cubicBezTo>
                <a:cubicBezTo>
                  <a:pt x="5870" y="20140"/>
                  <a:pt x="5285" y="22848"/>
                  <a:pt x="5642" y="24590"/>
                </a:cubicBezTo>
                <a:cubicBezTo>
                  <a:pt x="5743" y="25096"/>
                  <a:pt x="6140" y="25489"/>
                  <a:pt x="6651" y="25591"/>
                </a:cubicBezTo>
                <a:cubicBezTo>
                  <a:pt x="6966" y="25654"/>
                  <a:pt x="7311" y="25688"/>
                  <a:pt x="7679" y="25688"/>
                </a:cubicBezTo>
                <a:cubicBezTo>
                  <a:pt x="9302" y="25688"/>
                  <a:pt x="11342" y="25056"/>
                  <a:pt x="12806" y="23644"/>
                </a:cubicBezTo>
                <a:cubicBezTo>
                  <a:pt x="12943" y="23513"/>
                  <a:pt x="13070" y="23370"/>
                  <a:pt x="13185" y="23217"/>
                </a:cubicBezTo>
                <a:lnTo>
                  <a:pt x="13304" y="23334"/>
                </a:lnTo>
                <a:lnTo>
                  <a:pt x="13305" y="23335"/>
                </a:lnTo>
                <a:lnTo>
                  <a:pt x="13308" y="23339"/>
                </a:lnTo>
                <a:lnTo>
                  <a:pt x="14642" y="24672"/>
                </a:lnTo>
                <a:cubicBezTo>
                  <a:pt x="14355" y="25147"/>
                  <a:pt x="14007" y="25579"/>
                  <a:pt x="13603" y="25960"/>
                </a:cubicBezTo>
                <a:cubicBezTo>
                  <a:pt x="12227" y="27259"/>
                  <a:pt x="10384" y="28220"/>
                  <a:pt x="8272" y="28742"/>
                </a:cubicBezTo>
                <a:cubicBezTo>
                  <a:pt x="7125" y="29026"/>
                  <a:pt x="5910" y="29171"/>
                  <a:pt x="4758" y="29171"/>
                </a:cubicBezTo>
                <a:cubicBezTo>
                  <a:pt x="4116" y="29171"/>
                  <a:pt x="3494" y="29126"/>
                  <a:pt x="2914" y="29034"/>
                </a:cubicBezTo>
                <a:cubicBezTo>
                  <a:pt x="2674" y="28996"/>
                  <a:pt x="2472" y="28860"/>
                  <a:pt x="2345" y="28650"/>
                </a:cubicBezTo>
                <a:cubicBezTo>
                  <a:pt x="2215" y="28435"/>
                  <a:pt x="2186" y="28176"/>
                  <a:pt x="2268" y="27935"/>
                </a:cubicBezTo>
                <a:cubicBezTo>
                  <a:pt x="2318" y="27785"/>
                  <a:pt x="2366" y="27632"/>
                  <a:pt x="2407" y="27477"/>
                </a:cubicBezTo>
                <a:cubicBezTo>
                  <a:pt x="2475" y="27234"/>
                  <a:pt x="2332" y="26983"/>
                  <a:pt x="2089" y="26915"/>
                </a:cubicBezTo>
                <a:cubicBezTo>
                  <a:pt x="2050" y="26904"/>
                  <a:pt x="2009" y="26899"/>
                  <a:pt x="1970" y="26899"/>
                </a:cubicBezTo>
                <a:cubicBezTo>
                  <a:pt x="1769" y="26899"/>
                  <a:pt x="1585" y="27031"/>
                  <a:pt x="1528" y="27233"/>
                </a:cubicBezTo>
                <a:cubicBezTo>
                  <a:pt x="1490" y="27372"/>
                  <a:pt x="1448" y="27510"/>
                  <a:pt x="1402" y="27642"/>
                </a:cubicBezTo>
                <a:cubicBezTo>
                  <a:pt x="1236" y="28138"/>
                  <a:pt x="1295" y="28677"/>
                  <a:pt x="1566" y="29122"/>
                </a:cubicBezTo>
                <a:cubicBezTo>
                  <a:pt x="1831" y="29558"/>
                  <a:pt x="2271" y="29856"/>
                  <a:pt x="2775" y="29935"/>
                </a:cubicBezTo>
                <a:cubicBezTo>
                  <a:pt x="3412" y="30036"/>
                  <a:pt x="4084" y="30086"/>
                  <a:pt x="4775" y="30086"/>
                </a:cubicBezTo>
                <a:cubicBezTo>
                  <a:pt x="5991" y="30086"/>
                  <a:pt x="7264" y="29932"/>
                  <a:pt x="8493" y="29626"/>
                </a:cubicBezTo>
                <a:cubicBezTo>
                  <a:pt x="10756" y="29066"/>
                  <a:pt x="12742" y="28028"/>
                  <a:pt x="14231" y="26621"/>
                </a:cubicBezTo>
                <a:cubicBezTo>
                  <a:pt x="14661" y="26216"/>
                  <a:pt x="15037" y="25759"/>
                  <a:pt x="15351" y="25259"/>
                </a:cubicBezTo>
                <a:cubicBezTo>
                  <a:pt x="15648" y="25421"/>
                  <a:pt x="15980" y="25504"/>
                  <a:pt x="16313" y="25504"/>
                </a:cubicBezTo>
                <a:cubicBezTo>
                  <a:pt x="16326" y="25504"/>
                  <a:pt x="16343" y="25504"/>
                  <a:pt x="16355" y="25501"/>
                </a:cubicBezTo>
                <a:cubicBezTo>
                  <a:pt x="16674" y="26817"/>
                  <a:pt x="16863" y="28305"/>
                  <a:pt x="16862" y="29558"/>
                </a:cubicBezTo>
                <a:cubicBezTo>
                  <a:pt x="16862" y="30116"/>
                  <a:pt x="17146" y="30623"/>
                  <a:pt x="17620" y="30915"/>
                </a:cubicBezTo>
                <a:cubicBezTo>
                  <a:pt x="17876" y="31071"/>
                  <a:pt x="18162" y="31150"/>
                  <a:pt x="18448" y="31150"/>
                </a:cubicBezTo>
                <a:cubicBezTo>
                  <a:pt x="18692" y="31150"/>
                  <a:pt x="18936" y="31093"/>
                  <a:pt x="19163" y="30976"/>
                </a:cubicBezTo>
                <a:cubicBezTo>
                  <a:pt x="21227" y="29924"/>
                  <a:pt x="22621" y="28367"/>
                  <a:pt x="23198" y="26475"/>
                </a:cubicBezTo>
                <a:cubicBezTo>
                  <a:pt x="23688" y="24866"/>
                  <a:pt x="23531" y="23086"/>
                  <a:pt x="22774" y="21534"/>
                </a:cubicBezTo>
                <a:cubicBezTo>
                  <a:pt x="23399" y="21002"/>
                  <a:pt x="24048" y="20407"/>
                  <a:pt x="24710" y="19747"/>
                </a:cubicBezTo>
                <a:cubicBezTo>
                  <a:pt x="26335" y="18121"/>
                  <a:pt x="27879" y="15734"/>
                  <a:pt x="29055" y="13025"/>
                </a:cubicBezTo>
                <a:cubicBezTo>
                  <a:pt x="29157" y="12793"/>
                  <a:pt x="29051" y="12526"/>
                  <a:pt x="28819" y="12426"/>
                </a:cubicBezTo>
                <a:cubicBezTo>
                  <a:pt x="28760" y="12400"/>
                  <a:pt x="28698" y="12387"/>
                  <a:pt x="28637" y="12387"/>
                </a:cubicBezTo>
                <a:cubicBezTo>
                  <a:pt x="28462" y="12387"/>
                  <a:pt x="28294" y="12490"/>
                  <a:pt x="28220" y="12662"/>
                </a:cubicBezTo>
                <a:cubicBezTo>
                  <a:pt x="27103" y="15230"/>
                  <a:pt x="25589" y="17579"/>
                  <a:pt x="24065" y="19102"/>
                </a:cubicBezTo>
                <a:cubicBezTo>
                  <a:pt x="23325" y="19842"/>
                  <a:pt x="22600" y="20496"/>
                  <a:pt x="21911" y="21071"/>
                </a:cubicBezTo>
                <a:cubicBezTo>
                  <a:pt x="21908" y="21074"/>
                  <a:pt x="21904" y="21077"/>
                  <a:pt x="21901" y="21080"/>
                </a:cubicBezTo>
                <a:cubicBezTo>
                  <a:pt x="21392" y="21504"/>
                  <a:pt x="20903" y="21885"/>
                  <a:pt x="20440" y="22226"/>
                </a:cubicBezTo>
                <a:lnTo>
                  <a:pt x="12019" y="13805"/>
                </a:lnTo>
                <a:lnTo>
                  <a:pt x="9007" y="10793"/>
                </a:lnTo>
                <a:cubicBezTo>
                  <a:pt x="9347" y="10331"/>
                  <a:pt x="9727" y="9840"/>
                  <a:pt x="10151" y="9332"/>
                </a:cubicBezTo>
                <a:cubicBezTo>
                  <a:pt x="10154" y="9327"/>
                  <a:pt x="10157" y="9326"/>
                  <a:pt x="10158" y="9323"/>
                </a:cubicBezTo>
                <a:cubicBezTo>
                  <a:pt x="10733" y="8633"/>
                  <a:pt x="11389" y="7909"/>
                  <a:pt x="12129" y="7169"/>
                </a:cubicBezTo>
                <a:cubicBezTo>
                  <a:pt x="13655" y="5642"/>
                  <a:pt x="16007" y="4125"/>
                  <a:pt x="18581" y="3008"/>
                </a:cubicBezTo>
                <a:cubicBezTo>
                  <a:pt x="19859" y="2454"/>
                  <a:pt x="21162" y="2006"/>
                  <a:pt x="22468" y="1667"/>
                </a:cubicBezTo>
                <a:cubicBezTo>
                  <a:pt x="23302" y="2757"/>
                  <a:pt x="24496" y="4228"/>
                  <a:pt x="25751" y="5483"/>
                </a:cubicBezTo>
                <a:cubicBezTo>
                  <a:pt x="27004" y="6738"/>
                  <a:pt x="28477" y="7932"/>
                  <a:pt x="29567" y="8766"/>
                </a:cubicBezTo>
                <a:cubicBezTo>
                  <a:pt x="29402" y="9399"/>
                  <a:pt x="29211" y="10033"/>
                  <a:pt x="28993" y="10667"/>
                </a:cubicBezTo>
                <a:cubicBezTo>
                  <a:pt x="28911" y="10906"/>
                  <a:pt x="29039" y="11165"/>
                  <a:pt x="29278" y="11247"/>
                </a:cubicBezTo>
                <a:cubicBezTo>
                  <a:pt x="29326" y="11263"/>
                  <a:pt x="29376" y="11271"/>
                  <a:pt x="29424" y="11271"/>
                </a:cubicBezTo>
                <a:cubicBezTo>
                  <a:pt x="29614" y="11271"/>
                  <a:pt x="29791" y="11152"/>
                  <a:pt x="29856" y="10962"/>
                </a:cubicBezTo>
                <a:cubicBezTo>
                  <a:pt x="30701" y="8501"/>
                  <a:pt x="31162" y="6047"/>
                  <a:pt x="31232" y="3667"/>
                </a:cubicBezTo>
                <a:cubicBezTo>
                  <a:pt x="31259" y="2680"/>
                  <a:pt x="30887" y="1749"/>
                  <a:pt x="30186" y="1047"/>
                </a:cubicBezTo>
                <a:cubicBezTo>
                  <a:pt x="29509" y="370"/>
                  <a:pt x="28620" y="1"/>
                  <a:pt x="27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>
            <a:extLst>
              <a:ext uri="{FF2B5EF4-FFF2-40B4-BE49-F238E27FC236}">
                <a16:creationId xmlns:a16="http://schemas.microsoft.com/office/drawing/2014/main" id="{C490192E-AB0D-E04B-AC30-F9F7C28E07A7}"/>
              </a:ext>
            </a:extLst>
          </p:cNvPr>
          <p:cNvSpPr/>
          <p:nvPr/>
        </p:nvSpPr>
        <p:spPr>
          <a:xfrm>
            <a:off x="6947916" y="1428089"/>
            <a:ext cx="535356" cy="530068"/>
          </a:xfrm>
          <a:custGeom>
            <a:avLst/>
            <a:gdLst/>
            <a:ahLst/>
            <a:cxnLst/>
            <a:rect l="l" t="t" r="r" b="b"/>
            <a:pathLst>
              <a:path w="31473" h="31153" extrusionOk="0">
                <a:moveTo>
                  <a:pt x="15550" y="7587"/>
                </a:moveTo>
                <a:cubicBezTo>
                  <a:pt x="15433" y="7587"/>
                  <a:pt x="15316" y="7632"/>
                  <a:pt x="15227" y="7721"/>
                </a:cubicBezTo>
                <a:cubicBezTo>
                  <a:pt x="15047" y="7898"/>
                  <a:pt x="15047" y="8189"/>
                  <a:pt x="15225" y="8366"/>
                </a:cubicBezTo>
                <a:lnTo>
                  <a:pt x="16848" y="9990"/>
                </a:lnTo>
                <a:cubicBezTo>
                  <a:pt x="16937" y="10078"/>
                  <a:pt x="17055" y="10123"/>
                  <a:pt x="17172" y="10123"/>
                </a:cubicBezTo>
                <a:cubicBezTo>
                  <a:pt x="17290" y="10123"/>
                  <a:pt x="17405" y="10078"/>
                  <a:pt x="17496" y="9990"/>
                </a:cubicBezTo>
                <a:cubicBezTo>
                  <a:pt x="17673" y="9811"/>
                  <a:pt x="17673" y="9522"/>
                  <a:pt x="17496" y="9344"/>
                </a:cubicBezTo>
                <a:lnTo>
                  <a:pt x="15872" y="7721"/>
                </a:lnTo>
                <a:cubicBezTo>
                  <a:pt x="15783" y="7632"/>
                  <a:pt x="15667" y="7587"/>
                  <a:pt x="15550" y="7587"/>
                </a:cubicBezTo>
                <a:close/>
                <a:moveTo>
                  <a:pt x="20670" y="4863"/>
                </a:moveTo>
                <a:cubicBezTo>
                  <a:pt x="20553" y="4863"/>
                  <a:pt x="20437" y="4907"/>
                  <a:pt x="20347" y="4997"/>
                </a:cubicBezTo>
                <a:cubicBezTo>
                  <a:pt x="20169" y="5174"/>
                  <a:pt x="20169" y="5464"/>
                  <a:pt x="20347" y="5641"/>
                </a:cubicBezTo>
                <a:lnTo>
                  <a:pt x="25510" y="10804"/>
                </a:lnTo>
                <a:cubicBezTo>
                  <a:pt x="25600" y="10894"/>
                  <a:pt x="25716" y="10939"/>
                  <a:pt x="25834" y="10939"/>
                </a:cubicBezTo>
                <a:cubicBezTo>
                  <a:pt x="25951" y="10939"/>
                  <a:pt x="26066" y="10894"/>
                  <a:pt x="26156" y="10804"/>
                </a:cubicBezTo>
                <a:cubicBezTo>
                  <a:pt x="26335" y="10627"/>
                  <a:pt x="26335" y="10337"/>
                  <a:pt x="26156" y="10159"/>
                </a:cubicBezTo>
                <a:lnTo>
                  <a:pt x="20994" y="4997"/>
                </a:lnTo>
                <a:cubicBezTo>
                  <a:pt x="20904" y="4907"/>
                  <a:pt x="20787" y="4863"/>
                  <a:pt x="20670" y="4863"/>
                </a:cubicBezTo>
                <a:close/>
                <a:moveTo>
                  <a:pt x="8387" y="9713"/>
                </a:moveTo>
                <a:cubicBezTo>
                  <a:pt x="8519" y="9713"/>
                  <a:pt x="8643" y="9742"/>
                  <a:pt x="8756" y="9795"/>
                </a:cubicBezTo>
                <a:lnTo>
                  <a:pt x="7403" y="11146"/>
                </a:lnTo>
                <a:lnTo>
                  <a:pt x="4632" y="11146"/>
                </a:lnTo>
                <a:lnTo>
                  <a:pt x="4895" y="10326"/>
                </a:lnTo>
                <a:cubicBezTo>
                  <a:pt x="5012" y="9958"/>
                  <a:pt x="5351" y="9713"/>
                  <a:pt x="5735" y="9713"/>
                </a:cubicBezTo>
                <a:close/>
                <a:moveTo>
                  <a:pt x="8315" y="17066"/>
                </a:moveTo>
                <a:cubicBezTo>
                  <a:pt x="7452" y="17066"/>
                  <a:pt x="6748" y="17767"/>
                  <a:pt x="6748" y="18632"/>
                </a:cubicBezTo>
                <a:cubicBezTo>
                  <a:pt x="6748" y="18884"/>
                  <a:pt x="6952" y="19088"/>
                  <a:pt x="7204" y="19088"/>
                </a:cubicBezTo>
                <a:cubicBezTo>
                  <a:pt x="7455" y="19088"/>
                  <a:pt x="7659" y="18884"/>
                  <a:pt x="7659" y="18632"/>
                </a:cubicBezTo>
                <a:cubicBezTo>
                  <a:pt x="7659" y="18272"/>
                  <a:pt x="7953" y="17979"/>
                  <a:pt x="8312" y="17979"/>
                </a:cubicBezTo>
                <a:cubicBezTo>
                  <a:pt x="8672" y="17979"/>
                  <a:pt x="8965" y="18272"/>
                  <a:pt x="8965" y="18632"/>
                </a:cubicBezTo>
                <a:cubicBezTo>
                  <a:pt x="8965" y="18884"/>
                  <a:pt x="9170" y="19088"/>
                  <a:pt x="9421" y="19088"/>
                </a:cubicBezTo>
                <a:cubicBezTo>
                  <a:pt x="9672" y="19088"/>
                  <a:pt x="9877" y="18884"/>
                  <a:pt x="9877" y="18632"/>
                </a:cubicBezTo>
                <a:cubicBezTo>
                  <a:pt x="9881" y="17767"/>
                  <a:pt x="9177" y="17066"/>
                  <a:pt x="8315" y="17066"/>
                </a:cubicBezTo>
                <a:close/>
                <a:moveTo>
                  <a:pt x="18236" y="17066"/>
                </a:moveTo>
                <a:cubicBezTo>
                  <a:pt x="17373" y="17066"/>
                  <a:pt x="16669" y="17767"/>
                  <a:pt x="16669" y="18632"/>
                </a:cubicBezTo>
                <a:cubicBezTo>
                  <a:pt x="16669" y="18884"/>
                  <a:pt x="16874" y="19088"/>
                  <a:pt x="17125" y="19088"/>
                </a:cubicBezTo>
                <a:cubicBezTo>
                  <a:pt x="17376" y="19088"/>
                  <a:pt x="17581" y="18884"/>
                  <a:pt x="17581" y="18632"/>
                </a:cubicBezTo>
                <a:cubicBezTo>
                  <a:pt x="17581" y="18272"/>
                  <a:pt x="17874" y="17979"/>
                  <a:pt x="18233" y="17979"/>
                </a:cubicBezTo>
                <a:cubicBezTo>
                  <a:pt x="18593" y="17979"/>
                  <a:pt x="18887" y="18272"/>
                  <a:pt x="18887" y="18632"/>
                </a:cubicBezTo>
                <a:cubicBezTo>
                  <a:pt x="18887" y="18884"/>
                  <a:pt x="19091" y="19088"/>
                  <a:pt x="19342" y="19088"/>
                </a:cubicBezTo>
                <a:cubicBezTo>
                  <a:pt x="19594" y="19088"/>
                  <a:pt x="19798" y="18884"/>
                  <a:pt x="19798" y="18632"/>
                </a:cubicBezTo>
                <a:cubicBezTo>
                  <a:pt x="19803" y="17767"/>
                  <a:pt x="19100" y="17066"/>
                  <a:pt x="18236" y="17066"/>
                </a:cubicBezTo>
                <a:close/>
                <a:moveTo>
                  <a:pt x="12097" y="19470"/>
                </a:moveTo>
                <a:cubicBezTo>
                  <a:pt x="11991" y="19470"/>
                  <a:pt x="11885" y="19507"/>
                  <a:pt x="11799" y="19583"/>
                </a:cubicBezTo>
                <a:cubicBezTo>
                  <a:pt x="11610" y="19749"/>
                  <a:pt x="11588" y="20037"/>
                  <a:pt x="11755" y="20226"/>
                </a:cubicBezTo>
                <a:cubicBezTo>
                  <a:pt x="12139" y="20668"/>
                  <a:pt x="12693" y="20919"/>
                  <a:pt x="13276" y="20919"/>
                </a:cubicBezTo>
                <a:cubicBezTo>
                  <a:pt x="13859" y="20919"/>
                  <a:pt x="14414" y="20668"/>
                  <a:pt x="14797" y="20226"/>
                </a:cubicBezTo>
                <a:cubicBezTo>
                  <a:pt x="14962" y="20037"/>
                  <a:pt x="14941" y="19749"/>
                  <a:pt x="14752" y="19583"/>
                </a:cubicBezTo>
                <a:cubicBezTo>
                  <a:pt x="14666" y="19507"/>
                  <a:pt x="14559" y="19470"/>
                  <a:pt x="14453" y="19470"/>
                </a:cubicBezTo>
                <a:cubicBezTo>
                  <a:pt x="14325" y="19470"/>
                  <a:pt x="14198" y="19524"/>
                  <a:pt x="14108" y="19627"/>
                </a:cubicBezTo>
                <a:cubicBezTo>
                  <a:pt x="13900" y="19869"/>
                  <a:pt x="13594" y="20007"/>
                  <a:pt x="13276" y="20007"/>
                </a:cubicBezTo>
                <a:cubicBezTo>
                  <a:pt x="12957" y="20007"/>
                  <a:pt x="12654" y="19869"/>
                  <a:pt x="12442" y="19627"/>
                </a:cubicBezTo>
                <a:cubicBezTo>
                  <a:pt x="12351" y="19524"/>
                  <a:pt x="12224" y="19470"/>
                  <a:pt x="12097" y="19470"/>
                </a:cubicBezTo>
                <a:close/>
                <a:moveTo>
                  <a:pt x="23916" y="12063"/>
                </a:moveTo>
                <a:cubicBezTo>
                  <a:pt x="24867" y="12063"/>
                  <a:pt x="25637" y="12835"/>
                  <a:pt x="25637" y="13783"/>
                </a:cubicBezTo>
                <a:lnTo>
                  <a:pt x="25637" y="25581"/>
                </a:lnTo>
                <a:lnTo>
                  <a:pt x="910" y="25581"/>
                </a:lnTo>
                <a:lnTo>
                  <a:pt x="910" y="13783"/>
                </a:lnTo>
                <a:cubicBezTo>
                  <a:pt x="910" y="12835"/>
                  <a:pt x="1682" y="12063"/>
                  <a:pt x="2631" y="12063"/>
                </a:cubicBezTo>
                <a:close/>
                <a:moveTo>
                  <a:pt x="19891" y="1"/>
                </a:moveTo>
                <a:cubicBezTo>
                  <a:pt x="19064" y="1"/>
                  <a:pt x="18237" y="316"/>
                  <a:pt x="17608" y="946"/>
                </a:cubicBezTo>
                <a:lnTo>
                  <a:pt x="9424" y="9129"/>
                </a:lnTo>
                <a:cubicBezTo>
                  <a:pt x="9126" y="8917"/>
                  <a:pt x="8766" y="8799"/>
                  <a:pt x="8390" y="8799"/>
                </a:cubicBezTo>
                <a:lnTo>
                  <a:pt x="5737" y="8799"/>
                </a:lnTo>
                <a:cubicBezTo>
                  <a:pt x="4954" y="8799"/>
                  <a:pt x="4266" y="9300"/>
                  <a:pt x="4027" y="10047"/>
                </a:cubicBezTo>
                <a:lnTo>
                  <a:pt x="3674" y="11146"/>
                </a:lnTo>
                <a:lnTo>
                  <a:pt x="2634" y="11146"/>
                </a:lnTo>
                <a:cubicBezTo>
                  <a:pt x="1183" y="11146"/>
                  <a:pt x="0" y="12328"/>
                  <a:pt x="0" y="13781"/>
                </a:cubicBezTo>
                <a:lnTo>
                  <a:pt x="0" y="27687"/>
                </a:lnTo>
                <a:cubicBezTo>
                  <a:pt x="0" y="29177"/>
                  <a:pt x="949" y="30497"/>
                  <a:pt x="2362" y="30973"/>
                </a:cubicBezTo>
                <a:cubicBezTo>
                  <a:pt x="2410" y="30989"/>
                  <a:pt x="2459" y="30997"/>
                  <a:pt x="2507" y="30997"/>
                </a:cubicBezTo>
                <a:cubicBezTo>
                  <a:pt x="2697" y="30997"/>
                  <a:pt x="2876" y="30876"/>
                  <a:pt x="2938" y="30685"/>
                </a:cubicBezTo>
                <a:cubicBezTo>
                  <a:pt x="3019" y="30447"/>
                  <a:pt x="2890" y="30187"/>
                  <a:pt x="2651" y="30108"/>
                </a:cubicBezTo>
                <a:cubicBezTo>
                  <a:pt x="1611" y="29759"/>
                  <a:pt x="912" y="28785"/>
                  <a:pt x="912" y="27688"/>
                </a:cubicBezTo>
                <a:lnTo>
                  <a:pt x="912" y="26494"/>
                </a:lnTo>
                <a:lnTo>
                  <a:pt x="25639" y="26494"/>
                </a:lnTo>
                <a:lnTo>
                  <a:pt x="25639" y="27688"/>
                </a:lnTo>
                <a:cubicBezTo>
                  <a:pt x="25639" y="29096"/>
                  <a:pt x="24493" y="30240"/>
                  <a:pt x="23085" y="30240"/>
                </a:cubicBezTo>
                <a:lnTo>
                  <a:pt x="4676" y="30240"/>
                </a:lnTo>
                <a:cubicBezTo>
                  <a:pt x="4423" y="30240"/>
                  <a:pt x="4219" y="30444"/>
                  <a:pt x="4219" y="30697"/>
                </a:cubicBezTo>
                <a:cubicBezTo>
                  <a:pt x="4219" y="30948"/>
                  <a:pt x="4423" y="31153"/>
                  <a:pt x="4676" y="31153"/>
                </a:cubicBezTo>
                <a:lnTo>
                  <a:pt x="23085" y="31153"/>
                </a:lnTo>
                <a:cubicBezTo>
                  <a:pt x="24997" y="31153"/>
                  <a:pt x="26552" y="29597"/>
                  <a:pt x="26552" y="27687"/>
                </a:cubicBezTo>
                <a:lnTo>
                  <a:pt x="26552" y="17201"/>
                </a:lnTo>
                <a:lnTo>
                  <a:pt x="30210" y="13544"/>
                </a:lnTo>
                <a:cubicBezTo>
                  <a:pt x="31359" y="12393"/>
                  <a:pt x="31472" y="10559"/>
                  <a:pt x="30470" y="9275"/>
                </a:cubicBezTo>
                <a:cubicBezTo>
                  <a:pt x="30381" y="9160"/>
                  <a:pt x="30246" y="9100"/>
                  <a:pt x="30110" y="9100"/>
                </a:cubicBezTo>
                <a:cubicBezTo>
                  <a:pt x="30012" y="9100"/>
                  <a:pt x="29913" y="9131"/>
                  <a:pt x="29830" y="9197"/>
                </a:cubicBezTo>
                <a:cubicBezTo>
                  <a:pt x="29630" y="9351"/>
                  <a:pt x="29595" y="9639"/>
                  <a:pt x="29750" y="9839"/>
                </a:cubicBezTo>
                <a:cubicBezTo>
                  <a:pt x="30469" y="10757"/>
                  <a:pt x="30387" y="12074"/>
                  <a:pt x="29561" y="12900"/>
                </a:cubicBezTo>
                <a:lnTo>
                  <a:pt x="26549" y="15913"/>
                </a:lnTo>
                <a:lnTo>
                  <a:pt x="26549" y="13783"/>
                </a:lnTo>
                <a:cubicBezTo>
                  <a:pt x="26549" y="12331"/>
                  <a:pt x="25368" y="11149"/>
                  <a:pt x="23915" y="11149"/>
                </a:cubicBezTo>
                <a:lnTo>
                  <a:pt x="22135" y="11149"/>
                </a:lnTo>
                <a:cubicBezTo>
                  <a:pt x="22132" y="11034"/>
                  <a:pt x="22090" y="10921"/>
                  <a:pt x="22002" y="10831"/>
                </a:cubicBezTo>
                <a:lnTo>
                  <a:pt x="17379" y="6209"/>
                </a:lnTo>
                <a:cubicBezTo>
                  <a:pt x="17291" y="6120"/>
                  <a:pt x="17174" y="6076"/>
                  <a:pt x="17057" y="6076"/>
                </a:cubicBezTo>
                <a:cubicBezTo>
                  <a:pt x="16941" y="6076"/>
                  <a:pt x="16824" y="6120"/>
                  <a:pt x="16735" y="6209"/>
                </a:cubicBezTo>
                <a:cubicBezTo>
                  <a:pt x="16557" y="6388"/>
                  <a:pt x="16557" y="6677"/>
                  <a:pt x="16735" y="6854"/>
                </a:cubicBezTo>
                <a:lnTo>
                  <a:pt x="21027" y="11148"/>
                </a:lnTo>
                <a:lnTo>
                  <a:pt x="19299" y="11148"/>
                </a:lnTo>
                <a:lnTo>
                  <a:pt x="19020" y="10869"/>
                </a:lnTo>
                <a:cubicBezTo>
                  <a:pt x="18931" y="10780"/>
                  <a:pt x="18815" y="10735"/>
                  <a:pt x="18698" y="10735"/>
                </a:cubicBezTo>
                <a:cubicBezTo>
                  <a:pt x="18581" y="10735"/>
                  <a:pt x="18464" y="10780"/>
                  <a:pt x="18375" y="10869"/>
                </a:cubicBezTo>
                <a:cubicBezTo>
                  <a:pt x="18298" y="10946"/>
                  <a:pt x="18254" y="11045"/>
                  <a:pt x="18245" y="11148"/>
                </a:cubicBezTo>
                <a:lnTo>
                  <a:pt x="16279" y="11148"/>
                </a:lnTo>
                <a:lnTo>
                  <a:pt x="14363" y="9230"/>
                </a:lnTo>
                <a:cubicBezTo>
                  <a:pt x="14273" y="9142"/>
                  <a:pt x="14157" y="9097"/>
                  <a:pt x="14040" y="9097"/>
                </a:cubicBezTo>
                <a:cubicBezTo>
                  <a:pt x="13923" y="9097"/>
                  <a:pt x="13806" y="9142"/>
                  <a:pt x="13716" y="9230"/>
                </a:cubicBezTo>
                <a:cubicBezTo>
                  <a:pt x="13539" y="9409"/>
                  <a:pt x="13539" y="9698"/>
                  <a:pt x="13716" y="9876"/>
                </a:cubicBezTo>
                <a:lnTo>
                  <a:pt x="14988" y="11148"/>
                </a:lnTo>
                <a:lnTo>
                  <a:pt x="13258" y="11148"/>
                </a:lnTo>
                <a:lnTo>
                  <a:pt x="12851" y="10741"/>
                </a:lnTo>
                <a:cubicBezTo>
                  <a:pt x="12762" y="10651"/>
                  <a:pt x="12645" y="10607"/>
                  <a:pt x="12528" y="10607"/>
                </a:cubicBezTo>
                <a:cubicBezTo>
                  <a:pt x="12411" y="10607"/>
                  <a:pt x="12294" y="10651"/>
                  <a:pt x="12206" y="10741"/>
                </a:cubicBezTo>
                <a:cubicBezTo>
                  <a:pt x="12095" y="10850"/>
                  <a:pt x="12052" y="11004"/>
                  <a:pt x="12080" y="11148"/>
                </a:cubicBezTo>
                <a:lnTo>
                  <a:pt x="8696" y="11148"/>
                </a:lnTo>
                <a:lnTo>
                  <a:pt x="18253" y="1591"/>
                </a:lnTo>
                <a:cubicBezTo>
                  <a:pt x="18704" y="1139"/>
                  <a:pt x="19298" y="912"/>
                  <a:pt x="19891" y="912"/>
                </a:cubicBezTo>
                <a:cubicBezTo>
                  <a:pt x="20484" y="912"/>
                  <a:pt x="21078" y="1139"/>
                  <a:pt x="21530" y="1591"/>
                </a:cubicBezTo>
                <a:lnTo>
                  <a:pt x="28250" y="8311"/>
                </a:lnTo>
                <a:cubicBezTo>
                  <a:pt x="28338" y="8400"/>
                  <a:pt x="28455" y="8444"/>
                  <a:pt x="28572" y="8444"/>
                </a:cubicBezTo>
                <a:cubicBezTo>
                  <a:pt x="28689" y="8444"/>
                  <a:pt x="28806" y="8400"/>
                  <a:pt x="28895" y="8311"/>
                </a:cubicBezTo>
                <a:cubicBezTo>
                  <a:pt x="29073" y="8133"/>
                  <a:pt x="29073" y="7844"/>
                  <a:pt x="28895" y="7667"/>
                </a:cubicBezTo>
                <a:lnTo>
                  <a:pt x="22174" y="946"/>
                </a:lnTo>
                <a:cubicBezTo>
                  <a:pt x="21545" y="316"/>
                  <a:pt x="20717" y="1"/>
                  <a:pt x="19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>
            <a:extLst>
              <a:ext uri="{FF2B5EF4-FFF2-40B4-BE49-F238E27FC236}">
                <a16:creationId xmlns:a16="http://schemas.microsoft.com/office/drawing/2014/main" id="{BD2994CB-EFD9-C70E-1F25-59A573B6EE0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62611" y="2905733"/>
            <a:ext cx="2590366" cy="145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Efficiently tracks student attendance in educational institutions, reducing the time spent on manual record-keeping</a:t>
            </a:r>
          </a:p>
        </p:txBody>
      </p:sp>
      <p:sp>
        <p:nvSpPr>
          <p:cNvPr id="507" name="Google Shape;507;p33">
            <a:extLst>
              <a:ext uri="{FF2B5EF4-FFF2-40B4-BE49-F238E27FC236}">
                <a16:creationId xmlns:a16="http://schemas.microsoft.com/office/drawing/2014/main" id="{0BE6DE4B-4598-3DA8-A3B9-D79A371F1F8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160394" y="2156853"/>
            <a:ext cx="1744443" cy="70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Classroom Attendance</a:t>
            </a:r>
            <a:endParaRPr dirty="0"/>
          </a:p>
        </p:txBody>
      </p:sp>
      <p:sp>
        <p:nvSpPr>
          <p:cNvPr id="508" name="Google Shape;508;p33">
            <a:extLst>
              <a:ext uri="{FF2B5EF4-FFF2-40B4-BE49-F238E27FC236}">
                <a16:creationId xmlns:a16="http://schemas.microsoft.com/office/drawing/2014/main" id="{3AF497E2-4F70-DEA0-75DF-AD54888F092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37418" y="2881534"/>
            <a:ext cx="2356352" cy="1187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Suitable for virtual classrooms, automating attendance in an online setting.</a:t>
            </a:r>
          </a:p>
        </p:txBody>
      </p:sp>
      <p:sp>
        <p:nvSpPr>
          <p:cNvPr id="509" name="Google Shape;509;p33">
            <a:extLst>
              <a:ext uri="{FF2B5EF4-FFF2-40B4-BE49-F238E27FC236}">
                <a16:creationId xmlns:a16="http://schemas.microsoft.com/office/drawing/2014/main" id="{A1D969C3-E35C-0405-08E0-B54F7B559B9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57208" y="2162914"/>
            <a:ext cx="2046934" cy="742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Online/Hybrid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2471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2"/>
          <p:cNvGrpSpPr/>
          <p:nvPr/>
        </p:nvGrpSpPr>
        <p:grpSpPr>
          <a:xfrm>
            <a:off x="2345350" y="1389588"/>
            <a:ext cx="798400" cy="791325"/>
            <a:chOff x="916275" y="2357800"/>
            <a:chExt cx="798400" cy="791325"/>
          </a:xfrm>
        </p:grpSpPr>
        <p:sp>
          <p:nvSpPr>
            <p:cNvPr id="468" name="Google Shape;468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</a:t>
            </a:r>
          </a:p>
        </p:txBody>
      </p:sp>
      <p:sp>
        <p:nvSpPr>
          <p:cNvPr id="471" name="Google Shape;471;p32"/>
          <p:cNvSpPr txBox="1">
            <a:spLocks noGrp="1"/>
          </p:cNvSpPr>
          <p:nvPr>
            <p:ph type="subTitle" idx="3"/>
          </p:nvPr>
        </p:nvSpPr>
        <p:spPr>
          <a:xfrm>
            <a:off x="1355824" y="2934830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Useful for managing large conferences, seminars, and events by automating participant tracking.</a:t>
            </a:r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4987057" y="2934830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Applicable in remote working environments to monitor employee attendance efficiently</a:t>
            </a:r>
          </a:p>
        </p:txBody>
      </p:sp>
      <p:sp>
        <p:nvSpPr>
          <p:cNvPr id="473" name="Google Shape;473;p32"/>
          <p:cNvSpPr txBox="1">
            <a:spLocks noGrp="1"/>
          </p:cNvSpPr>
          <p:nvPr>
            <p:ph type="subTitle" idx="1"/>
          </p:nvPr>
        </p:nvSpPr>
        <p:spPr>
          <a:xfrm>
            <a:off x="1290745" y="2464205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Event Management</a:t>
            </a:r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2"/>
          </p:nvPr>
        </p:nvSpPr>
        <p:spPr>
          <a:xfrm>
            <a:off x="5345716" y="2334146"/>
            <a:ext cx="2190281" cy="6878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Remote Work Monitoring</a:t>
            </a:r>
            <a:endParaRPr dirty="0"/>
          </a:p>
        </p:txBody>
      </p:sp>
      <p:sp>
        <p:nvSpPr>
          <p:cNvPr id="475" name="Google Shape;475;p32"/>
          <p:cNvSpPr/>
          <p:nvPr/>
        </p:nvSpPr>
        <p:spPr>
          <a:xfrm>
            <a:off x="4945625" y="102075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>
            <a:off x="6000225" y="1389588"/>
            <a:ext cx="798400" cy="791325"/>
            <a:chOff x="916275" y="2357800"/>
            <a:chExt cx="798400" cy="791325"/>
          </a:xfrm>
        </p:grpSpPr>
        <p:sp>
          <p:nvSpPr>
            <p:cNvPr id="477" name="Google Shape;477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>
            <a:off x="429288" y="4145433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2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6194424" y="1527699"/>
            <a:ext cx="492867" cy="540124"/>
          </a:xfrm>
          <a:custGeom>
            <a:avLst/>
            <a:gdLst/>
            <a:ahLst/>
            <a:cxnLst/>
            <a:rect l="l" t="t" r="r" b="b"/>
            <a:pathLst>
              <a:path w="28436" h="31158" extrusionOk="0">
                <a:moveTo>
                  <a:pt x="20560" y="5600"/>
                </a:moveTo>
                <a:cubicBezTo>
                  <a:pt x="20443" y="5600"/>
                  <a:pt x="20327" y="5645"/>
                  <a:pt x="20238" y="5734"/>
                </a:cubicBezTo>
                <a:cubicBezTo>
                  <a:pt x="20059" y="5911"/>
                  <a:pt x="20059" y="6200"/>
                  <a:pt x="20238" y="6379"/>
                </a:cubicBezTo>
                <a:lnTo>
                  <a:pt x="20551" y="6692"/>
                </a:lnTo>
                <a:cubicBezTo>
                  <a:pt x="20641" y="6782"/>
                  <a:pt x="20759" y="6827"/>
                  <a:pt x="20875" y="6827"/>
                </a:cubicBezTo>
                <a:cubicBezTo>
                  <a:pt x="20993" y="6827"/>
                  <a:pt x="21108" y="6782"/>
                  <a:pt x="21199" y="6692"/>
                </a:cubicBezTo>
                <a:cubicBezTo>
                  <a:pt x="21376" y="6515"/>
                  <a:pt x="21376" y="6225"/>
                  <a:pt x="21199" y="6048"/>
                </a:cubicBezTo>
                <a:lnTo>
                  <a:pt x="20883" y="5734"/>
                </a:lnTo>
                <a:cubicBezTo>
                  <a:pt x="20794" y="5645"/>
                  <a:pt x="20677" y="5600"/>
                  <a:pt x="20560" y="5600"/>
                </a:cubicBezTo>
                <a:close/>
                <a:moveTo>
                  <a:pt x="14895" y="918"/>
                </a:moveTo>
                <a:cubicBezTo>
                  <a:pt x="15402" y="918"/>
                  <a:pt x="15880" y="1118"/>
                  <a:pt x="16241" y="1475"/>
                </a:cubicBezTo>
                <a:lnTo>
                  <a:pt x="18450" y="3685"/>
                </a:lnTo>
                <a:cubicBezTo>
                  <a:pt x="18137" y="3880"/>
                  <a:pt x="17845" y="4110"/>
                  <a:pt x="17577" y="4377"/>
                </a:cubicBezTo>
                <a:lnTo>
                  <a:pt x="15092" y="6863"/>
                </a:lnTo>
                <a:cubicBezTo>
                  <a:pt x="14825" y="7130"/>
                  <a:pt x="14594" y="7423"/>
                  <a:pt x="14399" y="7735"/>
                </a:cubicBezTo>
                <a:lnTo>
                  <a:pt x="13059" y="6394"/>
                </a:lnTo>
                <a:lnTo>
                  <a:pt x="13058" y="6393"/>
                </a:lnTo>
                <a:lnTo>
                  <a:pt x="12189" y="5524"/>
                </a:lnTo>
                <a:cubicBezTo>
                  <a:pt x="11447" y="4782"/>
                  <a:pt x="11447" y="3574"/>
                  <a:pt x="12189" y="2836"/>
                </a:cubicBezTo>
                <a:lnTo>
                  <a:pt x="13550" y="1475"/>
                </a:lnTo>
                <a:cubicBezTo>
                  <a:pt x="13910" y="1115"/>
                  <a:pt x="14387" y="918"/>
                  <a:pt x="14895" y="918"/>
                </a:cubicBezTo>
                <a:close/>
                <a:moveTo>
                  <a:pt x="19492" y="7324"/>
                </a:moveTo>
                <a:cubicBezTo>
                  <a:pt x="19482" y="7324"/>
                  <a:pt x="19472" y="7324"/>
                  <a:pt x="19462" y="7325"/>
                </a:cubicBezTo>
                <a:cubicBezTo>
                  <a:pt x="19210" y="7342"/>
                  <a:pt x="19021" y="7560"/>
                  <a:pt x="19038" y="7811"/>
                </a:cubicBezTo>
                <a:cubicBezTo>
                  <a:pt x="19048" y="7949"/>
                  <a:pt x="18997" y="8085"/>
                  <a:pt x="18898" y="8183"/>
                </a:cubicBezTo>
                <a:cubicBezTo>
                  <a:pt x="18808" y="8274"/>
                  <a:pt x="18684" y="8325"/>
                  <a:pt x="18557" y="8325"/>
                </a:cubicBezTo>
                <a:cubicBezTo>
                  <a:pt x="18547" y="8325"/>
                  <a:pt x="18537" y="8325"/>
                  <a:pt x="18526" y="8324"/>
                </a:cubicBezTo>
                <a:cubicBezTo>
                  <a:pt x="18516" y="8323"/>
                  <a:pt x="18505" y="8323"/>
                  <a:pt x="18495" y="8323"/>
                </a:cubicBezTo>
                <a:cubicBezTo>
                  <a:pt x="18256" y="8323"/>
                  <a:pt x="18056" y="8507"/>
                  <a:pt x="18039" y="8748"/>
                </a:cubicBezTo>
                <a:cubicBezTo>
                  <a:pt x="18022" y="8999"/>
                  <a:pt x="18211" y="9217"/>
                  <a:pt x="18463" y="9234"/>
                </a:cubicBezTo>
                <a:cubicBezTo>
                  <a:pt x="18496" y="9235"/>
                  <a:pt x="18528" y="9238"/>
                  <a:pt x="18559" y="9238"/>
                </a:cubicBezTo>
                <a:cubicBezTo>
                  <a:pt x="18929" y="9238"/>
                  <a:pt x="19283" y="9091"/>
                  <a:pt x="19545" y="8831"/>
                </a:cubicBezTo>
                <a:cubicBezTo>
                  <a:pt x="19829" y="8546"/>
                  <a:pt x="19976" y="8151"/>
                  <a:pt x="19950" y="7750"/>
                </a:cubicBezTo>
                <a:cubicBezTo>
                  <a:pt x="19932" y="7508"/>
                  <a:pt x="19732" y="7324"/>
                  <a:pt x="19492" y="7324"/>
                </a:cubicBezTo>
                <a:close/>
                <a:moveTo>
                  <a:pt x="16773" y="9387"/>
                </a:moveTo>
                <a:cubicBezTo>
                  <a:pt x="16656" y="9387"/>
                  <a:pt x="16539" y="9432"/>
                  <a:pt x="16450" y="9521"/>
                </a:cubicBezTo>
                <a:cubicBezTo>
                  <a:pt x="16272" y="9700"/>
                  <a:pt x="16272" y="9989"/>
                  <a:pt x="16450" y="10166"/>
                </a:cubicBezTo>
                <a:lnTo>
                  <a:pt x="16764" y="10481"/>
                </a:lnTo>
                <a:cubicBezTo>
                  <a:pt x="16854" y="10569"/>
                  <a:pt x="16970" y="10614"/>
                  <a:pt x="17088" y="10614"/>
                </a:cubicBezTo>
                <a:cubicBezTo>
                  <a:pt x="17205" y="10614"/>
                  <a:pt x="17320" y="10569"/>
                  <a:pt x="17411" y="10481"/>
                </a:cubicBezTo>
                <a:cubicBezTo>
                  <a:pt x="17589" y="10302"/>
                  <a:pt x="17589" y="10013"/>
                  <a:pt x="17411" y="9835"/>
                </a:cubicBezTo>
                <a:lnTo>
                  <a:pt x="17096" y="9521"/>
                </a:lnTo>
                <a:cubicBezTo>
                  <a:pt x="17007" y="9432"/>
                  <a:pt x="16890" y="9387"/>
                  <a:pt x="16773" y="9387"/>
                </a:cubicBezTo>
                <a:close/>
                <a:moveTo>
                  <a:pt x="26646" y="9771"/>
                </a:moveTo>
                <a:cubicBezTo>
                  <a:pt x="26394" y="9771"/>
                  <a:pt x="26189" y="9975"/>
                  <a:pt x="26189" y="10227"/>
                </a:cubicBezTo>
                <a:cubicBezTo>
                  <a:pt x="26189" y="10478"/>
                  <a:pt x="26394" y="10682"/>
                  <a:pt x="26646" y="10682"/>
                </a:cubicBezTo>
                <a:lnTo>
                  <a:pt x="27980" y="10682"/>
                </a:lnTo>
                <a:cubicBezTo>
                  <a:pt x="28231" y="10682"/>
                  <a:pt x="28435" y="10478"/>
                  <a:pt x="28435" y="10227"/>
                </a:cubicBezTo>
                <a:cubicBezTo>
                  <a:pt x="28435" y="9975"/>
                  <a:pt x="28231" y="9771"/>
                  <a:pt x="27980" y="9771"/>
                </a:cubicBezTo>
                <a:close/>
                <a:moveTo>
                  <a:pt x="12735" y="7358"/>
                </a:moveTo>
                <a:lnTo>
                  <a:pt x="13972" y="8595"/>
                </a:lnTo>
                <a:cubicBezTo>
                  <a:pt x="13789" y="9084"/>
                  <a:pt x="13684" y="9598"/>
                  <a:pt x="13662" y="10124"/>
                </a:cubicBezTo>
                <a:lnTo>
                  <a:pt x="9761" y="14023"/>
                </a:lnTo>
                <a:cubicBezTo>
                  <a:pt x="9372" y="13220"/>
                  <a:pt x="8720" y="12568"/>
                  <a:pt x="7918" y="12178"/>
                </a:cubicBezTo>
                <a:lnTo>
                  <a:pt x="12735" y="7358"/>
                </a:lnTo>
                <a:close/>
                <a:moveTo>
                  <a:pt x="21041" y="3854"/>
                </a:moveTo>
                <a:cubicBezTo>
                  <a:pt x="21284" y="3854"/>
                  <a:pt x="21529" y="3877"/>
                  <a:pt x="21773" y="3923"/>
                </a:cubicBezTo>
                <a:cubicBezTo>
                  <a:pt x="22900" y="4133"/>
                  <a:pt x="23949" y="4593"/>
                  <a:pt x="24859" y="5268"/>
                </a:cubicBezTo>
                <a:lnTo>
                  <a:pt x="15983" y="14145"/>
                </a:lnTo>
                <a:cubicBezTo>
                  <a:pt x="15307" y="13236"/>
                  <a:pt x="14850" y="12185"/>
                  <a:pt x="14638" y="11057"/>
                </a:cubicBezTo>
                <a:cubicBezTo>
                  <a:pt x="14592" y="10812"/>
                  <a:pt x="14570" y="10566"/>
                  <a:pt x="14570" y="10322"/>
                </a:cubicBezTo>
                <a:lnTo>
                  <a:pt x="14570" y="10316"/>
                </a:lnTo>
                <a:cubicBezTo>
                  <a:pt x="14571" y="9273"/>
                  <a:pt x="14983" y="8262"/>
                  <a:pt x="15737" y="7508"/>
                </a:cubicBezTo>
                <a:lnTo>
                  <a:pt x="18222" y="5021"/>
                </a:lnTo>
                <a:cubicBezTo>
                  <a:pt x="18976" y="4269"/>
                  <a:pt x="19993" y="3854"/>
                  <a:pt x="21041" y="3854"/>
                </a:cubicBezTo>
                <a:close/>
                <a:moveTo>
                  <a:pt x="23805" y="12632"/>
                </a:moveTo>
                <a:cubicBezTo>
                  <a:pt x="23688" y="12632"/>
                  <a:pt x="23572" y="12677"/>
                  <a:pt x="23483" y="12766"/>
                </a:cubicBezTo>
                <a:cubicBezTo>
                  <a:pt x="23304" y="12943"/>
                  <a:pt x="23304" y="13234"/>
                  <a:pt x="23483" y="13411"/>
                </a:cubicBezTo>
                <a:lnTo>
                  <a:pt x="24426" y="14356"/>
                </a:lnTo>
                <a:cubicBezTo>
                  <a:pt x="24515" y="14445"/>
                  <a:pt x="24632" y="14489"/>
                  <a:pt x="24750" y="14489"/>
                </a:cubicBezTo>
                <a:cubicBezTo>
                  <a:pt x="24868" y="14489"/>
                  <a:pt x="24983" y="14443"/>
                  <a:pt x="25074" y="14356"/>
                </a:cubicBezTo>
                <a:cubicBezTo>
                  <a:pt x="25251" y="14177"/>
                  <a:pt x="25251" y="13888"/>
                  <a:pt x="25074" y="13711"/>
                </a:cubicBezTo>
                <a:lnTo>
                  <a:pt x="24128" y="12766"/>
                </a:lnTo>
                <a:cubicBezTo>
                  <a:pt x="24039" y="12677"/>
                  <a:pt x="23922" y="12632"/>
                  <a:pt x="23805" y="12632"/>
                </a:cubicBezTo>
                <a:close/>
                <a:moveTo>
                  <a:pt x="6191" y="14510"/>
                </a:moveTo>
                <a:cubicBezTo>
                  <a:pt x="6875" y="14510"/>
                  <a:pt x="7432" y="15067"/>
                  <a:pt x="7432" y="15751"/>
                </a:cubicBezTo>
                <a:cubicBezTo>
                  <a:pt x="7432" y="16437"/>
                  <a:pt x="6875" y="16992"/>
                  <a:pt x="6191" y="16992"/>
                </a:cubicBezTo>
                <a:cubicBezTo>
                  <a:pt x="5505" y="16992"/>
                  <a:pt x="4948" y="16437"/>
                  <a:pt x="4948" y="15751"/>
                </a:cubicBezTo>
                <a:cubicBezTo>
                  <a:pt x="4948" y="15067"/>
                  <a:pt x="5505" y="14510"/>
                  <a:pt x="6191" y="14510"/>
                </a:cubicBezTo>
                <a:close/>
                <a:moveTo>
                  <a:pt x="20943" y="15474"/>
                </a:moveTo>
                <a:cubicBezTo>
                  <a:pt x="20692" y="15474"/>
                  <a:pt x="20488" y="15678"/>
                  <a:pt x="20488" y="15930"/>
                </a:cubicBezTo>
                <a:lnTo>
                  <a:pt x="20488" y="17263"/>
                </a:lnTo>
                <a:cubicBezTo>
                  <a:pt x="20488" y="17514"/>
                  <a:pt x="20692" y="17719"/>
                  <a:pt x="20943" y="17719"/>
                </a:cubicBezTo>
                <a:cubicBezTo>
                  <a:pt x="21195" y="17719"/>
                  <a:pt x="21399" y="17514"/>
                  <a:pt x="21399" y="17263"/>
                </a:cubicBezTo>
                <a:lnTo>
                  <a:pt x="21399" y="15930"/>
                </a:lnTo>
                <a:cubicBezTo>
                  <a:pt x="21399" y="15678"/>
                  <a:pt x="21195" y="15474"/>
                  <a:pt x="20943" y="15474"/>
                </a:cubicBezTo>
                <a:close/>
                <a:moveTo>
                  <a:pt x="6191" y="13597"/>
                </a:moveTo>
                <a:cubicBezTo>
                  <a:pt x="5002" y="13597"/>
                  <a:pt x="4035" y="14563"/>
                  <a:pt x="4035" y="15751"/>
                </a:cubicBezTo>
                <a:cubicBezTo>
                  <a:pt x="4035" y="16939"/>
                  <a:pt x="5002" y="17905"/>
                  <a:pt x="6191" y="17905"/>
                </a:cubicBezTo>
                <a:cubicBezTo>
                  <a:pt x="7377" y="17905"/>
                  <a:pt x="8344" y="16938"/>
                  <a:pt x="8344" y="15751"/>
                </a:cubicBezTo>
                <a:cubicBezTo>
                  <a:pt x="8344" y="14563"/>
                  <a:pt x="7379" y="13597"/>
                  <a:pt x="6191" y="13597"/>
                </a:cubicBezTo>
                <a:close/>
                <a:moveTo>
                  <a:pt x="6191" y="12694"/>
                </a:moveTo>
                <a:cubicBezTo>
                  <a:pt x="7875" y="12694"/>
                  <a:pt x="9245" y="14063"/>
                  <a:pt x="9245" y="15750"/>
                </a:cubicBezTo>
                <a:cubicBezTo>
                  <a:pt x="9245" y="17436"/>
                  <a:pt x="7875" y="18805"/>
                  <a:pt x="6191" y="18805"/>
                </a:cubicBezTo>
                <a:cubicBezTo>
                  <a:pt x="4506" y="18805"/>
                  <a:pt x="3135" y="17436"/>
                  <a:pt x="3135" y="15750"/>
                </a:cubicBezTo>
                <a:cubicBezTo>
                  <a:pt x="3135" y="14066"/>
                  <a:pt x="4504" y="12694"/>
                  <a:pt x="6191" y="12694"/>
                </a:cubicBezTo>
                <a:close/>
                <a:moveTo>
                  <a:pt x="7494" y="19497"/>
                </a:moveTo>
                <a:lnTo>
                  <a:pt x="7494" y="27085"/>
                </a:lnTo>
                <a:lnTo>
                  <a:pt x="4886" y="27085"/>
                </a:lnTo>
                <a:lnTo>
                  <a:pt x="4886" y="19497"/>
                </a:lnTo>
                <a:cubicBezTo>
                  <a:pt x="5294" y="19639"/>
                  <a:pt x="5733" y="19720"/>
                  <a:pt x="6189" y="19720"/>
                </a:cubicBezTo>
                <a:cubicBezTo>
                  <a:pt x="6646" y="19720"/>
                  <a:pt x="7085" y="19641"/>
                  <a:pt x="7494" y="19497"/>
                </a:cubicBezTo>
                <a:close/>
                <a:moveTo>
                  <a:pt x="14891" y="1"/>
                </a:moveTo>
                <a:cubicBezTo>
                  <a:pt x="14140" y="1"/>
                  <a:pt x="13433" y="294"/>
                  <a:pt x="12900" y="826"/>
                </a:cubicBezTo>
                <a:lnTo>
                  <a:pt x="11544" y="2188"/>
                </a:lnTo>
                <a:cubicBezTo>
                  <a:pt x="10447" y="3285"/>
                  <a:pt x="10447" y="5071"/>
                  <a:pt x="11544" y="6169"/>
                </a:cubicBezTo>
                <a:lnTo>
                  <a:pt x="12090" y="6715"/>
                </a:lnTo>
                <a:lnTo>
                  <a:pt x="6950" y="11857"/>
                </a:lnTo>
                <a:cubicBezTo>
                  <a:pt x="6705" y="11808"/>
                  <a:pt x="6451" y="11782"/>
                  <a:pt x="6192" y="11782"/>
                </a:cubicBezTo>
                <a:cubicBezTo>
                  <a:pt x="4005" y="11782"/>
                  <a:pt x="2223" y="13562"/>
                  <a:pt x="2223" y="15750"/>
                </a:cubicBezTo>
                <a:cubicBezTo>
                  <a:pt x="2223" y="17118"/>
                  <a:pt x="2921" y="18324"/>
                  <a:pt x="3976" y="19040"/>
                </a:cubicBezTo>
                <a:lnTo>
                  <a:pt x="3976" y="27083"/>
                </a:lnTo>
                <a:lnTo>
                  <a:pt x="2823" y="27083"/>
                </a:lnTo>
                <a:cubicBezTo>
                  <a:pt x="1871" y="27083"/>
                  <a:pt x="988" y="27637"/>
                  <a:pt x="575" y="28494"/>
                </a:cubicBezTo>
                <a:lnTo>
                  <a:pt x="197" y="29281"/>
                </a:lnTo>
                <a:cubicBezTo>
                  <a:pt x="0" y="29688"/>
                  <a:pt x="26" y="30160"/>
                  <a:pt x="266" y="30545"/>
                </a:cubicBezTo>
                <a:cubicBezTo>
                  <a:pt x="506" y="30929"/>
                  <a:pt x="920" y="31158"/>
                  <a:pt x="1373" y="31158"/>
                </a:cubicBezTo>
                <a:lnTo>
                  <a:pt x="1857" y="31158"/>
                </a:lnTo>
                <a:cubicBezTo>
                  <a:pt x="2108" y="31158"/>
                  <a:pt x="2313" y="30953"/>
                  <a:pt x="2313" y="30702"/>
                </a:cubicBezTo>
                <a:cubicBezTo>
                  <a:pt x="2313" y="30451"/>
                  <a:pt x="2108" y="30247"/>
                  <a:pt x="1857" y="30247"/>
                </a:cubicBezTo>
                <a:lnTo>
                  <a:pt x="1373" y="30247"/>
                </a:lnTo>
                <a:cubicBezTo>
                  <a:pt x="1176" y="30247"/>
                  <a:pt x="1073" y="30118"/>
                  <a:pt x="1038" y="30060"/>
                </a:cubicBezTo>
                <a:cubicBezTo>
                  <a:pt x="1004" y="30006"/>
                  <a:pt x="932" y="29856"/>
                  <a:pt x="1017" y="29679"/>
                </a:cubicBezTo>
                <a:lnTo>
                  <a:pt x="1396" y="28892"/>
                </a:lnTo>
                <a:cubicBezTo>
                  <a:pt x="1659" y="28348"/>
                  <a:pt x="2216" y="27996"/>
                  <a:pt x="2820" y="27996"/>
                </a:cubicBezTo>
                <a:lnTo>
                  <a:pt x="9560" y="27996"/>
                </a:lnTo>
                <a:cubicBezTo>
                  <a:pt x="10162" y="27996"/>
                  <a:pt x="10724" y="28348"/>
                  <a:pt x="10984" y="28892"/>
                </a:cubicBezTo>
                <a:lnTo>
                  <a:pt x="11362" y="29679"/>
                </a:lnTo>
                <a:cubicBezTo>
                  <a:pt x="11447" y="29856"/>
                  <a:pt x="11376" y="30004"/>
                  <a:pt x="11341" y="30060"/>
                </a:cubicBezTo>
                <a:cubicBezTo>
                  <a:pt x="11308" y="30115"/>
                  <a:pt x="11203" y="30247"/>
                  <a:pt x="11007" y="30247"/>
                </a:cubicBezTo>
                <a:lnTo>
                  <a:pt x="4043" y="30247"/>
                </a:lnTo>
                <a:cubicBezTo>
                  <a:pt x="3790" y="30247"/>
                  <a:pt x="3586" y="30451"/>
                  <a:pt x="3586" y="30702"/>
                </a:cubicBezTo>
                <a:cubicBezTo>
                  <a:pt x="3586" y="30953"/>
                  <a:pt x="3790" y="31158"/>
                  <a:pt x="4043" y="31158"/>
                </a:cubicBezTo>
                <a:lnTo>
                  <a:pt x="11007" y="31158"/>
                </a:lnTo>
                <a:cubicBezTo>
                  <a:pt x="11459" y="31158"/>
                  <a:pt x="11874" y="30929"/>
                  <a:pt x="12113" y="30545"/>
                </a:cubicBezTo>
                <a:cubicBezTo>
                  <a:pt x="12354" y="30160"/>
                  <a:pt x="12381" y="29690"/>
                  <a:pt x="12183" y="29281"/>
                </a:cubicBezTo>
                <a:lnTo>
                  <a:pt x="11804" y="28494"/>
                </a:lnTo>
                <a:cubicBezTo>
                  <a:pt x="11393" y="27637"/>
                  <a:pt x="10509" y="27083"/>
                  <a:pt x="9557" y="27083"/>
                </a:cubicBezTo>
                <a:lnTo>
                  <a:pt x="8403" y="27083"/>
                </a:lnTo>
                <a:lnTo>
                  <a:pt x="8403" y="19040"/>
                </a:lnTo>
                <a:cubicBezTo>
                  <a:pt x="9458" y="18327"/>
                  <a:pt x="10156" y="17118"/>
                  <a:pt x="10156" y="15750"/>
                </a:cubicBezTo>
                <a:cubicBezTo>
                  <a:pt x="10156" y="15491"/>
                  <a:pt x="10129" y="15236"/>
                  <a:pt x="10082" y="14991"/>
                </a:cubicBezTo>
                <a:lnTo>
                  <a:pt x="13755" y="11316"/>
                </a:lnTo>
                <a:cubicBezTo>
                  <a:pt x="14081" y="12959"/>
                  <a:pt x="14875" y="14449"/>
                  <a:pt x="16062" y="15635"/>
                </a:cubicBezTo>
                <a:cubicBezTo>
                  <a:pt x="16431" y="16004"/>
                  <a:pt x="16923" y="16208"/>
                  <a:pt x="17445" y="16208"/>
                </a:cubicBezTo>
                <a:cubicBezTo>
                  <a:pt x="17968" y="16208"/>
                  <a:pt x="18458" y="16005"/>
                  <a:pt x="18829" y="15635"/>
                </a:cubicBezTo>
                <a:lnTo>
                  <a:pt x="24418" y="10043"/>
                </a:lnTo>
                <a:cubicBezTo>
                  <a:pt x="24597" y="9866"/>
                  <a:pt x="24597" y="9576"/>
                  <a:pt x="24418" y="9399"/>
                </a:cubicBezTo>
                <a:cubicBezTo>
                  <a:pt x="24330" y="9309"/>
                  <a:pt x="24213" y="9265"/>
                  <a:pt x="24097" y="9265"/>
                </a:cubicBezTo>
                <a:cubicBezTo>
                  <a:pt x="23980" y="9265"/>
                  <a:pt x="23863" y="9309"/>
                  <a:pt x="23774" y="9399"/>
                </a:cubicBezTo>
                <a:lnTo>
                  <a:pt x="18183" y="14990"/>
                </a:lnTo>
                <a:cubicBezTo>
                  <a:pt x="17986" y="15186"/>
                  <a:pt x="17725" y="15294"/>
                  <a:pt x="17447" y="15294"/>
                </a:cubicBezTo>
                <a:cubicBezTo>
                  <a:pt x="17168" y="15294"/>
                  <a:pt x="16908" y="15186"/>
                  <a:pt x="16711" y="14990"/>
                </a:cubicBezTo>
                <a:cubicBezTo>
                  <a:pt x="16664" y="14941"/>
                  <a:pt x="16619" y="14894"/>
                  <a:pt x="16574" y="14846"/>
                </a:cubicBezTo>
                <a:lnTo>
                  <a:pt x="25561" y="5857"/>
                </a:lnTo>
                <a:cubicBezTo>
                  <a:pt x="25610" y="5902"/>
                  <a:pt x="25658" y="5948"/>
                  <a:pt x="25705" y="5995"/>
                </a:cubicBezTo>
                <a:cubicBezTo>
                  <a:pt x="25902" y="6191"/>
                  <a:pt x="26011" y="6453"/>
                  <a:pt x="26011" y="6730"/>
                </a:cubicBezTo>
                <a:cubicBezTo>
                  <a:pt x="26011" y="7009"/>
                  <a:pt x="25902" y="7271"/>
                  <a:pt x="25705" y="7467"/>
                </a:cubicBezTo>
                <a:lnTo>
                  <a:pt x="25324" y="7849"/>
                </a:lnTo>
                <a:cubicBezTo>
                  <a:pt x="25145" y="8027"/>
                  <a:pt x="25145" y="8316"/>
                  <a:pt x="25324" y="8493"/>
                </a:cubicBezTo>
                <a:cubicBezTo>
                  <a:pt x="25412" y="8583"/>
                  <a:pt x="25529" y="8627"/>
                  <a:pt x="25646" y="8627"/>
                </a:cubicBezTo>
                <a:cubicBezTo>
                  <a:pt x="25763" y="8627"/>
                  <a:pt x="25880" y="8583"/>
                  <a:pt x="25968" y="8493"/>
                </a:cubicBezTo>
                <a:lnTo>
                  <a:pt x="26351" y="8112"/>
                </a:lnTo>
                <a:cubicBezTo>
                  <a:pt x="26719" y="7744"/>
                  <a:pt x="26922" y="7255"/>
                  <a:pt x="26922" y="6733"/>
                </a:cubicBezTo>
                <a:cubicBezTo>
                  <a:pt x="26922" y="6211"/>
                  <a:pt x="26719" y="5721"/>
                  <a:pt x="26348" y="5350"/>
                </a:cubicBezTo>
                <a:cubicBezTo>
                  <a:pt x="25142" y="4142"/>
                  <a:pt x="23616" y="3338"/>
                  <a:pt x="21939" y="3025"/>
                </a:cubicBezTo>
                <a:cubicBezTo>
                  <a:pt x="21639" y="2969"/>
                  <a:pt x="21338" y="2942"/>
                  <a:pt x="21038" y="2942"/>
                </a:cubicBezTo>
                <a:cubicBezTo>
                  <a:pt x="20445" y="2942"/>
                  <a:pt x="19860" y="3049"/>
                  <a:pt x="19310" y="3255"/>
                </a:cubicBezTo>
                <a:lnTo>
                  <a:pt x="16881" y="826"/>
                </a:lnTo>
                <a:cubicBezTo>
                  <a:pt x="16350" y="294"/>
                  <a:pt x="15643" y="1"/>
                  <a:pt x="14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2542827" y="1515200"/>
            <a:ext cx="403437" cy="540098"/>
          </a:xfrm>
          <a:custGeom>
            <a:avLst/>
            <a:gdLst/>
            <a:ahLst/>
            <a:cxnLst/>
            <a:rect l="l" t="t" r="r" b="b"/>
            <a:pathLst>
              <a:path w="23273" h="31152" extrusionOk="0">
                <a:moveTo>
                  <a:pt x="9629" y="4803"/>
                </a:moveTo>
                <a:cubicBezTo>
                  <a:pt x="9378" y="4803"/>
                  <a:pt x="9173" y="5008"/>
                  <a:pt x="9173" y="5259"/>
                </a:cubicBezTo>
                <a:cubicBezTo>
                  <a:pt x="9173" y="5512"/>
                  <a:pt x="9374" y="5716"/>
                  <a:pt x="9629" y="5716"/>
                </a:cubicBezTo>
                <a:lnTo>
                  <a:pt x="13641" y="5716"/>
                </a:lnTo>
                <a:cubicBezTo>
                  <a:pt x="13892" y="5716"/>
                  <a:pt x="14097" y="5512"/>
                  <a:pt x="14097" y="5259"/>
                </a:cubicBezTo>
                <a:cubicBezTo>
                  <a:pt x="14097" y="5008"/>
                  <a:pt x="13892" y="4803"/>
                  <a:pt x="13641" y="4803"/>
                </a:cubicBezTo>
                <a:close/>
                <a:moveTo>
                  <a:pt x="11636" y="912"/>
                </a:moveTo>
                <a:cubicBezTo>
                  <a:pt x="11664" y="912"/>
                  <a:pt x="11692" y="913"/>
                  <a:pt x="11721" y="915"/>
                </a:cubicBezTo>
                <a:cubicBezTo>
                  <a:pt x="12386" y="957"/>
                  <a:pt x="12927" y="1513"/>
                  <a:pt x="12951" y="2182"/>
                </a:cubicBezTo>
                <a:cubicBezTo>
                  <a:pt x="12959" y="2394"/>
                  <a:pt x="12916" y="2595"/>
                  <a:pt x="12830" y="2784"/>
                </a:cubicBezTo>
                <a:cubicBezTo>
                  <a:pt x="12726" y="3008"/>
                  <a:pt x="12742" y="3266"/>
                  <a:pt x="12875" y="3471"/>
                </a:cubicBezTo>
                <a:cubicBezTo>
                  <a:pt x="13007" y="3680"/>
                  <a:pt x="13237" y="3804"/>
                  <a:pt x="13482" y="3804"/>
                </a:cubicBezTo>
                <a:lnTo>
                  <a:pt x="15285" y="3804"/>
                </a:lnTo>
                <a:cubicBezTo>
                  <a:pt x="15308" y="3804"/>
                  <a:pt x="15327" y="3824"/>
                  <a:pt x="15327" y="3847"/>
                </a:cubicBezTo>
                <a:lnTo>
                  <a:pt x="15327" y="5925"/>
                </a:lnTo>
                <a:cubicBezTo>
                  <a:pt x="15327" y="6368"/>
                  <a:pt x="14967" y="6727"/>
                  <a:pt x="14525" y="6727"/>
                </a:cubicBezTo>
                <a:lnTo>
                  <a:pt x="8743" y="6727"/>
                </a:lnTo>
                <a:cubicBezTo>
                  <a:pt x="8300" y="6727"/>
                  <a:pt x="7941" y="6368"/>
                  <a:pt x="7941" y="5925"/>
                </a:cubicBezTo>
                <a:lnTo>
                  <a:pt x="7941" y="3847"/>
                </a:lnTo>
                <a:cubicBezTo>
                  <a:pt x="7941" y="3824"/>
                  <a:pt x="7959" y="3804"/>
                  <a:pt x="7982" y="3804"/>
                </a:cubicBezTo>
                <a:lnTo>
                  <a:pt x="9786" y="3804"/>
                </a:lnTo>
                <a:cubicBezTo>
                  <a:pt x="10033" y="3804"/>
                  <a:pt x="10260" y="3680"/>
                  <a:pt x="10395" y="3470"/>
                </a:cubicBezTo>
                <a:cubicBezTo>
                  <a:pt x="10528" y="3261"/>
                  <a:pt x="10544" y="3007"/>
                  <a:pt x="10440" y="2783"/>
                </a:cubicBezTo>
                <a:cubicBezTo>
                  <a:pt x="10358" y="2609"/>
                  <a:pt x="10317" y="2421"/>
                  <a:pt x="10317" y="2229"/>
                </a:cubicBezTo>
                <a:cubicBezTo>
                  <a:pt x="10317" y="1861"/>
                  <a:pt x="10464" y="1520"/>
                  <a:pt x="10734" y="1269"/>
                </a:cubicBezTo>
                <a:cubicBezTo>
                  <a:pt x="10981" y="1037"/>
                  <a:pt x="11299" y="912"/>
                  <a:pt x="11636" y="912"/>
                </a:cubicBezTo>
                <a:close/>
                <a:moveTo>
                  <a:pt x="12697" y="11298"/>
                </a:moveTo>
                <a:cubicBezTo>
                  <a:pt x="12446" y="11298"/>
                  <a:pt x="12241" y="11502"/>
                  <a:pt x="12241" y="11755"/>
                </a:cubicBezTo>
                <a:cubicBezTo>
                  <a:pt x="12241" y="12006"/>
                  <a:pt x="12444" y="12211"/>
                  <a:pt x="12697" y="12211"/>
                </a:cubicBezTo>
                <a:lnTo>
                  <a:pt x="17975" y="12211"/>
                </a:lnTo>
                <a:cubicBezTo>
                  <a:pt x="18226" y="12211"/>
                  <a:pt x="18430" y="12006"/>
                  <a:pt x="18430" y="11755"/>
                </a:cubicBezTo>
                <a:cubicBezTo>
                  <a:pt x="18430" y="11502"/>
                  <a:pt x="18226" y="11298"/>
                  <a:pt x="17975" y="11298"/>
                </a:cubicBezTo>
                <a:close/>
                <a:moveTo>
                  <a:pt x="7277" y="10228"/>
                </a:moveTo>
                <a:cubicBezTo>
                  <a:pt x="7725" y="10228"/>
                  <a:pt x="8129" y="10423"/>
                  <a:pt x="8409" y="10731"/>
                </a:cubicBezTo>
                <a:lnTo>
                  <a:pt x="7519" y="11621"/>
                </a:lnTo>
                <a:lnTo>
                  <a:pt x="7047" y="11147"/>
                </a:lnTo>
                <a:cubicBezTo>
                  <a:pt x="6957" y="11058"/>
                  <a:pt x="6840" y="11014"/>
                  <a:pt x="6723" y="11014"/>
                </a:cubicBezTo>
                <a:cubicBezTo>
                  <a:pt x="6607" y="11014"/>
                  <a:pt x="6490" y="11058"/>
                  <a:pt x="6400" y="11147"/>
                </a:cubicBezTo>
                <a:cubicBezTo>
                  <a:pt x="6223" y="11325"/>
                  <a:pt x="6223" y="11614"/>
                  <a:pt x="6400" y="11793"/>
                </a:cubicBezTo>
                <a:lnTo>
                  <a:pt x="7195" y="12588"/>
                </a:lnTo>
                <a:cubicBezTo>
                  <a:pt x="7284" y="12675"/>
                  <a:pt x="7402" y="12721"/>
                  <a:pt x="7519" y="12721"/>
                </a:cubicBezTo>
                <a:cubicBezTo>
                  <a:pt x="7637" y="12721"/>
                  <a:pt x="7752" y="12675"/>
                  <a:pt x="7843" y="12588"/>
                </a:cubicBezTo>
                <a:lnTo>
                  <a:pt x="8798" y="11631"/>
                </a:lnTo>
                <a:cubicBezTo>
                  <a:pt x="8802" y="11670"/>
                  <a:pt x="8804" y="11711"/>
                  <a:pt x="8804" y="11752"/>
                </a:cubicBezTo>
                <a:cubicBezTo>
                  <a:pt x="8804" y="12592"/>
                  <a:pt x="8118" y="13278"/>
                  <a:pt x="7278" y="13278"/>
                </a:cubicBezTo>
                <a:cubicBezTo>
                  <a:pt x="6438" y="13278"/>
                  <a:pt x="5754" y="12592"/>
                  <a:pt x="5754" y="11752"/>
                </a:cubicBezTo>
                <a:cubicBezTo>
                  <a:pt x="5752" y="10912"/>
                  <a:pt x="6435" y="10228"/>
                  <a:pt x="7277" y="10228"/>
                </a:cubicBezTo>
                <a:close/>
                <a:moveTo>
                  <a:pt x="10619" y="8712"/>
                </a:moveTo>
                <a:cubicBezTo>
                  <a:pt x="10502" y="8712"/>
                  <a:pt x="10386" y="8756"/>
                  <a:pt x="10296" y="8845"/>
                </a:cubicBezTo>
                <a:lnTo>
                  <a:pt x="9055" y="10086"/>
                </a:lnTo>
                <a:cubicBezTo>
                  <a:pt x="8610" y="9614"/>
                  <a:pt x="7979" y="9315"/>
                  <a:pt x="7278" y="9315"/>
                </a:cubicBezTo>
                <a:cubicBezTo>
                  <a:pt x="5936" y="9315"/>
                  <a:pt x="4841" y="10410"/>
                  <a:pt x="4841" y="11752"/>
                </a:cubicBezTo>
                <a:cubicBezTo>
                  <a:pt x="4838" y="13098"/>
                  <a:pt x="5931" y="14192"/>
                  <a:pt x="7277" y="14192"/>
                </a:cubicBezTo>
                <a:cubicBezTo>
                  <a:pt x="8621" y="14192"/>
                  <a:pt x="9715" y="13098"/>
                  <a:pt x="9715" y="11755"/>
                </a:cubicBezTo>
                <a:cubicBezTo>
                  <a:pt x="9715" y="11446"/>
                  <a:pt x="9658" y="11151"/>
                  <a:pt x="9553" y="10879"/>
                </a:cubicBezTo>
                <a:lnTo>
                  <a:pt x="10941" y="9489"/>
                </a:lnTo>
                <a:cubicBezTo>
                  <a:pt x="11120" y="9312"/>
                  <a:pt x="11120" y="9023"/>
                  <a:pt x="10941" y="8845"/>
                </a:cubicBezTo>
                <a:cubicBezTo>
                  <a:pt x="10852" y="8756"/>
                  <a:pt x="10736" y="8712"/>
                  <a:pt x="10619" y="8712"/>
                </a:cubicBezTo>
                <a:close/>
                <a:moveTo>
                  <a:pt x="12697" y="17413"/>
                </a:moveTo>
                <a:cubicBezTo>
                  <a:pt x="12446" y="17413"/>
                  <a:pt x="12241" y="17617"/>
                  <a:pt x="12241" y="17870"/>
                </a:cubicBezTo>
                <a:cubicBezTo>
                  <a:pt x="12240" y="18121"/>
                  <a:pt x="12444" y="18326"/>
                  <a:pt x="12697" y="18326"/>
                </a:cubicBezTo>
                <a:lnTo>
                  <a:pt x="17975" y="18326"/>
                </a:lnTo>
                <a:cubicBezTo>
                  <a:pt x="18226" y="18326"/>
                  <a:pt x="18430" y="18121"/>
                  <a:pt x="18430" y="17870"/>
                </a:cubicBezTo>
                <a:cubicBezTo>
                  <a:pt x="18430" y="17617"/>
                  <a:pt x="18226" y="17413"/>
                  <a:pt x="17975" y="17413"/>
                </a:cubicBezTo>
                <a:close/>
                <a:moveTo>
                  <a:pt x="7277" y="16343"/>
                </a:moveTo>
                <a:cubicBezTo>
                  <a:pt x="8117" y="16343"/>
                  <a:pt x="8802" y="17027"/>
                  <a:pt x="8802" y="17867"/>
                </a:cubicBezTo>
                <a:cubicBezTo>
                  <a:pt x="8802" y="18710"/>
                  <a:pt x="8117" y="19393"/>
                  <a:pt x="7277" y="19393"/>
                </a:cubicBezTo>
                <a:cubicBezTo>
                  <a:pt x="6437" y="19393"/>
                  <a:pt x="5752" y="18707"/>
                  <a:pt x="5752" y="17867"/>
                </a:cubicBezTo>
                <a:cubicBezTo>
                  <a:pt x="5752" y="17027"/>
                  <a:pt x="6437" y="16343"/>
                  <a:pt x="7277" y="16343"/>
                </a:cubicBezTo>
                <a:close/>
                <a:moveTo>
                  <a:pt x="7277" y="15430"/>
                </a:moveTo>
                <a:cubicBezTo>
                  <a:pt x="5934" y="15430"/>
                  <a:pt x="4840" y="16524"/>
                  <a:pt x="4840" y="17867"/>
                </a:cubicBezTo>
                <a:cubicBezTo>
                  <a:pt x="4840" y="19211"/>
                  <a:pt x="5934" y="20304"/>
                  <a:pt x="7277" y="20304"/>
                </a:cubicBezTo>
                <a:cubicBezTo>
                  <a:pt x="8621" y="20304"/>
                  <a:pt x="9715" y="19211"/>
                  <a:pt x="9715" y="17867"/>
                </a:cubicBezTo>
                <a:cubicBezTo>
                  <a:pt x="9714" y="16524"/>
                  <a:pt x="8621" y="15430"/>
                  <a:pt x="7277" y="15430"/>
                </a:cubicBezTo>
                <a:close/>
                <a:moveTo>
                  <a:pt x="12697" y="23528"/>
                </a:moveTo>
                <a:cubicBezTo>
                  <a:pt x="12446" y="23528"/>
                  <a:pt x="12241" y="23732"/>
                  <a:pt x="12241" y="23985"/>
                </a:cubicBezTo>
                <a:cubicBezTo>
                  <a:pt x="12241" y="24236"/>
                  <a:pt x="12444" y="24440"/>
                  <a:pt x="12697" y="24440"/>
                </a:cubicBezTo>
                <a:lnTo>
                  <a:pt x="17975" y="24440"/>
                </a:lnTo>
                <a:cubicBezTo>
                  <a:pt x="18226" y="24440"/>
                  <a:pt x="18430" y="24236"/>
                  <a:pt x="18430" y="23985"/>
                </a:cubicBezTo>
                <a:cubicBezTo>
                  <a:pt x="18430" y="23732"/>
                  <a:pt x="18226" y="23528"/>
                  <a:pt x="17975" y="23528"/>
                </a:cubicBezTo>
                <a:close/>
                <a:moveTo>
                  <a:pt x="7277" y="22459"/>
                </a:moveTo>
                <a:cubicBezTo>
                  <a:pt x="8117" y="22459"/>
                  <a:pt x="8802" y="23145"/>
                  <a:pt x="8802" y="23985"/>
                </a:cubicBezTo>
                <a:cubicBezTo>
                  <a:pt x="8802" y="24825"/>
                  <a:pt x="8117" y="25509"/>
                  <a:pt x="7277" y="25509"/>
                </a:cubicBezTo>
                <a:cubicBezTo>
                  <a:pt x="6437" y="25509"/>
                  <a:pt x="5752" y="24825"/>
                  <a:pt x="5752" y="23985"/>
                </a:cubicBezTo>
                <a:cubicBezTo>
                  <a:pt x="5752" y="23145"/>
                  <a:pt x="6437" y="22459"/>
                  <a:pt x="7277" y="22459"/>
                </a:cubicBezTo>
                <a:close/>
                <a:moveTo>
                  <a:pt x="7277" y="21545"/>
                </a:moveTo>
                <a:cubicBezTo>
                  <a:pt x="5934" y="21545"/>
                  <a:pt x="4840" y="22639"/>
                  <a:pt x="4840" y="23982"/>
                </a:cubicBezTo>
                <a:cubicBezTo>
                  <a:pt x="4840" y="25326"/>
                  <a:pt x="5934" y="26419"/>
                  <a:pt x="7277" y="26419"/>
                </a:cubicBezTo>
                <a:cubicBezTo>
                  <a:pt x="8621" y="26419"/>
                  <a:pt x="9715" y="25326"/>
                  <a:pt x="9715" y="23982"/>
                </a:cubicBezTo>
                <a:cubicBezTo>
                  <a:pt x="9715" y="22639"/>
                  <a:pt x="8621" y="21545"/>
                  <a:pt x="7277" y="21545"/>
                </a:cubicBezTo>
                <a:close/>
                <a:moveTo>
                  <a:pt x="17993" y="6091"/>
                </a:moveTo>
                <a:cubicBezTo>
                  <a:pt x="19453" y="6091"/>
                  <a:pt x="20641" y="7280"/>
                  <a:pt x="20641" y="8740"/>
                </a:cubicBezTo>
                <a:lnTo>
                  <a:pt x="20641" y="25874"/>
                </a:lnTo>
                <a:cubicBezTo>
                  <a:pt x="20641" y="27334"/>
                  <a:pt x="19453" y="28523"/>
                  <a:pt x="17993" y="28523"/>
                </a:cubicBezTo>
                <a:lnTo>
                  <a:pt x="5277" y="28523"/>
                </a:lnTo>
                <a:cubicBezTo>
                  <a:pt x="3817" y="28523"/>
                  <a:pt x="2628" y="27334"/>
                  <a:pt x="2628" y="25874"/>
                </a:cubicBezTo>
                <a:lnTo>
                  <a:pt x="2628" y="8740"/>
                </a:lnTo>
                <a:cubicBezTo>
                  <a:pt x="2628" y="7280"/>
                  <a:pt x="3817" y="6091"/>
                  <a:pt x="5277" y="6091"/>
                </a:cubicBezTo>
                <a:lnTo>
                  <a:pt x="7036" y="6091"/>
                </a:lnTo>
                <a:cubicBezTo>
                  <a:pt x="7122" y="6959"/>
                  <a:pt x="7853" y="7640"/>
                  <a:pt x="8743" y="7640"/>
                </a:cubicBezTo>
                <a:lnTo>
                  <a:pt x="14525" y="7640"/>
                </a:lnTo>
                <a:cubicBezTo>
                  <a:pt x="15414" y="7640"/>
                  <a:pt x="16146" y="6960"/>
                  <a:pt x="16231" y="6091"/>
                </a:cubicBezTo>
                <a:close/>
                <a:moveTo>
                  <a:pt x="11634" y="1"/>
                </a:moveTo>
                <a:cubicBezTo>
                  <a:pt x="11064" y="1"/>
                  <a:pt x="10527" y="213"/>
                  <a:pt x="10112" y="605"/>
                </a:cubicBezTo>
                <a:cubicBezTo>
                  <a:pt x="9665" y="1026"/>
                  <a:pt x="9408" y="1617"/>
                  <a:pt x="9408" y="2230"/>
                </a:cubicBezTo>
                <a:cubicBezTo>
                  <a:pt x="9408" y="2457"/>
                  <a:pt x="9441" y="2681"/>
                  <a:pt x="9508" y="2893"/>
                </a:cubicBezTo>
                <a:lnTo>
                  <a:pt x="7987" y="2893"/>
                </a:lnTo>
                <a:cubicBezTo>
                  <a:pt x="7596" y="2893"/>
                  <a:pt x="7262" y="3128"/>
                  <a:pt x="7115" y="3462"/>
                </a:cubicBezTo>
                <a:lnTo>
                  <a:pt x="5279" y="3462"/>
                </a:lnTo>
                <a:cubicBezTo>
                  <a:pt x="2367" y="3462"/>
                  <a:pt x="1" y="5831"/>
                  <a:pt x="1" y="8740"/>
                </a:cubicBezTo>
                <a:lnTo>
                  <a:pt x="1" y="25874"/>
                </a:lnTo>
                <a:cubicBezTo>
                  <a:pt x="1" y="28233"/>
                  <a:pt x="1587" y="30324"/>
                  <a:pt x="3858" y="30959"/>
                </a:cubicBezTo>
                <a:cubicBezTo>
                  <a:pt x="3900" y="30971"/>
                  <a:pt x="3941" y="30978"/>
                  <a:pt x="3982" y="30978"/>
                </a:cubicBezTo>
                <a:cubicBezTo>
                  <a:pt x="4180" y="30978"/>
                  <a:pt x="4363" y="30844"/>
                  <a:pt x="4421" y="30645"/>
                </a:cubicBezTo>
                <a:cubicBezTo>
                  <a:pt x="4489" y="30402"/>
                  <a:pt x="4346" y="30150"/>
                  <a:pt x="4104" y="30082"/>
                </a:cubicBezTo>
                <a:cubicBezTo>
                  <a:pt x="2226" y="29556"/>
                  <a:pt x="912" y="27826"/>
                  <a:pt x="912" y="25877"/>
                </a:cubicBezTo>
                <a:lnTo>
                  <a:pt x="912" y="8743"/>
                </a:lnTo>
                <a:cubicBezTo>
                  <a:pt x="912" y="6334"/>
                  <a:pt x="2871" y="4377"/>
                  <a:pt x="5279" y="4377"/>
                </a:cubicBezTo>
                <a:lnTo>
                  <a:pt x="7031" y="4377"/>
                </a:lnTo>
                <a:lnTo>
                  <a:pt x="7031" y="5182"/>
                </a:lnTo>
                <a:lnTo>
                  <a:pt x="5276" y="5180"/>
                </a:lnTo>
                <a:cubicBezTo>
                  <a:pt x="3311" y="5180"/>
                  <a:pt x="1714" y="6777"/>
                  <a:pt x="1714" y="8740"/>
                </a:cubicBezTo>
                <a:lnTo>
                  <a:pt x="1714" y="25874"/>
                </a:lnTo>
                <a:cubicBezTo>
                  <a:pt x="1714" y="27838"/>
                  <a:pt x="3311" y="29435"/>
                  <a:pt x="5276" y="29435"/>
                </a:cubicBezTo>
                <a:lnTo>
                  <a:pt x="17991" y="29435"/>
                </a:lnTo>
                <a:cubicBezTo>
                  <a:pt x="19954" y="29435"/>
                  <a:pt x="21551" y="27838"/>
                  <a:pt x="21551" y="25874"/>
                </a:cubicBezTo>
                <a:lnTo>
                  <a:pt x="21551" y="8740"/>
                </a:lnTo>
                <a:cubicBezTo>
                  <a:pt x="21551" y="6777"/>
                  <a:pt x="19954" y="5180"/>
                  <a:pt x="17991" y="5180"/>
                </a:cubicBezTo>
                <a:lnTo>
                  <a:pt x="16239" y="5180"/>
                </a:lnTo>
                <a:lnTo>
                  <a:pt x="16239" y="4374"/>
                </a:lnTo>
                <a:lnTo>
                  <a:pt x="17991" y="4374"/>
                </a:lnTo>
                <a:cubicBezTo>
                  <a:pt x="20007" y="4374"/>
                  <a:pt x="21752" y="5742"/>
                  <a:pt x="22232" y="7702"/>
                </a:cubicBezTo>
                <a:cubicBezTo>
                  <a:pt x="22284" y="7911"/>
                  <a:pt x="22471" y="8050"/>
                  <a:pt x="22676" y="8050"/>
                </a:cubicBezTo>
                <a:cubicBezTo>
                  <a:pt x="22712" y="8050"/>
                  <a:pt x="22747" y="8047"/>
                  <a:pt x="22785" y="8036"/>
                </a:cubicBezTo>
                <a:cubicBezTo>
                  <a:pt x="23030" y="7976"/>
                  <a:pt x="23181" y="7731"/>
                  <a:pt x="23121" y="7484"/>
                </a:cubicBezTo>
                <a:cubicBezTo>
                  <a:pt x="22540" y="5115"/>
                  <a:pt x="20431" y="3462"/>
                  <a:pt x="17993" y="3462"/>
                </a:cubicBezTo>
                <a:lnTo>
                  <a:pt x="16158" y="3462"/>
                </a:lnTo>
                <a:cubicBezTo>
                  <a:pt x="16010" y="3128"/>
                  <a:pt x="15675" y="2893"/>
                  <a:pt x="15285" y="2893"/>
                </a:cubicBezTo>
                <a:lnTo>
                  <a:pt x="13764" y="2893"/>
                </a:lnTo>
                <a:cubicBezTo>
                  <a:pt x="13838" y="2654"/>
                  <a:pt x="13873" y="2404"/>
                  <a:pt x="13862" y="2149"/>
                </a:cubicBezTo>
                <a:cubicBezTo>
                  <a:pt x="13823" y="1018"/>
                  <a:pt x="12907" y="75"/>
                  <a:pt x="11780" y="5"/>
                </a:cubicBezTo>
                <a:cubicBezTo>
                  <a:pt x="11731" y="2"/>
                  <a:pt x="11682" y="1"/>
                  <a:pt x="11634" y="1"/>
                </a:cubicBezTo>
                <a:close/>
                <a:moveTo>
                  <a:pt x="22815" y="9327"/>
                </a:moveTo>
                <a:cubicBezTo>
                  <a:pt x="22564" y="9327"/>
                  <a:pt x="22359" y="9532"/>
                  <a:pt x="22359" y="9783"/>
                </a:cubicBezTo>
                <a:lnTo>
                  <a:pt x="22359" y="25872"/>
                </a:lnTo>
                <a:cubicBezTo>
                  <a:pt x="22359" y="28280"/>
                  <a:pt x="20401" y="30239"/>
                  <a:pt x="17993" y="30239"/>
                </a:cubicBezTo>
                <a:lnTo>
                  <a:pt x="6134" y="30239"/>
                </a:lnTo>
                <a:cubicBezTo>
                  <a:pt x="5883" y="30239"/>
                  <a:pt x="5678" y="30443"/>
                  <a:pt x="5678" y="30695"/>
                </a:cubicBezTo>
                <a:cubicBezTo>
                  <a:pt x="5678" y="30947"/>
                  <a:pt x="5883" y="31152"/>
                  <a:pt x="6134" y="31152"/>
                </a:cubicBezTo>
                <a:lnTo>
                  <a:pt x="17993" y="31152"/>
                </a:lnTo>
                <a:cubicBezTo>
                  <a:pt x="20905" y="31152"/>
                  <a:pt x="23272" y="28783"/>
                  <a:pt x="23272" y="25872"/>
                </a:cubicBezTo>
                <a:lnTo>
                  <a:pt x="23272" y="9783"/>
                </a:lnTo>
                <a:cubicBezTo>
                  <a:pt x="23272" y="9532"/>
                  <a:pt x="23068" y="9327"/>
                  <a:pt x="22815" y="9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562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2"/>
          <p:cNvGrpSpPr/>
          <p:nvPr/>
        </p:nvGrpSpPr>
        <p:grpSpPr>
          <a:xfrm>
            <a:off x="2394494" y="850471"/>
            <a:ext cx="798400" cy="791325"/>
            <a:chOff x="916275" y="2357800"/>
            <a:chExt cx="798400" cy="791325"/>
          </a:xfrm>
        </p:grpSpPr>
        <p:sp>
          <p:nvSpPr>
            <p:cNvPr id="468" name="Google Shape;468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411424" y="81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Resource's Used</a:t>
            </a:r>
          </a:p>
        </p:txBody>
      </p:sp>
      <p:sp>
        <p:nvSpPr>
          <p:cNvPr id="471" name="Google Shape;471;p32"/>
          <p:cNvSpPr txBox="1">
            <a:spLocks noGrp="1"/>
          </p:cNvSpPr>
          <p:nvPr>
            <p:ph type="subTitle" idx="3"/>
          </p:nvPr>
        </p:nvSpPr>
        <p:spPr>
          <a:xfrm>
            <a:off x="1339892" y="1817338"/>
            <a:ext cx="2525524" cy="1458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Language: Python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Libraries: OpenCV, </a:t>
            </a:r>
            <a:r>
              <a:rPr lang="en-US" dirty="0" err="1"/>
              <a:t>dlib</a:t>
            </a:r>
            <a:r>
              <a:rPr lang="en-US" dirty="0"/>
              <a:t> (for facial recognition),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4896508" y="1817339"/>
            <a:ext cx="2907600" cy="1230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Interface: pyQT5 for user interaction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Data Output: CSV/Excel files for attendance logs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2"/>
          <p:cNvSpPr/>
          <p:nvPr/>
        </p:nvSpPr>
        <p:spPr>
          <a:xfrm>
            <a:off x="4987057" y="625082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>
            <a:off x="5951107" y="818374"/>
            <a:ext cx="798400" cy="791325"/>
            <a:chOff x="916275" y="2357800"/>
            <a:chExt cx="798400" cy="791325"/>
          </a:xfrm>
        </p:grpSpPr>
        <p:sp>
          <p:nvSpPr>
            <p:cNvPr id="477" name="Google Shape;477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>
            <a:off x="429288" y="4145433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2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2590864" y="976084"/>
            <a:ext cx="403437" cy="540098"/>
          </a:xfrm>
          <a:custGeom>
            <a:avLst/>
            <a:gdLst/>
            <a:ahLst/>
            <a:cxnLst/>
            <a:rect l="l" t="t" r="r" b="b"/>
            <a:pathLst>
              <a:path w="23273" h="31152" extrusionOk="0">
                <a:moveTo>
                  <a:pt x="9629" y="4803"/>
                </a:moveTo>
                <a:cubicBezTo>
                  <a:pt x="9378" y="4803"/>
                  <a:pt x="9173" y="5008"/>
                  <a:pt x="9173" y="5259"/>
                </a:cubicBezTo>
                <a:cubicBezTo>
                  <a:pt x="9173" y="5512"/>
                  <a:pt x="9374" y="5716"/>
                  <a:pt x="9629" y="5716"/>
                </a:cubicBezTo>
                <a:lnTo>
                  <a:pt x="13641" y="5716"/>
                </a:lnTo>
                <a:cubicBezTo>
                  <a:pt x="13892" y="5716"/>
                  <a:pt x="14097" y="5512"/>
                  <a:pt x="14097" y="5259"/>
                </a:cubicBezTo>
                <a:cubicBezTo>
                  <a:pt x="14097" y="5008"/>
                  <a:pt x="13892" y="4803"/>
                  <a:pt x="13641" y="4803"/>
                </a:cubicBezTo>
                <a:close/>
                <a:moveTo>
                  <a:pt x="11636" y="912"/>
                </a:moveTo>
                <a:cubicBezTo>
                  <a:pt x="11664" y="912"/>
                  <a:pt x="11692" y="913"/>
                  <a:pt x="11721" y="915"/>
                </a:cubicBezTo>
                <a:cubicBezTo>
                  <a:pt x="12386" y="957"/>
                  <a:pt x="12927" y="1513"/>
                  <a:pt x="12951" y="2182"/>
                </a:cubicBezTo>
                <a:cubicBezTo>
                  <a:pt x="12959" y="2394"/>
                  <a:pt x="12916" y="2595"/>
                  <a:pt x="12830" y="2784"/>
                </a:cubicBezTo>
                <a:cubicBezTo>
                  <a:pt x="12726" y="3008"/>
                  <a:pt x="12742" y="3266"/>
                  <a:pt x="12875" y="3471"/>
                </a:cubicBezTo>
                <a:cubicBezTo>
                  <a:pt x="13007" y="3680"/>
                  <a:pt x="13237" y="3804"/>
                  <a:pt x="13482" y="3804"/>
                </a:cubicBezTo>
                <a:lnTo>
                  <a:pt x="15285" y="3804"/>
                </a:lnTo>
                <a:cubicBezTo>
                  <a:pt x="15308" y="3804"/>
                  <a:pt x="15327" y="3824"/>
                  <a:pt x="15327" y="3847"/>
                </a:cubicBezTo>
                <a:lnTo>
                  <a:pt x="15327" y="5925"/>
                </a:lnTo>
                <a:cubicBezTo>
                  <a:pt x="15327" y="6368"/>
                  <a:pt x="14967" y="6727"/>
                  <a:pt x="14525" y="6727"/>
                </a:cubicBezTo>
                <a:lnTo>
                  <a:pt x="8743" y="6727"/>
                </a:lnTo>
                <a:cubicBezTo>
                  <a:pt x="8300" y="6727"/>
                  <a:pt x="7941" y="6368"/>
                  <a:pt x="7941" y="5925"/>
                </a:cubicBezTo>
                <a:lnTo>
                  <a:pt x="7941" y="3847"/>
                </a:lnTo>
                <a:cubicBezTo>
                  <a:pt x="7941" y="3824"/>
                  <a:pt x="7959" y="3804"/>
                  <a:pt x="7982" y="3804"/>
                </a:cubicBezTo>
                <a:lnTo>
                  <a:pt x="9786" y="3804"/>
                </a:lnTo>
                <a:cubicBezTo>
                  <a:pt x="10033" y="3804"/>
                  <a:pt x="10260" y="3680"/>
                  <a:pt x="10395" y="3470"/>
                </a:cubicBezTo>
                <a:cubicBezTo>
                  <a:pt x="10528" y="3261"/>
                  <a:pt x="10544" y="3007"/>
                  <a:pt x="10440" y="2783"/>
                </a:cubicBezTo>
                <a:cubicBezTo>
                  <a:pt x="10358" y="2609"/>
                  <a:pt x="10317" y="2421"/>
                  <a:pt x="10317" y="2229"/>
                </a:cubicBezTo>
                <a:cubicBezTo>
                  <a:pt x="10317" y="1861"/>
                  <a:pt x="10464" y="1520"/>
                  <a:pt x="10734" y="1269"/>
                </a:cubicBezTo>
                <a:cubicBezTo>
                  <a:pt x="10981" y="1037"/>
                  <a:pt x="11299" y="912"/>
                  <a:pt x="11636" y="912"/>
                </a:cubicBezTo>
                <a:close/>
                <a:moveTo>
                  <a:pt x="12697" y="11298"/>
                </a:moveTo>
                <a:cubicBezTo>
                  <a:pt x="12446" y="11298"/>
                  <a:pt x="12241" y="11502"/>
                  <a:pt x="12241" y="11755"/>
                </a:cubicBezTo>
                <a:cubicBezTo>
                  <a:pt x="12241" y="12006"/>
                  <a:pt x="12444" y="12211"/>
                  <a:pt x="12697" y="12211"/>
                </a:cubicBezTo>
                <a:lnTo>
                  <a:pt x="17975" y="12211"/>
                </a:lnTo>
                <a:cubicBezTo>
                  <a:pt x="18226" y="12211"/>
                  <a:pt x="18430" y="12006"/>
                  <a:pt x="18430" y="11755"/>
                </a:cubicBezTo>
                <a:cubicBezTo>
                  <a:pt x="18430" y="11502"/>
                  <a:pt x="18226" y="11298"/>
                  <a:pt x="17975" y="11298"/>
                </a:cubicBezTo>
                <a:close/>
                <a:moveTo>
                  <a:pt x="7277" y="10228"/>
                </a:moveTo>
                <a:cubicBezTo>
                  <a:pt x="7725" y="10228"/>
                  <a:pt x="8129" y="10423"/>
                  <a:pt x="8409" y="10731"/>
                </a:cubicBezTo>
                <a:lnTo>
                  <a:pt x="7519" y="11621"/>
                </a:lnTo>
                <a:lnTo>
                  <a:pt x="7047" y="11147"/>
                </a:lnTo>
                <a:cubicBezTo>
                  <a:pt x="6957" y="11058"/>
                  <a:pt x="6840" y="11014"/>
                  <a:pt x="6723" y="11014"/>
                </a:cubicBezTo>
                <a:cubicBezTo>
                  <a:pt x="6607" y="11014"/>
                  <a:pt x="6490" y="11058"/>
                  <a:pt x="6400" y="11147"/>
                </a:cubicBezTo>
                <a:cubicBezTo>
                  <a:pt x="6223" y="11325"/>
                  <a:pt x="6223" y="11614"/>
                  <a:pt x="6400" y="11793"/>
                </a:cubicBezTo>
                <a:lnTo>
                  <a:pt x="7195" y="12588"/>
                </a:lnTo>
                <a:cubicBezTo>
                  <a:pt x="7284" y="12675"/>
                  <a:pt x="7402" y="12721"/>
                  <a:pt x="7519" y="12721"/>
                </a:cubicBezTo>
                <a:cubicBezTo>
                  <a:pt x="7637" y="12721"/>
                  <a:pt x="7752" y="12675"/>
                  <a:pt x="7843" y="12588"/>
                </a:cubicBezTo>
                <a:lnTo>
                  <a:pt x="8798" y="11631"/>
                </a:lnTo>
                <a:cubicBezTo>
                  <a:pt x="8802" y="11670"/>
                  <a:pt x="8804" y="11711"/>
                  <a:pt x="8804" y="11752"/>
                </a:cubicBezTo>
                <a:cubicBezTo>
                  <a:pt x="8804" y="12592"/>
                  <a:pt x="8118" y="13278"/>
                  <a:pt x="7278" y="13278"/>
                </a:cubicBezTo>
                <a:cubicBezTo>
                  <a:pt x="6438" y="13278"/>
                  <a:pt x="5754" y="12592"/>
                  <a:pt x="5754" y="11752"/>
                </a:cubicBezTo>
                <a:cubicBezTo>
                  <a:pt x="5752" y="10912"/>
                  <a:pt x="6435" y="10228"/>
                  <a:pt x="7277" y="10228"/>
                </a:cubicBezTo>
                <a:close/>
                <a:moveTo>
                  <a:pt x="10619" y="8712"/>
                </a:moveTo>
                <a:cubicBezTo>
                  <a:pt x="10502" y="8712"/>
                  <a:pt x="10386" y="8756"/>
                  <a:pt x="10296" y="8845"/>
                </a:cubicBezTo>
                <a:lnTo>
                  <a:pt x="9055" y="10086"/>
                </a:lnTo>
                <a:cubicBezTo>
                  <a:pt x="8610" y="9614"/>
                  <a:pt x="7979" y="9315"/>
                  <a:pt x="7278" y="9315"/>
                </a:cubicBezTo>
                <a:cubicBezTo>
                  <a:pt x="5936" y="9315"/>
                  <a:pt x="4841" y="10410"/>
                  <a:pt x="4841" y="11752"/>
                </a:cubicBezTo>
                <a:cubicBezTo>
                  <a:pt x="4838" y="13098"/>
                  <a:pt x="5931" y="14192"/>
                  <a:pt x="7277" y="14192"/>
                </a:cubicBezTo>
                <a:cubicBezTo>
                  <a:pt x="8621" y="14192"/>
                  <a:pt x="9715" y="13098"/>
                  <a:pt x="9715" y="11755"/>
                </a:cubicBezTo>
                <a:cubicBezTo>
                  <a:pt x="9715" y="11446"/>
                  <a:pt x="9658" y="11151"/>
                  <a:pt x="9553" y="10879"/>
                </a:cubicBezTo>
                <a:lnTo>
                  <a:pt x="10941" y="9489"/>
                </a:lnTo>
                <a:cubicBezTo>
                  <a:pt x="11120" y="9312"/>
                  <a:pt x="11120" y="9023"/>
                  <a:pt x="10941" y="8845"/>
                </a:cubicBezTo>
                <a:cubicBezTo>
                  <a:pt x="10852" y="8756"/>
                  <a:pt x="10736" y="8712"/>
                  <a:pt x="10619" y="8712"/>
                </a:cubicBezTo>
                <a:close/>
                <a:moveTo>
                  <a:pt x="12697" y="17413"/>
                </a:moveTo>
                <a:cubicBezTo>
                  <a:pt x="12446" y="17413"/>
                  <a:pt x="12241" y="17617"/>
                  <a:pt x="12241" y="17870"/>
                </a:cubicBezTo>
                <a:cubicBezTo>
                  <a:pt x="12240" y="18121"/>
                  <a:pt x="12444" y="18326"/>
                  <a:pt x="12697" y="18326"/>
                </a:cubicBezTo>
                <a:lnTo>
                  <a:pt x="17975" y="18326"/>
                </a:lnTo>
                <a:cubicBezTo>
                  <a:pt x="18226" y="18326"/>
                  <a:pt x="18430" y="18121"/>
                  <a:pt x="18430" y="17870"/>
                </a:cubicBezTo>
                <a:cubicBezTo>
                  <a:pt x="18430" y="17617"/>
                  <a:pt x="18226" y="17413"/>
                  <a:pt x="17975" y="17413"/>
                </a:cubicBezTo>
                <a:close/>
                <a:moveTo>
                  <a:pt x="7277" y="16343"/>
                </a:moveTo>
                <a:cubicBezTo>
                  <a:pt x="8117" y="16343"/>
                  <a:pt x="8802" y="17027"/>
                  <a:pt x="8802" y="17867"/>
                </a:cubicBezTo>
                <a:cubicBezTo>
                  <a:pt x="8802" y="18710"/>
                  <a:pt x="8117" y="19393"/>
                  <a:pt x="7277" y="19393"/>
                </a:cubicBezTo>
                <a:cubicBezTo>
                  <a:pt x="6437" y="19393"/>
                  <a:pt x="5752" y="18707"/>
                  <a:pt x="5752" y="17867"/>
                </a:cubicBezTo>
                <a:cubicBezTo>
                  <a:pt x="5752" y="17027"/>
                  <a:pt x="6437" y="16343"/>
                  <a:pt x="7277" y="16343"/>
                </a:cubicBezTo>
                <a:close/>
                <a:moveTo>
                  <a:pt x="7277" y="15430"/>
                </a:moveTo>
                <a:cubicBezTo>
                  <a:pt x="5934" y="15430"/>
                  <a:pt x="4840" y="16524"/>
                  <a:pt x="4840" y="17867"/>
                </a:cubicBezTo>
                <a:cubicBezTo>
                  <a:pt x="4840" y="19211"/>
                  <a:pt x="5934" y="20304"/>
                  <a:pt x="7277" y="20304"/>
                </a:cubicBezTo>
                <a:cubicBezTo>
                  <a:pt x="8621" y="20304"/>
                  <a:pt x="9715" y="19211"/>
                  <a:pt x="9715" y="17867"/>
                </a:cubicBezTo>
                <a:cubicBezTo>
                  <a:pt x="9714" y="16524"/>
                  <a:pt x="8621" y="15430"/>
                  <a:pt x="7277" y="15430"/>
                </a:cubicBezTo>
                <a:close/>
                <a:moveTo>
                  <a:pt x="12697" y="23528"/>
                </a:moveTo>
                <a:cubicBezTo>
                  <a:pt x="12446" y="23528"/>
                  <a:pt x="12241" y="23732"/>
                  <a:pt x="12241" y="23985"/>
                </a:cubicBezTo>
                <a:cubicBezTo>
                  <a:pt x="12241" y="24236"/>
                  <a:pt x="12444" y="24440"/>
                  <a:pt x="12697" y="24440"/>
                </a:cubicBezTo>
                <a:lnTo>
                  <a:pt x="17975" y="24440"/>
                </a:lnTo>
                <a:cubicBezTo>
                  <a:pt x="18226" y="24440"/>
                  <a:pt x="18430" y="24236"/>
                  <a:pt x="18430" y="23985"/>
                </a:cubicBezTo>
                <a:cubicBezTo>
                  <a:pt x="18430" y="23732"/>
                  <a:pt x="18226" y="23528"/>
                  <a:pt x="17975" y="23528"/>
                </a:cubicBezTo>
                <a:close/>
                <a:moveTo>
                  <a:pt x="7277" y="22459"/>
                </a:moveTo>
                <a:cubicBezTo>
                  <a:pt x="8117" y="22459"/>
                  <a:pt x="8802" y="23145"/>
                  <a:pt x="8802" y="23985"/>
                </a:cubicBezTo>
                <a:cubicBezTo>
                  <a:pt x="8802" y="24825"/>
                  <a:pt x="8117" y="25509"/>
                  <a:pt x="7277" y="25509"/>
                </a:cubicBezTo>
                <a:cubicBezTo>
                  <a:pt x="6437" y="25509"/>
                  <a:pt x="5752" y="24825"/>
                  <a:pt x="5752" y="23985"/>
                </a:cubicBezTo>
                <a:cubicBezTo>
                  <a:pt x="5752" y="23145"/>
                  <a:pt x="6437" y="22459"/>
                  <a:pt x="7277" y="22459"/>
                </a:cubicBezTo>
                <a:close/>
                <a:moveTo>
                  <a:pt x="7277" y="21545"/>
                </a:moveTo>
                <a:cubicBezTo>
                  <a:pt x="5934" y="21545"/>
                  <a:pt x="4840" y="22639"/>
                  <a:pt x="4840" y="23982"/>
                </a:cubicBezTo>
                <a:cubicBezTo>
                  <a:pt x="4840" y="25326"/>
                  <a:pt x="5934" y="26419"/>
                  <a:pt x="7277" y="26419"/>
                </a:cubicBezTo>
                <a:cubicBezTo>
                  <a:pt x="8621" y="26419"/>
                  <a:pt x="9715" y="25326"/>
                  <a:pt x="9715" y="23982"/>
                </a:cubicBezTo>
                <a:cubicBezTo>
                  <a:pt x="9715" y="22639"/>
                  <a:pt x="8621" y="21545"/>
                  <a:pt x="7277" y="21545"/>
                </a:cubicBezTo>
                <a:close/>
                <a:moveTo>
                  <a:pt x="17993" y="6091"/>
                </a:moveTo>
                <a:cubicBezTo>
                  <a:pt x="19453" y="6091"/>
                  <a:pt x="20641" y="7280"/>
                  <a:pt x="20641" y="8740"/>
                </a:cubicBezTo>
                <a:lnTo>
                  <a:pt x="20641" y="25874"/>
                </a:lnTo>
                <a:cubicBezTo>
                  <a:pt x="20641" y="27334"/>
                  <a:pt x="19453" y="28523"/>
                  <a:pt x="17993" y="28523"/>
                </a:cubicBezTo>
                <a:lnTo>
                  <a:pt x="5277" y="28523"/>
                </a:lnTo>
                <a:cubicBezTo>
                  <a:pt x="3817" y="28523"/>
                  <a:pt x="2628" y="27334"/>
                  <a:pt x="2628" y="25874"/>
                </a:cubicBezTo>
                <a:lnTo>
                  <a:pt x="2628" y="8740"/>
                </a:lnTo>
                <a:cubicBezTo>
                  <a:pt x="2628" y="7280"/>
                  <a:pt x="3817" y="6091"/>
                  <a:pt x="5277" y="6091"/>
                </a:cubicBezTo>
                <a:lnTo>
                  <a:pt x="7036" y="6091"/>
                </a:lnTo>
                <a:cubicBezTo>
                  <a:pt x="7122" y="6959"/>
                  <a:pt x="7853" y="7640"/>
                  <a:pt x="8743" y="7640"/>
                </a:cubicBezTo>
                <a:lnTo>
                  <a:pt x="14525" y="7640"/>
                </a:lnTo>
                <a:cubicBezTo>
                  <a:pt x="15414" y="7640"/>
                  <a:pt x="16146" y="6960"/>
                  <a:pt x="16231" y="6091"/>
                </a:cubicBezTo>
                <a:close/>
                <a:moveTo>
                  <a:pt x="11634" y="1"/>
                </a:moveTo>
                <a:cubicBezTo>
                  <a:pt x="11064" y="1"/>
                  <a:pt x="10527" y="213"/>
                  <a:pt x="10112" y="605"/>
                </a:cubicBezTo>
                <a:cubicBezTo>
                  <a:pt x="9665" y="1026"/>
                  <a:pt x="9408" y="1617"/>
                  <a:pt x="9408" y="2230"/>
                </a:cubicBezTo>
                <a:cubicBezTo>
                  <a:pt x="9408" y="2457"/>
                  <a:pt x="9441" y="2681"/>
                  <a:pt x="9508" y="2893"/>
                </a:cubicBezTo>
                <a:lnTo>
                  <a:pt x="7987" y="2893"/>
                </a:lnTo>
                <a:cubicBezTo>
                  <a:pt x="7596" y="2893"/>
                  <a:pt x="7262" y="3128"/>
                  <a:pt x="7115" y="3462"/>
                </a:cubicBezTo>
                <a:lnTo>
                  <a:pt x="5279" y="3462"/>
                </a:lnTo>
                <a:cubicBezTo>
                  <a:pt x="2367" y="3462"/>
                  <a:pt x="1" y="5831"/>
                  <a:pt x="1" y="8740"/>
                </a:cubicBezTo>
                <a:lnTo>
                  <a:pt x="1" y="25874"/>
                </a:lnTo>
                <a:cubicBezTo>
                  <a:pt x="1" y="28233"/>
                  <a:pt x="1587" y="30324"/>
                  <a:pt x="3858" y="30959"/>
                </a:cubicBezTo>
                <a:cubicBezTo>
                  <a:pt x="3900" y="30971"/>
                  <a:pt x="3941" y="30978"/>
                  <a:pt x="3982" y="30978"/>
                </a:cubicBezTo>
                <a:cubicBezTo>
                  <a:pt x="4180" y="30978"/>
                  <a:pt x="4363" y="30844"/>
                  <a:pt x="4421" y="30645"/>
                </a:cubicBezTo>
                <a:cubicBezTo>
                  <a:pt x="4489" y="30402"/>
                  <a:pt x="4346" y="30150"/>
                  <a:pt x="4104" y="30082"/>
                </a:cubicBezTo>
                <a:cubicBezTo>
                  <a:pt x="2226" y="29556"/>
                  <a:pt x="912" y="27826"/>
                  <a:pt x="912" y="25877"/>
                </a:cubicBezTo>
                <a:lnTo>
                  <a:pt x="912" y="8743"/>
                </a:lnTo>
                <a:cubicBezTo>
                  <a:pt x="912" y="6334"/>
                  <a:pt x="2871" y="4377"/>
                  <a:pt x="5279" y="4377"/>
                </a:cubicBezTo>
                <a:lnTo>
                  <a:pt x="7031" y="4377"/>
                </a:lnTo>
                <a:lnTo>
                  <a:pt x="7031" y="5182"/>
                </a:lnTo>
                <a:lnTo>
                  <a:pt x="5276" y="5180"/>
                </a:lnTo>
                <a:cubicBezTo>
                  <a:pt x="3311" y="5180"/>
                  <a:pt x="1714" y="6777"/>
                  <a:pt x="1714" y="8740"/>
                </a:cubicBezTo>
                <a:lnTo>
                  <a:pt x="1714" y="25874"/>
                </a:lnTo>
                <a:cubicBezTo>
                  <a:pt x="1714" y="27838"/>
                  <a:pt x="3311" y="29435"/>
                  <a:pt x="5276" y="29435"/>
                </a:cubicBezTo>
                <a:lnTo>
                  <a:pt x="17991" y="29435"/>
                </a:lnTo>
                <a:cubicBezTo>
                  <a:pt x="19954" y="29435"/>
                  <a:pt x="21551" y="27838"/>
                  <a:pt x="21551" y="25874"/>
                </a:cubicBezTo>
                <a:lnTo>
                  <a:pt x="21551" y="8740"/>
                </a:lnTo>
                <a:cubicBezTo>
                  <a:pt x="21551" y="6777"/>
                  <a:pt x="19954" y="5180"/>
                  <a:pt x="17991" y="5180"/>
                </a:cubicBezTo>
                <a:lnTo>
                  <a:pt x="16239" y="5180"/>
                </a:lnTo>
                <a:lnTo>
                  <a:pt x="16239" y="4374"/>
                </a:lnTo>
                <a:lnTo>
                  <a:pt x="17991" y="4374"/>
                </a:lnTo>
                <a:cubicBezTo>
                  <a:pt x="20007" y="4374"/>
                  <a:pt x="21752" y="5742"/>
                  <a:pt x="22232" y="7702"/>
                </a:cubicBezTo>
                <a:cubicBezTo>
                  <a:pt x="22284" y="7911"/>
                  <a:pt x="22471" y="8050"/>
                  <a:pt x="22676" y="8050"/>
                </a:cubicBezTo>
                <a:cubicBezTo>
                  <a:pt x="22712" y="8050"/>
                  <a:pt x="22747" y="8047"/>
                  <a:pt x="22785" y="8036"/>
                </a:cubicBezTo>
                <a:cubicBezTo>
                  <a:pt x="23030" y="7976"/>
                  <a:pt x="23181" y="7731"/>
                  <a:pt x="23121" y="7484"/>
                </a:cubicBezTo>
                <a:cubicBezTo>
                  <a:pt x="22540" y="5115"/>
                  <a:pt x="20431" y="3462"/>
                  <a:pt x="17993" y="3462"/>
                </a:cubicBezTo>
                <a:lnTo>
                  <a:pt x="16158" y="3462"/>
                </a:lnTo>
                <a:cubicBezTo>
                  <a:pt x="16010" y="3128"/>
                  <a:pt x="15675" y="2893"/>
                  <a:pt x="15285" y="2893"/>
                </a:cubicBezTo>
                <a:lnTo>
                  <a:pt x="13764" y="2893"/>
                </a:lnTo>
                <a:cubicBezTo>
                  <a:pt x="13838" y="2654"/>
                  <a:pt x="13873" y="2404"/>
                  <a:pt x="13862" y="2149"/>
                </a:cubicBezTo>
                <a:cubicBezTo>
                  <a:pt x="13823" y="1018"/>
                  <a:pt x="12907" y="75"/>
                  <a:pt x="11780" y="5"/>
                </a:cubicBezTo>
                <a:cubicBezTo>
                  <a:pt x="11731" y="2"/>
                  <a:pt x="11682" y="1"/>
                  <a:pt x="11634" y="1"/>
                </a:cubicBezTo>
                <a:close/>
                <a:moveTo>
                  <a:pt x="22815" y="9327"/>
                </a:moveTo>
                <a:cubicBezTo>
                  <a:pt x="22564" y="9327"/>
                  <a:pt x="22359" y="9532"/>
                  <a:pt x="22359" y="9783"/>
                </a:cubicBezTo>
                <a:lnTo>
                  <a:pt x="22359" y="25872"/>
                </a:lnTo>
                <a:cubicBezTo>
                  <a:pt x="22359" y="28280"/>
                  <a:pt x="20401" y="30239"/>
                  <a:pt x="17993" y="30239"/>
                </a:cubicBezTo>
                <a:lnTo>
                  <a:pt x="6134" y="30239"/>
                </a:lnTo>
                <a:cubicBezTo>
                  <a:pt x="5883" y="30239"/>
                  <a:pt x="5678" y="30443"/>
                  <a:pt x="5678" y="30695"/>
                </a:cubicBezTo>
                <a:cubicBezTo>
                  <a:pt x="5678" y="30947"/>
                  <a:pt x="5883" y="31152"/>
                  <a:pt x="6134" y="31152"/>
                </a:cubicBezTo>
                <a:lnTo>
                  <a:pt x="17993" y="31152"/>
                </a:lnTo>
                <a:cubicBezTo>
                  <a:pt x="20905" y="31152"/>
                  <a:pt x="23272" y="28783"/>
                  <a:pt x="23272" y="25872"/>
                </a:cubicBezTo>
                <a:lnTo>
                  <a:pt x="23272" y="9783"/>
                </a:lnTo>
                <a:cubicBezTo>
                  <a:pt x="23272" y="9532"/>
                  <a:pt x="23068" y="9327"/>
                  <a:pt x="22815" y="9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64;p40">
            <a:extLst>
              <a:ext uri="{FF2B5EF4-FFF2-40B4-BE49-F238E27FC236}">
                <a16:creationId xmlns:a16="http://schemas.microsoft.com/office/drawing/2014/main" id="{F912D336-3DD8-4D0C-CF30-91DA7874357A}"/>
              </a:ext>
            </a:extLst>
          </p:cNvPr>
          <p:cNvSpPr/>
          <p:nvPr/>
        </p:nvSpPr>
        <p:spPr>
          <a:xfrm>
            <a:off x="6067435" y="988028"/>
            <a:ext cx="565744" cy="482860"/>
          </a:xfrm>
          <a:custGeom>
            <a:avLst/>
            <a:gdLst/>
            <a:ahLst/>
            <a:cxnLst/>
            <a:rect l="l" t="t" r="r" b="b"/>
            <a:pathLst>
              <a:path w="31158" h="27840" extrusionOk="0">
                <a:moveTo>
                  <a:pt x="18331" y="6110"/>
                </a:moveTo>
                <a:cubicBezTo>
                  <a:pt x="18080" y="6110"/>
                  <a:pt x="17876" y="6314"/>
                  <a:pt x="17876" y="6565"/>
                </a:cubicBezTo>
                <a:cubicBezTo>
                  <a:pt x="17876" y="6816"/>
                  <a:pt x="18080" y="7021"/>
                  <a:pt x="18331" y="7021"/>
                </a:cubicBezTo>
                <a:lnTo>
                  <a:pt x="19984" y="7021"/>
                </a:lnTo>
                <a:cubicBezTo>
                  <a:pt x="20235" y="7021"/>
                  <a:pt x="20440" y="6816"/>
                  <a:pt x="20440" y="6565"/>
                </a:cubicBezTo>
                <a:cubicBezTo>
                  <a:pt x="20440" y="6314"/>
                  <a:pt x="20235" y="6110"/>
                  <a:pt x="19984" y="6110"/>
                </a:cubicBezTo>
                <a:close/>
                <a:moveTo>
                  <a:pt x="21620" y="6110"/>
                </a:moveTo>
                <a:cubicBezTo>
                  <a:pt x="21369" y="6110"/>
                  <a:pt x="21165" y="6314"/>
                  <a:pt x="21165" y="6565"/>
                </a:cubicBezTo>
                <a:cubicBezTo>
                  <a:pt x="21162" y="6816"/>
                  <a:pt x="21366" y="7021"/>
                  <a:pt x="21620" y="7021"/>
                </a:cubicBezTo>
                <a:lnTo>
                  <a:pt x="23659" y="7021"/>
                </a:lnTo>
                <a:cubicBezTo>
                  <a:pt x="23912" y="7021"/>
                  <a:pt x="24116" y="6816"/>
                  <a:pt x="24116" y="6565"/>
                </a:cubicBezTo>
                <a:cubicBezTo>
                  <a:pt x="24116" y="6314"/>
                  <a:pt x="23912" y="6110"/>
                  <a:pt x="23659" y="6110"/>
                </a:cubicBezTo>
                <a:close/>
                <a:moveTo>
                  <a:pt x="18331" y="7768"/>
                </a:moveTo>
                <a:cubicBezTo>
                  <a:pt x="18080" y="7768"/>
                  <a:pt x="17876" y="7973"/>
                  <a:pt x="17876" y="8224"/>
                </a:cubicBezTo>
                <a:cubicBezTo>
                  <a:pt x="17876" y="8477"/>
                  <a:pt x="18080" y="8681"/>
                  <a:pt x="18331" y="8681"/>
                </a:cubicBezTo>
                <a:lnTo>
                  <a:pt x="21930" y="8681"/>
                </a:lnTo>
                <a:cubicBezTo>
                  <a:pt x="22182" y="8681"/>
                  <a:pt x="22386" y="8477"/>
                  <a:pt x="22386" y="8224"/>
                </a:cubicBezTo>
                <a:cubicBezTo>
                  <a:pt x="22386" y="7973"/>
                  <a:pt x="22182" y="7768"/>
                  <a:pt x="21930" y="7768"/>
                </a:cubicBezTo>
                <a:close/>
                <a:moveTo>
                  <a:pt x="23567" y="7768"/>
                </a:moveTo>
                <a:cubicBezTo>
                  <a:pt x="23315" y="7768"/>
                  <a:pt x="23111" y="7973"/>
                  <a:pt x="23111" y="8224"/>
                </a:cubicBezTo>
                <a:cubicBezTo>
                  <a:pt x="23111" y="8477"/>
                  <a:pt x="23315" y="8681"/>
                  <a:pt x="23567" y="8681"/>
                </a:cubicBezTo>
                <a:lnTo>
                  <a:pt x="25481" y="8681"/>
                </a:lnTo>
                <a:cubicBezTo>
                  <a:pt x="25733" y="8681"/>
                  <a:pt x="25937" y="8477"/>
                  <a:pt x="25937" y="8224"/>
                </a:cubicBezTo>
                <a:cubicBezTo>
                  <a:pt x="25937" y="7973"/>
                  <a:pt x="25736" y="7768"/>
                  <a:pt x="25481" y="7768"/>
                </a:cubicBezTo>
                <a:close/>
                <a:moveTo>
                  <a:pt x="18331" y="9427"/>
                </a:moveTo>
                <a:cubicBezTo>
                  <a:pt x="18080" y="9427"/>
                  <a:pt x="17876" y="9632"/>
                  <a:pt x="17876" y="9884"/>
                </a:cubicBezTo>
                <a:cubicBezTo>
                  <a:pt x="17876" y="10136"/>
                  <a:pt x="18080" y="10340"/>
                  <a:pt x="18331" y="10340"/>
                </a:cubicBezTo>
                <a:lnTo>
                  <a:pt x="19867" y="10340"/>
                </a:lnTo>
                <a:cubicBezTo>
                  <a:pt x="20120" y="10340"/>
                  <a:pt x="20325" y="10136"/>
                  <a:pt x="20325" y="9884"/>
                </a:cubicBezTo>
                <a:cubicBezTo>
                  <a:pt x="20325" y="9632"/>
                  <a:pt x="20120" y="9427"/>
                  <a:pt x="19867" y="9427"/>
                </a:cubicBezTo>
                <a:close/>
                <a:moveTo>
                  <a:pt x="21505" y="9427"/>
                </a:moveTo>
                <a:cubicBezTo>
                  <a:pt x="21252" y="9427"/>
                  <a:pt x="21048" y="9632"/>
                  <a:pt x="21048" y="9884"/>
                </a:cubicBezTo>
                <a:cubicBezTo>
                  <a:pt x="21048" y="10136"/>
                  <a:pt x="21252" y="10340"/>
                  <a:pt x="21505" y="10340"/>
                </a:cubicBezTo>
                <a:lnTo>
                  <a:pt x="24853" y="10340"/>
                </a:lnTo>
                <a:cubicBezTo>
                  <a:pt x="25104" y="10340"/>
                  <a:pt x="25309" y="10136"/>
                  <a:pt x="25309" y="9884"/>
                </a:cubicBezTo>
                <a:cubicBezTo>
                  <a:pt x="25309" y="9632"/>
                  <a:pt x="25104" y="9427"/>
                  <a:pt x="24853" y="9427"/>
                </a:cubicBezTo>
                <a:close/>
                <a:moveTo>
                  <a:pt x="18331" y="11086"/>
                </a:moveTo>
                <a:cubicBezTo>
                  <a:pt x="18080" y="11086"/>
                  <a:pt x="17876" y="11291"/>
                  <a:pt x="17876" y="11543"/>
                </a:cubicBezTo>
                <a:cubicBezTo>
                  <a:pt x="17876" y="11795"/>
                  <a:pt x="18080" y="11999"/>
                  <a:pt x="18331" y="11999"/>
                </a:cubicBezTo>
                <a:lnTo>
                  <a:pt x="22032" y="11999"/>
                </a:lnTo>
                <a:cubicBezTo>
                  <a:pt x="22285" y="11999"/>
                  <a:pt x="22489" y="11795"/>
                  <a:pt x="22489" y="11543"/>
                </a:cubicBezTo>
                <a:cubicBezTo>
                  <a:pt x="22489" y="11291"/>
                  <a:pt x="22285" y="11086"/>
                  <a:pt x="22032" y="11086"/>
                </a:cubicBezTo>
                <a:close/>
                <a:moveTo>
                  <a:pt x="23666" y="11088"/>
                </a:moveTo>
                <a:cubicBezTo>
                  <a:pt x="23415" y="11088"/>
                  <a:pt x="23211" y="11292"/>
                  <a:pt x="23211" y="11543"/>
                </a:cubicBezTo>
                <a:cubicBezTo>
                  <a:pt x="23211" y="11795"/>
                  <a:pt x="23415" y="11999"/>
                  <a:pt x="23666" y="11999"/>
                </a:cubicBezTo>
                <a:lnTo>
                  <a:pt x="25481" y="11999"/>
                </a:lnTo>
                <a:cubicBezTo>
                  <a:pt x="25733" y="11999"/>
                  <a:pt x="25937" y="11795"/>
                  <a:pt x="25937" y="11543"/>
                </a:cubicBezTo>
                <a:cubicBezTo>
                  <a:pt x="25937" y="11292"/>
                  <a:pt x="25736" y="11088"/>
                  <a:pt x="25481" y="11088"/>
                </a:cubicBezTo>
                <a:close/>
                <a:moveTo>
                  <a:pt x="7251" y="7512"/>
                </a:moveTo>
                <a:cubicBezTo>
                  <a:pt x="7135" y="7512"/>
                  <a:pt x="7018" y="7557"/>
                  <a:pt x="6929" y="7646"/>
                </a:cubicBezTo>
                <a:lnTo>
                  <a:pt x="5048" y="9526"/>
                </a:lnTo>
                <a:cubicBezTo>
                  <a:pt x="4871" y="9704"/>
                  <a:pt x="4871" y="9993"/>
                  <a:pt x="5048" y="10170"/>
                </a:cubicBezTo>
                <a:lnTo>
                  <a:pt x="6926" y="12050"/>
                </a:lnTo>
                <a:cubicBezTo>
                  <a:pt x="7016" y="12140"/>
                  <a:pt x="7134" y="12185"/>
                  <a:pt x="7250" y="12185"/>
                </a:cubicBezTo>
                <a:cubicBezTo>
                  <a:pt x="7368" y="12185"/>
                  <a:pt x="7483" y="12140"/>
                  <a:pt x="7574" y="12050"/>
                </a:cubicBezTo>
                <a:cubicBezTo>
                  <a:pt x="7751" y="11872"/>
                  <a:pt x="7751" y="11583"/>
                  <a:pt x="7574" y="11406"/>
                </a:cubicBezTo>
                <a:lnTo>
                  <a:pt x="6017" y="9848"/>
                </a:lnTo>
                <a:lnTo>
                  <a:pt x="7574" y="8291"/>
                </a:lnTo>
                <a:cubicBezTo>
                  <a:pt x="7751" y="8114"/>
                  <a:pt x="7751" y="7823"/>
                  <a:pt x="7574" y="7646"/>
                </a:cubicBezTo>
                <a:cubicBezTo>
                  <a:pt x="7485" y="7557"/>
                  <a:pt x="7368" y="7512"/>
                  <a:pt x="7251" y="7512"/>
                </a:cubicBezTo>
                <a:close/>
                <a:moveTo>
                  <a:pt x="11259" y="7510"/>
                </a:moveTo>
                <a:cubicBezTo>
                  <a:pt x="11142" y="7510"/>
                  <a:pt x="11025" y="7555"/>
                  <a:pt x="10936" y="7644"/>
                </a:cubicBezTo>
                <a:cubicBezTo>
                  <a:pt x="10759" y="7821"/>
                  <a:pt x="10759" y="8111"/>
                  <a:pt x="10936" y="8289"/>
                </a:cubicBezTo>
                <a:lnTo>
                  <a:pt x="12493" y="9847"/>
                </a:lnTo>
                <a:lnTo>
                  <a:pt x="10936" y="11403"/>
                </a:lnTo>
                <a:cubicBezTo>
                  <a:pt x="10756" y="11583"/>
                  <a:pt x="10756" y="11872"/>
                  <a:pt x="10934" y="12050"/>
                </a:cubicBezTo>
                <a:cubicBezTo>
                  <a:pt x="11024" y="12140"/>
                  <a:pt x="11140" y="12185"/>
                  <a:pt x="11258" y="12185"/>
                </a:cubicBezTo>
                <a:cubicBezTo>
                  <a:pt x="11375" y="12185"/>
                  <a:pt x="11490" y="12140"/>
                  <a:pt x="11581" y="12050"/>
                </a:cubicBezTo>
                <a:lnTo>
                  <a:pt x="13462" y="10169"/>
                </a:lnTo>
                <a:cubicBezTo>
                  <a:pt x="13639" y="9992"/>
                  <a:pt x="13639" y="9703"/>
                  <a:pt x="13462" y="9524"/>
                </a:cubicBezTo>
                <a:lnTo>
                  <a:pt x="11581" y="7644"/>
                </a:lnTo>
                <a:cubicBezTo>
                  <a:pt x="11492" y="7555"/>
                  <a:pt x="11376" y="7510"/>
                  <a:pt x="11259" y="7510"/>
                </a:cubicBezTo>
                <a:close/>
                <a:moveTo>
                  <a:pt x="10309" y="6490"/>
                </a:moveTo>
                <a:cubicBezTo>
                  <a:pt x="10122" y="6490"/>
                  <a:pt x="9947" y="6606"/>
                  <a:pt x="9881" y="6791"/>
                </a:cubicBezTo>
                <a:lnTo>
                  <a:pt x="7769" y="12594"/>
                </a:lnTo>
                <a:cubicBezTo>
                  <a:pt x="7682" y="12830"/>
                  <a:pt x="7804" y="13090"/>
                  <a:pt x="8042" y="13178"/>
                </a:cubicBezTo>
                <a:cubicBezTo>
                  <a:pt x="8092" y="13196"/>
                  <a:pt x="8145" y="13207"/>
                  <a:pt x="8196" y="13207"/>
                </a:cubicBezTo>
                <a:cubicBezTo>
                  <a:pt x="8384" y="13207"/>
                  <a:pt x="8558" y="13090"/>
                  <a:pt x="8626" y="12905"/>
                </a:cubicBezTo>
                <a:lnTo>
                  <a:pt x="10738" y="7102"/>
                </a:lnTo>
                <a:cubicBezTo>
                  <a:pt x="10824" y="6866"/>
                  <a:pt x="10701" y="6603"/>
                  <a:pt x="10465" y="6518"/>
                </a:cubicBezTo>
                <a:cubicBezTo>
                  <a:pt x="10414" y="6499"/>
                  <a:pt x="10361" y="6490"/>
                  <a:pt x="10309" y="6490"/>
                </a:cubicBezTo>
                <a:close/>
                <a:moveTo>
                  <a:pt x="18330" y="12747"/>
                </a:moveTo>
                <a:cubicBezTo>
                  <a:pt x="18078" y="12747"/>
                  <a:pt x="17874" y="12951"/>
                  <a:pt x="17874" y="13202"/>
                </a:cubicBezTo>
                <a:cubicBezTo>
                  <a:pt x="17874" y="13453"/>
                  <a:pt x="18078" y="13658"/>
                  <a:pt x="18330" y="13658"/>
                </a:cubicBezTo>
                <a:lnTo>
                  <a:pt x="19981" y="13658"/>
                </a:lnTo>
                <a:cubicBezTo>
                  <a:pt x="20234" y="13658"/>
                  <a:pt x="20438" y="13453"/>
                  <a:pt x="20438" y="13202"/>
                </a:cubicBezTo>
                <a:cubicBezTo>
                  <a:pt x="20438" y="12951"/>
                  <a:pt x="20235" y="12747"/>
                  <a:pt x="19981" y="12747"/>
                </a:cubicBezTo>
                <a:close/>
                <a:moveTo>
                  <a:pt x="21619" y="12747"/>
                </a:moveTo>
                <a:cubicBezTo>
                  <a:pt x="21366" y="12747"/>
                  <a:pt x="21162" y="12951"/>
                  <a:pt x="21162" y="13202"/>
                </a:cubicBezTo>
                <a:cubicBezTo>
                  <a:pt x="21162" y="13453"/>
                  <a:pt x="21366" y="13658"/>
                  <a:pt x="21619" y="13658"/>
                </a:cubicBezTo>
                <a:lnTo>
                  <a:pt x="23875" y="13658"/>
                </a:lnTo>
                <a:cubicBezTo>
                  <a:pt x="24127" y="13658"/>
                  <a:pt x="24331" y="13453"/>
                  <a:pt x="24331" y="13202"/>
                </a:cubicBezTo>
                <a:cubicBezTo>
                  <a:pt x="24331" y="12951"/>
                  <a:pt x="24128" y="12747"/>
                  <a:pt x="23875" y="12747"/>
                </a:cubicBezTo>
                <a:close/>
                <a:moveTo>
                  <a:pt x="15122" y="3379"/>
                </a:moveTo>
                <a:lnTo>
                  <a:pt x="15122" y="16356"/>
                </a:lnTo>
                <a:lnTo>
                  <a:pt x="3382" y="16356"/>
                </a:lnTo>
                <a:lnTo>
                  <a:pt x="3382" y="4519"/>
                </a:lnTo>
                <a:cubicBezTo>
                  <a:pt x="3382" y="3891"/>
                  <a:pt x="3892" y="3379"/>
                  <a:pt x="4520" y="3379"/>
                </a:cubicBezTo>
                <a:close/>
                <a:moveTo>
                  <a:pt x="26638" y="3379"/>
                </a:moveTo>
                <a:cubicBezTo>
                  <a:pt x="27266" y="3379"/>
                  <a:pt x="27776" y="3891"/>
                  <a:pt x="27776" y="4519"/>
                </a:cubicBezTo>
                <a:lnTo>
                  <a:pt x="27776" y="16356"/>
                </a:lnTo>
                <a:lnTo>
                  <a:pt x="16035" y="16356"/>
                </a:lnTo>
                <a:lnTo>
                  <a:pt x="16035" y="3379"/>
                </a:lnTo>
                <a:close/>
                <a:moveTo>
                  <a:pt x="19027" y="21887"/>
                </a:moveTo>
                <a:lnTo>
                  <a:pt x="19421" y="24530"/>
                </a:lnTo>
                <a:lnTo>
                  <a:pt x="11738" y="24530"/>
                </a:lnTo>
                <a:lnTo>
                  <a:pt x="12132" y="21887"/>
                </a:lnTo>
                <a:close/>
                <a:moveTo>
                  <a:pt x="20567" y="25441"/>
                </a:moveTo>
                <a:cubicBezTo>
                  <a:pt x="21024" y="25441"/>
                  <a:pt x="21432" y="25748"/>
                  <a:pt x="21563" y="26187"/>
                </a:cubicBezTo>
                <a:lnTo>
                  <a:pt x="21669" y="26544"/>
                </a:lnTo>
                <a:cubicBezTo>
                  <a:pt x="21706" y="26668"/>
                  <a:pt x="21656" y="26764"/>
                  <a:pt x="21622" y="26809"/>
                </a:cubicBezTo>
                <a:cubicBezTo>
                  <a:pt x="21566" y="26885"/>
                  <a:pt x="21476" y="26930"/>
                  <a:pt x="21381" y="26930"/>
                </a:cubicBezTo>
                <a:lnTo>
                  <a:pt x="9782" y="26930"/>
                </a:lnTo>
                <a:cubicBezTo>
                  <a:pt x="9687" y="26930"/>
                  <a:pt x="9598" y="26886"/>
                  <a:pt x="9542" y="26809"/>
                </a:cubicBezTo>
                <a:cubicBezTo>
                  <a:pt x="9507" y="26764"/>
                  <a:pt x="9457" y="26668"/>
                  <a:pt x="9495" y="26544"/>
                </a:cubicBezTo>
                <a:lnTo>
                  <a:pt x="9601" y="26187"/>
                </a:lnTo>
                <a:cubicBezTo>
                  <a:pt x="9730" y="25748"/>
                  <a:pt x="10140" y="25441"/>
                  <a:pt x="10597" y="25441"/>
                </a:cubicBezTo>
                <a:close/>
                <a:moveTo>
                  <a:pt x="23016" y="1"/>
                </a:moveTo>
                <a:cubicBezTo>
                  <a:pt x="22764" y="1"/>
                  <a:pt x="22560" y="205"/>
                  <a:pt x="22560" y="456"/>
                </a:cubicBezTo>
                <a:cubicBezTo>
                  <a:pt x="22560" y="708"/>
                  <a:pt x="22764" y="912"/>
                  <a:pt x="23016" y="912"/>
                </a:cubicBezTo>
                <a:lnTo>
                  <a:pt x="27093" y="912"/>
                </a:lnTo>
                <a:cubicBezTo>
                  <a:pt x="28831" y="912"/>
                  <a:pt x="30243" y="2326"/>
                  <a:pt x="30243" y="4062"/>
                </a:cubicBezTo>
                <a:lnTo>
                  <a:pt x="30243" y="16355"/>
                </a:lnTo>
                <a:lnTo>
                  <a:pt x="28689" y="16355"/>
                </a:lnTo>
                <a:lnTo>
                  <a:pt x="28689" y="4519"/>
                </a:lnTo>
                <a:cubicBezTo>
                  <a:pt x="28689" y="3387"/>
                  <a:pt x="27768" y="2468"/>
                  <a:pt x="26638" y="2468"/>
                </a:cubicBezTo>
                <a:lnTo>
                  <a:pt x="4520" y="2468"/>
                </a:lnTo>
                <a:cubicBezTo>
                  <a:pt x="3389" y="2468"/>
                  <a:pt x="2469" y="3387"/>
                  <a:pt x="2469" y="4519"/>
                </a:cubicBezTo>
                <a:lnTo>
                  <a:pt x="2469" y="16356"/>
                </a:lnTo>
                <a:lnTo>
                  <a:pt x="914" y="16356"/>
                </a:lnTo>
                <a:lnTo>
                  <a:pt x="914" y="4065"/>
                </a:lnTo>
                <a:cubicBezTo>
                  <a:pt x="914" y="2327"/>
                  <a:pt x="2328" y="913"/>
                  <a:pt x="4064" y="913"/>
                </a:cubicBezTo>
                <a:lnTo>
                  <a:pt x="20720" y="913"/>
                </a:lnTo>
                <a:cubicBezTo>
                  <a:pt x="20971" y="913"/>
                  <a:pt x="21175" y="709"/>
                  <a:pt x="21175" y="458"/>
                </a:cubicBezTo>
                <a:cubicBezTo>
                  <a:pt x="21175" y="207"/>
                  <a:pt x="20971" y="2"/>
                  <a:pt x="20720" y="2"/>
                </a:cubicBezTo>
                <a:lnTo>
                  <a:pt x="4064" y="2"/>
                </a:lnTo>
                <a:cubicBezTo>
                  <a:pt x="1824" y="2"/>
                  <a:pt x="0" y="1825"/>
                  <a:pt x="0" y="4066"/>
                </a:cubicBezTo>
                <a:lnTo>
                  <a:pt x="0" y="17825"/>
                </a:lnTo>
                <a:cubicBezTo>
                  <a:pt x="0" y="19430"/>
                  <a:pt x="951" y="20890"/>
                  <a:pt x="2419" y="21540"/>
                </a:cubicBezTo>
                <a:cubicBezTo>
                  <a:pt x="2480" y="21566"/>
                  <a:pt x="2542" y="21580"/>
                  <a:pt x="2604" y="21580"/>
                </a:cubicBezTo>
                <a:cubicBezTo>
                  <a:pt x="2778" y="21580"/>
                  <a:pt x="2946" y="21478"/>
                  <a:pt x="3021" y="21309"/>
                </a:cubicBezTo>
                <a:cubicBezTo>
                  <a:pt x="3124" y="21079"/>
                  <a:pt x="3020" y="20809"/>
                  <a:pt x="2790" y="20708"/>
                </a:cubicBezTo>
                <a:cubicBezTo>
                  <a:pt x="1650" y="20202"/>
                  <a:pt x="914" y="19070"/>
                  <a:pt x="914" y="17826"/>
                </a:cubicBezTo>
                <a:lnTo>
                  <a:pt x="914" y="17271"/>
                </a:lnTo>
                <a:lnTo>
                  <a:pt x="30241" y="17271"/>
                </a:lnTo>
                <a:lnTo>
                  <a:pt x="30241" y="17823"/>
                </a:lnTo>
                <a:cubicBezTo>
                  <a:pt x="30241" y="19559"/>
                  <a:pt x="28828" y="20973"/>
                  <a:pt x="27092" y="20973"/>
                </a:cubicBezTo>
                <a:lnTo>
                  <a:pt x="4732" y="20973"/>
                </a:lnTo>
                <a:cubicBezTo>
                  <a:pt x="4480" y="20973"/>
                  <a:pt x="4276" y="21177"/>
                  <a:pt x="4276" y="21428"/>
                </a:cubicBezTo>
                <a:cubicBezTo>
                  <a:pt x="4276" y="21680"/>
                  <a:pt x="4480" y="21884"/>
                  <a:pt x="4732" y="21884"/>
                </a:cubicBezTo>
                <a:lnTo>
                  <a:pt x="11207" y="21884"/>
                </a:lnTo>
                <a:lnTo>
                  <a:pt x="10813" y="24528"/>
                </a:lnTo>
                <a:lnTo>
                  <a:pt x="10592" y="24528"/>
                </a:lnTo>
                <a:cubicBezTo>
                  <a:pt x="9733" y="24528"/>
                  <a:pt x="8962" y="25103"/>
                  <a:pt x="8720" y="25928"/>
                </a:cubicBezTo>
                <a:lnTo>
                  <a:pt x="8614" y="26285"/>
                </a:lnTo>
                <a:cubicBezTo>
                  <a:pt x="8505" y="26656"/>
                  <a:pt x="8575" y="27045"/>
                  <a:pt x="8808" y="27354"/>
                </a:cubicBezTo>
                <a:cubicBezTo>
                  <a:pt x="9038" y="27663"/>
                  <a:pt x="9392" y="27840"/>
                  <a:pt x="9778" y="27840"/>
                </a:cubicBezTo>
                <a:lnTo>
                  <a:pt x="21378" y="27840"/>
                </a:lnTo>
                <a:cubicBezTo>
                  <a:pt x="21764" y="27840"/>
                  <a:pt x="22118" y="27663"/>
                  <a:pt x="22348" y="27354"/>
                </a:cubicBezTo>
                <a:cubicBezTo>
                  <a:pt x="22580" y="27045"/>
                  <a:pt x="22649" y="26656"/>
                  <a:pt x="22542" y="26285"/>
                </a:cubicBezTo>
                <a:lnTo>
                  <a:pt x="22436" y="25928"/>
                </a:lnTo>
                <a:cubicBezTo>
                  <a:pt x="22194" y="25103"/>
                  <a:pt x="21423" y="24528"/>
                  <a:pt x="20564" y="24528"/>
                </a:cubicBezTo>
                <a:lnTo>
                  <a:pt x="20343" y="24528"/>
                </a:lnTo>
                <a:lnTo>
                  <a:pt x="19949" y="21884"/>
                </a:lnTo>
                <a:lnTo>
                  <a:pt x="27092" y="21884"/>
                </a:lnTo>
                <a:cubicBezTo>
                  <a:pt x="29332" y="21884"/>
                  <a:pt x="31156" y="20063"/>
                  <a:pt x="31156" y="17820"/>
                </a:cubicBezTo>
                <a:lnTo>
                  <a:pt x="31156" y="4065"/>
                </a:lnTo>
                <a:cubicBezTo>
                  <a:pt x="31157" y="1825"/>
                  <a:pt x="29333" y="1"/>
                  <a:pt x="270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956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BD89E4E-7B67-95AD-9976-25C5F0056632}"/>
              </a:ext>
            </a:extLst>
          </p:cNvPr>
          <p:cNvSpPr/>
          <p:nvPr/>
        </p:nvSpPr>
        <p:spPr>
          <a:xfrm>
            <a:off x="3179360" y="1086432"/>
            <a:ext cx="2733385" cy="274200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9" name="Google Shape;799;p40"/>
          <p:cNvSpPr txBox="1">
            <a:spLocks noGrp="1"/>
          </p:cNvSpPr>
          <p:nvPr>
            <p:ph type="title"/>
          </p:nvPr>
        </p:nvSpPr>
        <p:spPr>
          <a:xfrm>
            <a:off x="583206" y="109939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Hackadmics</a:t>
            </a:r>
            <a:endParaRPr lang="en-US"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title" idx="4294967295"/>
          </p:nvPr>
        </p:nvSpPr>
        <p:spPr>
          <a:xfrm>
            <a:off x="929248" y="3256579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2"/>
                </a:solidFill>
              </a:rPr>
              <a:t>Nishant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01" name="Google Shape;801;p40"/>
          <p:cNvSpPr txBox="1">
            <a:spLocks noGrp="1"/>
          </p:cNvSpPr>
          <p:nvPr>
            <p:ph type="subTitle" idx="4294967295"/>
          </p:nvPr>
        </p:nvSpPr>
        <p:spPr>
          <a:xfrm>
            <a:off x="982179" y="3401027"/>
            <a:ext cx="2048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Lead Developer</a:t>
            </a:r>
          </a:p>
        </p:txBody>
      </p:sp>
      <p:grpSp>
        <p:nvGrpSpPr>
          <p:cNvPr id="802" name="Google Shape;802;p40"/>
          <p:cNvGrpSpPr/>
          <p:nvPr/>
        </p:nvGrpSpPr>
        <p:grpSpPr>
          <a:xfrm>
            <a:off x="4752191" y="964961"/>
            <a:ext cx="798400" cy="791325"/>
            <a:chOff x="916275" y="2357800"/>
            <a:chExt cx="798400" cy="791325"/>
          </a:xfrm>
        </p:grpSpPr>
        <p:sp>
          <p:nvSpPr>
            <p:cNvPr id="803" name="Google Shape;803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949899" y="2693654"/>
            <a:ext cx="798400" cy="791325"/>
            <a:chOff x="916275" y="2357800"/>
            <a:chExt cx="798400" cy="791325"/>
          </a:xfrm>
        </p:grpSpPr>
        <p:sp>
          <p:nvSpPr>
            <p:cNvPr id="806" name="Google Shape;806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3204815" y="1043503"/>
            <a:ext cx="798400" cy="791325"/>
            <a:chOff x="916275" y="2357800"/>
            <a:chExt cx="798400" cy="791325"/>
          </a:xfrm>
        </p:grpSpPr>
        <p:sp>
          <p:nvSpPr>
            <p:cNvPr id="809" name="Google Shape;809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0"/>
          <p:cNvGrpSpPr/>
          <p:nvPr/>
        </p:nvGrpSpPr>
        <p:grpSpPr>
          <a:xfrm>
            <a:off x="5405951" y="2087179"/>
            <a:ext cx="798400" cy="791325"/>
            <a:chOff x="916275" y="2357800"/>
            <a:chExt cx="798400" cy="791325"/>
          </a:xfrm>
        </p:grpSpPr>
        <p:sp>
          <p:nvSpPr>
            <p:cNvPr id="812" name="Google Shape;812;p4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4192714" y="2127229"/>
            <a:ext cx="706675" cy="589825"/>
            <a:chOff x="770025" y="3995925"/>
            <a:chExt cx="706675" cy="589825"/>
          </a:xfrm>
        </p:grpSpPr>
        <p:sp>
          <p:nvSpPr>
            <p:cNvPr id="815" name="Google Shape;815;p40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0"/>
          <p:cNvSpPr/>
          <p:nvPr/>
        </p:nvSpPr>
        <p:spPr>
          <a:xfrm>
            <a:off x="521825" y="414926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3" name="Google Shape;863;p40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3062484" y="2872831"/>
            <a:ext cx="573229" cy="512256"/>
          </a:xfrm>
          <a:custGeom>
            <a:avLst/>
            <a:gdLst/>
            <a:ahLst/>
            <a:cxnLst/>
            <a:rect l="l" t="t" r="r" b="b"/>
            <a:pathLst>
              <a:path w="31158" h="27840" extrusionOk="0">
                <a:moveTo>
                  <a:pt x="18331" y="6110"/>
                </a:moveTo>
                <a:cubicBezTo>
                  <a:pt x="18080" y="6110"/>
                  <a:pt x="17876" y="6314"/>
                  <a:pt x="17876" y="6565"/>
                </a:cubicBezTo>
                <a:cubicBezTo>
                  <a:pt x="17876" y="6816"/>
                  <a:pt x="18080" y="7021"/>
                  <a:pt x="18331" y="7021"/>
                </a:cubicBezTo>
                <a:lnTo>
                  <a:pt x="19984" y="7021"/>
                </a:lnTo>
                <a:cubicBezTo>
                  <a:pt x="20235" y="7021"/>
                  <a:pt x="20440" y="6816"/>
                  <a:pt x="20440" y="6565"/>
                </a:cubicBezTo>
                <a:cubicBezTo>
                  <a:pt x="20440" y="6314"/>
                  <a:pt x="20235" y="6110"/>
                  <a:pt x="19984" y="6110"/>
                </a:cubicBezTo>
                <a:close/>
                <a:moveTo>
                  <a:pt x="21620" y="6110"/>
                </a:moveTo>
                <a:cubicBezTo>
                  <a:pt x="21369" y="6110"/>
                  <a:pt x="21165" y="6314"/>
                  <a:pt x="21165" y="6565"/>
                </a:cubicBezTo>
                <a:cubicBezTo>
                  <a:pt x="21162" y="6816"/>
                  <a:pt x="21366" y="7021"/>
                  <a:pt x="21620" y="7021"/>
                </a:cubicBezTo>
                <a:lnTo>
                  <a:pt x="23659" y="7021"/>
                </a:lnTo>
                <a:cubicBezTo>
                  <a:pt x="23912" y="7021"/>
                  <a:pt x="24116" y="6816"/>
                  <a:pt x="24116" y="6565"/>
                </a:cubicBezTo>
                <a:cubicBezTo>
                  <a:pt x="24116" y="6314"/>
                  <a:pt x="23912" y="6110"/>
                  <a:pt x="23659" y="6110"/>
                </a:cubicBezTo>
                <a:close/>
                <a:moveTo>
                  <a:pt x="18331" y="7768"/>
                </a:moveTo>
                <a:cubicBezTo>
                  <a:pt x="18080" y="7768"/>
                  <a:pt x="17876" y="7973"/>
                  <a:pt x="17876" y="8224"/>
                </a:cubicBezTo>
                <a:cubicBezTo>
                  <a:pt x="17876" y="8477"/>
                  <a:pt x="18080" y="8681"/>
                  <a:pt x="18331" y="8681"/>
                </a:cubicBezTo>
                <a:lnTo>
                  <a:pt x="21930" y="8681"/>
                </a:lnTo>
                <a:cubicBezTo>
                  <a:pt x="22182" y="8681"/>
                  <a:pt x="22386" y="8477"/>
                  <a:pt x="22386" y="8224"/>
                </a:cubicBezTo>
                <a:cubicBezTo>
                  <a:pt x="22386" y="7973"/>
                  <a:pt x="22182" y="7768"/>
                  <a:pt x="21930" y="7768"/>
                </a:cubicBezTo>
                <a:close/>
                <a:moveTo>
                  <a:pt x="23567" y="7768"/>
                </a:moveTo>
                <a:cubicBezTo>
                  <a:pt x="23315" y="7768"/>
                  <a:pt x="23111" y="7973"/>
                  <a:pt x="23111" y="8224"/>
                </a:cubicBezTo>
                <a:cubicBezTo>
                  <a:pt x="23111" y="8477"/>
                  <a:pt x="23315" y="8681"/>
                  <a:pt x="23567" y="8681"/>
                </a:cubicBezTo>
                <a:lnTo>
                  <a:pt x="25481" y="8681"/>
                </a:lnTo>
                <a:cubicBezTo>
                  <a:pt x="25733" y="8681"/>
                  <a:pt x="25937" y="8477"/>
                  <a:pt x="25937" y="8224"/>
                </a:cubicBezTo>
                <a:cubicBezTo>
                  <a:pt x="25937" y="7973"/>
                  <a:pt x="25736" y="7768"/>
                  <a:pt x="25481" y="7768"/>
                </a:cubicBezTo>
                <a:close/>
                <a:moveTo>
                  <a:pt x="18331" y="9427"/>
                </a:moveTo>
                <a:cubicBezTo>
                  <a:pt x="18080" y="9427"/>
                  <a:pt x="17876" y="9632"/>
                  <a:pt x="17876" y="9884"/>
                </a:cubicBezTo>
                <a:cubicBezTo>
                  <a:pt x="17876" y="10136"/>
                  <a:pt x="18080" y="10340"/>
                  <a:pt x="18331" y="10340"/>
                </a:cubicBezTo>
                <a:lnTo>
                  <a:pt x="19867" y="10340"/>
                </a:lnTo>
                <a:cubicBezTo>
                  <a:pt x="20120" y="10340"/>
                  <a:pt x="20325" y="10136"/>
                  <a:pt x="20325" y="9884"/>
                </a:cubicBezTo>
                <a:cubicBezTo>
                  <a:pt x="20325" y="9632"/>
                  <a:pt x="20120" y="9427"/>
                  <a:pt x="19867" y="9427"/>
                </a:cubicBezTo>
                <a:close/>
                <a:moveTo>
                  <a:pt x="21505" y="9427"/>
                </a:moveTo>
                <a:cubicBezTo>
                  <a:pt x="21252" y="9427"/>
                  <a:pt x="21048" y="9632"/>
                  <a:pt x="21048" y="9884"/>
                </a:cubicBezTo>
                <a:cubicBezTo>
                  <a:pt x="21048" y="10136"/>
                  <a:pt x="21252" y="10340"/>
                  <a:pt x="21505" y="10340"/>
                </a:cubicBezTo>
                <a:lnTo>
                  <a:pt x="24853" y="10340"/>
                </a:lnTo>
                <a:cubicBezTo>
                  <a:pt x="25104" y="10340"/>
                  <a:pt x="25309" y="10136"/>
                  <a:pt x="25309" y="9884"/>
                </a:cubicBezTo>
                <a:cubicBezTo>
                  <a:pt x="25309" y="9632"/>
                  <a:pt x="25104" y="9427"/>
                  <a:pt x="24853" y="9427"/>
                </a:cubicBezTo>
                <a:close/>
                <a:moveTo>
                  <a:pt x="18331" y="11086"/>
                </a:moveTo>
                <a:cubicBezTo>
                  <a:pt x="18080" y="11086"/>
                  <a:pt x="17876" y="11291"/>
                  <a:pt x="17876" y="11543"/>
                </a:cubicBezTo>
                <a:cubicBezTo>
                  <a:pt x="17876" y="11795"/>
                  <a:pt x="18080" y="11999"/>
                  <a:pt x="18331" y="11999"/>
                </a:cubicBezTo>
                <a:lnTo>
                  <a:pt x="22032" y="11999"/>
                </a:lnTo>
                <a:cubicBezTo>
                  <a:pt x="22285" y="11999"/>
                  <a:pt x="22489" y="11795"/>
                  <a:pt x="22489" y="11543"/>
                </a:cubicBezTo>
                <a:cubicBezTo>
                  <a:pt x="22489" y="11291"/>
                  <a:pt x="22285" y="11086"/>
                  <a:pt x="22032" y="11086"/>
                </a:cubicBezTo>
                <a:close/>
                <a:moveTo>
                  <a:pt x="23666" y="11088"/>
                </a:moveTo>
                <a:cubicBezTo>
                  <a:pt x="23415" y="11088"/>
                  <a:pt x="23211" y="11292"/>
                  <a:pt x="23211" y="11543"/>
                </a:cubicBezTo>
                <a:cubicBezTo>
                  <a:pt x="23211" y="11795"/>
                  <a:pt x="23415" y="11999"/>
                  <a:pt x="23666" y="11999"/>
                </a:cubicBezTo>
                <a:lnTo>
                  <a:pt x="25481" y="11999"/>
                </a:lnTo>
                <a:cubicBezTo>
                  <a:pt x="25733" y="11999"/>
                  <a:pt x="25937" y="11795"/>
                  <a:pt x="25937" y="11543"/>
                </a:cubicBezTo>
                <a:cubicBezTo>
                  <a:pt x="25937" y="11292"/>
                  <a:pt x="25736" y="11088"/>
                  <a:pt x="25481" y="11088"/>
                </a:cubicBezTo>
                <a:close/>
                <a:moveTo>
                  <a:pt x="7251" y="7512"/>
                </a:moveTo>
                <a:cubicBezTo>
                  <a:pt x="7135" y="7512"/>
                  <a:pt x="7018" y="7557"/>
                  <a:pt x="6929" y="7646"/>
                </a:cubicBezTo>
                <a:lnTo>
                  <a:pt x="5048" y="9526"/>
                </a:lnTo>
                <a:cubicBezTo>
                  <a:pt x="4871" y="9704"/>
                  <a:pt x="4871" y="9993"/>
                  <a:pt x="5048" y="10170"/>
                </a:cubicBezTo>
                <a:lnTo>
                  <a:pt x="6926" y="12050"/>
                </a:lnTo>
                <a:cubicBezTo>
                  <a:pt x="7016" y="12140"/>
                  <a:pt x="7134" y="12185"/>
                  <a:pt x="7250" y="12185"/>
                </a:cubicBezTo>
                <a:cubicBezTo>
                  <a:pt x="7368" y="12185"/>
                  <a:pt x="7483" y="12140"/>
                  <a:pt x="7574" y="12050"/>
                </a:cubicBezTo>
                <a:cubicBezTo>
                  <a:pt x="7751" y="11872"/>
                  <a:pt x="7751" y="11583"/>
                  <a:pt x="7574" y="11406"/>
                </a:cubicBezTo>
                <a:lnTo>
                  <a:pt x="6017" y="9848"/>
                </a:lnTo>
                <a:lnTo>
                  <a:pt x="7574" y="8291"/>
                </a:lnTo>
                <a:cubicBezTo>
                  <a:pt x="7751" y="8114"/>
                  <a:pt x="7751" y="7823"/>
                  <a:pt x="7574" y="7646"/>
                </a:cubicBezTo>
                <a:cubicBezTo>
                  <a:pt x="7485" y="7557"/>
                  <a:pt x="7368" y="7512"/>
                  <a:pt x="7251" y="7512"/>
                </a:cubicBezTo>
                <a:close/>
                <a:moveTo>
                  <a:pt x="11259" y="7510"/>
                </a:moveTo>
                <a:cubicBezTo>
                  <a:pt x="11142" y="7510"/>
                  <a:pt x="11025" y="7555"/>
                  <a:pt x="10936" y="7644"/>
                </a:cubicBezTo>
                <a:cubicBezTo>
                  <a:pt x="10759" y="7821"/>
                  <a:pt x="10759" y="8111"/>
                  <a:pt x="10936" y="8289"/>
                </a:cubicBezTo>
                <a:lnTo>
                  <a:pt x="12493" y="9847"/>
                </a:lnTo>
                <a:lnTo>
                  <a:pt x="10936" y="11403"/>
                </a:lnTo>
                <a:cubicBezTo>
                  <a:pt x="10756" y="11583"/>
                  <a:pt x="10756" y="11872"/>
                  <a:pt x="10934" y="12050"/>
                </a:cubicBezTo>
                <a:cubicBezTo>
                  <a:pt x="11024" y="12140"/>
                  <a:pt x="11140" y="12185"/>
                  <a:pt x="11258" y="12185"/>
                </a:cubicBezTo>
                <a:cubicBezTo>
                  <a:pt x="11375" y="12185"/>
                  <a:pt x="11490" y="12140"/>
                  <a:pt x="11581" y="12050"/>
                </a:cubicBezTo>
                <a:lnTo>
                  <a:pt x="13462" y="10169"/>
                </a:lnTo>
                <a:cubicBezTo>
                  <a:pt x="13639" y="9992"/>
                  <a:pt x="13639" y="9703"/>
                  <a:pt x="13462" y="9524"/>
                </a:cubicBezTo>
                <a:lnTo>
                  <a:pt x="11581" y="7644"/>
                </a:lnTo>
                <a:cubicBezTo>
                  <a:pt x="11492" y="7555"/>
                  <a:pt x="11376" y="7510"/>
                  <a:pt x="11259" y="7510"/>
                </a:cubicBezTo>
                <a:close/>
                <a:moveTo>
                  <a:pt x="10309" y="6490"/>
                </a:moveTo>
                <a:cubicBezTo>
                  <a:pt x="10122" y="6490"/>
                  <a:pt x="9947" y="6606"/>
                  <a:pt x="9881" y="6791"/>
                </a:cubicBezTo>
                <a:lnTo>
                  <a:pt x="7769" y="12594"/>
                </a:lnTo>
                <a:cubicBezTo>
                  <a:pt x="7682" y="12830"/>
                  <a:pt x="7804" y="13090"/>
                  <a:pt x="8042" y="13178"/>
                </a:cubicBezTo>
                <a:cubicBezTo>
                  <a:pt x="8092" y="13196"/>
                  <a:pt x="8145" y="13207"/>
                  <a:pt x="8196" y="13207"/>
                </a:cubicBezTo>
                <a:cubicBezTo>
                  <a:pt x="8384" y="13207"/>
                  <a:pt x="8558" y="13090"/>
                  <a:pt x="8626" y="12905"/>
                </a:cubicBezTo>
                <a:lnTo>
                  <a:pt x="10738" y="7102"/>
                </a:lnTo>
                <a:cubicBezTo>
                  <a:pt x="10824" y="6866"/>
                  <a:pt x="10701" y="6603"/>
                  <a:pt x="10465" y="6518"/>
                </a:cubicBezTo>
                <a:cubicBezTo>
                  <a:pt x="10414" y="6499"/>
                  <a:pt x="10361" y="6490"/>
                  <a:pt x="10309" y="6490"/>
                </a:cubicBezTo>
                <a:close/>
                <a:moveTo>
                  <a:pt x="18330" y="12747"/>
                </a:moveTo>
                <a:cubicBezTo>
                  <a:pt x="18078" y="12747"/>
                  <a:pt x="17874" y="12951"/>
                  <a:pt x="17874" y="13202"/>
                </a:cubicBezTo>
                <a:cubicBezTo>
                  <a:pt x="17874" y="13453"/>
                  <a:pt x="18078" y="13658"/>
                  <a:pt x="18330" y="13658"/>
                </a:cubicBezTo>
                <a:lnTo>
                  <a:pt x="19981" y="13658"/>
                </a:lnTo>
                <a:cubicBezTo>
                  <a:pt x="20234" y="13658"/>
                  <a:pt x="20438" y="13453"/>
                  <a:pt x="20438" y="13202"/>
                </a:cubicBezTo>
                <a:cubicBezTo>
                  <a:pt x="20438" y="12951"/>
                  <a:pt x="20235" y="12747"/>
                  <a:pt x="19981" y="12747"/>
                </a:cubicBezTo>
                <a:close/>
                <a:moveTo>
                  <a:pt x="21619" y="12747"/>
                </a:moveTo>
                <a:cubicBezTo>
                  <a:pt x="21366" y="12747"/>
                  <a:pt x="21162" y="12951"/>
                  <a:pt x="21162" y="13202"/>
                </a:cubicBezTo>
                <a:cubicBezTo>
                  <a:pt x="21162" y="13453"/>
                  <a:pt x="21366" y="13658"/>
                  <a:pt x="21619" y="13658"/>
                </a:cubicBezTo>
                <a:lnTo>
                  <a:pt x="23875" y="13658"/>
                </a:lnTo>
                <a:cubicBezTo>
                  <a:pt x="24127" y="13658"/>
                  <a:pt x="24331" y="13453"/>
                  <a:pt x="24331" y="13202"/>
                </a:cubicBezTo>
                <a:cubicBezTo>
                  <a:pt x="24331" y="12951"/>
                  <a:pt x="24128" y="12747"/>
                  <a:pt x="23875" y="12747"/>
                </a:cubicBezTo>
                <a:close/>
                <a:moveTo>
                  <a:pt x="15122" y="3379"/>
                </a:moveTo>
                <a:lnTo>
                  <a:pt x="15122" y="16356"/>
                </a:lnTo>
                <a:lnTo>
                  <a:pt x="3382" y="16356"/>
                </a:lnTo>
                <a:lnTo>
                  <a:pt x="3382" y="4519"/>
                </a:lnTo>
                <a:cubicBezTo>
                  <a:pt x="3382" y="3891"/>
                  <a:pt x="3892" y="3379"/>
                  <a:pt x="4520" y="3379"/>
                </a:cubicBezTo>
                <a:close/>
                <a:moveTo>
                  <a:pt x="26638" y="3379"/>
                </a:moveTo>
                <a:cubicBezTo>
                  <a:pt x="27266" y="3379"/>
                  <a:pt x="27776" y="3891"/>
                  <a:pt x="27776" y="4519"/>
                </a:cubicBezTo>
                <a:lnTo>
                  <a:pt x="27776" y="16356"/>
                </a:lnTo>
                <a:lnTo>
                  <a:pt x="16035" y="16356"/>
                </a:lnTo>
                <a:lnTo>
                  <a:pt x="16035" y="3379"/>
                </a:lnTo>
                <a:close/>
                <a:moveTo>
                  <a:pt x="19027" y="21887"/>
                </a:moveTo>
                <a:lnTo>
                  <a:pt x="19421" y="24530"/>
                </a:lnTo>
                <a:lnTo>
                  <a:pt x="11738" y="24530"/>
                </a:lnTo>
                <a:lnTo>
                  <a:pt x="12132" y="21887"/>
                </a:lnTo>
                <a:close/>
                <a:moveTo>
                  <a:pt x="20567" y="25441"/>
                </a:moveTo>
                <a:cubicBezTo>
                  <a:pt x="21024" y="25441"/>
                  <a:pt x="21432" y="25748"/>
                  <a:pt x="21563" y="26187"/>
                </a:cubicBezTo>
                <a:lnTo>
                  <a:pt x="21669" y="26544"/>
                </a:lnTo>
                <a:cubicBezTo>
                  <a:pt x="21706" y="26668"/>
                  <a:pt x="21656" y="26764"/>
                  <a:pt x="21622" y="26809"/>
                </a:cubicBezTo>
                <a:cubicBezTo>
                  <a:pt x="21566" y="26885"/>
                  <a:pt x="21476" y="26930"/>
                  <a:pt x="21381" y="26930"/>
                </a:cubicBezTo>
                <a:lnTo>
                  <a:pt x="9782" y="26930"/>
                </a:lnTo>
                <a:cubicBezTo>
                  <a:pt x="9687" y="26930"/>
                  <a:pt x="9598" y="26886"/>
                  <a:pt x="9542" y="26809"/>
                </a:cubicBezTo>
                <a:cubicBezTo>
                  <a:pt x="9507" y="26764"/>
                  <a:pt x="9457" y="26668"/>
                  <a:pt x="9495" y="26544"/>
                </a:cubicBezTo>
                <a:lnTo>
                  <a:pt x="9601" y="26187"/>
                </a:lnTo>
                <a:cubicBezTo>
                  <a:pt x="9730" y="25748"/>
                  <a:pt x="10140" y="25441"/>
                  <a:pt x="10597" y="25441"/>
                </a:cubicBezTo>
                <a:close/>
                <a:moveTo>
                  <a:pt x="23016" y="1"/>
                </a:moveTo>
                <a:cubicBezTo>
                  <a:pt x="22764" y="1"/>
                  <a:pt x="22560" y="205"/>
                  <a:pt x="22560" y="456"/>
                </a:cubicBezTo>
                <a:cubicBezTo>
                  <a:pt x="22560" y="708"/>
                  <a:pt x="22764" y="912"/>
                  <a:pt x="23016" y="912"/>
                </a:cubicBezTo>
                <a:lnTo>
                  <a:pt x="27093" y="912"/>
                </a:lnTo>
                <a:cubicBezTo>
                  <a:pt x="28831" y="912"/>
                  <a:pt x="30243" y="2326"/>
                  <a:pt x="30243" y="4062"/>
                </a:cubicBezTo>
                <a:lnTo>
                  <a:pt x="30243" y="16355"/>
                </a:lnTo>
                <a:lnTo>
                  <a:pt x="28689" y="16355"/>
                </a:lnTo>
                <a:lnTo>
                  <a:pt x="28689" y="4519"/>
                </a:lnTo>
                <a:cubicBezTo>
                  <a:pt x="28689" y="3387"/>
                  <a:pt x="27768" y="2468"/>
                  <a:pt x="26638" y="2468"/>
                </a:cubicBezTo>
                <a:lnTo>
                  <a:pt x="4520" y="2468"/>
                </a:lnTo>
                <a:cubicBezTo>
                  <a:pt x="3389" y="2468"/>
                  <a:pt x="2469" y="3387"/>
                  <a:pt x="2469" y="4519"/>
                </a:cubicBezTo>
                <a:lnTo>
                  <a:pt x="2469" y="16356"/>
                </a:lnTo>
                <a:lnTo>
                  <a:pt x="914" y="16356"/>
                </a:lnTo>
                <a:lnTo>
                  <a:pt x="914" y="4065"/>
                </a:lnTo>
                <a:cubicBezTo>
                  <a:pt x="914" y="2327"/>
                  <a:pt x="2328" y="913"/>
                  <a:pt x="4064" y="913"/>
                </a:cubicBezTo>
                <a:lnTo>
                  <a:pt x="20720" y="913"/>
                </a:lnTo>
                <a:cubicBezTo>
                  <a:pt x="20971" y="913"/>
                  <a:pt x="21175" y="709"/>
                  <a:pt x="21175" y="458"/>
                </a:cubicBezTo>
                <a:cubicBezTo>
                  <a:pt x="21175" y="207"/>
                  <a:pt x="20971" y="2"/>
                  <a:pt x="20720" y="2"/>
                </a:cubicBezTo>
                <a:lnTo>
                  <a:pt x="4064" y="2"/>
                </a:lnTo>
                <a:cubicBezTo>
                  <a:pt x="1824" y="2"/>
                  <a:pt x="0" y="1825"/>
                  <a:pt x="0" y="4066"/>
                </a:cubicBezTo>
                <a:lnTo>
                  <a:pt x="0" y="17825"/>
                </a:lnTo>
                <a:cubicBezTo>
                  <a:pt x="0" y="19430"/>
                  <a:pt x="951" y="20890"/>
                  <a:pt x="2419" y="21540"/>
                </a:cubicBezTo>
                <a:cubicBezTo>
                  <a:pt x="2480" y="21566"/>
                  <a:pt x="2542" y="21580"/>
                  <a:pt x="2604" y="21580"/>
                </a:cubicBezTo>
                <a:cubicBezTo>
                  <a:pt x="2778" y="21580"/>
                  <a:pt x="2946" y="21478"/>
                  <a:pt x="3021" y="21309"/>
                </a:cubicBezTo>
                <a:cubicBezTo>
                  <a:pt x="3124" y="21079"/>
                  <a:pt x="3020" y="20809"/>
                  <a:pt x="2790" y="20708"/>
                </a:cubicBezTo>
                <a:cubicBezTo>
                  <a:pt x="1650" y="20202"/>
                  <a:pt x="914" y="19070"/>
                  <a:pt x="914" y="17826"/>
                </a:cubicBezTo>
                <a:lnTo>
                  <a:pt x="914" y="17271"/>
                </a:lnTo>
                <a:lnTo>
                  <a:pt x="30241" y="17271"/>
                </a:lnTo>
                <a:lnTo>
                  <a:pt x="30241" y="17823"/>
                </a:lnTo>
                <a:cubicBezTo>
                  <a:pt x="30241" y="19559"/>
                  <a:pt x="28828" y="20973"/>
                  <a:pt x="27092" y="20973"/>
                </a:cubicBezTo>
                <a:lnTo>
                  <a:pt x="4732" y="20973"/>
                </a:lnTo>
                <a:cubicBezTo>
                  <a:pt x="4480" y="20973"/>
                  <a:pt x="4276" y="21177"/>
                  <a:pt x="4276" y="21428"/>
                </a:cubicBezTo>
                <a:cubicBezTo>
                  <a:pt x="4276" y="21680"/>
                  <a:pt x="4480" y="21884"/>
                  <a:pt x="4732" y="21884"/>
                </a:cubicBezTo>
                <a:lnTo>
                  <a:pt x="11207" y="21884"/>
                </a:lnTo>
                <a:lnTo>
                  <a:pt x="10813" y="24528"/>
                </a:lnTo>
                <a:lnTo>
                  <a:pt x="10592" y="24528"/>
                </a:lnTo>
                <a:cubicBezTo>
                  <a:pt x="9733" y="24528"/>
                  <a:pt x="8962" y="25103"/>
                  <a:pt x="8720" y="25928"/>
                </a:cubicBezTo>
                <a:lnTo>
                  <a:pt x="8614" y="26285"/>
                </a:lnTo>
                <a:cubicBezTo>
                  <a:pt x="8505" y="26656"/>
                  <a:pt x="8575" y="27045"/>
                  <a:pt x="8808" y="27354"/>
                </a:cubicBezTo>
                <a:cubicBezTo>
                  <a:pt x="9038" y="27663"/>
                  <a:pt x="9392" y="27840"/>
                  <a:pt x="9778" y="27840"/>
                </a:cubicBezTo>
                <a:lnTo>
                  <a:pt x="21378" y="27840"/>
                </a:lnTo>
                <a:cubicBezTo>
                  <a:pt x="21764" y="27840"/>
                  <a:pt x="22118" y="27663"/>
                  <a:pt x="22348" y="27354"/>
                </a:cubicBezTo>
                <a:cubicBezTo>
                  <a:pt x="22580" y="27045"/>
                  <a:pt x="22649" y="26656"/>
                  <a:pt x="22542" y="26285"/>
                </a:cubicBezTo>
                <a:lnTo>
                  <a:pt x="22436" y="25928"/>
                </a:lnTo>
                <a:cubicBezTo>
                  <a:pt x="22194" y="25103"/>
                  <a:pt x="21423" y="24528"/>
                  <a:pt x="20564" y="24528"/>
                </a:cubicBezTo>
                <a:lnTo>
                  <a:pt x="20343" y="24528"/>
                </a:lnTo>
                <a:lnTo>
                  <a:pt x="19949" y="21884"/>
                </a:lnTo>
                <a:lnTo>
                  <a:pt x="27092" y="21884"/>
                </a:lnTo>
                <a:cubicBezTo>
                  <a:pt x="29332" y="21884"/>
                  <a:pt x="31156" y="20063"/>
                  <a:pt x="31156" y="17820"/>
                </a:cubicBezTo>
                <a:lnTo>
                  <a:pt x="31156" y="4065"/>
                </a:lnTo>
                <a:cubicBezTo>
                  <a:pt x="31157" y="1825"/>
                  <a:pt x="29333" y="1"/>
                  <a:pt x="270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4937308" y="1076142"/>
            <a:ext cx="428165" cy="560801"/>
          </a:xfrm>
          <a:custGeom>
            <a:avLst/>
            <a:gdLst/>
            <a:ahLst/>
            <a:cxnLst/>
            <a:rect l="l" t="t" r="r" b="b"/>
            <a:pathLst>
              <a:path w="23273" h="31152" extrusionOk="0">
                <a:moveTo>
                  <a:pt x="9629" y="4803"/>
                </a:moveTo>
                <a:cubicBezTo>
                  <a:pt x="9378" y="4803"/>
                  <a:pt x="9173" y="5008"/>
                  <a:pt x="9173" y="5259"/>
                </a:cubicBezTo>
                <a:cubicBezTo>
                  <a:pt x="9173" y="5512"/>
                  <a:pt x="9374" y="5716"/>
                  <a:pt x="9629" y="5716"/>
                </a:cubicBezTo>
                <a:lnTo>
                  <a:pt x="13641" y="5716"/>
                </a:lnTo>
                <a:cubicBezTo>
                  <a:pt x="13892" y="5716"/>
                  <a:pt x="14097" y="5512"/>
                  <a:pt x="14097" y="5259"/>
                </a:cubicBezTo>
                <a:cubicBezTo>
                  <a:pt x="14097" y="5008"/>
                  <a:pt x="13892" y="4803"/>
                  <a:pt x="13641" y="4803"/>
                </a:cubicBezTo>
                <a:close/>
                <a:moveTo>
                  <a:pt x="11636" y="912"/>
                </a:moveTo>
                <a:cubicBezTo>
                  <a:pt x="11664" y="912"/>
                  <a:pt x="11692" y="913"/>
                  <a:pt x="11721" y="915"/>
                </a:cubicBezTo>
                <a:cubicBezTo>
                  <a:pt x="12386" y="957"/>
                  <a:pt x="12927" y="1513"/>
                  <a:pt x="12951" y="2182"/>
                </a:cubicBezTo>
                <a:cubicBezTo>
                  <a:pt x="12959" y="2394"/>
                  <a:pt x="12916" y="2595"/>
                  <a:pt x="12830" y="2784"/>
                </a:cubicBezTo>
                <a:cubicBezTo>
                  <a:pt x="12726" y="3008"/>
                  <a:pt x="12742" y="3266"/>
                  <a:pt x="12875" y="3471"/>
                </a:cubicBezTo>
                <a:cubicBezTo>
                  <a:pt x="13007" y="3680"/>
                  <a:pt x="13237" y="3804"/>
                  <a:pt x="13482" y="3804"/>
                </a:cubicBezTo>
                <a:lnTo>
                  <a:pt x="15285" y="3804"/>
                </a:lnTo>
                <a:cubicBezTo>
                  <a:pt x="15308" y="3804"/>
                  <a:pt x="15327" y="3824"/>
                  <a:pt x="15327" y="3847"/>
                </a:cubicBezTo>
                <a:lnTo>
                  <a:pt x="15327" y="5925"/>
                </a:lnTo>
                <a:cubicBezTo>
                  <a:pt x="15327" y="6368"/>
                  <a:pt x="14967" y="6727"/>
                  <a:pt x="14525" y="6727"/>
                </a:cubicBezTo>
                <a:lnTo>
                  <a:pt x="8743" y="6727"/>
                </a:lnTo>
                <a:cubicBezTo>
                  <a:pt x="8300" y="6727"/>
                  <a:pt x="7941" y="6368"/>
                  <a:pt x="7941" y="5925"/>
                </a:cubicBezTo>
                <a:lnTo>
                  <a:pt x="7941" y="3847"/>
                </a:lnTo>
                <a:cubicBezTo>
                  <a:pt x="7941" y="3824"/>
                  <a:pt x="7959" y="3804"/>
                  <a:pt x="7982" y="3804"/>
                </a:cubicBezTo>
                <a:lnTo>
                  <a:pt x="9786" y="3804"/>
                </a:lnTo>
                <a:cubicBezTo>
                  <a:pt x="10033" y="3804"/>
                  <a:pt x="10260" y="3680"/>
                  <a:pt x="10395" y="3470"/>
                </a:cubicBezTo>
                <a:cubicBezTo>
                  <a:pt x="10528" y="3261"/>
                  <a:pt x="10544" y="3007"/>
                  <a:pt x="10440" y="2783"/>
                </a:cubicBezTo>
                <a:cubicBezTo>
                  <a:pt x="10358" y="2609"/>
                  <a:pt x="10317" y="2421"/>
                  <a:pt x="10317" y="2229"/>
                </a:cubicBezTo>
                <a:cubicBezTo>
                  <a:pt x="10317" y="1861"/>
                  <a:pt x="10464" y="1520"/>
                  <a:pt x="10734" y="1269"/>
                </a:cubicBezTo>
                <a:cubicBezTo>
                  <a:pt x="10981" y="1037"/>
                  <a:pt x="11299" y="912"/>
                  <a:pt x="11636" y="912"/>
                </a:cubicBezTo>
                <a:close/>
                <a:moveTo>
                  <a:pt x="12697" y="11298"/>
                </a:moveTo>
                <a:cubicBezTo>
                  <a:pt x="12446" y="11298"/>
                  <a:pt x="12241" y="11502"/>
                  <a:pt x="12241" y="11755"/>
                </a:cubicBezTo>
                <a:cubicBezTo>
                  <a:pt x="12241" y="12006"/>
                  <a:pt x="12444" y="12211"/>
                  <a:pt x="12697" y="12211"/>
                </a:cubicBezTo>
                <a:lnTo>
                  <a:pt x="17975" y="12211"/>
                </a:lnTo>
                <a:cubicBezTo>
                  <a:pt x="18226" y="12211"/>
                  <a:pt x="18430" y="12006"/>
                  <a:pt x="18430" y="11755"/>
                </a:cubicBezTo>
                <a:cubicBezTo>
                  <a:pt x="18430" y="11502"/>
                  <a:pt x="18226" y="11298"/>
                  <a:pt x="17975" y="11298"/>
                </a:cubicBezTo>
                <a:close/>
                <a:moveTo>
                  <a:pt x="7277" y="10228"/>
                </a:moveTo>
                <a:cubicBezTo>
                  <a:pt x="7725" y="10228"/>
                  <a:pt x="8129" y="10423"/>
                  <a:pt x="8409" y="10731"/>
                </a:cubicBezTo>
                <a:lnTo>
                  <a:pt x="7519" y="11621"/>
                </a:lnTo>
                <a:lnTo>
                  <a:pt x="7047" y="11147"/>
                </a:lnTo>
                <a:cubicBezTo>
                  <a:pt x="6957" y="11058"/>
                  <a:pt x="6840" y="11014"/>
                  <a:pt x="6723" y="11014"/>
                </a:cubicBezTo>
                <a:cubicBezTo>
                  <a:pt x="6607" y="11014"/>
                  <a:pt x="6490" y="11058"/>
                  <a:pt x="6400" y="11147"/>
                </a:cubicBezTo>
                <a:cubicBezTo>
                  <a:pt x="6223" y="11325"/>
                  <a:pt x="6223" y="11614"/>
                  <a:pt x="6400" y="11793"/>
                </a:cubicBezTo>
                <a:lnTo>
                  <a:pt x="7195" y="12588"/>
                </a:lnTo>
                <a:cubicBezTo>
                  <a:pt x="7284" y="12675"/>
                  <a:pt x="7402" y="12721"/>
                  <a:pt x="7519" y="12721"/>
                </a:cubicBezTo>
                <a:cubicBezTo>
                  <a:pt x="7637" y="12721"/>
                  <a:pt x="7752" y="12675"/>
                  <a:pt x="7843" y="12588"/>
                </a:cubicBezTo>
                <a:lnTo>
                  <a:pt x="8798" y="11631"/>
                </a:lnTo>
                <a:cubicBezTo>
                  <a:pt x="8802" y="11670"/>
                  <a:pt x="8804" y="11711"/>
                  <a:pt x="8804" y="11752"/>
                </a:cubicBezTo>
                <a:cubicBezTo>
                  <a:pt x="8804" y="12592"/>
                  <a:pt x="8118" y="13278"/>
                  <a:pt x="7278" y="13278"/>
                </a:cubicBezTo>
                <a:cubicBezTo>
                  <a:pt x="6438" y="13278"/>
                  <a:pt x="5754" y="12592"/>
                  <a:pt x="5754" y="11752"/>
                </a:cubicBezTo>
                <a:cubicBezTo>
                  <a:pt x="5752" y="10912"/>
                  <a:pt x="6435" y="10228"/>
                  <a:pt x="7277" y="10228"/>
                </a:cubicBezTo>
                <a:close/>
                <a:moveTo>
                  <a:pt x="10619" y="8712"/>
                </a:moveTo>
                <a:cubicBezTo>
                  <a:pt x="10502" y="8712"/>
                  <a:pt x="10386" y="8756"/>
                  <a:pt x="10296" y="8845"/>
                </a:cubicBezTo>
                <a:lnTo>
                  <a:pt x="9055" y="10086"/>
                </a:lnTo>
                <a:cubicBezTo>
                  <a:pt x="8610" y="9614"/>
                  <a:pt x="7979" y="9315"/>
                  <a:pt x="7278" y="9315"/>
                </a:cubicBezTo>
                <a:cubicBezTo>
                  <a:pt x="5936" y="9315"/>
                  <a:pt x="4841" y="10410"/>
                  <a:pt x="4841" y="11752"/>
                </a:cubicBezTo>
                <a:cubicBezTo>
                  <a:pt x="4838" y="13098"/>
                  <a:pt x="5931" y="14192"/>
                  <a:pt x="7277" y="14192"/>
                </a:cubicBezTo>
                <a:cubicBezTo>
                  <a:pt x="8621" y="14192"/>
                  <a:pt x="9715" y="13098"/>
                  <a:pt x="9715" y="11755"/>
                </a:cubicBezTo>
                <a:cubicBezTo>
                  <a:pt x="9715" y="11446"/>
                  <a:pt x="9658" y="11151"/>
                  <a:pt x="9553" y="10879"/>
                </a:cubicBezTo>
                <a:lnTo>
                  <a:pt x="10941" y="9489"/>
                </a:lnTo>
                <a:cubicBezTo>
                  <a:pt x="11120" y="9312"/>
                  <a:pt x="11120" y="9023"/>
                  <a:pt x="10941" y="8845"/>
                </a:cubicBezTo>
                <a:cubicBezTo>
                  <a:pt x="10852" y="8756"/>
                  <a:pt x="10736" y="8712"/>
                  <a:pt x="10619" y="8712"/>
                </a:cubicBezTo>
                <a:close/>
                <a:moveTo>
                  <a:pt x="12697" y="17413"/>
                </a:moveTo>
                <a:cubicBezTo>
                  <a:pt x="12446" y="17413"/>
                  <a:pt x="12241" y="17617"/>
                  <a:pt x="12241" y="17870"/>
                </a:cubicBezTo>
                <a:cubicBezTo>
                  <a:pt x="12240" y="18121"/>
                  <a:pt x="12444" y="18326"/>
                  <a:pt x="12697" y="18326"/>
                </a:cubicBezTo>
                <a:lnTo>
                  <a:pt x="17975" y="18326"/>
                </a:lnTo>
                <a:cubicBezTo>
                  <a:pt x="18226" y="18326"/>
                  <a:pt x="18430" y="18121"/>
                  <a:pt x="18430" y="17870"/>
                </a:cubicBezTo>
                <a:cubicBezTo>
                  <a:pt x="18430" y="17617"/>
                  <a:pt x="18226" y="17413"/>
                  <a:pt x="17975" y="17413"/>
                </a:cubicBezTo>
                <a:close/>
                <a:moveTo>
                  <a:pt x="7277" y="16343"/>
                </a:moveTo>
                <a:cubicBezTo>
                  <a:pt x="8117" y="16343"/>
                  <a:pt x="8802" y="17027"/>
                  <a:pt x="8802" y="17867"/>
                </a:cubicBezTo>
                <a:cubicBezTo>
                  <a:pt x="8802" y="18710"/>
                  <a:pt x="8117" y="19393"/>
                  <a:pt x="7277" y="19393"/>
                </a:cubicBezTo>
                <a:cubicBezTo>
                  <a:pt x="6437" y="19393"/>
                  <a:pt x="5752" y="18707"/>
                  <a:pt x="5752" y="17867"/>
                </a:cubicBezTo>
                <a:cubicBezTo>
                  <a:pt x="5752" y="17027"/>
                  <a:pt x="6437" y="16343"/>
                  <a:pt x="7277" y="16343"/>
                </a:cubicBezTo>
                <a:close/>
                <a:moveTo>
                  <a:pt x="7277" y="15430"/>
                </a:moveTo>
                <a:cubicBezTo>
                  <a:pt x="5934" y="15430"/>
                  <a:pt x="4840" y="16524"/>
                  <a:pt x="4840" y="17867"/>
                </a:cubicBezTo>
                <a:cubicBezTo>
                  <a:pt x="4840" y="19211"/>
                  <a:pt x="5934" y="20304"/>
                  <a:pt x="7277" y="20304"/>
                </a:cubicBezTo>
                <a:cubicBezTo>
                  <a:pt x="8621" y="20304"/>
                  <a:pt x="9715" y="19211"/>
                  <a:pt x="9715" y="17867"/>
                </a:cubicBezTo>
                <a:cubicBezTo>
                  <a:pt x="9714" y="16524"/>
                  <a:pt x="8621" y="15430"/>
                  <a:pt x="7277" y="15430"/>
                </a:cubicBezTo>
                <a:close/>
                <a:moveTo>
                  <a:pt x="12697" y="23528"/>
                </a:moveTo>
                <a:cubicBezTo>
                  <a:pt x="12446" y="23528"/>
                  <a:pt x="12241" y="23732"/>
                  <a:pt x="12241" y="23985"/>
                </a:cubicBezTo>
                <a:cubicBezTo>
                  <a:pt x="12241" y="24236"/>
                  <a:pt x="12444" y="24440"/>
                  <a:pt x="12697" y="24440"/>
                </a:cubicBezTo>
                <a:lnTo>
                  <a:pt x="17975" y="24440"/>
                </a:lnTo>
                <a:cubicBezTo>
                  <a:pt x="18226" y="24440"/>
                  <a:pt x="18430" y="24236"/>
                  <a:pt x="18430" y="23985"/>
                </a:cubicBezTo>
                <a:cubicBezTo>
                  <a:pt x="18430" y="23732"/>
                  <a:pt x="18226" y="23528"/>
                  <a:pt x="17975" y="23528"/>
                </a:cubicBezTo>
                <a:close/>
                <a:moveTo>
                  <a:pt x="7277" y="22459"/>
                </a:moveTo>
                <a:cubicBezTo>
                  <a:pt x="8117" y="22459"/>
                  <a:pt x="8802" y="23145"/>
                  <a:pt x="8802" y="23985"/>
                </a:cubicBezTo>
                <a:cubicBezTo>
                  <a:pt x="8802" y="24825"/>
                  <a:pt x="8117" y="25509"/>
                  <a:pt x="7277" y="25509"/>
                </a:cubicBezTo>
                <a:cubicBezTo>
                  <a:pt x="6437" y="25509"/>
                  <a:pt x="5752" y="24825"/>
                  <a:pt x="5752" y="23985"/>
                </a:cubicBezTo>
                <a:cubicBezTo>
                  <a:pt x="5752" y="23145"/>
                  <a:pt x="6437" y="22459"/>
                  <a:pt x="7277" y="22459"/>
                </a:cubicBezTo>
                <a:close/>
                <a:moveTo>
                  <a:pt x="7277" y="21545"/>
                </a:moveTo>
                <a:cubicBezTo>
                  <a:pt x="5934" y="21545"/>
                  <a:pt x="4840" y="22639"/>
                  <a:pt x="4840" y="23982"/>
                </a:cubicBezTo>
                <a:cubicBezTo>
                  <a:pt x="4840" y="25326"/>
                  <a:pt x="5934" y="26419"/>
                  <a:pt x="7277" y="26419"/>
                </a:cubicBezTo>
                <a:cubicBezTo>
                  <a:pt x="8621" y="26419"/>
                  <a:pt x="9715" y="25326"/>
                  <a:pt x="9715" y="23982"/>
                </a:cubicBezTo>
                <a:cubicBezTo>
                  <a:pt x="9715" y="22639"/>
                  <a:pt x="8621" y="21545"/>
                  <a:pt x="7277" y="21545"/>
                </a:cubicBezTo>
                <a:close/>
                <a:moveTo>
                  <a:pt x="17993" y="6091"/>
                </a:moveTo>
                <a:cubicBezTo>
                  <a:pt x="19453" y="6091"/>
                  <a:pt x="20641" y="7280"/>
                  <a:pt x="20641" y="8740"/>
                </a:cubicBezTo>
                <a:lnTo>
                  <a:pt x="20641" y="25874"/>
                </a:lnTo>
                <a:cubicBezTo>
                  <a:pt x="20641" y="27334"/>
                  <a:pt x="19453" y="28523"/>
                  <a:pt x="17993" y="28523"/>
                </a:cubicBezTo>
                <a:lnTo>
                  <a:pt x="5277" y="28523"/>
                </a:lnTo>
                <a:cubicBezTo>
                  <a:pt x="3817" y="28523"/>
                  <a:pt x="2628" y="27334"/>
                  <a:pt x="2628" y="25874"/>
                </a:cubicBezTo>
                <a:lnTo>
                  <a:pt x="2628" y="8740"/>
                </a:lnTo>
                <a:cubicBezTo>
                  <a:pt x="2628" y="7280"/>
                  <a:pt x="3817" y="6091"/>
                  <a:pt x="5277" y="6091"/>
                </a:cubicBezTo>
                <a:lnTo>
                  <a:pt x="7036" y="6091"/>
                </a:lnTo>
                <a:cubicBezTo>
                  <a:pt x="7122" y="6959"/>
                  <a:pt x="7853" y="7640"/>
                  <a:pt x="8743" y="7640"/>
                </a:cubicBezTo>
                <a:lnTo>
                  <a:pt x="14525" y="7640"/>
                </a:lnTo>
                <a:cubicBezTo>
                  <a:pt x="15414" y="7640"/>
                  <a:pt x="16146" y="6960"/>
                  <a:pt x="16231" y="6091"/>
                </a:cubicBezTo>
                <a:close/>
                <a:moveTo>
                  <a:pt x="11634" y="1"/>
                </a:moveTo>
                <a:cubicBezTo>
                  <a:pt x="11064" y="1"/>
                  <a:pt x="10527" y="213"/>
                  <a:pt x="10112" y="605"/>
                </a:cubicBezTo>
                <a:cubicBezTo>
                  <a:pt x="9665" y="1026"/>
                  <a:pt x="9408" y="1617"/>
                  <a:pt x="9408" y="2230"/>
                </a:cubicBezTo>
                <a:cubicBezTo>
                  <a:pt x="9408" y="2457"/>
                  <a:pt x="9441" y="2681"/>
                  <a:pt x="9508" y="2893"/>
                </a:cubicBezTo>
                <a:lnTo>
                  <a:pt x="7987" y="2893"/>
                </a:lnTo>
                <a:cubicBezTo>
                  <a:pt x="7596" y="2893"/>
                  <a:pt x="7262" y="3128"/>
                  <a:pt x="7115" y="3462"/>
                </a:cubicBezTo>
                <a:lnTo>
                  <a:pt x="5279" y="3462"/>
                </a:lnTo>
                <a:cubicBezTo>
                  <a:pt x="2367" y="3462"/>
                  <a:pt x="1" y="5831"/>
                  <a:pt x="1" y="8740"/>
                </a:cubicBezTo>
                <a:lnTo>
                  <a:pt x="1" y="25874"/>
                </a:lnTo>
                <a:cubicBezTo>
                  <a:pt x="1" y="28233"/>
                  <a:pt x="1587" y="30324"/>
                  <a:pt x="3858" y="30959"/>
                </a:cubicBezTo>
                <a:cubicBezTo>
                  <a:pt x="3900" y="30971"/>
                  <a:pt x="3941" y="30978"/>
                  <a:pt x="3982" y="30978"/>
                </a:cubicBezTo>
                <a:cubicBezTo>
                  <a:pt x="4180" y="30978"/>
                  <a:pt x="4363" y="30844"/>
                  <a:pt x="4421" y="30645"/>
                </a:cubicBezTo>
                <a:cubicBezTo>
                  <a:pt x="4489" y="30402"/>
                  <a:pt x="4346" y="30150"/>
                  <a:pt x="4104" y="30082"/>
                </a:cubicBezTo>
                <a:cubicBezTo>
                  <a:pt x="2226" y="29556"/>
                  <a:pt x="912" y="27826"/>
                  <a:pt x="912" y="25877"/>
                </a:cubicBezTo>
                <a:lnTo>
                  <a:pt x="912" y="8743"/>
                </a:lnTo>
                <a:cubicBezTo>
                  <a:pt x="912" y="6334"/>
                  <a:pt x="2871" y="4377"/>
                  <a:pt x="5279" y="4377"/>
                </a:cubicBezTo>
                <a:lnTo>
                  <a:pt x="7031" y="4377"/>
                </a:lnTo>
                <a:lnTo>
                  <a:pt x="7031" y="5182"/>
                </a:lnTo>
                <a:lnTo>
                  <a:pt x="5276" y="5180"/>
                </a:lnTo>
                <a:cubicBezTo>
                  <a:pt x="3311" y="5180"/>
                  <a:pt x="1714" y="6777"/>
                  <a:pt x="1714" y="8740"/>
                </a:cubicBezTo>
                <a:lnTo>
                  <a:pt x="1714" y="25874"/>
                </a:lnTo>
                <a:cubicBezTo>
                  <a:pt x="1714" y="27838"/>
                  <a:pt x="3311" y="29435"/>
                  <a:pt x="5276" y="29435"/>
                </a:cubicBezTo>
                <a:lnTo>
                  <a:pt x="17991" y="29435"/>
                </a:lnTo>
                <a:cubicBezTo>
                  <a:pt x="19954" y="29435"/>
                  <a:pt x="21551" y="27838"/>
                  <a:pt x="21551" y="25874"/>
                </a:cubicBezTo>
                <a:lnTo>
                  <a:pt x="21551" y="8740"/>
                </a:lnTo>
                <a:cubicBezTo>
                  <a:pt x="21551" y="6777"/>
                  <a:pt x="19954" y="5180"/>
                  <a:pt x="17991" y="5180"/>
                </a:cubicBezTo>
                <a:lnTo>
                  <a:pt x="16239" y="5180"/>
                </a:lnTo>
                <a:lnTo>
                  <a:pt x="16239" y="4374"/>
                </a:lnTo>
                <a:lnTo>
                  <a:pt x="17991" y="4374"/>
                </a:lnTo>
                <a:cubicBezTo>
                  <a:pt x="20007" y="4374"/>
                  <a:pt x="21752" y="5742"/>
                  <a:pt x="22232" y="7702"/>
                </a:cubicBezTo>
                <a:cubicBezTo>
                  <a:pt x="22284" y="7911"/>
                  <a:pt x="22471" y="8050"/>
                  <a:pt x="22676" y="8050"/>
                </a:cubicBezTo>
                <a:cubicBezTo>
                  <a:pt x="22712" y="8050"/>
                  <a:pt x="22747" y="8047"/>
                  <a:pt x="22785" y="8036"/>
                </a:cubicBezTo>
                <a:cubicBezTo>
                  <a:pt x="23030" y="7976"/>
                  <a:pt x="23181" y="7731"/>
                  <a:pt x="23121" y="7484"/>
                </a:cubicBezTo>
                <a:cubicBezTo>
                  <a:pt x="22540" y="5115"/>
                  <a:pt x="20431" y="3462"/>
                  <a:pt x="17993" y="3462"/>
                </a:cubicBezTo>
                <a:lnTo>
                  <a:pt x="16158" y="3462"/>
                </a:lnTo>
                <a:cubicBezTo>
                  <a:pt x="16010" y="3128"/>
                  <a:pt x="15675" y="2893"/>
                  <a:pt x="15285" y="2893"/>
                </a:cubicBezTo>
                <a:lnTo>
                  <a:pt x="13764" y="2893"/>
                </a:lnTo>
                <a:cubicBezTo>
                  <a:pt x="13838" y="2654"/>
                  <a:pt x="13873" y="2404"/>
                  <a:pt x="13862" y="2149"/>
                </a:cubicBezTo>
                <a:cubicBezTo>
                  <a:pt x="13823" y="1018"/>
                  <a:pt x="12907" y="75"/>
                  <a:pt x="11780" y="5"/>
                </a:cubicBezTo>
                <a:cubicBezTo>
                  <a:pt x="11731" y="2"/>
                  <a:pt x="11682" y="1"/>
                  <a:pt x="11634" y="1"/>
                </a:cubicBezTo>
                <a:close/>
                <a:moveTo>
                  <a:pt x="22815" y="9327"/>
                </a:moveTo>
                <a:cubicBezTo>
                  <a:pt x="22564" y="9327"/>
                  <a:pt x="22359" y="9532"/>
                  <a:pt x="22359" y="9783"/>
                </a:cubicBezTo>
                <a:lnTo>
                  <a:pt x="22359" y="25872"/>
                </a:lnTo>
                <a:cubicBezTo>
                  <a:pt x="22359" y="28280"/>
                  <a:pt x="20401" y="30239"/>
                  <a:pt x="17993" y="30239"/>
                </a:cubicBezTo>
                <a:lnTo>
                  <a:pt x="6134" y="30239"/>
                </a:lnTo>
                <a:cubicBezTo>
                  <a:pt x="5883" y="30239"/>
                  <a:pt x="5678" y="30443"/>
                  <a:pt x="5678" y="30695"/>
                </a:cubicBezTo>
                <a:cubicBezTo>
                  <a:pt x="5678" y="30947"/>
                  <a:pt x="5883" y="31152"/>
                  <a:pt x="6134" y="31152"/>
                </a:cubicBezTo>
                <a:lnTo>
                  <a:pt x="17993" y="31152"/>
                </a:lnTo>
                <a:cubicBezTo>
                  <a:pt x="20905" y="31152"/>
                  <a:pt x="23272" y="28783"/>
                  <a:pt x="23272" y="25872"/>
                </a:cubicBezTo>
                <a:lnTo>
                  <a:pt x="23272" y="9783"/>
                </a:lnTo>
                <a:cubicBezTo>
                  <a:pt x="23272" y="9532"/>
                  <a:pt x="23068" y="9327"/>
                  <a:pt x="22815" y="9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0"/>
          <p:cNvSpPr txBox="1">
            <a:spLocks noGrp="1"/>
          </p:cNvSpPr>
          <p:nvPr>
            <p:ph type="title" idx="4294967295"/>
          </p:nvPr>
        </p:nvSpPr>
        <p:spPr>
          <a:xfrm>
            <a:off x="1138503" y="1163362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Umesh 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69" name="Google Shape;869;p40"/>
          <p:cNvSpPr txBox="1">
            <a:spLocks noGrp="1"/>
          </p:cNvSpPr>
          <p:nvPr>
            <p:ph type="subTitle" idx="4294967295"/>
          </p:nvPr>
        </p:nvSpPr>
        <p:spPr>
          <a:xfrm>
            <a:off x="1477729" y="1444673"/>
            <a:ext cx="1742839" cy="79465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Debugging, Testing &amp; Report,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</a:t>
            </a:r>
          </a:p>
        </p:txBody>
      </p:sp>
      <p:sp>
        <p:nvSpPr>
          <p:cNvPr id="870" name="Google Shape;870;p40"/>
          <p:cNvSpPr txBox="1">
            <a:spLocks noGrp="1"/>
          </p:cNvSpPr>
          <p:nvPr>
            <p:ph type="title" idx="4294967295"/>
          </p:nvPr>
        </p:nvSpPr>
        <p:spPr>
          <a:xfrm>
            <a:off x="5453102" y="812512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2"/>
                </a:solidFill>
              </a:rPr>
              <a:t>Anuj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4294967295"/>
          </p:nvPr>
        </p:nvSpPr>
        <p:spPr>
          <a:xfrm>
            <a:off x="5540731" y="958792"/>
            <a:ext cx="2048400" cy="69838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Lead Developer, webpage</a:t>
            </a:r>
          </a:p>
        </p:txBody>
      </p:sp>
      <p:sp>
        <p:nvSpPr>
          <p:cNvPr id="872" name="Google Shape;872;p40"/>
          <p:cNvSpPr txBox="1">
            <a:spLocks noGrp="1"/>
          </p:cNvSpPr>
          <p:nvPr>
            <p:ph type="title" idx="4294967295"/>
          </p:nvPr>
        </p:nvSpPr>
        <p:spPr>
          <a:xfrm>
            <a:off x="6244495" y="1998962"/>
            <a:ext cx="20484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chemeClr val="lt2"/>
                </a:solidFill>
              </a:rPr>
              <a:t>Chirag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873" name="Google Shape;873;p40"/>
          <p:cNvSpPr txBox="1">
            <a:spLocks noGrp="1"/>
          </p:cNvSpPr>
          <p:nvPr>
            <p:ph type="subTitle" idx="4294967295"/>
          </p:nvPr>
        </p:nvSpPr>
        <p:spPr>
          <a:xfrm>
            <a:off x="6244495" y="2377422"/>
            <a:ext cx="2048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GUI Development &amp; </a:t>
            </a:r>
            <a:r>
              <a:rPr lang="en-US" sz="1400" b="0" dirty="0" err="1"/>
              <a:t>webdev</a:t>
            </a:r>
            <a:endParaRPr lang="en-US" sz="1400" b="0" dirty="0"/>
          </a:p>
        </p:txBody>
      </p:sp>
      <p:grpSp>
        <p:nvGrpSpPr>
          <p:cNvPr id="2" name="Google Shape;808;p40">
            <a:extLst>
              <a:ext uri="{FF2B5EF4-FFF2-40B4-BE49-F238E27FC236}">
                <a16:creationId xmlns:a16="http://schemas.microsoft.com/office/drawing/2014/main" id="{9D4EFD54-B13D-5881-7BC5-D4543268053E}"/>
              </a:ext>
            </a:extLst>
          </p:cNvPr>
          <p:cNvGrpSpPr/>
          <p:nvPr/>
        </p:nvGrpSpPr>
        <p:grpSpPr>
          <a:xfrm>
            <a:off x="4639851" y="3245004"/>
            <a:ext cx="798400" cy="791325"/>
            <a:chOff x="916275" y="2357800"/>
            <a:chExt cx="798400" cy="791325"/>
          </a:xfrm>
        </p:grpSpPr>
        <p:sp>
          <p:nvSpPr>
            <p:cNvPr id="3" name="Google Shape;809;p40">
              <a:extLst>
                <a:ext uri="{FF2B5EF4-FFF2-40B4-BE49-F238E27FC236}">
                  <a16:creationId xmlns:a16="http://schemas.microsoft.com/office/drawing/2014/main" id="{86D38CC1-E621-B428-CC51-36287BC6F10C}"/>
                </a:ext>
              </a:extLst>
            </p:cNvPr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10;p40">
              <a:extLst>
                <a:ext uri="{FF2B5EF4-FFF2-40B4-BE49-F238E27FC236}">
                  <a16:creationId xmlns:a16="http://schemas.microsoft.com/office/drawing/2014/main" id="{5C2D064E-709D-DC0B-5B0E-042F6D73A7A2}"/>
                </a:ext>
              </a:extLst>
            </p:cNvPr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868;p40">
            <a:extLst>
              <a:ext uri="{FF2B5EF4-FFF2-40B4-BE49-F238E27FC236}">
                <a16:creationId xmlns:a16="http://schemas.microsoft.com/office/drawing/2014/main" id="{1FF972B6-3723-5E59-1EE2-1BDA4F122058}"/>
              </a:ext>
            </a:extLst>
          </p:cNvPr>
          <p:cNvSpPr txBox="1">
            <a:spLocks/>
          </p:cNvSpPr>
          <p:nvPr/>
        </p:nvSpPr>
        <p:spPr>
          <a:xfrm>
            <a:off x="5495243" y="3330740"/>
            <a:ext cx="1593091" cy="49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3500"/>
              <a:buFont typeface="Poppins"/>
              <a:buNone/>
              <a:defRPr sz="3500" b="1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2400" dirty="0" err="1">
                <a:solidFill>
                  <a:schemeClr val="lt2"/>
                </a:solidFill>
              </a:rPr>
              <a:t>Krishnav</a:t>
            </a:r>
            <a:endParaRPr lang="en-IN" sz="2400" dirty="0">
              <a:solidFill>
                <a:schemeClr val="lt2"/>
              </a:solidFill>
            </a:endParaRPr>
          </a:p>
        </p:txBody>
      </p:sp>
      <p:sp>
        <p:nvSpPr>
          <p:cNvPr id="8" name="Google Shape;869;p40">
            <a:extLst>
              <a:ext uri="{FF2B5EF4-FFF2-40B4-BE49-F238E27FC236}">
                <a16:creationId xmlns:a16="http://schemas.microsoft.com/office/drawing/2014/main" id="{F7AB6406-1B4E-638E-05C6-DAF0EE2E765B}"/>
              </a:ext>
            </a:extLst>
          </p:cNvPr>
          <p:cNvSpPr txBox="1">
            <a:spLocks/>
          </p:cNvSpPr>
          <p:nvPr/>
        </p:nvSpPr>
        <p:spPr>
          <a:xfrm>
            <a:off x="5522841" y="3502945"/>
            <a:ext cx="2015052" cy="74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●"/>
              <a:defRPr sz="1600" b="1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○"/>
              <a:defRPr sz="16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Char char="○"/>
              <a:defRPr sz="10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Char char="■"/>
              <a:defRPr sz="9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1400" b="0" dirty="0"/>
              <a:t>Debugging, Testing &amp; Report</a:t>
            </a:r>
          </a:p>
        </p:txBody>
      </p:sp>
      <p:sp>
        <p:nvSpPr>
          <p:cNvPr id="9" name="Google Shape;1147;p46">
            <a:extLst>
              <a:ext uri="{FF2B5EF4-FFF2-40B4-BE49-F238E27FC236}">
                <a16:creationId xmlns:a16="http://schemas.microsoft.com/office/drawing/2014/main" id="{78D136B1-0170-58DF-548D-C8532A503722}"/>
              </a:ext>
            </a:extLst>
          </p:cNvPr>
          <p:cNvSpPr/>
          <p:nvPr/>
        </p:nvSpPr>
        <p:spPr>
          <a:xfrm>
            <a:off x="4795489" y="3373610"/>
            <a:ext cx="481885" cy="557356"/>
          </a:xfrm>
          <a:custGeom>
            <a:avLst/>
            <a:gdLst/>
            <a:ahLst/>
            <a:cxnLst/>
            <a:rect l="l" t="t" r="r" b="b"/>
            <a:pathLst>
              <a:path w="16725" h="18129" extrusionOk="0">
                <a:moveTo>
                  <a:pt x="8361" y="531"/>
                </a:moveTo>
                <a:cubicBezTo>
                  <a:pt x="8526" y="531"/>
                  <a:pt x="8660" y="665"/>
                  <a:pt x="8660" y="828"/>
                </a:cubicBezTo>
                <a:lnTo>
                  <a:pt x="8660" y="1923"/>
                </a:lnTo>
                <a:cubicBezTo>
                  <a:pt x="8660" y="2086"/>
                  <a:pt x="8526" y="2221"/>
                  <a:pt x="8361" y="2221"/>
                </a:cubicBezTo>
                <a:cubicBezTo>
                  <a:pt x="8198" y="2221"/>
                  <a:pt x="8064" y="2086"/>
                  <a:pt x="8064" y="1923"/>
                </a:cubicBezTo>
                <a:lnTo>
                  <a:pt x="8064" y="828"/>
                </a:lnTo>
                <a:cubicBezTo>
                  <a:pt x="8064" y="665"/>
                  <a:pt x="8198" y="531"/>
                  <a:pt x="8361" y="531"/>
                </a:cubicBezTo>
                <a:close/>
                <a:moveTo>
                  <a:pt x="8364" y="0"/>
                </a:moveTo>
                <a:cubicBezTo>
                  <a:pt x="7905" y="0"/>
                  <a:pt x="7535" y="372"/>
                  <a:pt x="7535" y="829"/>
                </a:cubicBezTo>
                <a:lnTo>
                  <a:pt x="7535" y="1924"/>
                </a:lnTo>
                <a:cubicBezTo>
                  <a:pt x="7532" y="2380"/>
                  <a:pt x="7905" y="2754"/>
                  <a:pt x="8364" y="2754"/>
                </a:cubicBezTo>
                <a:cubicBezTo>
                  <a:pt x="8821" y="2754"/>
                  <a:pt x="9192" y="2383"/>
                  <a:pt x="9192" y="1924"/>
                </a:cubicBezTo>
                <a:lnTo>
                  <a:pt x="9192" y="829"/>
                </a:lnTo>
                <a:cubicBezTo>
                  <a:pt x="9192" y="372"/>
                  <a:pt x="8821" y="0"/>
                  <a:pt x="8364" y="0"/>
                </a:cubicBezTo>
                <a:close/>
                <a:moveTo>
                  <a:pt x="3036" y="2737"/>
                </a:moveTo>
                <a:cubicBezTo>
                  <a:pt x="3113" y="2737"/>
                  <a:pt x="3189" y="2767"/>
                  <a:pt x="3248" y="2824"/>
                </a:cubicBezTo>
                <a:lnTo>
                  <a:pt x="4023" y="3599"/>
                </a:lnTo>
                <a:cubicBezTo>
                  <a:pt x="4139" y="3715"/>
                  <a:pt x="4139" y="3905"/>
                  <a:pt x="4023" y="4019"/>
                </a:cubicBezTo>
                <a:cubicBezTo>
                  <a:pt x="3965" y="4077"/>
                  <a:pt x="3892" y="4108"/>
                  <a:pt x="3811" y="4108"/>
                </a:cubicBezTo>
                <a:cubicBezTo>
                  <a:pt x="3733" y="4108"/>
                  <a:pt x="3657" y="4077"/>
                  <a:pt x="3601" y="4019"/>
                </a:cubicBezTo>
                <a:lnTo>
                  <a:pt x="2825" y="3245"/>
                </a:lnTo>
                <a:cubicBezTo>
                  <a:pt x="2708" y="3129"/>
                  <a:pt x="2708" y="2939"/>
                  <a:pt x="2825" y="2824"/>
                </a:cubicBezTo>
                <a:cubicBezTo>
                  <a:pt x="2883" y="2765"/>
                  <a:pt x="2958" y="2737"/>
                  <a:pt x="3036" y="2737"/>
                </a:cubicBezTo>
                <a:close/>
                <a:moveTo>
                  <a:pt x="13689" y="2733"/>
                </a:moveTo>
                <a:cubicBezTo>
                  <a:pt x="13768" y="2733"/>
                  <a:pt x="13843" y="2764"/>
                  <a:pt x="13901" y="2821"/>
                </a:cubicBezTo>
                <a:cubicBezTo>
                  <a:pt x="13958" y="2879"/>
                  <a:pt x="13989" y="2952"/>
                  <a:pt x="13989" y="3033"/>
                </a:cubicBezTo>
                <a:cubicBezTo>
                  <a:pt x="13989" y="3114"/>
                  <a:pt x="13958" y="3189"/>
                  <a:pt x="13901" y="3245"/>
                </a:cubicBezTo>
                <a:lnTo>
                  <a:pt x="13124" y="4019"/>
                </a:lnTo>
                <a:cubicBezTo>
                  <a:pt x="13067" y="4077"/>
                  <a:pt x="12994" y="4108"/>
                  <a:pt x="12913" y="4108"/>
                </a:cubicBezTo>
                <a:cubicBezTo>
                  <a:pt x="12835" y="4108"/>
                  <a:pt x="12758" y="4077"/>
                  <a:pt x="12703" y="4019"/>
                </a:cubicBezTo>
                <a:cubicBezTo>
                  <a:pt x="12645" y="3962"/>
                  <a:pt x="12614" y="3889"/>
                  <a:pt x="12614" y="3808"/>
                </a:cubicBezTo>
                <a:cubicBezTo>
                  <a:pt x="12614" y="3730"/>
                  <a:pt x="12645" y="3655"/>
                  <a:pt x="12703" y="3598"/>
                </a:cubicBezTo>
                <a:lnTo>
                  <a:pt x="13477" y="2821"/>
                </a:lnTo>
                <a:cubicBezTo>
                  <a:pt x="13535" y="2764"/>
                  <a:pt x="13608" y="2733"/>
                  <a:pt x="13689" y="2733"/>
                </a:cubicBezTo>
                <a:close/>
                <a:moveTo>
                  <a:pt x="3036" y="2204"/>
                </a:moveTo>
                <a:cubicBezTo>
                  <a:pt x="2824" y="2204"/>
                  <a:pt x="2611" y="2285"/>
                  <a:pt x="2450" y="2446"/>
                </a:cubicBezTo>
                <a:cubicBezTo>
                  <a:pt x="2126" y="2770"/>
                  <a:pt x="2126" y="3296"/>
                  <a:pt x="2450" y="3620"/>
                </a:cubicBezTo>
                <a:lnTo>
                  <a:pt x="3226" y="4394"/>
                </a:lnTo>
                <a:cubicBezTo>
                  <a:pt x="3382" y="4552"/>
                  <a:pt x="3590" y="4637"/>
                  <a:pt x="3811" y="4637"/>
                </a:cubicBezTo>
                <a:cubicBezTo>
                  <a:pt x="3815" y="4637"/>
                  <a:pt x="3818" y="4637"/>
                  <a:pt x="3822" y="4637"/>
                </a:cubicBezTo>
                <a:cubicBezTo>
                  <a:pt x="4038" y="4637"/>
                  <a:pt x="4244" y="4551"/>
                  <a:pt x="4398" y="4394"/>
                </a:cubicBezTo>
                <a:cubicBezTo>
                  <a:pt x="4721" y="4071"/>
                  <a:pt x="4721" y="3546"/>
                  <a:pt x="4398" y="3223"/>
                </a:cubicBezTo>
                <a:lnTo>
                  <a:pt x="3623" y="2446"/>
                </a:lnTo>
                <a:cubicBezTo>
                  <a:pt x="3461" y="2285"/>
                  <a:pt x="3249" y="2204"/>
                  <a:pt x="3036" y="2204"/>
                </a:cubicBezTo>
                <a:close/>
                <a:moveTo>
                  <a:pt x="13691" y="2207"/>
                </a:moveTo>
                <a:cubicBezTo>
                  <a:pt x="13469" y="2207"/>
                  <a:pt x="13261" y="2292"/>
                  <a:pt x="13105" y="2449"/>
                </a:cubicBezTo>
                <a:lnTo>
                  <a:pt x="12329" y="3224"/>
                </a:lnTo>
                <a:cubicBezTo>
                  <a:pt x="12173" y="3380"/>
                  <a:pt x="12087" y="3590"/>
                  <a:pt x="12087" y="3811"/>
                </a:cubicBezTo>
                <a:cubicBezTo>
                  <a:pt x="12087" y="4033"/>
                  <a:pt x="12173" y="4240"/>
                  <a:pt x="12329" y="4396"/>
                </a:cubicBezTo>
                <a:cubicBezTo>
                  <a:pt x="12485" y="4553"/>
                  <a:pt x="12695" y="4638"/>
                  <a:pt x="12916" y="4638"/>
                </a:cubicBezTo>
                <a:cubicBezTo>
                  <a:pt x="13138" y="4638"/>
                  <a:pt x="13345" y="4553"/>
                  <a:pt x="13501" y="4396"/>
                </a:cubicBezTo>
                <a:lnTo>
                  <a:pt x="14277" y="3621"/>
                </a:lnTo>
                <a:cubicBezTo>
                  <a:pt x="14433" y="3465"/>
                  <a:pt x="14520" y="3255"/>
                  <a:pt x="14520" y="3034"/>
                </a:cubicBezTo>
                <a:cubicBezTo>
                  <a:pt x="14520" y="2812"/>
                  <a:pt x="14433" y="2605"/>
                  <a:pt x="14277" y="2449"/>
                </a:cubicBezTo>
                <a:cubicBezTo>
                  <a:pt x="14121" y="2292"/>
                  <a:pt x="13911" y="2207"/>
                  <a:pt x="13691" y="2207"/>
                </a:cubicBezTo>
                <a:close/>
                <a:moveTo>
                  <a:pt x="5888" y="6827"/>
                </a:moveTo>
                <a:cubicBezTo>
                  <a:pt x="5741" y="6827"/>
                  <a:pt x="5621" y="6948"/>
                  <a:pt x="5621" y="7095"/>
                </a:cubicBezTo>
                <a:lnTo>
                  <a:pt x="5621" y="7505"/>
                </a:lnTo>
                <a:cubicBezTo>
                  <a:pt x="5621" y="7652"/>
                  <a:pt x="5741" y="7773"/>
                  <a:pt x="5888" y="7773"/>
                </a:cubicBezTo>
                <a:cubicBezTo>
                  <a:pt x="6035" y="7773"/>
                  <a:pt x="6154" y="7652"/>
                  <a:pt x="6154" y="7505"/>
                </a:cubicBezTo>
                <a:lnTo>
                  <a:pt x="6154" y="7095"/>
                </a:lnTo>
                <a:cubicBezTo>
                  <a:pt x="6154" y="6948"/>
                  <a:pt x="6035" y="6827"/>
                  <a:pt x="5888" y="6827"/>
                </a:cubicBezTo>
                <a:close/>
                <a:moveTo>
                  <a:pt x="10769" y="6827"/>
                </a:moveTo>
                <a:cubicBezTo>
                  <a:pt x="10622" y="6827"/>
                  <a:pt x="10503" y="6948"/>
                  <a:pt x="10503" y="7095"/>
                </a:cubicBezTo>
                <a:lnTo>
                  <a:pt x="10503" y="7505"/>
                </a:lnTo>
                <a:cubicBezTo>
                  <a:pt x="10503" y="7652"/>
                  <a:pt x="10622" y="7773"/>
                  <a:pt x="10769" y="7773"/>
                </a:cubicBezTo>
                <a:cubicBezTo>
                  <a:pt x="10916" y="7773"/>
                  <a:pt x="11035" y="7652"/>
                  <a:pt x="11035" y="7505"/>
                </a:cubicBezTo>
                <a:lnTo>
                  <a:pt x="11035" y="7095"/>
                </a:lnTo>
                <a:cubicBezTo>
                  <a:pt x="11035" y="6948"/>
                  <a:pt x="10916" y="6827"/>
                  <a:pt x="10769" y="6827"/>
                </a:cubicBezTo>
                <a:close/>
                <a:moveTo>
                  <a:pt x="8352" y="7565"/>
                </a:moveTo>
                <a:cubicBezTo>
                  <a:pt x="8836" y="7565"/>
                  <a:pt x="8836" y="7652"/>
                  <a:pt x="8836" y="7823"/>
                </a:cubicBezTo>
                <a:cubicBezTo>
                  <a:pt x="8836" y="8154"/>
                  <a:pt x="8608" y="8423"/>
                  <a:pt x="8327" y="8423"/>
                </a:cubicBezTo>
                <a:cubicBezTo>
                  <a:pt x="8045" y="8423"/>
                  <a:pt x="7817" y="8154"/>
                  <a:pt x="7817" y="7823"/>
                </a:cubicBezTo>
                <a:cubicBezTo>
                  <a:pt x="7817" y="7651"/>
                  <a:pt x="7817" y="7565"/>
                  <a:pt x="8327" y="7565"/>
                </a:cubicBezTo>
                <a:cubicBezTo>
                  <a:pt x="8336" y="7565"/>
                  <a:pt x="8344" y="7565"/>
                  <a:pt x="8352" y="7565"/>
                </a:cubicBezTo>
                <a:close/>
                <a:moveTo>
                  <a:pt x="1925" y="8065"/>
                </a:moveTo>
                <a:cubicBezTo>
                  <a:pt x="2088" y="8065"/>
                  <a:pt x="2222" y="8199"/>
                  <a:pt x="2222" y="8362"/>
                </a:cubicBezTo>
                <a:cubicBezTo>
                  <a:pt x="2223" y="8526"/>
                  <a:pt x="2089" y="8661"/>
                  <a:pt x="1926" y="8661"/>
                </a:cubicBezTo>
                <a:lnTo>
                  <a:pt x="830" y="8661"/>
                </a:lnTo>
                <a:cubicBezTo>
                  <a:pt x="665" y="8661"/>
                  <a:pt x="531" y="8526"/>
                  <a:pt x="531" y="8362"/>
                </a:cubicBezTo>
                <a:cubicBezTo>
                  <a:pt x="531" y="8199"/>
                  <a:pt x="665" y="8065"/>
                  <a:pt x="830" y="8065"/>
                </a:cubicBezTo>
                <a:close/>
                <a:moveTo>
                  <a:pt x="15896" y="8065"/>
                </a:moveTo>
                <a:cubicBezTo>
                  <a:pt x="16060" y="8065"/>
                  <a:pt x="16194" y="8199"/>
                  <a:pt x="16194" y="8362"/>
                </a:cubicBezTo>
                <a:cubicBezTo>
                  <a:pt x="16194" y="8526"/>
                  <a:pt x="16062" y="8661"/>
                  <a:pt x="15896" y="8661"/>
                </a:cubicBezTo>
                <a:lnTo>
                  <a:pt x="14800" y="8661"/>
                </a:lnTo>
                <a:cubicBezTo>
                  <a:pt x="14637" y="8661"/>
                  <a:pt x="14504" y="8526"/>
                  <a:pt x="14504" y="8362"/>
                </a:cubicBezTo>
                <a:cubicBezTo>
                  <a:pt x="14504" y="8199"/>
                  <a:pt x="14637" y="8065"/>
                  <a:pt x="14800" y="8065"/>
                </a:cubicBezTo>
                <a:close/>
                <a:moveTo>
                  <a:pt x="8325" y="7033"/>
                </a:moveTo>
                <a:cubicBezTo>
                  <a:pt x="8010" y="7033"/>
                  <a:pt x="7288" y="7035"/>
                  <a:pt x="7288" y="7823"/>
                </a:cubicBezTo>
                <a:cubicBezTo>
                  <a:pt x="7288" y="8445"/>
                  <a:pt x="7755" y="8955"/>
                  <a:pt x="8329" y="8955"/>
                </a:cubicBezTo>
                <a:cubicBezTo>
                  <a:pt x="8902" y="8955"/>
                  <a:pt x="9368" y="8448"/>
                  <a:pt x="9368" y="7823"/>
                </a:cubicBezTo>
                <a:cubicBezTo>
                  <a:pt x="9368" y="7033"/>
                  <a:pt x="8640" y="7033"/>
                  <a:pt x="8329" y="7033"/>
                </a:cubicBezTo>
                <a:cubicBezTo>
                  <a:pt x="8328" y="7033"/>
                  <a:pt x="8326" y="7033"/>
                  <a:pt x="8325" y="7033"/>
                </a:cubicBezTo>
                <a:close/>
                <a:moveTo>
                  <a:pt x="830" y="7532"/>
                </a:moveTo>
                <a:cubicBezTo>
                  <a:pt x="371" y="7532"/>
                  <a:pt x="0" y="7904"/>
                  <a:pt x="0" y="8361"/>
                </a:cubicBezTo>
                <a:cubicBezTo>
                  <a:pt x="0" y="8818"/>
                  <a:pt x="371" y="9190"/>
                  <a:pt x="830" y="9190"/>
                </a:cubicBezTo>
                <a:lnTo>
                  <a:pt x="1925" y="9190"/>
                </a:lnTo>
                <a:cubicBezTo>
                  <a:pt x="2382" y="9190"/>
                  <a:pt x="2752" y="8818"/>
                  <a:pt x="2752" y="8361"/>
                </a:cubicBezTo>
                <a:cubicBezTo>
                  <a:pt x="2754" y="7905"/>
                  <a:pt x="2382" y="7532"/>
                  <a:pt x="1926" y="7532"/>
                </a:cubicBezTo>
                <a:close/>
                <a:moveTo>
                  <a:pt x="14800" y="7532"/>
                </a:moveTo>
                <a:cubicBezTo>
                  <a:pt x="14343" y="7532"/>
                  <a:pt x="13973" y="7904"/>
                  <a:pt x="13973" y="8361"/>
                </a:cubicBezTo>
                <a:cubicBezTo>
                  <a:pt x="13973" y="8818"/>
                  <a:pt x="14343" y="9190"/>
                  <a:pt x="14800" y="9190"/>
                </a:cubicBezTo>
                <a:lnTo>
                  <a:pt x="15896" y="9190"/>
                </a:lnTo>
                <a:cubicBezTo>
                  <a:pt x="16354" y="9190"/>
                  <a:pt x="16725" y="8818"/>
                  <a:pt x="16725" y="8361"/>
                </a:cubicBezTo>
                <a:cubicBezTo>
                  <a:pt x="16725" y="7905"/>
                  <a:pt x="16354" y="7532"/>
                  <a:pt x="15896" y="7532"/>
                </a:cubicBezTo>
                <a:close/>
                <a:moveTo>
                  <a:pt x="11294" y="14291"/>
                </a:moveTo>
                <a:cubicBezTo>
                  <a:pt x="11437" y="14291"/>
                  <a:pt x="11566" y="14355"/>
                  <a:pt x="11651" y="14469"/>
                </a:cubicBezTo>
                <a:cubicBezTo>
                  <a:pt x="11735" y="14581"/>
                  <a:pt x="11763" y="14725"/>
                  <a:pt x="11725" y="14860"/>
                </a:cubicBezTo>
                <a:lnTo>
                  <a:pt x="11681" y="15015"/>
                </a:lnTo>
                <a:lnTo>
                  <a:pt x="5044" y="15015"/>
                </a:lnTo>
                <a:lnTo>
                  <a:pt x="5000" y="14860"/>
                </a:lnTo>
                <a:cubicBezTo>
                  <a:pt x="4962" y="14725"/>
                  <a:pt x="4990" y="14581"/>
                  <a:pt x="5074" y="14469"/>
                </a:cubicBezTo>
                <a:cubicBezTo>
                  <a:pt x="5159" y="14358"/>
                  <a:pt x="5289" y="14291"/>
                  <a:pt x="5431" y="14291"/>
                </a:cubicBezTo>
                <a:close/>
                <a:moveTo>
                  <a:pt x="9393" y="16801"/>
                </a:moveTo>
                <a:cubicBezTo>
                  <a:pt x="9273" y="17258"/>
                  <a:pt x="8855" y="17596"/>
                  <a:pt x="8364" y="17596"/>
                </a:cubicBezTo>
                <a:cubicBezTo>
                  <a:pt x="7869" y="17596"/>
                  <a:pt x="7454" y="17258"/>
                  <a:pt x="7336" y="16801"/>
                </a:cubicBezTo>
                <a:close/>
                <a:moveTo>
                  <a:pt x="8329" y="3226"/>
                </a:moveTo>
                <a:cubicBezTo>
                  <a:pt x="6960" y="3236"/>
                  <a:pt x="5674" y="3783"/>
                  <a:pt x="4706" y="4766"/>
                </a:cubicBezTo>
                <a:cubicBezTo>
                  <a:pt x="3740" y="5751"/>
                  <a:pt x="3214" y="7048"/>
                  <a:pt x="3229" y="8420"/>
                </a:cubicBezTo>
                <a:cubicBezTo>
                  <a:pt x="3245" y="9919"/>
                  <a:pt x="3914" y="11332"/>
                  <a:pt x="5065" y="12299"/>
                </a:cubicBezTo>
                <a:cubicBezTo>
                  <a:pt x="5380" y="12564"/>
                  <a:pt x="5560" y="12951"/>
                  <a:pt x="5560" y="13361"/>
                </a:cubicBezTo>
                <a:lnTo>
                  <a:pt x="5560" y="13759"/>
                </a:lnTo>
                <a:lnTo>
                  <a:pt x="5434" y="13759"/>
                </a:lnTo>
                <a:cubicBezTo>
                  <a:pt x="5125" y="13759"/>
                  <a:pt x="4840" y="13902"/>
                  <a:pt x="4653" y="14147"/>
                </a:cubicBezTo>
                <a:cubicBezTo>
                  <a:pt x="4465" y="14394"/>
                  <a:pt x="4409" y="14706"/>
                  <a:pt x="4493" y="15005"/>
                </a:cubicBezTo>
                <a:lnTo>
                  <a:pt x="4678" y="15654"/>
                </a:lnTo>
                <a:cubicBezTo>
                  <a:pt x="4756" y="15925"/>
                  <a:pt x="4903" y="16170"/>
                  <a:pt x="5106" y="16364"/>
                </a:cubicBezTo>
                <a:cubicBezTo>
                  <a:pt x="5158" y="16413"/>
                  <a:pt x="5224" y="16437"/>
                  <a:pt x="5290" y="16437"/>
                </a:cubicBezTo>
                <a:cubicBezTo>
                  <a:pt x="5360" y="16437"/>
                  <a:pt x="5430" y="16410"/>
                  <a:pt x="5481" y="16354"/>
                </a:cubicBezTo>
                <a:cubicBezTo>
                  <a:pt x="5583" y="16248"/>
                  <a:pt x="5580" y="16081"/>
                  <a:pt x="5472" y="15979"/>
                </a:cubicBezTo>
                <a:cubicBezTo>
                  <a:pt x="5346" y="15860"/>
                  <a:pt x="5253" y="15710"/>
                  <a:pt x="5200" y="15544"/>
                </a:cubicBezTo>
                <a:lnTo>
                  <a:pt x="11534" y="15544"/>
                </a:lnTo>
                <a:cubicBezTo>
                  <a:pt x="11396" y="15972"/>
                  <a:pt x="10993" y="16269"/>
                  <a:pt x="10541" y="16269"/>
                </a:cubicBezTo>
                <a:lnTo>
                  <a:pt x="6465" y="16269"/>
                </a:lnTo>
                <a:cubicBezTo>
                  <a:pt x="6318" y="16269"/>
                  <a:pt x="6199" y="16388"/>
                  <a:pt x="6199" y="16535"/>
                </a:cubicBezTo>
                <a:cubicBezTo>
                  <a:pt x="6199" y="16682"/>
                  <a:pt x="6318" y="16801"/>
                  <a:pt x="6465" y="16801"/>
                </a:cubicBezTo>
                <a:lnTo>
                  <a:pt x="6798" y="16801"/>
                </a:lnTo>
                <a:cubicBezTo>
                  <a:pt x="6925" y="17552"/>
                  <a:pt x="7581" y="18129"/>
                  <a:pt x="8367" y="18129"/>
                </a:cubicBezTo>
                <a:cubicBezTo>
                  <a:pt x="9155" y="18129"/>
                  <a:pt x="9809" y="17552"/>
                  <a:pt x="9937" y="16801"/>
                </a:cubicBezTo>
                <a:lnTo>
                  <a:pt x="10540" y="16801"/>
                </a:lnTo>
                <a:cubicBezTo>
                  <a:pt x="11240" y="16801"/>
                  <a:pt x="11865" y="16331"/>
                  <a:pt x="12056" y="15656"/>
                </a:cubicBezTo>
                <a:lnTo>
                  <a:pt x="12241" y="15006"/>
                </a:lnTo>
                <a:cubicBezTo>
                  <a:pt x="12326" y="14708"/>
                  <a:pt x="12267" y="14396"/>
                  <a:pt x="12081" y="14149"/>
                </a:cubicBezTo>
                <a:cubicBezTo>
                  <a:pt x="11894" y="13903"/>
                  <a:pt x="11610" y="13762"/>
                  <a:pt x="11300" y="13762"/>
                </a:cubicBezTo>
                <a:lnTo>
                  <a:pt x="11174" y="13762"/>
                </a:lnTo>
                <a:lnTo>
                  <a:pt x="11174" y="13362"/>
                </a:lnTo>
                <a:cubicBezTo>
                  <a:pt x="11168" y="12948"/>
                  <a:pt x="11346" y="12564"/>
                  <a:pt x="11654" y="12307"/>
                </a:cubicBezTo>
                <a:cubicBezTo>
                  <a:pt x="12828" y="11326"/>
                  <a:pt x="13502" y="9890"/>
                  <a:pt x="13502" y="8362"/>
                </a:cubicBezTo>
                <a:cubicBezTo>
                  <a:pt x="13502" y="7673"/>
                  <a:pt x="13367" y="7004"/>
                  <a:pt x="13102" y="6376"/>
                </a:cubicBezTo>
                <a:cubicBezTo>
                  <a:pt x="13059" y="6273"/>
                  <a:pt x="12961" y="6213"/>
                  <a:pt x="12858" y="6213"/>
                </a:cubicBezTo>
                <a:cubicBezTo>
                  <a:pt x="12823" y="6213"/>
                  <a:pt x="12789" y="6220"/>
                  <a:pt x="12755" y="6234"/>
                </a:cubicBezTo>
                <a:cubicBezTo>
                  <a:pt x="12620" y="6291"/>
                  <a:pt x="12557" y="6448"/>
                  <a:pt x="12614" y="6582"/>
                </a:cubicBezTo>
                <a:cubicBezTo>
                  <a:pt x="12851" y="7145"/>
                  <a:pt x="12970" y="7745"/>
                  <a:pt x="12970" y="8364"/>
                </a:cubicBezTo>
                <a:cubicBezTo>
                  <a:pt x="12970" y="9733"/>
                  <a:pt x="12367" y="11022"/>
                  <a:pt x="11315" y="11900"/>
                </a:cubicBezTo>
                <a:cubicBezTo>
                  <a:pt x="10884" y="12258"/>
                  <a:pt x="10638" y="12790"/>
                  <a:pt x="10638" y="13362"/>
                </a:cubicBezTo>
                <a:lnTo>
                  <a:pt x="10638" y="13761"/>
                </a:lnTo>
                <a:lnTo>
                  <a:pt x="9398" y="13761"/>
                </a:lnTo>
                <a:cubicBezTo>
                  <a:pt x="9442" y="12568"/>
                  <a:pt x="9792" y="11816"/>
                  <a:pt x="10205" y="11031"/>
                </a:cubicBezTo>
                <a:cubicBezTo>
                  <a:pt x="10272" y="10900"/>
                  <a:pt x="10222" y="10740"/>
                  <a:pt x="10094" y="10672"/>
                </a:cubicBezTo>
                <a:cubicBezTo>
                  <a:pt x="10055" y="10651"/>
                  <a:pt x="10013" y="10642"/>
                  <a:pt x="9971" y="10642"/>
                </a:cubicBezTo>
                <a:cubicBezTo>
                  <a:pt x="9876" y="10642"/>
                  <a:pt x="9784" y="10693"/>
                  <a:pt x="9736" y="10782"/>
                </a:cubicBezTo>
                <a:cubicBezTo>
                  <a:pt x="9304" y="11600"/>
                  <a:pt x="8912" y="12445"/>
                  <a:pt x="8867" y="13761"/>
                </a:cubicBezTo>
                <a:lnTo>
                  <a:pt x="7792" y="13761"/>
                </a:lnTo>
                <a:cubicBezTo>
                  <a:pt x="7747" y="12445"/>
                  <a:pt x="7354" y="11600"/>
                  <a:pt x="6923" y="10782"/>
                </a:cubicBezTo>
                <a:cubicBezTo>
                  <a:pt x="6876" y="10692"/>
                  <a:pt x="6783" y="10641"/>
                  <a:pt x="6689" y="10641"/>
                </a:cubicBezTo>
                <a:cubicBezTo>
                  <a:pt x="6647" y="10641"/>
                  <a:pt x="6604" y="10651"/>
                  <a:pt x="6565" y="10672"/>
                </a:cubicBezTo>
                <a:cubicBezTo>
                  <a:pt x="6434" y="10740"/>
                  <a:pt x="6384" y="10901"/>
                  <a:pt x="6454" y="11031"/>
                </a:cubicBezTo>
                <a:cubicBezTo>
                  <a:pt x="6867" y="11816"/>
                  <a:pt x="7217" y="12568"/>
                  <a:pt x="7261" y="13761"/>
                </a:cubicBezTo>
                <a:lnTo>
                  <a:pt x="6090" y="13761"/>
                </a:lnTo>
                <a:lnTo>
                  <a:pt x="6090" y="13362"/>
                </a:lnTo>
                <a:cubicBezTo>
                  <a:pt x="6090" y="12795"/>
                  <a:pt x="5840" y="12258"/>
                  <a:pt x="5405" y="11892"/>
                </a:cubicBezTo>
                <a:cubicBezTo>
                  <a:pt x="4374" y="11026"/>
                  <a:pt x="3773" y="9759"/>
                  <a:pt x="3758" y="8414"/>
                </a:cubicBezTo>
                <a:cubicBezTo>
                  <a:pt x="3745" y="7185"/>
                  <a:pt x="4215" y="6023"/>
                  <a:pt x="5083" y="5138"/>
                </a:cubicBezTo>
                <a:cubicBezTo>
                  <a:pt x="5950" y="4256"/>
                  <a:pt x="7103" y="3767"/>
                  <a:pt x="8330" y="3756"/>
                </a:cubicBezTo>
                <a:cubicBezTo>
                  <a:pt x="8342" y="3756"/>
                  <a:pt x="8353" y="3756"/>
                  <a:pt x="8364" y="3756"/>
                </a:cubicBezTo>
                <a:cubicBezTo>
                  <a:pt x="9799" y="3756"/>
                  <a:pt x="11123" y="4405"/>
                  <a:pt x="12004" y="5541"/>
                </a:cubicBezTo>
                <a:cubicBezTo>
                  <a:pt x="12057" y="5609"/>
                  <a:pt x="12136" y="5644"/>
                  <a:pt x="12215" y="5644"/>
                </a:cubicBezTo>
                <a:cubicBezTo>
                  <a:pt x="12272" y="5644"/>
                  <a:pt x="12329" y="5626"/>
                  <a:pt x="12378" y="5590"/>
                </a:cubicBezTo>
                <a:cubicBezTo>
                  <a:pt x="12492" y="5500"/>
                  <a:pt x="12513" y="5332"/>
                  <a:pt x="12425" y="5216"/>
                </a:cubicBezTo>
                <a:cubicBezTo>
                  <a:pt x="11441" y="3950"/>
                  <a:pt x="9964" y="3226"/>
                  <a:pt x="8366" y="3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02;p46">
            <a:extLst>
              <a:ext uri="{FF2B5EF4-FFF2-40B4-BE49-F238E27FC236}">
                <a16:creationId xmlns:a16="http://schemas.microsoft.com/office/drawing/2014/main" id="{F1B736C5-0061-7C3E-AEBC-4A29B91B6C1A}"/>
              </a:ext>
            </a:extLst>
          </p:cNvPr>
          <p:cNvSpPr/>
          <p:nvPr/>
        </p:nvSpPr>
        <p:spPr>
          <a:xfrm>
            <a:off x="5552307" y="2272915"/>
            <a:ext cx="509219" cy="447070"/>
          </a:xfrm>
          <a:custGeom>
            <a:avLst/>
            <a:gdLst/>
            <a:ahLst/>
            <a:cxnLst/>
            <a:rect l="l" t="t" r="r" b="b"/>
            <a:pathLst>
              <a:path w="18133" h="16204" extrusionOk="0">
                <a:moveTo>
                  <a:pt x="7615" y="3283"/>
                </a:moveTo>
                <a:cubicBezTo>
                  <a:pt x="7547" y="3283"/>
                  <a:pt x="7479" y="3309"/>
                  <a:pt x="7426" y="3361"/>
                </a:cubicBezTo>
                <a:lnTo>
                  <a:pt x="6703" y="4086"/>
                </a:lnTo>
                <a:cubicBezTo>
                  <a:pt x="6600" y="4189"/>
                  <a:pt x="6600" y="4358"/>
                  <a:pt x="6703" y="4461"/>
                </a:cubicBezTo>
                <a:cubicBezTo>
                  <a:pt x="6754" y="4512"/>
                  <a:pt x="6822" y="4537"/>
                  <a:pt x="6891" y="4537"/>
                </a:cubicBezTo>
                <a:cubicBezTo>
                  <a:pt x="6959" y="4537"/>
                  <a:pt x="7026" y="4512"/>
                  <a:pt x="7078" y="4461"/>
                </a:cubicBezTo>
                <a:lnTo>
                  <a:pt x="7803" y="3736"/>
                </a:lnTo>
                <a:cubicBezTo>
                  <a:pt x="7906" y="3633"/>
                  <a:pt x="7906" y="3464"/>
                  <a:pt x="7803" y="3361"/>
                </a:cubicBezTo>
                <a:cubicBezTo>
                  <a:pt x="7751" y="3309"/>
                  <a:pt x="7683" y="3283"/>
                  <a:pt x="7615" y="3283"/>
                </a:cubicBezTo>
                <a:close/>
                <a:moveTo>
                  <a:pt x="8383" y="2763"/>
                </a:moveTo>
                <a:cubicBezTo>
                  <a:pt x="8385" y="2763"/>
                  <a:pt x="8391" y="2763"/>
                  <a:pt x="8395" y="2769"/>
                </a:cubicBezTo>
                <a:cubicBezTo>
                  <a:pt x="8401" y="2773"/>
                  <a:pt x="8401" y="2781"/>
                  <a:pt x="8401" y="2784"/>
                </a:cubicBezTo>
                <a:cubicBezTo>
                  <a:pt x="8380" y="3764"/>
                  <a:pt x="8026" y="4264"/>
                  <a:pt x="7817" y="4474"/>
                </a:cubicBezTo>
                <a:cubicBezTo>
                  <a:pt x="7607" y="4683"/>
                  <a:pt x="7109" y="5037"/>
                  <a:pt x="6127" y="5059"/>
                </a:cubicBezTo>
                <a:cubicBezTo>
                  <a:pt x="6124" y="5059"/>
                  <a:pt x="6119" y="5059"/>
                  <a:pt x="6112" y="5055"/>
                </a:cubicBezTo>
                <a:cubicBezTo>
                  <a:pt x="6106" y="5049"/>
                  <a:pt x="6106" y="5042"/>
                  <a:pt x="6106" y="5040"/>
                </a:cubicBezTo>
                <a:cubicBezTo>
                  <a:pt x="6112" y="4821"/>
                  <a:pt x="6131" y="4629"/>
                  <a:pt x="6165" y="4455"/>
                </a:cubicBezTo>
                <a:cubicBezTo>
                  <a:pt x="6171" y="4437"/>
                  <a:pt x="6174" y="4418"/>
                  <a:pt x="6175" y="4398"/>
                </a:cubicBezTo>
                <a:cubicBezTo>
                  <a:pt x="6293" y="3829"/>
                  <a:pt x="6534" y="3507"/>
                  <a:pt x="6693" y="3350"/>
                </a:cubicBezTo>
                <a:cubicBezTo>
                  <a:pt x="6901" y="3139"/>
                  <a:pt x="7400" y="2785"/>
                  <a:pt x="8383" y="2763"/>
                </a:cubicBezTo>
                <a:close/>
                <a:moveTo>
                  <a:pt x="5600" y="4642"/>
                </a:moveTo>
                <a:cubicBezTo>
                  <a:pt x="5584" y="4786"/>
                  <a:pt x="5577" y="4918"/>
                  <a:pt x="5574" y="5028"/>
                </a:cubicBezTo>
                <a:cubicBezTo>
                  <a:pt x="5571" y="5178"/>
                  <a:pt x="5630" y="5325"/>
                  <a:pt x="5736" y="5430"/>
                </a:cubicBezTo>
                <a:cubicBezTo>
                  <a:pt x="5839" y="5533"/>
                  <a:pt x="5981" y="5592"/>
                  <a:pt x="6125" y="5592"/>
                </a:cubicBezTo>
                <a:lnTo>
                  <a:pt x="6137" y="5592"/>
                </a:lnTo>
                <a:cubicBezTo>
                  <a:pt x="6491" y="5584"/>
                  <a:pt x="7063" y="5525"/>
                  <a:pt x="7587" y="5274"/>
                </a:cubicBezTo>
                <a:lnTo>
                  <a:pt x="7587" y="5621"/>
                </a:lnTo>
                <a:cubicBezTo>
                  <a:pt x="7587" y="5784"/>
                  <a:pt x="7453" y="5918"/>
                  <a:pt x="7290" y="5918"/>
                </a:cubicBezTo>
                <a:lnTo>
                  <a:pt x="4390" y="5918"/>
                </a:lnTo>
                <a:cubicBezTo>
                  <a:pt x="4227" y="5918"/>
                  <a:pt x="4093" y="5784"/>
                  <a:pt x="4093" y="5621"/>
                </a:cubicBezTo>
                <a:lnTo>
                  <a:pt x="4093" y="4939"/>
                </a:lnTo>
                <a:cubicBezTo>
                  <a:pt x="4093" y="4776"/>
                  <a:pt x="4227" y="4642"/>
                  <a:pt x="4390" y="4642"/>
                </a:cubicBezTo>
                <a:close/>
                <a:moveTo>
                  <a:pt x="8386" y="2232"/>
                </a:moveTo>
                <a:cubicBezTo>
                  <a:pt x="8381" y="2232"/>
                  <a:pt x="8375" y="2232"/>
                  <a:pt x="8370" y="2232"/>
                </a:cubicBezTo>
                <a:cubicBezTo>
                  <a:pt x="7869" y="2243"/>
                  <a:pt x="6935" y="2353"/>
                  <a:pt x="6315" y="2973"/>
                </a:cubicBezTo>
                <a:cubicBezTo>
                  <a:pt x="5988" y="3300"/>
                  <a:pt x="5803" y="3717"/>
                  <a:pt x="5697" y="4108"/>
                </a:cubicBezTo>
                <a:lnTo>
                  <a:pt x="4389" y="4108"/>
                </a:lnTo>
                <a:cubicBezTo>
                  <a:pt x="3932" y="4108"/>
                  <a:pt x="3561" y="4480"/>
                  <a:pt x="3561" y="4937"/>
                </a:cubicBezTo>
                <a:lnTo>
                  <a:pt x="3561" y="5619"/>
                </a:lnTo>
                <a:cubicBezTo>
                  <a:pt x="3561" y="6077"/>
                  <a:pt x="3932" y="6447"/>
                  <a:pt x="4389" y="6447"/>
                </a:cubicBezTo>
                <a:lnTo>
                  <a:pt x="7288" y="6447"/>
                </a:lnTo>
                <a:cubicBezTo>
                  <a:pt x="7745" y="6447"/>
                  <a:pt x="8116" y="6077"/>
                  <a:pt x="8116" y="5619"/>
                </a:cubicBezTo>
                <a:lnTo>
                  <a:pt x="8116" y="4937"/>
                </a:lnTo>
                <a:lnTo>
                  <a:pt x="8116" y="4918"/>
                </a:lnTo>
                <a:cubicBezTo>
                  <a:pt x="8142" y="4896"/>
                  <a:pt x="8166" y="4873"/>
                  <a:pt x="8192" y="4849"/>
                </a:cubicBezTo>
                <a:cubicBezTo>
                  <a:pt x="8811" y="4230"/>
                  <a:pt x="8921" y="3294"/>
                  <a:pt x="8932" y="2794"/>
                </a:cubicBezTo>
                <a:cubicBezTo>
                  <a:pt x="8936" y="2645"/>
                  <a:pt x="8877" y="2498"/>
                  <a:pt x="8770" y="2394"/>
                </a:cubicBezTo>
                <a:cubicBezTo>
                  <a:pt x="8669" y="2290"/>
                  <a:pt x="8529" y="2232"/>
                  <a:pt x="8386" y="2232"/>
                </a:cubicBezTo>
                <a:close/>
                <a:moveTo>
                  <a:pt x="4320" y="7151"/>
                </a:moveTo>
                <a:cubicBezTo>
                  <a:pt x="4173" y="7151"/>
                  <a:pt x="4054" y="7270"/>
                  <a:pt x="4054" y="7417"/>
                </a:cubicBezTo>
                <a:cubicBezTo>
                  <a:pt x="4054" y="7565"/>
                  <a:pt x="4173" y="7685"/>
                  <a:pt x="4320" y="7685"/>
                </a:cubicBezTo>
                <a:lnTo>
                  <a:pt x="7357" y="7685"/>
                </a:lnTo>
                <a:cubicBezTo>
                  <a:pt x="7504" y="7685"/>
                  <a:pt x="7623" y="7565"/>
                  <a:pt x="7623" y="7417"/>
                </a:cubicBezTo>
                <a:cubicBezTo>
                  <a:pt x="7623" y="7269"/>
                  <a:pt x="7504" y="7151"/>
                  <a:pt x="7357" y="7151"/>
                </a:cubicBezTo>
                <a:close/>
                <a:moveTo>
                  <a:pt x="11086" y="4167"/>
                </a:moveTo>
                <a:cubicBezTo>
                  <a:pt x="11109" y="4167"/>
                  <a:pt x="11136" y="4170"/>
                  <a:pt x="11163" y="4180"/>
                </a:cubicBezTo>
                <a:lnTo>
                  <a:pt x="14201" y="5115"/>
                </a:lnTo>
                <a:cubicBezTo>
                  <a:pt x="14364" y="5165"/>
                  <a:pt x="14377" y="5309"/>
                  <a:pt x="14377" y="5352"/>
                </a:cubicBezTo>
                <a:cubicBezTo>
                  <a:pt x="14377" y="5395"/>
                  <a:pt x="14367" y="5540"/>
                  <a:pt x="14202" y="5592"/>
                </a:cubicBezTo>
                <a:lnTo>
                  <a:pt x="13420" y="5841"/>
                </a:lnTo>
                <a:lnTo>
                  <a:pt x="13114" y="5939"/>
                </a:lnTo>
                <a:cubicBezTo>
                  <a:pt x="12875" y="6012"/>
                  <a:pt x="12685" y="6202"/>
                  <a:pt x="12609" y="6443"/>
                </a:cubicBezTo>
                <a:lnTo>
                  <a:pt x="12512" y="6746"/>
                </a:lnTo>
                <a:lnTo>
                  <a:pt x="12512" y="6747"/>
                </a:lnTo>
                <a:lnTo>
                  <a:pt x="12262" y="7531"/>
                </a:lnTo>
                <a:cubicBezTo>
                  <a:pt x="12210" y="7692"/>
                  <a:pt x="12068" y="7703"/>
                  <a:pt x="12024" y="7704"/>
                </a:cubicBezTo>
                <a:cubicBezTo>
                  <a:pt x="11981" y="7704"/>
                  <a:pt x="11835" y="7692"/>
                  <a:pt x="11787" y="7528"/>
                </a:cubicBezTo>
                <a:lnTo>
                  <a:pt x="10850" y="4490"/>
                </a:lnTo>
                <a:cubicBezTo>
                  <a:pt x="10811" y="4360"/>
                  <a:pt x="10880" y="4271"/>
                  <a:pt x="10914" y="4240"/>
                </a:cubicBezTo>
                <a:cubicBezTo>
                  <a:pt x="10939" y="4215"/>
                  <a:pt x="11000" y="4167"/>
                  <a:pt x="11086" y="4167"/>
                </a:cubicBezTo>
                <a:close/>
                <a:moveTo>
                  <a:pt x="13422" y="6396"/>
                </a:moveTo>
                <a:lnTo>
                  <a:pt x="14415" y="7391"/>
                </a:lnTo>
                <a:cubicBezTo>
                  <a:pt x="14464" y="7438"/>
                  <a:pt x="14489" y="7501"/>
                  <a:pt x="14489" y="7567"/>
                </a:cubicBezTo>
                <a:cubicBezTo>
                  <a:pt x="14489" y="7634"/>
                  <a:pt x="14464" y="7697"/>
                  <a:pt x="14415" y="7744"/>
                </a:cubicBezTo>
                <a:cubicBezTo>
                  <a:pt x="14368" y="7791"/>
                  <a:pt x="14305" y="7817"/>
                  <a:pt x="14239" y="7817"/>
                </a:cubicBezTo>
                <a:cubicBezTo>
                  <a:pt x="14173" y="7817"/>
                  <a:pt x="14110" y="7791"/>
                  <a:pt x="14063" y="7744"/>
                </a:cubicBezTo>
                <a:lnTo>
                  <a:pt x="13069" y="6749"/>
                </a:lnTo>
                <a:lnTo>
                  <a:pt x="13114" y="6604"/>
                </a:lnTo>
                <a:cubicBezTo>
                  <a:pt x="13138" y="6527"/>
                  <a:pt x="13200" y="6466"/>
                  <a:pt x="13276" y="6443"/>
                </a:cubicBezTo>
                <a:lnTo>
                  <a:pt x="13422" y="6396"/>
                </a:lnTo>
                <a:close/>
                <a:moveTo>
                  <a:pt x="11090" y="3635"/>
                </a:moveTo>
                <a:cubicBezTo>
                  <a:pt x="10886" y="3635"/>
                  <a:pt x="10687" y="3714"/>
                  <a:pt x="10539" y="3864"/>
                </a:cubicBezTo>
                <a:cubicBezTo>
                  <a:pt x="10333" y="4070"/>
                  <a:pt x="10259" y="4370"/>
                  <a:pt x="10343" y="4646"/>
                </a:cubicBezTo>
                <a:lnTo>
                  <a:pt x="11280" y="7685"/>
                </a:lnTo>
                <a:cubicBezTo>
                  <a:pt x="11383" y="8017"/>
                  <a:pt x="11672" y="8233"/>
                  <a:pt x="12021" y="8236"/>
                </a:cubicBezTo>
                <a:lnTo>
                  <a:pt x="12025" y="8236"/>
                </a:lnTo>
                <a:cubicBezTo>
                  <a:pt x="12372" y="8236"/>
                  <a:pt x="12663" y="8023"/>
                  <a:pt x="12769" y="7692"/>
                </a:cubicBezTo>
                <a:lnTo>
                  <a:pt x="12889" y="7319"/>
                </a:lnTo>
                <a:lnTo>
                  <a:pt x="13691" y="8120"/>
                </a:lnTo>
                <a:cubicBezTo>
                  <a:pt x="13838" y="8267"/>
                  <a:pt x="14033" y="8350"/>
                  <a:pt x="14243" y="8350"/>
                </a:cubicBezTo>
                <a:cubicBezTo>
                  <a:pt x="14452" y="8350"/>
                  <a:pt x="14648" y="8269"/>
                  <a:pt x="14796" y="8122"/>
                </a:cubicBezTo>
                <a:cubicBezTo>
                  <a:pt x="14943" y="7975"/>
                  <a:pt x="15024" y="7778"/>
                  <a:pt x="15024" y="7569"/>
                </a:cubicBezTo>
                <a:cubicBezTo>
                  <a:pt x="15024" y="7359"/>
                  <a:pt x="14943" y="7165"/>
                  <a:pt x="14796" y="7016"/>
                </a:cubicBezTo>
                <a:lnTo>
                  <a:pt x="13992" y="6215"/>
                </a:lnTo>
                <a:lnTo>
                  <a:pt x="14364" y="6094"/>
                </a:lnTo>
                <a:cubicBezTo>
                  <a:pt x="14698" y="5988"/>
                  <a:pt x="14911" y="5696"/>
                  <a:pt x="14908" y="5347"/>
                </a:cubicBezTo>
                <a:cubicBezTo>
                  <a:pt x="14907" y="4998"/>
                  <a:pt x="14690" y="4708"/>
                  <a:pt x="14357" y="4605"/>
                </a:cubicBezTo>
                <a:lnTo>
                  <a:pt x="11319" y="3669"/>
                </a:lnTo>
                <a:cubicBezTo>
                  <a:pt x="11244" y="3646"/>
                  <a:pt x="11166" y="3635"/>
                  <a:pt x="11090" y="3635"/>
                </a:cubicBezTo>
                <a:close/>
                <a:moveTo>
                  <a:pt x="4321" y="8245"/>
                </a:moveTo>
                <a:cubicBezTo>
                  <a:pt x="4174" y="8245"/>
                  <a:pt x="4055" y="8364"/>
                  <a:pt x="4055" y="8511"/>
                </a:cubicBezTo>
                <a:cubicBezTo>
                  <a:pt x="4055" y="8658"/>
                  <a:pt x="4174" y="8777"/>
                  <a:pt x="4321" y="8777"/>
                </a:cubicBezTo>
                <a:lnTo>
                  <a:pt x="5840" y="8777"/>
                </a:lnTo>
                <a:cubicBezTo>
                  <a:pt x="5987" y="8777"/>
                  <a:pt x="6106" y="8658"/>
                  <a:pt x="6106" y="8511"/>
                </a:cubicBezTo>
                <a:cubicBezTo>
                  <a:pt x="6103" y="8364"/>
                  <a:pt x="5987" y="8245"/>
                  <a:pt x="5840" y="8245"/>
                </a:cubicBezTo>
                <a:close/>
                <a:moveTo>
                  <a:pt x="15502" y="1969"/>
                </a:moveTo>
                <a:cubicBezTo>
                  <a:pt x="15868" y="1969"/>
                  <a:pt x="16164" y="2268"/>
                  <a:pt x="16164" y="2631"/>
                </a:cubicBezTo>
                <a:lnTo>
                  <a:pt x="16164" y="9520"/>
                </a:lnTo>
                <a:lnTo>
                  <a:pt x="1969" y="9520"/>
                </a:lnTo>
                <a:lnTo>
                  <a:pt x="1969" y="2631"/>
                </a:lnTo>
                <a:cubicBezTo>
                  <a:pt x="1969" y="2265"/>
                  <a:pt x="2268" y="1969"/>
                  <a:pt x="2631" y="1969"/>
                </a:cubicBezTo>
                <a:close/>
                <a:moveTo>
                  <a:pt x="11072" y="12737"/>
                </a:moveTo>
                <a:lnTo>
                  <a:pt x="11303" y="14274"/>
                </a:lnTo>
                <a:lnTo>
                  <a:pt x="6832" y="14274"/>
                </a:lnTo>
                <a:lnTo>
                  <a:pt x="7059" y="12737"/>
                </a:lnTo>
                <a:close/>
                <a:moveTo>
                  <a:pt x="11968" y="14805"/>
                </a:moveTo>
                <a:cubicBezTo>
                  <a:pt x="12235" y="14805"/>
                  <a:pt x="12473" y="14984"/>
                  <a:pt x="12548" y="15239"/>
                </a:cubicBezTo>
                <a:lnTo>
                  <a:pt x="12610" y="15448"/>
                </a:lnTo>
                <a:cubicBezTo>
                  <a:pt x="12632" y="15521"/>
                  <a:pt x="12603" y="15575"/>
                  <a:pt x="12582" y="15602"/>
                </a:cubicBezTo>
                <a:cubicBezTo>
                  <a:pt x="12548" y="15646"/>
                  <a:pt x="12497" y="15671"/>
                  <a:pt x="12443" y="15671"/>
                </a:cubicBezTo>
                <a:lnTo>
                  <a:pt x="5693" y="15671"/>
                </a:lnTo>
                <a:cubicBezTo>
                  <a:pt x="5637" y="15671"/>
                  <a:pt x="5586" y="15646"/>
                  <a:pt x="5553" y="15602"/>
                </a:cubicBezTo>
                <a:cubicBezTo>
                  <a:pt x="5533" y="15575"/>
                  <a:pt x="5503" y="15521"/>
                  <a:pt x="5525" y="15448"/>
                </a:cubicBezTo>
                <a:lnTo>
                  <a:pt x="5586" y="15239"/>
                </a:lnTo>
                <a:cubicBezTo>
                  <a:pt x="5661" y="14984"/>
                  <a:pt x="5900" y="14805"/>
                  <a:pt x="6166" y="14805"/>
                </a:cubicBezTo>
                <a:close/>
                <a:moveTo>
                  <a:pt x="2366" y="1"/>
                </a:moveTo>
                <a:cubicBezTo>
                  <a:pt x="1063" y="1"/>
                  <a:pt x="1" y="1062"/>
                  <a:pt x="1" y="2366"/>
                </a:cubicBezTo>
                <a:lnTo>
                  <a:pt x="1" y="10373"/>
                </a:lnTo>
                <a:cubicBezTo>
                  <a:pt x="1" y="11675"/>
                  <a:pt x="1062" y="12738"/>
                  <a:pt x="2366" y="12738"/>
                </a:cubicBezTo>
                <a:lnTo>
                  <a:pt x="6524" y="12738"/>
                </a:lnTo>
                <a:lnTo>
                  <a:pt x="6293" y="14276"/>
                </a:lnTo>
                <a:lnTo>
                  <a:pt x="6165" y="14276"/>
                </a:lnTo>
                <a:cubicBezTo>
                  <a:pt x="5665" y="14276"/>
                  <a:pt x="5217" y="14611"/>
                  <a:pt x="5076" y="15090"/>
                </a:cubicBezTo>
                <a:lnTo>
                  <a:pt x="5014" y="15298"/>
                </a:lnTo>
                <a:cubicBezTo>
                  <a:pt x="4951" y="15514"/>
                  <a:pt x="4992" y="15742"/>
                  <a:pt x="5127" y="15921"/>
                </a:cubicBezTo>
                <a:cubicBezTo>
                  <a:pt x="5261" y="16102"/>
                  <a:pt x="5467" y="16203"/>
                  <a:pt x="5693" y="16203"/>
                </a:cubicBezTo>
                <a:lnTo>
                  <a:pt x="12443" y="16203"/>
                </a:lnTo>
                <a:cubicBezTo>
                  <a:pt x="12666" y="16203"/>
                  <a:pt x="12872" y="16100"/>
                  <a:pt x="13009" y="15921"/>
                </a:cubicBezTo>
                <a:cubicBezTo>
                  <a:pt x="13142" y="15740"/>
                  <a:pt x="13183" y="15515"/>
                  <a:pt x="13120" y="15298"/>
                </a:cubicBezTo>
                <a:lnTo>
                  <a:pt x="13060" y="15090"/>
                </a:lnTo>
                <a:cubicBezTo>
                  <a:pt x="12919" y="14611"/>
                  <a:pt x="12470" y="14276"/>
                  <a:pt x="11971" y="14276"/>
                </a:cubicBezTo>
                <a:lnTo>
                  <a:pt x="11841" y="14276"/>
                </a:lnTo>
                <a:lnTo>
                  <a:pt x="11612" y="12738"/>
                </a:lnTo>
                <a:lnTo>
                  <a:pt x="15378" y="12738"/>
                </a:lnTo>
                <a:cubicBezTo>
                  <a:pt x="15525" y="12738"/>
                  <a:pt x="15646" y="12619"/>
                  <a:pt x="15646" y="12472"/>
                </a:cubicBezTo>
                <a:cubicBezTo>
                  <a:pt x="15646" y="12325"/>
                  <a:pt x="15525" y="12206"/>
                  <a:pt x="15378" y="12206"/>
                </a:cubicBezTo>
                <a:lnTo>
                  <a:pt x="2367" y="12206"/>
                </a:lnTo>
                <a:cubicBezTo>
                  <a:pt x="1357" y="12206"/>
                  <a:pt x="534" y="11381"/>
                  <a:pt x="534" y="10371"/>
                </a:cubicBezTo>
                <a:lnTo>
                  <a:pt x="534" y="10049"/>
                </a:lnTo>
                <a:lnTo>
                  <a:pt x="17601" y="10049"/>
                </a:lnTo>
                <a:lnTo>
                  <a:pt x="17601" y="10371"/>
                </a:lnTo>
                <a:cubicBezTo>
                  <a:pt x="17601" y="11094"/>
                  <a:pt x="17172" y="11754"/>
                  <a:pt x="16509" y="12049"/>
                </a:cubicBezTo>
                <a:cubicBezTo>
                  <a:pt x="16375" y="12107"/>
                  <a:pt x="16315" y="12266"/>
                  <a:pt x="16374" y="12400"/>
                </a:cubicBezTo>
                <a:cubicBezTo>
                  <a:pt x="16418" y="12500"/>
                  <a:pt x="16515" y="12559"/>
                  <a:pt x="16616" y="12559"/>
                </a:cubicBezTo>
                <a:cubicBezTo>
                  <a:pt x="16653" y="12559"/>
                  <a:pt x="16687" y="12551"/>
                  <a:pt x="16722" y="12537"/>
                </a:cubicBezTo>
                <a:cubicBezTo>
                  <a:pt x="17576" y="12157"/>
                  <a:pt x="18131" y="11309"/>
                  <a:pt x="18131" y="10373"/>
                </a:cubicBezTo>
                <a:lnTo>
                  <a:pt x="18131" y="2366"/>
                </a:lnTo>
                <a:cubicBezTo>
                  <a:pt x="18132" y="1062"/>
                  <a:pt x="17072" y="1"/>
                  <a:pt x="15767" y="1"/>
                </a:cubicBezTo>
                <a:lnTo>
                  <a:pt x="4260" y="1"/>
                </a:lnTo>
                <a:cubicBezTo>
                  <a:pt x="4113" y="1"/>
                  <a:pt x="3992" y="121"/>
                  <a:pt x="3992" y="268"/>
                </a:cubicBezTo>
                <a:cubicBezTo>
                  <a:pt x="3992" y="415"/>
                  <a:pt x="4113" y="534"/>
                  <a:pt x="4260" y="534"/>
                </a:cubicBezTo>
                <a:lnTo>
                  <a:pt x="15767" y="534"/>
                </a:lnTo>
                <a:cubicBezTo>
                  <a:pt x="16778" y="534"/>
                  <a:pt x="17601" y="1357"/>
                  <a:pt x="17601" y="2367"/>
                </a:cubicBezTo>
                <a:lnTo>
                  <a:pt x="17601" y="9523"/>
                </a:lnTo>
                <a:lnTo>
                  <a:pt x="16696" y="9523"/>
                </a:lnTo>
                <a:lnTo>
                  <a:pt x="16696" y="2632"/>
                </a:lnTo>
                <a:cubicBezTo>
                  <a:pt x="16696" y="1975"/>
                  <a:pt x="16162" y="1438"/>
                  <a:pt x="15502" y="1438"/>
                </a:cubicBezTo>
                <a:lnTo>
                  <a:pt x="2631" y="1438"/>
                </a:lnTo>
                <a:cubicBezTo>
                  <a:pt x="1973" y="1438"/>
                  <a:pt x="1435" y="1973"/>
                  <a:pt x="1435" y="2632"/>
                </a:cubicBezTo>
                <a:lnTo>
                  <a:pt x="1435" y="9523"/>
                </a:lnTo>
                <a:lnTo>
                  <a:pt x="533" y="9523"/>
                </a:lnTo>
                <a:lnTo>
                  <a:pt x="533" y="2367"/>
                </a:lnTo>
                <a:cubicBezTo>
                  <a:pt x="533" y="1357"/>
                  <a:pt x="1356" y="534"/>
                  <a:pt x="2366" y="534"/>
                </a:cubicBezTo>
                <a:lnTo>
                  <a:pt x="2923" y="534"/>
                </a:lnTo>
                <a:cubicBezTo>
                  <a:pt x="3070" y="534"/>
                  <a:pt x="3189" y="415"/>
                  <a:pt x="3189" y="268"/>
                </a:cubicBezTo>
                <a:cubicBezTo>
                  <a:pt x="3189" y="121"/>
                  <a:pt x="3070" y="1"/>
                  <a:pt x="2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3;p46">
            <a:extLst>
              <a:ext uri="{FF2B5EF4-FFF2-40B4-BE49-F238E27FC236}">
                <a16:creationId xmlns:a16="http://schemas.microsoft.com/office/drawing/2014/main" id="{280A05E7-D0A9-3D20-1856-148EA325A7C7}"/>
              </a:ext>
            </a:extLst>
          </p:cNvPr>
          <p:cNvSpPr/>
          <p:nvPr/>
        </p:nvSpPr>
        <p:spPr>
          <a:xfrm>
            <a:off x="3416633" y="1161277"/>
            <a:ext cx="374763" cy="495898"/>
          </a:xfrm>
          <a:custGeom>
            <a:avLst/>
            <a:gdLst/>
            <a:ahLst/>
            <a:cxnLst/>
            <a:rect l="l" t="t" r="r" b="b"/>
            <a:pathLst>
              <a:path w="13554" h="18131" extrusionOk="0">
                <a:moveTo>
                  <a:pt x="4273" y="534"/>
                </a:moveTo>
                <a:cubicBezTo>
                  <a:pt x="4446" y="534"/>
                  <a:pt x="4618" y="600"/>
                  <a:pt x="4750" y="731"/>
                </a:cubicBezTo>
                <a:lnTo>
                  <a:pt x="4849" y="828"/>
                </a:lnTo>
                <a:cubicBezTo>
                  <a:pt x="4975" y="954"/>
                  <a:pt x="5047" y="1126"/>
                  <a:pt x="5047" y="1306"/>
                </a:cubicBezTo>
                <a:cubicBezTo>
                  <a:pt x="5047" y="1485"/>
                  <a:pt x="4977" y="1654"/>
                  <a:pt x="4849" y="1784"/>
                </a:cubicBezTo>
                <a:lnTo>
                  <a:pt x="4477" y="2156"/>
                </a:lnTo>
                <a:cubicBezTo>
                  <a:pt x="4351" y="2282"/>
                  <a:pt x="4180" y="2353"/>
                  <a:pt x="3999" y="2353"/>
                </a:cubicBezTo>
                <a:cubicBezTo>
                  <a:pt x="3820" y="2353"/>
                  <a:pt x="3651" y="2283"/>
                  <a:pt x="3521" y="2156"/>
                </a:cubicBezTo>
                <a:lnTo>
                  <a:pt x="3424" y="2057"/>
                </a:lnTo>
                <a:cubicBezTo>
                  <a:pt x="3161" y="1792"/>
                  <a:pt x="3161" y="1365"/>
                  <a:pt x="3424" y="1101"/>
                </a:cubicBezTo>
                <a:lnTo>
                  <a:pt x="3795" y="731"/>
                </a:lnTo>
                <a:cubicBezTo>
                  <a:pt x="3927" y="599"/>
                  <a:pt x="4101" y="534"/>
                  <a:pt x="4273" y="534"/>
                </a:cubicBezTo>
                <a:close/>
                <a:moveTo>
                  <a:pt x="9281" y="534"/>
                </a:moveTo>
                <a:cubicBezTo>
                  <a:pt x="9454" y="534"/>
                  <a:pt x="9627" y="600"/>
                  <a:pt x="9759" y="731"/>
                </a:cubicBezTo>
                <a:lnTo>
                  <a:pt x="10130" y="1101"/>
                </a:lnTo>
                <a:cubicBezTo>
                  <a:pt x="10393" y="1365"/>
                  <a:pt x="10393" y="1792"/>
                  <a:pt x="10130" y="2057"/>
                </a:cubicBezTo>
                <a:lnTo>
                  <a:pt x="10033" y="2156"/>
                </a:lnTo>
                <a:cubicBezTo>
                  <a:pt x="9906" y="2282"/>
                  <a:pt x="9734" y="2353"/>
                  <a:pt x="9555" y="2353"/>
                </a:cubicBezTo>
                <a:cubicBezTo>
                  <a:pt x="9374" y="2353"/>
                  <a:pt x="9205" y="2283"/>
                  <a:pt x="9077" y="2156"/>
                </a:cubicBezTo>
                <a:lnTo>
                  <a:pt x="8705" y="1784"/>
                </a:lnTo>
                <a:cubicBezTo>
                  <a:pt x="8579" y="1657"/>
                  <a:pt x="8507" y="1485"/>
                  <a:pt x="8507" y="1306"/>
                </a:cubicBezTo>
                <a:cubicBezTo>
                  <a:pt x="8507" y="1126"/>
                  <a:pt x="8577" y="956"/>
                  <a:pt x="8705" y="828"/>
                </a:cubicBezTo>
                <a:lnTo>
                  <a:pt x="8804" y="731"/>
                </a:lnTo>
                <a:cubicBezTo>
                  <a:pt x="8936" y="599"/>
                  <a:pt x="9108" y="534"/>
                  <a:pt x="9281" y="534"/>
                </a:cubicBezTo>
                <a:close/>
                <a:moveTo>
                  <a:pt x="5665" y="10052"/>
                </a:moveTo>
                <a:cubicBezTo>
                  <a:pt x="5518" y="10052"/>
                  <a:pt x="5397" y="10171"/>
                  <a:pt x="5397" y="10318"/>
                </a:cubicBezTo>
                <a:lnTo>
                  <a:pt x="5397" y="10503"/>
                </a:lnTo>
                <a:cubicBezTo>
                  <a:pt x="5397" y="10650"/>
                  <a:pt x="5518" y="10771"/>
                  <a:pt x="5665" y="10771"/>
                </a:cubicBezTo>
                <a:cubicBezTo>
                  <a:pt x="5812" y="10771"/>
                  <a:pt x="5931" y="10650"/>
                  <a:pt x="5931" y="10503"/>
                </a:cubicBezTo>
                <a:lnTo>
                  <a:pt x="5931" y="10318"/>
                </a:lnTo>
                <a:cubicBezTo>
                  <a:pt x="5931" y="10171"/>
                  <a:pt x="5812" y="10052"/>
                  <a:pt x="5665" y="10052"/>
                </a:cubicBezTo>
                <a:close/>
                <a:moveTo>
                  <a:pt x="7889" y="10052"/>
                </a:moveTo>
                <a:cubicBezTo>
                  <a:pt x="7742" y="10052"/>
                  <a:pt x="7623" y="10171"/>
                  <a:pt x="7623" y="10318"/>
                </a:cubicBezTo>
                <a:lnTo>
                  <a:pt x="7623" y="10503"/>
                </a:lnTo>
                <a:cubicBezTo>
                  <a:pt x="7623" y="10650"/>
                  <a:pt x="7742" y="10771"/>
                  <a:pt x="7889" y="10771"/>
                </a:cubicBezTo>
                <a:cubicBezTo>
                  <a:pt x="8036" y="10771"/>
                  <a:pt x="8157" y="10650"/>
                  <a:pt x="8157" y="10503"/>
                </a:cubicBezTo>
                <a:lnTo>
                  <a:pt x="8157" y="10318"/>
                </a:lnTo>
                <a:cubicBezTo>
                  <a:pt x="8157" y="10171"/>
                  <a:pt x="8036" y="10052"/>
                  <a:pt x="7889" y="10052"/>
                </a:cubicBezTo>
                <a:close/>
                <a:moveTo>
                  <a:pt x="6481" y="10247"/>
                </a:moveTo>
                <a:cubicBezTo>
                  <a:pt x="6419" y="10247"/>
                  <a:pt x="6357" y="10269"/>
                  <a:pt x="6307" y="10312"/>
                </a:cubicBezTo>
                <a:cubicBezTo>
                  <a:pt x="6197" y="10408"/>
                  <a:pt x="6187" y="10577"/>
                  <a:pt x="6282" y="10687"/>
                </a:cubicBezTo>
                <a:cubicBezTo>
                  <a:pt x="6407" y="10831"/>
                  <a:pt x="6587" y="10912"/>
                  <a:pt x="6776" y="10912"/>
                </a:cubicBezTo>
                <a:cubicBezTo>
                  <a:pt x="6966" y="10912"/>
                  <a:pt x="7145" y="10829"/>
                  <a:pt x="7270" y="10687"/>
                </a:cubicBezTo>
                <a:cubicBezTo>
                  <a:pt x="7366" y="10577"/>
                  <a:pt x="7356" y="10409"/>
                  <a:pt x="7245" y="10312"/>
                </a:cubicBezTo>
                <a:cubicBezTo>
                  <a:pt x="7195" y="10269"/>
                  <a:pt x="7133" y="10247"/>
                  <a:pt x="7072" y="10247"/>
                </a:cubicBezTo>
                <a:cubicBezTo>
                  <a:pt x="6998" y="10247"/>
                  <a:pt x="6923" y="10278"/>
                  <a:pt x="6870" y="10338"/>
                </a:cubicBezTo>
                <a:cubicBezTo>
                  <a:pt x="6856" y="10355"/>
                  <a:pt x="6826" y="10380"/>
                  <a:pt x="6776" y="10380"/>
                </a:cubicBezTo>
                <a:cubicBezTo>
                  <a:pt x="6726" y="10380"/>
                  <a:pt x="6697" y="10355"/>
                  <a:pt x="6682" y="10338"/>
                </a:cubicBezTo>
                <a:cubicBezTo>
                  <a:pt x="6630" y="10278"/>
                  <a:pt x="6556" y="10247"/>
                  <a:pt x="6481" y="10247"/>
                </a:cubicBezTo>
                <a:close/>
                <a:moveTo>
                  <a:pt x="6776" y="8092"/>
                </a:moveTo>
                <a:cubicBezTo>
                  <a:pt x="8158" y="8092"/>
                  <a:pt x="9284" y="9217"/>
                  <a:pt x="9284" y="10602"/>
                </a:cubicBezTo>
                <a:cubicBezTo>
                  <a:pt x="9284" y="11984"/>
                  <a:pt x="8160" y="13110"/>
                  <a:pt x="6776" y="13110"/>
                </a:cubicBezTo>
                <a:cubicBezTo>
                  <a:pt x="5393" y="13110"/>
                  <a:pt x="4268" y="11985"/>
                  <a:pt x="4268" y="10602"/>
                </a:cubicBezTo>
                <a:cubicBezTo>
                  <a:pt x="4270" y="9217"/>
                  <a:pt x="5394" y="8092"/>
                  <a:pt x="6776" y="8092"/>
                </a:cubicBezTo>
                <a:close/>
                <a:moveTo>
                  <a:pt x="6776" y="7560"/>
                </a:moveTo>
                <a:cubicBezTo>
                  <a:pt x="5100" y="7560"/>
                  <a:pt x="3736" y="8923"/>
                  <a:pt x="3736" y="10599"/>
                </a:cubicBezTo>
                <a:cubicBezTo>
                  <a:pt x="3739" y="12275"/>
                  <a:pt x="5100" y="13639"/>
                  <a:pt x="6776" y="13639"/>
                </a:cubicBezTo>
                <a:cubicBezTo>
                  <a:pt x="8452" y="13639"/>
                  <a:pt x="9815" y="12275"/>
                  <a:pt x="9815" y="10599"/>
                </a:cubicBezTo>
                <a:cubicBezTo>
                  <a:pt x="9815" y="8923"/>
                  <a:pt x="8452" y="7560"/>
                  <a:pt x="6776" y="7560"/>
                </a:cubicBezTo>
                <a:close/>
                <a:moveTo>
                  <a:pt x="12248" y="6879"/>
                </a:moveTo>
                <a:lnTo>
                  <a:pt x="10752" y="8377"/>
                </a:lnTo>
                <a:cubicBezTo>
                  <a:pt x="10305" y="8824"/>
                  <a:pt x="10058" y="9418"/>
                  <a:pt x="10058" y="10047"/>
                </a:cubicBezTo>
                <a:lnTo>
                  <a:pt x="10058" y="15907"/>
                </a:lnTo>
                <a:lnTo>
                  <a:pt x="3493" y="15907"/>
                </a:lnTo>
                <a:lnTo>
                  <a:pt x="3493" y="10047"/>
                </a:lnTo>
                <a:cubicBezTo>
                  <a:pt x="3493" y="9418"/>
                  <a:pt x="3248" y="8824"/>
                  <a:pt x="2801" y="8377"/>
                </a:cubicBezTo>
                <a:lnTo>
                  <a:pt x="1303" y="6879"/>
                </a:lnTo>
                <a:close/>
                <a:moveTo>
                  <a:pt x="4273" y="0"/>
                </a:moveTo>
                <a:cubicBezTo>
                  <a:pt x="3964" y="0"/>
                  <a:pt x="3655" y="118"/>
                  <a:pt x="3420" y="353"/>
                </a:cubicBezTo>
                <a:lnTo>
                  <a:pt x="3049" y="725"/>
                </a:lnTo>
                <a:cubicBezTo>
                  <a:pt x="2626" y="1147"/>
                  <a:pt x="2583" y="1809"/>
                  <a:pt x="2922" y="2279"/>
                </a:cubicBezTo>
                <a:lnTo>
                  <a:pt x="2633" y="2569"/>
                </a:lnTo>
                <a:cubicBezTo>
                  <a:pt x="2309" y="2894"/>
                  <a:pt x="2125" y="3345"/>
                  <a:pt x="2131" y="3807"/>
                </a:cubicBezTo>
                <a:cubicBezTo>
                  <a:pt x="2132" y="3980"/>
                  <a:pt x="2135" y="4214"/>
                  <a:pt x="2138" y="4453"/>
                </a:cubicBezTo>
                <a:lnTo>
                  <a:pt x="1520" y="4453"/>
                </a:lnTo>
                <a:cubicBezTo>
                  <a:pt x="1373" y="4453"/>
                  <a:pt x="1253" y="4574"/>
                  <a:pt x="1253" y="4721"/>
                </a:cubicBezTo>
                <a:cubicBezTo>
                  <a:pt x="1253" y="4868"/>
                  <a:pt x="1373" y="4987"/>
                  <a:pt x="1520" y="4987"/>
                </a:cubicBezTo>
                <a:lnTo>
                  <a:pt x="12610" y="4987"/>
                </a:lnTo>
                <a:cubicBezTo>
                  <a:pt x="12838" y="4987"/>
                  <a:pt x="13025" y="5172"/>
                  <a:pt x="13025" y="5400"/>
                </a:cubicBezTo>
                <a:lnTo>
                  <a:pt x="13025" y="5935"/>
                </a:lnTo>
                <a:cubicBezTo>
                  <a:pt x="13025" y="6163"/>
                  <a:pt x="12838" y="6348"/>
                  <a:pt x="12610" y="6348"/>
                </a:cubicBezTo>
                <a:lnTo>
                  <a:pt x="944" y="6348"/>
                </a:lnTo>
                <a:cubicBezTo>
                  <a:pt x="716" y="6348"/>
                  <a:pt x="531" y="6163"/>
                  <a:pt x="531" y="5935"/>
                </a:cubicBezTo>
                <a:lnTo>
                  <a:pt x="531" y="5400"/>
                </a:lnTo>
                <a:cubicBezTo>
                  <a:pt x="531" y="5343"/>
                  <a:pt x="543" y="5290"/>
                  <a:pt x="565" y="5238"/>
                </a:cubicBezTo>
                <a:cubicBezTo>
                  <a:pt x="621" y="5105"/>
                  <a:pt x="559" y="4949"/>
                  <a:pt x="425" y="4890"/>
                </a:cubicBezTo>
                <a:cubicBezTo>
                  <a:pt x="391" y="4876"/>
                  <a:pt x="355" y="4869"/>
                  <a:pt x="321" y="4869"/>
                </a:cubicBezTo>
                <a:cubicBezTo>
                  <a:pt x="217" y="4869"/>
                  <a:pt x="119" y="4929"/>
                  <a:pt x="75" y="5030"/>
                </a:cubicBezTo>
                <a:cubicBezTo>
                  <a:pt x="25" y="5147"/>
                  <a:pt x="0" y="5269"/>
                  <a:pt x="0" y="5399"/>
                </a:cubicBezTo>
                <a:lnTo>
                  <a:pt x="0" y="5934"/>
                </a:lnTo>
                <a:cubicBezTo>
                  <a:pt x="0" y="6187"/>
                  <a:pt x="102" y="6419"/>
                  <a:pt x="265" y="6588"/>
                </a:cubicBezTo>
                <a:cubicBezTo>
                  <a:pt x="268" y="6591"/>
                  <a:pt x="272" y="6597"/>
                  <a:pt x="275" y="6600"/>
                </a:cubicBezTo>
                <a:lnTo>
                  <a:pt x="2426" y="8751"/>
                </a:lnTo>
                <a:cubicBezTo>
                  <a:pt x="2772" y="9096"/>
                  <a:pt x="2963" y="9558"/>
                  <a:pt x="2963" y="10046"/>
                </a:cubicBezTo>
                <a:lnTo>
                  <a:pt x="2963" y="15906"/>
                </a:lnTo>
                <a:lnTo>
                  <a:pt x="1657" y="15906"/>
                </a:lnTo>
                <a:cubicBezTo>
                  <a:pt x="1179" y="15906"/>
                  <a:pt x="768" y="16263"/>
                  <a:pt x="702" y="16737"/>
                </a:cubicBezTo>
                <a:lnTo>
                  <a:pt x="647" y="17126"/>
                </a:lnTo>
                <a:cubicBezTo>
                  <a:pt x="612" y="17379"/>
                  <a:pt x="687" y="17633"/>
                  <a:pt x="855" y="17827"/>
                </a:cubicBezTo>
                <a:cubicBezTo>
                  <a:pt x="1022" y="18020"/>
                  <a:pt x="1265" y="18130"/>
                  <a:pt x="1520" y="18130"/>
                </a:cubicBezTo>
                <a:lnTo>
                  <a:pt x="10511" y="18130"/>
                </a:lnTo>
                <a:cubicBezTo>
                  <a:pt x="10658" y="18130"/>
                  <a:pt x="10777" y="18011"/>
                  <a:pt x="10777" y="17864"/>
                </a:cubicBezTo>
                <a:cubicBezTo>
                  <a:pt x="10777" y="17717"/>
                  <a:pt x="10658" y="17597"/>
                  <a:pt x="10511" y="17597"/>
                </a:cubicBezTo>
                <a:lnTo>
                  <a:pt x="1519" y="17597"/>
                </a:lnTo>
                <a:cubicBezTo>
                  <a:pt x="1415" y="17597"/>
                  <a:pt x="1322" y="17555"/>
                  <a:pt x="1256" y="17478"/>
                </a:cubicBezTo>
                <a:cubicBezTo>
                  <a:pt x="1188" y="17401"/>
                  <a:pt x="1157" y="17301"/>
                  <a:pt x="1174" y="17200"/>
                </a:cubicBezTo>
                <a:lnTo>
                  <a:pt x="1228" y="16810"/>
                </a:lnTo>
                <a:cubicBezTo>
                  <a:pt x="1257" y="16597"/>
                  <a:pt x="1443" y="16438"/>
                  <a:pt x="1657" y="16438"/>
                </a:cubicBezTo>
                <a:lnTo>
                  <a:pt x="11894" y="16438"/>
                </a:lnTo>
                <a:cubicBezTo>
                  <a:pt x="12109" y="16438"/>
                  <a:pt x="12295" y="16597"/>
                  <a:pt x="12323" y="16810"/>
                </a:cubicBezTo>
                <a:lnTo>
                  <a:pt x="12379" y="17200"/>
                </a:lnTo>
                <a:cubicBezTo>
                  <a:pt x="12394" y="17301"/>
                  <a:pt x="12364" y="17401"/>
                  <a:pt x="12297" y="17478"/>
                </a:cubicBezTo>
                <a:cubicBezTo>
                  <a:pt x="12228" y="17555"/>
                  <a:pt x="12135" y="17597"/>
                  <a:pt x="12034" y="17597"/>
                </a:cubicBezTo>
                <a:lnTo>
                  <a:pt x="11776" y="17597"/>
                </a:lnTo>
                <a:cubicBezTo>
                  <a:pt x="11629" y="17597"/>
                  <a:pt x="11510" y="17717"/>
                  <a:pt x="11510" y="17864"/>
                </a:cubicBezTo>
                <a:cubicBezTo>
                  <a:pt x="11510" y="18011"/>
                  <a:pt x="11629" y="18130"/>
                  <a:pt x="11776" y="18130"/>
                </a:cubicBezTo>
                <a:lnTo>
                  <a:pt x="12034" y="18130"/>
                </a:lnTo>
                <a:cubicBezTo>
                  <a:pt x="12289" y="18130"/>
                  <a:pt x="12532" y="18020"/>
                  <a:pt x="12698" y="17827"/>
                </a:cubicBezTo>
                <a:cubicBezTo>
                  <a:pt x="12866" y="17633"/>
                  <a:pt x="12941" y="17379"/>
                  <a:pt x="12907" y="17126"/>
                </a:cubicBezTo>
                <a:lnTo>
                  <a:pt x="12851" y="16737"/>
                </a:lnTo>
                <a:cubicBezTo>
                  <a:pt x="12785" y="16263"/>
                  <a:pt x="12373" y="15906"/>
                  <a:pt x="11895" y="15906"/>
                </a:cubicBezTo>
                <a:lnTo>
                  <a:pt x="10591" y="15906"/>
                </a:lnTo>
                <a:lnTo>
                  <a:pt x="10591" y="10046"/>
                </a:lnTo>
                <a:cubicBezTo>
                  <a:pt x="10591" y="9558"/>
                  <a:pt x="10783" y="9096"/>
                  <a:pt x="11128" y="8751"/>
                </a:cubicBezTo>
                <a:lnTo>
                  <a:pt x="13277" y="6600"/>
                </a:lnTo>
                <a:cubicBezTo>
                  <a:pt x="13282" y="6597"/>
                  <a:pt x="13285" y="6591"/>
                  <a:pt x="13289" y="6588"/>
                </a:cubicBezTo>
                <a:cubicBezTo>
                  <a:pt x="13452" y="6419"/>
                  <a:pt x="13554" y="6187"/>
                  <a:pt x="13554" y="5934"/>
                </a:cubicBezTo>
                <a:lnTo>
                  <a:pt x="13554" y="5399"/>
                </a:lnTo>
                <a:cubicBezTo>
                  <a:pt x="13554" y="4878"/>
                  <a:pt x="13130" y="4453"/>
                  <a:pt x="12608" y="4453"/>
                </a:cubicBezTo>
                <a:lnTo>
                  <a:pt x="11416" y="4453"/>
                </a:lnTo>
                <a:cubicBezTo>
                  <a:pt x="11418" y="4214"/>
                  <a:pt x="11422" y="3980"/>
                  <a:pt x="11424" y="3807"/>
                </a:cubicBezTo>
                <a:cubicBezTo>
                  <a:pt x="11429" y="3345"/>
                  <a:pt x="11247" y="2895"/>
                  <a:pt x="10921" y="2569"/>
                </a:cubicBezTo>
                <a:lnTo>
                  <a:pt x="10631" y="2279"/>
                </a:lnTo>
                <a:cubicBezTo>
                  <a:pt x="10969" y="1809"/>
                  <a:pt x="10928" y="1147"/>
                  <a:pt x="10505" y="725"/>
                </a:cubicBezTo>
                <a:lnTo>
                  <a:pt x="10134" y="353"/>
                </a:lnTo>
                <a:cubicBezTo>
                  <a:pt x="9899" y="118"/>
                  <a:pt x="9590" y="0"/>
                  <a:pt x="9281" y="0"/>
                </a:cubicBezTo>
                <a:cubicBezTo>
                  <a:pt x="8973" y="0"/>
                  <a:pt x="8664" y="118"/>
                  <a:pt x="8429" y="353"/>
                </a:cubicBezTo>
                <a:lnTo>
                  <a:pt x="8330" y="452"/>
                </a:lnTo>
                <a:cubicBezTo>
                  <a:pt x="8102" y="679"/>
                  <a:pt x="7977" y="982"/>
                  <a:pt x="7977" y="1304"/>
                </a:cubicBezTo>
                <a:cubicBezTo>
                  <a:pt x="7977" y="1625"/>
                  <a:pt x="8102" y="1929"/>
                  <a:pt x="8330" y="2157"/>
                </a:cubicBezTo>
                <a:lnTo>
                  <a:pt x="8702" y="2527"/>
                </a:lnTo>
                <a:cubicBezTo>
                  <a:pt x="8930" y="2755"/>
                  <a:pt x="9233" y="2880"/>
                  <a:pt x="9555" y="2880"/>
                </a:cubicBezTo>
                <a:cubicBezTo>
                  <a:pt x="9811" y="2880"/>
                  <a:pt x="10055" y="2801"/>
                  <a:pt x="10256" y="2654"/>
                </a:cubicBezTo>
                <a:lnTo>
                  <a:pt x="10546" y="2944"/>
                </a:lnTo>
                <a:cubicBezTo>
                  <a:pt x="10769" y="3167"/>
                  <a:pt x="10896" y="3480"/>
                  <a:pt x="10893" y="3798"/>
                </a:cubicBezTo>
                <a:cubicBezTo>
                  <a:pt x="10890" y="3973"/>
                  <a:pt x="10887" y="4208"/>
                  <a:pt x="10885" y="4452"/>
                </a:cubicBezTo>
                <a:lnTo>
                  <a:pt x="2669" y="4452"/>
                </a:lnTo>
                <a:cubicBezTo>
                  <a:pt x="2667" y="4208"/>
                  <a:pt x="2663" y="3973"/>
                  <a:pt x="2661" y="3798"/>
                </a:cubicBezTo>
                <a:cubicBezTo>
                  <a:pt x="2658" y="3480"/>
                  <a:pt x="2783" y="3167"/>
                  <a:pt x="3008" y="2944"/>
                </a:cubicBezTo>
                <a:lnTo>
                  <a:pt x="3296" y="2654"/>
                </a:lnTo>
                <a:cubicBezTo>
                  <a:pt x="3501" y="2801"/>
                  <a:pt x="3743" y="2880"/>
                  <a:pt x="3999" y="2880"/>
                </a:cubicBezTo>
                <a:cubicBezTo>
                  <a:pt x="4321" y="2880"/>
                  <a:pt x="4624" y="2755"/>
                  <a:pt x="4852" y="2527"/>
                </a:cubicBezTo>
                <a:lnTo>
                  <a:pt x="5222" y="2157"/>
                </a:lnTo>
                <a:cubicBezTo>
                  <a:pt x="5450" y="1929"/>
                  <a:pt x="5575" y="1625"/>
                  <a:pt x="5575" y="1304"/>
                </a:cubicBezTo>
                <a:cubicBezTo>
                  <a:pt x="5575" y="982"/>
                  <a:pt x="5450" y="679"/>
                  <a:pt x="5222" y="452"/>
                </a:cubicBezTo>
                <a:lnTo>
                  <a:pt x="5125" y="353"/>
                </a:lnTo>
                <a:cubicBezTo>
                  <a:pt x="4890" y="118"/>
                  <a:pt x="4581" y="0"/>
                  <a:pt x="4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9;p29">
            <a:extLst>
              <a:ext uri="{FF2B5EF4-FFF2-40B4-BE49-F238E27FC236}">
                <a16:creationId xmlns:a16="http://schemas.microsoft.com/office/drawing/2014/main" id="{F33F919B-48A1-8050-C5B1-D6B5CEA4EA0B}"/>
              </a:ext>
            </a:extLst>
          </p:cNvPr>
          <p:cNvSpPr/>
          <p:nvPr/>
        </p:nvSpPr>
        <p:spPr>
          <a:xfrm>
            <a:off x="3240640" y="615102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315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20" name="Google Shape;1020;p45"/>
          <p:cNvSpPr txBox="1">
            <a:spLocks noGrp="1"/>
          </p:cNvSpPr>
          <p:nvPr>
            <p:ph type="subTitle" idx="1"/>
          </p:nvPr>
        </p:nvSpPr>
        <p:spPr>
          <a:xfrm>
            <a:off x="1474965" y="1807526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accent1"/>
                </a:highlight>
              </a:rPr>
              <a:t>Do you have any questions?</a:t>
            </a:r>
            <a:endParaRPr sz="2400" dirty="0">
              <a:highlight>
                <a:schemeClr val="accent1"/>
              </a:highlight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ontact us: 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umeshbennett1@gmail.com</a:t>
            </a:r>
          </a:p>
        </p:txBody>
      </p:sp>
      <p:grpSp>
        <p:nvGrpSpPr>
          <p:cNvPr id="1022" name="Google Shape;1022;p45"/>
          <p:cNvGrpSpPr/>
          <p:nvPr/>
        </p:nvGrpSpPr>
        <p:grpSpPr>
          <a:xfrm>
            <a:off x="3926700" y="2981873"/>
            <a:ext cx="441276" cy="437365"/>
            <a:chOff x="2528335" y="3142892"/>
            <a:chExt cx="441276" cy="437365"/>
          </a:xfrm>
        </p:grpSpPr>
        <p:grpSp>
          <p:nvGrpSpPr>
            <p:cNvPr id="1023" name="Google Shape;1023;p45"/>
            <p:cNvGrpSpPr/>
            <p:nvPr/>
          </p:nvGrpSpPr>
          <p:grpSpPr>
            <a:xfrm>
              <a:off x="2528335" y="3142892"/>
              <a:ext cx="441276" cy="437365"/>
              <a:chOff x="916275" y="2357800"/>
              <a:chExt cx="798400" cy="791325"/>
            </a:xfrm>
          </p:grpSpPr>
          <p:sp>
            <p:nvSpPr>
              <p:cNvPr id="1024" name="Google Shape;1024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5"/>
            <p:cNvGrpSpPr/>
            <p:nvPr/>
          </p:nvGrpSpPr>
          <p:grpSpPr>
            <a:xfrm>
              <a:off x="2629913" y="3242525"/>
              <a:ext cx="238120" cy="238098"/>
              <a:chOff x="3368074" y="3882537"/>
              <a:chExt cx="215298" cy="215298"/>
            </a:xfrm>
          </p:grpSpPr>
          <p:sp>
            <p:nvSpPr>
              <p:cNvPr id="1027" name="Google Shape;1027;p45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0" name="Google Shape;1030;p45"/>
          <p:cNvGrpSpPr/>
          <p:nvPr/>
        </p:nvGrpSpPr>
        <p:grpSpPr>
          <a:xfrm>
            <a:off x="4572000" y="2981873"/>
            <a:ext cx="441276" cy="437365"/>
            <a:chOff x="3099810" y="3142892"/>
            <a:chExt cx="441276" cy="437365"/>
          </a:xfrm>
        </p:grpSpPr>
        <p:grpSp>
          <p:nvGrpSpPr>
            <p:cNvPr id="1031" name="Google Shape;1031;p45"/>
            <p:cNvGrpSpPr/>
            <p:nvPr/>
          </p:nvGrpSpPr>
          <p:grpSpPr>
            <a:xfrm>
              <a:off x="3099810" y="3142892"/>
              <a:ext cx="441276" cy="437365"/>
              <a:chOff x="916275" y="2357800"/>
              <a:chExt cx="798400" cy="791325"/>
            </a:xfrm>
          </p:grpSpPr>
          <p:sp>
            <p:nvSpPr>
              <p:cNvPr id="1032" name="Google Shape;1032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45"/>
            <p:cNvGrpSpPr/>
            <p:nvPr/>
          </p:nvGrpSpPr>
          <p:grpSpPr>
            <a:xfrm>
              <a:off x="3201401" y="3255110"/>
              <a:ext cx="238092" cy="212928"/>
              <a:chOff x="3824739" y="3890112"/>
              <a:chExt cx="208105" cy="186110"/>
            </a:xfrm>
          </p:grpSpPr>
          <p:sp>
            <p:nvSpPr>
              <p:cNvPr id="1035" name="Google Shape;1035;p45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3" name="Google Shape;1043;p45"/>
          <p:cNvSpPr/>
          <p:nvPr/>
        </p:nvSpPr>
        <p:spPr>
          <a:xfrm rot="5400000">
            <a:off x="-520987" y="520984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45"/>
          <p:cNvGrpSpPr/>
          <p:nvPr/>
        </p:nvGrpSpPr>
        <p:grpSpPr>
          <a:xfrm>
            <a:off x="7679163" y="3634508"/>
            <a:ext cx="1366851" cy="1140840"/>
            <a:chOff x="770025" y="3995925"/>
            <a:chExt cx="706675" cy="589825"/>
          </a:xfrm>
        </p:grpSpPr>
        <p:sp>
          <p:nvSpPr>
            <p:cNvPr id="1045" name="Google Shape;1045;p45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45"/>
          <p:cNvSpPr/>
          <p:nvPr/>
        </p:nvSpPr>
        <p:spPr>
          <a:xfrm>
            <a:off x="6558976" y="439596"/>
            <a:ext cx="632419" cy="632430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5">
            <a:hlinkClick r:id="rId3" action="ppaction://hlinksldjump"/>
          </p:cNvPr>
          <p:cNvSpPr/>
          <p:nvPr/>
        </p:nvSpPr>
        <p:spPr>
          <a:xfrm rot="10800000"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09D20-7CC1-9550-6B1C-DF759B191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66" y="3503021"/>
            <a:ext cx="7043991" cy="5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873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5059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Statement:</a:t>
            </a:r>
            <a:br>
              <a:rPr lang="en-US" dirty="0"/>
            </a:b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2"/>
          </p:nvPr>
        </p:nvSpPr>
        <p:spPr>
          <a:xfrm>
            <a:off x="880400" y="1143448"/>
            <a:ext cx="7655600" cy="267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Manual attendance systems are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41300" marR="0" lvl="0" indent="-215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Poppins"/>
              <a:buChar char="●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51F5D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inefficient </a:t>
            </a:r>
          </a:p>
          <a:p>
            <a:pPr marL="241300" marR="0" lvl="0" indent="-215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Poppins"/>
              <a:buChar char="●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51F5D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prone to errors </a:t>
            </a:r>
          </a:p>
          <a:p>
            <a:pPr marL="241300" marR="0" lvl="0" indent="-215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Poppins"/>
              <a:buChar char="●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51F5D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consume valuable time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classrooms and meetings. Automating this process would increase </a:t>
            </a:r>
            <a:r>
              <a:rPr lang="en-US" sz="1800" b="1" dirty="0"/>
              <a:t>efficiency</a:t>
            </a:r>
            <a:r>
              <a:rPr lang="en-US" sz="1800" dirty="0"/>
              <a:t> and </a:t>
            </a:r>
            <a:r>
              <a:rPr lang="en-US" sz="1800" b="1" dirty="0"/>
              <a:t>accuracy</a:t>
            </a:r>
            <a:r>
              <a:rPr lang="en-US" sz="1800" dirty="0"/>
              <a:t>.</a:t>
            </a:r>
          </a:p>
        </p:txBody>
      </p:sp>
      <p:sp>
        <p:nvSpPr>
          <p:cNvPr id="309" name="Google Shape;309;p29"/>
          <p:cNvSpPr/>
          <p:nvPr/>
        </p:nvSpPr>
        <p:spPr>
          <a:xfrm>
            <a:off x="880400" y="1020750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7829325" y="4243938"/>
            <a:ext cx="706675" cy="589825"/>
            <a:chOff x="770025" y="3995925"/>
            <a:chExt cx="706675" cy="589825"/>
          </a:xfrm>
        </p:grpSpPr>
        <p:sp>
          <p:nvSpPr>
            <p:cNvPr id="311" name="Google Shape;311;p29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8430776" y="848549"/>
            <a:ext cx="589791" cy="589801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CD88FD"/>
                </a:solidFill>
              </a:rPr>
              <a:t>Attendify</a:t>
            </a:r>
            <a:r>
              <a:rPr lang="en-US" sz="3200" b="1" dirty="0">
                <a:solidFill>
                  <a:srgbClr val="CD88FD"/>
                </a:solidFill>
              </a:rPr>
              <a:t> </a:t>
            </a:r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731520" y="1549275"/>
            <a:ext cx="3850025" cy="262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</a:rPr>
              <a:t>It is an </a:t>
            </a:r>
            <a:r>
              <a:rPr lang="en-US" sz="1800" dirty="0">
                <a:solidFill>
                  <a:schemeClr val="dk1"/>
                </a:solidFill>
              </a:rPr>
              <a:t>automated attendance system </a:t>
            </a:r>
            <a:r>
              <a:rPr lang="en-US" sz="1800" b="0" dirty="0">
                <a:solidFill>
                  <a:schemeClr val="dk1"/>
                </a:solidFill>
              </a:rPr>
              <a:t>that utilizes </a:t>
            </a:r>
            <a:r>
              <a:rPr lang="en-US" sz="1800" dirty="0">
                <a:solidFill>
                  <a:schemeClr val="dk1"/>
                </a:solidFill>
              </a:rPr>
              <a:t>facial recognition </a:t>
            </a:r>
            <a:r>
              <a:rPr lang="en-US" sz="1800" b="0" dirty="0">
                <a:solidFill>
                  <a:schemeClr val="dk1"/>
                </a:solidFill>
              </a:rPr>
              <a:t>to capture and </a:t>
            </a:r>
            <a:r>
              <a:rPr lang="en-US" sz="1800" dirty="0">
                <a:solidFill>
                  <a:schemeClr val="dk1"/>
                </a:solidFill>
              </a:rPr>
              <a:t>record attendance in real-time</a:t>
            </a:r>
            <a:r>
              <a:rPr lang="en-US" sz="1800" b="0" dirty="0">
                <a:solidFill>
                  <a:schemeClr val="dk1"/>
                </a:solidFill>
              </a:rPr>
              <a:t>. This reduces the need for </a:t>
            </a:r>
            <a:r>
              <a:rPr lang="en-US" sz="1800" dirty="0">
                <a:solidFill>
                  <a:schemeClr val="dk1"/>
                </a:solidFill>
              </a:rPr>
              <a:t>manual effort</a:t>
            </a:r>
            <a:r>
              <a:rPr lang="en-US" sz="1800" b="0" dirty="0">
                <a:solidFill>
                  <a:schemeClr val="dk1"/>
                </a:solidFill>
              </a:rPr>
              <a:t>, ensuring a </a:t>
            </a:r>
            <a:r>
              <a:rPr lang="en-US" sz="1800" dirty="0">
                <a:solidFill>
                  <a:schemeClr val="dk1"/>
                </a:solidFill>
              </a:rPr>
              <a:t>faster</a:t>
            </a:r>
            <a:r>
              <a:rPr lang="en-US" sz="1800" b="0" dirty="0">
                <a:solidFill>
                  <a:schemeClr val="dk1"/>
                </a:solidFill>
              </a:rPr>
              <a:t> and </a:t>
            </a:r>
            <a:r>
              <a:rPr lang="en-US" sz="1800" dirty="0">
                <a:solidFill>
                  <a:schemeClr val="dk1"/>
                </a:solidFill>
              </a:rPr>
              <a:t>more accurate </a:t>
            </a:r>
            <a:r>
              <a:rPr lang="en-US" sz="1800" b="0" dirty="0">
                <a:solidFill>
                  <a:schemeClr val="dk1"/>
                </a:solidFill>
              </a:rPr>
              <a:t>process for both </a:t>
            </a:r>
            <a:r>
              <a:rPr lang="en-US" sz="1800" dirty="0">
                <a:solidFill>
                  <a:schemeClr val="dk1"/>
                </a:solidFill>
              </a:rPr>
              <a:t>in-person</a:t>
            </a:r>
            <a:r>
              <a:rPr lang="en-US" sz="1800" b="0" dirty="0">
                <a:solidFill>
                  <a:schemeClr val="dk1"/>
                </a:solidFill>
              </a:rPr>
              <a:t> and </a:t>
            </a:r>
            <a:r>
              <a:rPr lang="en-US" sz="1800" dirty="0">
                <a:solidFill>
                  <a:schemeClr val="dk1"/>
                </a:solidFill>
              </a:rPr>
              <a:t>virtual</a:t>
            </a:r>
            <a:r>
              <a:rPr lang="en-US" sz="1800" b="0" dirty="0">
                <a:solidFill>
                  <a:schemeClr val="dk1"/>
                </a:solidFill>
              </a:rPr>
              <a:t> environments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7445250" y="92922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1599;p47">
            <a:extLst>
              <a:ext uri="{FF2B5EF4-FFF2-40B4-BE49-F238E27FC236}">
                <a16:creationId xmlns:a16="http://schemas.microsoft.com/office/drawing/2014/main" id="{B9989971-95C8-3421-8810-E576DEA0914B}"/>
              </a:ext>
            </a:extLst>
          </p:cNvPr>
          <p:cNvGrpSpPr/>
          <p:nvPr/>
        </p:nvGrpSpPr>
        <p:grpSpPr>
          <a:xfrm>
            <a:off x="996433" y="1085342"/>
            <a:ext cx="1733478" cy="47083"/>
            <a:chOff x="2862200" y="1810025"/>
            <a:chExt cx="1603600" cy="45125"/>
          </a:xfrm>
        </p:grpSpPr>
        <p:sp>
          <p:nvSpPr>
            <p:cNvPr id="754" name="Google Shape;1600;p47">
              <a:extLst>
                <a:ext uri="{FF2B5EF4-FFF2-40B4-BE49-F238E27FC236}">
                  <a16:creationId xmlns:a16="http://schemas.microsoft.com/office/drawing/2014/main" id="{356035CC-53E4-126E-E49F-ABEFE4296B53}"/>
                </a:ext>
              </a:extLst>
            </p:cNvPr>
            <p:cNvSpPr/>
            <p:nvPr/>
          </p:nvSpPr>
          <p:spPr>
            <a:xfrm>
              <a:off x="2863350" y="1810025"/>
              <a:ext cx="1601700" cy="41225"/>
            </a:xfrm>
            <a:custGeom>
              <a:avLst/>
              <a:gdLst/>
              <a:ahLst/>
              <a:cxnLst/>
              <a:rect l="l" t="t" r="r" b="b"/>
              <a:pathLst>
                <a:path w="64068" h="1649" extrusionOk="0">
                  <a:moveTo>
                    <a:pt x="62404" y="120"/>
                  </a:moveTo>
                  <a:cubicBezTo>
                    <a:pt x="62419" y="126"/>
                    <a:pt x="62431" y="132"/>
                    <a:pt x="62442" y="139"/>
                  </a:cubicBezTo>
                  <a:cubicBezTo>
                    <a:pt x="62438" y="142"/>
                    <a:pt x="62433" y="145"/>
                    <a:pt x="62427" y="148"/>
                  </a:cubicBezTo>
                  <a:cubicBezTo>
                    <a:pt x="62417" y="139"/>
                    <a:pt x="62408" y="132"/>
                    <a:pt x="62398" y="123"/>
                  </a:cubicBezTo>
                  <a:cubicBezTo>
                    <a:pt x="62400" y="122"/>
                    <a:pt x="62403" y="121"/>
                    <a:pt x="62404" y="120"/>
                  </a:cubicBezTo>
                  <a:close/>
                  <a:moveTo>
                    <a:pt x="62801" y="136"/>
                  </a:moveTo>
                  <a:cubicBezTo>
                    <a:pt x="62804" y="152"/>
                    <a:pt x="62810" y="168"/>
                    <a:pt x="62813" y="185"/>
                  </a:cubicBezTo>
                  <a:lnTo>
                    <a:pt x="62775" y="185"/>
                  </a:lnTo>
                  <a:cubicBezTo>
                    <a:pt x="62776" y="168"/>
                    <a:pt x="62776" y="152"/>
                    <a:pt x="62779" y="138"/>
                  </a:cubicBezTo>
                  <a:cubicBezTo>
                    <a:pt x="62786" y="136"/>
                    <a:pt x="62794" y="136"/>
                    <a:pt x="62801" y="136"/>
                  </a:cubicBezTo>
                  <a:close/>
                  <a:moveTo>
                    <a:pt x="5161" y="177"/>
                  </a:moveTo>
                  <a:cubicBezTo>
                    <a:pt x="5174" y="183"/>
                    <a:pt x="5188" y="189"/>
                    <a:pt x="5200" y="196"/>
                  </a:cubicBezTo>
                  <a:cubicBezTo>
                    <a:pt x="5194" y="199"/>
                    <a:pt x="5189" y="202"/>
                    <a:pt x="5183" y="205"/>
                  </a:cubicBezTo>
                  <a:cubicBezTo>
                    <a:pt x="5174" y="196"/>
                    <a:pt x="5164" y="189"/>
                    <a:pt x="5154" y="180"/>
                  </a:cubicBezTo>
                  <a:cubicBezTo>
                    <a:pt x="5157" y="179"/>
                    <a:pt x="5160" y="177"/>
                    <a:pt x="5161" y="177"/>
                  </a:cubicBezTo>
                  <a:close/>
                  <a:moveTo>
                    <a:pt x="30521" y="230"/>
                  </a:moveTo>
                  <a:cubicBezTo>
                    <a:pt x="30531" y="238"/>
                    <a:pt x="30541" y="246"/>
                    <a:pt x="30550" y="254"/>
                  </a:cubicBezTo>
                  <a:cubicBezTo>
                    <a:pt x="30530" y="252"/>
                    <a:pt x="30518" y="245"/>
                    <a:pt x="30506" y="238"/>
                  </a:cubicBezTo>
                  <a:cubicBezTo>
                    <a:pt x="30511" y="235"/>
                    <a:pt x="30516" y="232"/>
                    <a:pt x="30521" y="230"/>
                  </a:cubicBezTo>
                  <a:close/>
                  <a:moveTo>
                    <a:pt x="61517" y="244"/>
                  </a:moveTo>
                  <a:cubicBezTo>
                    <a:pt x="61532" y="244"/>
                    <a:pt x="61546" y="245"/>
                    <a:pt x="61562" y="245"/>
                  </a:cubicBezTo>
                  <a:cubicBezTo>
                    <a:pt x="61562" y="248"/>
                    <a:pt x="61562" y="251"/>
                    <a:pt x="61561" y="255"/>
                  </a:cubicBezTo>
                  <a:cubicBezTo>
                    <a:pt x="61546" y="254"/>
                    <a:pt x="61530" y="254"/>
                    <a:pt x="61515" y="252"/>
                  </a:cubicBezTo>
                  <a:cubicBezTo>
                    <a:pt x="61515" y="249"/>
                    <a:pt x="61515" y="246"/>
                    <a:pt x="61517" y="244"/>
                  </a:cubicBezTo>
                  <a:close/>
                  <a:moveTo>
                    <a:pt x="30550" y="254"/>
                  </a:moveTo>
                  <a:lnTo>
                    <a:pt x="30550" y="254"/>
                  </a:lnTo>
                  <a:cubicBezTo>
                    <a:pt x="30548" y="255"/>
                    <a:pt x="30545" y="257"/>
                    <a:pt x="30542" y="259"/>
                  </a:cubicBezTo>
                  <a:lnTo>
                    <a:pt x="30542" y="259"/>
                  </a:lnTo>
                  <a:cubicBezTo>
                    <a:pt x="30542" y="259"/>
                    <a:pt x="30542" y="258"/>
                    <a:pt x="30541" y="258"/>
                  </a:cubicBezTo>
                  <a:cubicBezTo>
                    <a:pt x="30543" y="257"/>
                    <a:pt x="30547" y="255"/>
                    <a:pt x="30550" y="254"/>
                  </a:cubicBezTo>
                  <a:close/>
                  <a:moveTo>
                    <a:pt x="14415" y="258"/>
                  </a:moveTo>
                  <a:cubicBezTo>
                    <a:pt x="14416" y="259"/>
                    <a:pt x="14417" y="260"/>
                    <a:pt x="14418" y="260"/>
                  </a:cubicBezTo>
                  <a:cubicBezTo>
                    <a:pt x="14417" y="259"/>
                    <a:pt x="14416" y="258"/>
                    <a:pt x="14415" y="258"/>
                  </a:cubicBezTo>
                  <a:close/>
                  <a:moveTo>
                    <a:pt x="5392" y="248"/>
                  </a:moveTo>
                  <a:cubicBezTo>
                    <a:pt x="5417" y="249"/>
                    <a:pt x="5442" y="249"/>
                    <a:pt x="5467" y="251"/>
                  </a:cubicBezTo>
                  <a:cubicBezTo>
                    <a:pt x="5469" y="255"/>
                    <a:pt x="5469" y="260"/>
                    <a:pt x="5470" y="266"/>
                  </a:cubicBezTo>
                  <a:cubicBezTo>
                    <a:pt x="5444" y="269"/>
                    <a:pt x="5417" y="270"/>
                    <a:pt x="5391" y="273"/>
                  </a:cubicBezTo>
                  <a:cubicBezTo>
                    <a:pt x="5391" y="264"/>
                    <a:pt x="5392" y="257"/>
                    <a:pt x="5392" y="248"/>
                  </a:cubicBezTo>
                  <a:close/>
                  <a:moveTo>
                    <a:pt x="3249" y="232"/>
                  </a:moveTo>
                  <a:cubicBezTo>
                    <a:pt x="3253" y="248"/>
                    <a:pt x="3257" y="263"/>
                    <a:pt x="3262" y="279"/>
                  </a:cubicBezTo>
                  <a:cubicBezTo>
                    <a:pt x="3249" y="279"/>
                    <a:pt x="3235" y="280"/>
                    <a:pt x="3222" y="280"/>
                  </a:cubicBezTo>
                  <a:cubicBezTo>
                    <a:pt x="3224" y="264"/>
                    <a:pt x="3225" y="249"/>
                    <a:pt x="3227" y="233"/>
                  </a:cubicBezTo>
                  <a:cubicBezTo>
                    <a:pt x="3234" y="233"/>
                    <a:pt x="3241" y="233"/>
                    <a:pt x="3249" y="232"/>
                  </a:cubicBezTo>
                  <a:close/>
                  <a:moveTo>
                    <a:pt x="50801" y="282"/>
                  </a:moveTo>
                  <a:cubicBezTo>
                    <a:pt x="50801" y="282"/>
                    <a:pt x="50801" y="282"/>
                    <a:pt x="50801" y="282"/>
                  </a:cubicBezTo>
                  <a:lnTo>
                    <a:pt x="50801" y="282"/>
                  </a:lnTo>
                  <a:cubicBezTo>
                    <a:pt x="50802" y="282"/>
                    <a:pt x="50802" y="282"/>
                    <a:pt x="50802" y="282"/>
                  </a:cubicBezTo>
                  <a:cubicBezTo>
                    <a:pt x="50802" y="282"/>
                    <a:pt x="50801" y="282"/>
                    <a:pt x="50801" y="282"/>
                  </a:cubicBezTo>
                  <a:close/>
                  <a:moveTo>
                    <a:pt x="30543" y="260"/>
                  </a:moveTo>
                  <a:cubicBezTo>
                    <a:pt x="30563" y="260"/>
                    <a:pt x="30574" y="267"/>
                    <a:pt x="30586" y="274"/>
                  </a:cubicBezTo>
                  <a:cubicBezTo>
                    <a:pt x="30581" y="277"/>
                    <a:pt x="30575" y="280"/>
                    <a:pt x="30571" y="283"/>
                  </a:cubicBezTo>
                  <a:cubicBezTo>
                    <a:pt x="30561" y="275"/>
                    <a:pt x="30551" y="268"/>
                    <a:pt x="30543" y="260"/>
                  </a:cubicBezTo>
                  <a:close/>
                  <a:moveTo>
                    <a:pt x="5732" y="223"/>
                  </a:moveTo>
                  <a:cubicBezTo>
                    <a:pt x="5770" y="238"/>
                    <a:pt x="5809" y="252"/>
                    <a:pt x="5851" y="270"/>
                  </a:cubicBezTo>
                  <a:cubicBezTo>
                    <a:pt x="5829" y="281"/>
                    <a:pt x="5812" y="285"/>
                    <a:pt x="5797" y="285"/>
                  </a:cubicBezTo>
                  <a:cubicBezTo>
                    <a:pt x="5756" y="285"/>
                    <a:pt x="5743" y="249"/>
                    <a:pt x="5732" y="223"/>
                  </a:cubicBezTo>
                  <a:close/>
                  <a:moveTo>
                    <a:pt x="27168" y="285"/>
                  </a:moveTo>
                  <a:cubicBezTo>
                    <a:pt x="27168" y="292"/>
                    <a:pt x="27168" y="301"/>
                    <a:pt x="27169" y="308"/>
                  </a:cubicBezTo>
                  <a:cubicBezTo>
                    <a:pt x="27143" y="308"/>
                    <a:pt x="27118" y="308"/>
                    <a:pt x="27093" y="307"/>
                  </a:cubicBezTo>
                  <a:cubicBezTo>
                    <a:pt x="27091" y="302"/>
                    <a:pt x="27091" y="298"/>
                    <a:pt x="27090" y="292"/>
                  </a:cubicBezTo>
                  <a:cubicBezTo>
                    <a:pt x="27116" y="289"/>
                    <a:pt x="27141" y="288"/>
                    <a:pt x="27168" y="285"/>
                  </a:cubicBezTo>
                  <a:close/>
                  <a:moveTo>
                    <a:pt x="3366" y="261"/>
                  </a:moveTo>
                  <a:cubicBezTo>
                    <a:pt x="3374" y="261"/>
                    <a:pt x="3381" y="261"/>
                    <a:pt x="3388" y="263"/>
                  </a:cubicBezTo>
                  <a:cubicBezTo>
                    <a:pt x="3387" y="282"/>
                    <a:pt x="3385" y="299"/>
                    <a:pt x="3384" y="319"/>
                  </a:cubicBezTo>
                  <a:lnTo>
                    <a:pt x="3360" y="319"/>
                  </a:lnTo>
                  <a:cubicBezTo>
                    <a:pt x="3362" y="299"/>
                    <a:pt x="3363" y="280"/>
                    <a:pt x="3365" y="261"/>
                  </a:cubicBezTo>
                  <a:close/>
                  <a:moveTo>
                    <a:pt x="30372" y="307"/>
                  </a:moveTo>
                  <a:cubicBezTo>
                    <a:pt x="30378" y="308"/>
                    <a:pt x="30383" y="308"/>
                    <a:pt x="30388" y="308"/>
                  </a:cubicBezTo>
                  <a:cubicBezTo>
                    <a:pt x="30387" y="317"/>
                    <a:pt x="30387" y="327"/>
                    <a:pt x="30386" y="336"/>
                  </a:cubicBezTo>
                  <a:lnTo>
                    <a:pt x="30369" y="336"/>
                  </a:lnTo>
                  <a:cubicBezTo>
                    <a:pt x="30371" y="326"/>
                    <a:pt x="30371" y="317"/>
                    <a:pt x="30372" y="307"/>
                  </a:cubicBezTo>
                  <a:close/>
                  <a:moveTo>
                    <a:pt x="14537" y="294"/>
                  </a:moveTo>
                  <a:cubicBezTo>
                    <a:pt x="14540" y="310"/>
                    <a:pt x="14544" y="325"/>
                    <a:pt x="14548" y="341"/>
                  </a:cubicBezTo>
                  <a:lnTo>
                    <a:pt x="14548" y="341"/>
                  </a:lnTo>
                  <a:cubicBezTo>
                    <a:pt x="14509" y="319"/>
                    <a:pt x="14508" y="306"/>
                    <a:pt x="14508" y="295"/>
                  </a:cubicBezTo>
                  <a:cubicBezTo>
                    <a:pt x="14517" y="295"/>
                    <a:pt x="14527" y="294"/>
                    <a:pt x="14537" y="294"/>
                  </a:cubicBezTo>
                  <a:close/>
                  <a:moveTo>
                    <a:pt x="39357" y="322"/>
                  </a:moveTo>
                  <a:cubicBezTo>
                    <a:pt x="39363" y="322"/>
                    <a:pt x="39367" y="322"/>
                    <a:pt x="39373" y="323"/>
                  </a:cubicBezTo>
                  <a:cubicBezTo>
                    <a:pt x="39373" y="332"/>
                    <a:pt x="39372" y="341"/>
                    <a:pt x="39370" y="351"/>
                  </a:cubicBezTo>
                  <a:cubicBezTo>
                    <a:pt x="39366" y="351"/>
                    <a:pt x="39360" y="351"/>
                    <a:pt x="39356" y="349"/>
                  </a:cubicBezTo>
                  <a:cubicBezTo>
                    <a:pt x="39356" y="341"/>
                    <a:pt x="39357" y="332"/>
                    <a:pt x="39357" y="322"/>
                  </a:cubicBezTo>
                  <a:close/>
                  <a:moveTo>
                    <a:pt x="41418" y="335"/>
                  </a:moveTo>
                  <a:lnTo>
                    <a:pt x="41418" y="335"/>
                  </a:lnTo>
                  <a:cubicBezTo>
                    <a:pt x="41458" y="338"/>
                    <a:pt x="41499" y="339"/>
                    <a:pt x="41551" y="341"/>
                  </a:cubicBezTo>
                  <a:cubicBezTo>
                    <a:pt x="41528" y="348"/>
                    <a:pt x="41507" y="351"/>
                    <a:pt x="41487" y="351"/>
                  </a:cubicBezTo>
                  <a:cubicBezTo>
                    <a:pt x="41462" y="351"/>
                    <a:pt x="41439" y="345"/>
                    <a:pt x="41418" y="335"/>
                  </a:cubicBezTo>
                  <a:close/>
                  <a:moveTo>
                    <a:pt x="49294" y="349"/>
                  </a:moveTo>
                  <a:cubicBezTo>
                    <a:pt x="49310" y="349"/>
                    <a:pt x="49325" y="349"/>
                    <a:pt x="49341" y="351"/>
                  </a:cubicBezTo>
                  <a:cubicBezTo>
                    <a:pt x="49339" y="354"/>
                    <a:pt x="49339" y="357"/>
                    <a:pt x="49339" y="360"/>
                  </a:cubicBezTo>
                  <a:cubicBezTo>
                    <a:pt x="49325" y="360"/>
                    <a:pt x="49309" y="358"/>
                    <a:pt x="49294" y="358"/>
                  </a:cubicBezTo>
                  <a:cubicBezTo>
                    <a:pt x="49294" y="355"/>
                    <a:pt x="49294" y="352"/>
                    <a:pt x="49294" y="349"/>
                  </a:cubicBezTo>
                  <a:close/>
                  <a:moveTo>
                    <a:pt x="3778" y="332"/>
                  </a:moveTo>
                  <a:cubicBezTo>
                    <a:pt x="3784" y="332"/>
                    <a:pt x="3789" y="332"/>
                    <a:pt x="3794" y="333"/>
                  </a:cubicBezTo>
                  <a:cubicBezTo>
                    <a:pt x="3793" y="342"/>
                    <a:pt x="3792" y="351"/>
                    <a:pt x="3792" y="361"/>
                  </a:cubicBezTo>
                  <a:cubicBezTo>
                    <a:pt x="3787" y="361"/>
                    <a:pt x="3781" y="361"/>
                    <a:pt x="3777" y="360"/>
                  </a:cubicBezTo>
                  <a:cubicBezTo>
                    <a:pt x="3777" y="351"/>
                    <a:pt x="3778" y="342"/>
                    <a:pt x="3778" y="332"/>
                  </a:cubicBezTo>
                  <a:close/>
                  <a:moveTo>
                    <a:pt x="60447" y="351"/>
                  </a:moveTo>
                  <a:cubicBezTo>
                    <a:pt x="60462" y="351"/>
                    <a:pt x="60478" y="351"/>
                    <a:pt x="60493" y="352"/>
                  </a:cubicBezTo>
                  <a:cubicBezTo>
                    <a:pt x="60493" y="355"/>
                    <a:pt x="60493" y="358"/>
                    <a:pt x="60493" y="361"/>
                  </a:cubicBezTo>
                  <a:cubicBezTo>
                    <a:pt x="60477" y="361"/>
                    <a:pt x="60462" y="360"/>
                    <a:pt x="60447" y="360"/>
                  </a:cubicBezTo>
                  <a:lnTo>
                    <a:pt x="60446" y="360"/>
                  </a:lnTo>
                  <a:cubicBezTo>
                    <a:pt x="60447" y="357"/>
                    <a:pt x="60447" y="354"/>
                    <a:pt x="60447" y="351"/>
                  </a:cubicBezTo>
                  <a:close/>
                  <a:moveTo>
                    <a:pt x="12564" y="347"/>
                  </a:moveTo>
                  <a:cubicBezTo>
                    <a:pt x="12610" y="348"/>
                    <a:pt x="12655" y="349"/>
                    <a:pt x="12702" y="352"/>
                  </a:cubicBezTo>
                  <a:lnTo>
                    <a:pt x="12702" y="352"/>
                  </a:lnTo>
                  <a:cubicBezTo>
                    <a:pt x="12701" y="358"/>
                    <a:pt x="12701" y="362"/>
                    <a:pt x="12701" y="366"/>
                  </a:cubicBezTo>
                  <a:cubicBezTo>
                    <a:pt x="12654" y="364"/>
                    <a:pt x="12609" y="363"/>
                    <a:pt x="12563" y="361"/>
                  </a:cubicBezTo>
                  <a:cubicBezTo>
                    <a:pt x="12563" y="357"/>
                    <a:pt x="12564" y="352"/>
                    <a:pt x="12564" y="347"/>
                  </a:cubicBezTo>
                  <a:close/>
                  <a:moveTo>
                    <a:pt x="14552" y="362"/>
                  </a:moveTo>
                  <a:lnTo>
                    <a:pt x="14552" y="362"/>
                  </a:lnTo>
                  <a:cubicBezTo>
                    <a:pt x="14568" y="366"/>
                    <a:pt x="14573" y="368"/>
                    <a:pt x="14571" y="368"/>
                  </a:cubicBezTo>
                  <a:cubicBezTo>
                    <a:pt x="14569" y="368"/>
                    <a:pt x="14557" y="365"/>
                    <a:pt x="14545" y="363"/>
                  </a:cubicBezTo>
                  <a:cubicBezTo>
                    <a:pt x="14547" y="362"/>
                    <a:pt x="14550" y="362"/>
                    <a:pt x="14552" y="362"/>
                  </a:cubicBezTo>
                  <a:close/>
                  <a:moveTo>
                    <a:pt x="37390" y="341"/>
                  </a:moveTo>
                  <a:cubicBezTo>
                    <a:pt x="37389" y="351"/>
                    <a:pt x="37389" y="360"/>
                    <a:pt x="37387" y="370"/>
                  </a:cubicBezTo>
                  <a:cubicBezTo>
                    <a:pt x="37381" y="370"/>
                    <a:pt x="37377" y="370"/>
                    <a:pt x="37372" y="369"/>
                  </a:cubicBezTo>
                  <a:cubicBezTo>
                    <a:pt x="37372" y="360"/>
                    <a:pt x="37374" y="351"/>
                    <a:pt x="37374" y="341"/>
                  </a:cubicBezTo>
                  <a:close/>
                  <a:moveTo>
                    <a:pt x="22073" y="344"/>
                  </a:moveTo>
                  <a:cubicBezTo>
                    <a:pt x="22079" y="344"/>
                    <a:pt x="22083" y="344"/>
                    <a:pt x="22089" y="345"/>
                  </a:cubicBezTo>
                  <a:cubicBezTo>
                    <a:pt x="22088" y="354"/>
                    <a:pt x="22088" y="363"/>
                    <a:pt x="22086" y="373"/>
                  </a:cubicBezTo>
                  <a:cubicBezTo>
                    <a:pt x="22082" y="373"/>
                    <a:pt x="22076" y="373"/>
                    <a:pt x="22072" y="372"/>
                  </a:cubicBezTo>
                  <a:cubicBezTo>
                    <a:pt x="22072" y="363"/>
                    <a:pt x="22073" y="352"/>
                    <a:pt x="22073" y="344"/>
                  </a:cubicBezTo>
                  <a:close/>
                  <a:moveTo>
                    <a:pt x="41952" y="351"/>
                  </a:moveTo>
                  <a:cubicBezTo>
                    <a:pt x="41951" y="361"/>
                    <a:pt x="41949" y="370"/>
                    <a:pt x="41949" y="379"/>
                  </a:cubicBezTo>
                  <a:lnTo>
                    <a:pt x="41935" y="379"/>
                  </a:lnTo>
                  <a:cubicBezTo>
                    <a:pt x="41935" y="370"/>
                    <a:pt x="41936" y="360"/>
                    <a:pt x="41936" y="351"/>
                  </a:cubicBezTo>
                  <a:close/>
                  <a:moveTo>
                    <a:pt x="37071" y="358"/>
                  </a:moveTo>
                  <a:cubicBezTo>
                    <a:pt x="37071" y="366"/>
                    <a:pt x="37071" y="374"/>
                    <a:pt x="37071" y="382"/>
                  </a:cubicBezTo>
                  <a:cubicBezTo>
                    <a:pt x="37046" y="382"/>
                    <a:pt x="37019" y="380"/>
                    <a:pt x="36994" y="380"/>
                  </a:cubicBezTo>
                  <a:cubicBezTo>
                    <a:pt x="36993" y="374"/>
                    <a:pt x="36993" y="370"/>
                    <a:pt x="36993" y="366"/>
                  </a:cubicBezTo>
                  <a:cubicBezTo>
                    <a:pt x="37019" y="363"/>
                    <a:pt x="37044" y="361"/>
                    <a:pt x="37071" y="358"/>
                  </a:cubicBezTo>
                  <a:close/>
                  <a:moveTo>
                    <a:pt x="46573" y="373"/>
                  </a:moveTo>
                  <a:cubicBezTo>
                    <a:pt x="46588" y="373"/>
                    <a:pt x="46604" y="373"/>
                    <a:pt x="46619" y="374"/>
                  </a:cubicBezTo>
                  <a:cubicBezTo>
                    <a:pt x="46619" y="377"/>
                    <a:pt x="46619" y="380"/>
                    <a:pt x="46619" y="383"/>
                  </a:cubicBezTo>
                  <a:cubicBezTo>
                    <a:pt x="46603" y="383"/>
                    <a:pt x="46588" y="382"/>
                    <a:pt x="46573" y="382"/>
                  </a:cubicBezTo>
                  <a:cubicBezTo>
                    <a:pt x="46573" y="379"/>
                    <a:pt x="46573" y="376"/>
                    <a:pt x="46573" y="373"/>
                  </a:cubicBezTo>
                  <a:close/>
                  <a:moveTo>
                    <a:pt x="4773" y="374"/>
                  </a:moveTo>
                  <a:cubicBezTo>
                    <a:pt x="4789" y="376"/>
                    <a:pt x="4804" y="376"/>
                    <a:pt x="4818" y="376"/>
                  </a:cubicBezTo>
                  <a:cubicBezTo>
                    <a:pt x="4818" y="379"/>
                    <a:pt x="4818" y="383"/>
                    <a:pt x="4818" y="386"/>
                  </a:cubicBezTo>
                  <a:cubicBezTo>
                    <a:pt x="4804" y="385"/>
                    <a:pt x="4788" y="385"/>
                    <a:pt x="4773" y="385"/>
                  </a:cubicBezTo>
                  <a:cubicBezTo>
                    <a:pt x="4773" y="382"/>
                    <a:pt x="4773" y="379"/>
                    <a:pt x="4773" y="374"/>
                  </a:cubicBezTo>
                  <a:close/>
                  <a:moveTo>
                    <a:pt x="14611" y="352"/>
                  </a:moveTo>
                  <a:cubicBezTo>
                    <a:pt x="14617" y="352"/>
                    <a:pt x="14624" y="363"/>
                    <a:pt x="14654" y="386"/>
                  </a:cubicBezTo>
                  <a:cubicBezTo>
                    <a:pt x="14624" y="375"/>
                    <a:pt x="14600" y="365"/>
                    <a:pt x="14581" y="356"/>
                  </a:cubicBezTo>
                  <a:lnTo>
                    <a:pt x="14581" y="356"/>
                  </a:lnTo>
                  <a:cubicBezTo>
                    <a:pt x="14591" y="355"/>
                    <a:pt x="14601" y="353"/>
                    <a:pt x="14611" y="352"/>
                  </a:cubicBezTo>
                  <a:close/>
                  <a:moveTo>
                    <a:pt x="4471" y="270"/>
                  </a:moveTo>
                  <a:cubicBezTo>
                    <a:pt x="4479" y="270"/>
                    <a:pt x="4487" y="270"/>
                    <a:pt x="4495" y="271"/>
                  </a:cubicBezTo>
                  <a:cubicBezTo>
                    <a:pt x="4498" y="295"/>
                    <a:pt x="4502" y="322"/>
                    <a:pt x="4505" y="348"/>
                  </a:cubicBezTo>
                  <a:cubicBezTo>
                    <a:pt x="4530" y="354"/>
                    <a:pt x="4555" y="361"/>
                    <a:pt x="4610" y="376"/>
                  </a:cubicBezTo>
                  <a:cubicBezTo>
                    <a:pt x="4548" y="380"/>
                    <a:pt x="4511" y="385"/>
                    <a:pt x="4459" y="389"/>
                  </a:cubicBezTo>
                  <a:cubicBezTo>
                    <a:pt x="4465" y="341"/>
                    <a:pt x="4468" y="305"/>
                    <a:pt x="4471" y="270"/>
                  </a:cubicBezTo>
                  <a:close/>
                  <a:moveTo>
                    <a:pt x="35438" y="361"/>
                  </a:moveTo>
                  <a:cubicBezTo>
                    <a:pt x="35442" y="363"/>
                    <a:pt x="35448" y="363"/>
                    <a:pt x="35452" y="363"/>
                  </a:cubicBezTo>
                  <a:cubicBezTo>
                    <a:pt x="35451" y="372"/>
                    <a:pt x="35451" y="382"/>
                    <a:pt x="35450" y="391"/>
                  </a:cubicBezTo>
                  <a:lnTo>
                    <a:pt x="35435" y="391"/>
                  </a:lnTo>
                  <a:cubicBezTo>
                    <a:pt x="35436" y="380"/>
                    <a:pt x="35436" y="372"/>
                    <a:pt x="35438" y="361"/>
                  </a:cubicBezTo>
                  <a:close/>
                  <a:moveTo>
                    <a:pt x="37136" y="366"/>
                  </a:moveTo>
                  <a:cubicBezTo>
                    <a:pt x="37161" y="367"/>
                    <a:pt x="37186" y="367"/>
                    <a:pt x="37211" y="369"/>
                  </a:cubicBezTo>
                  <a:lnTo>
                    <a:pt x="37212" y="369"/>
                  </a:lnTo>
                  <a:cubicBezTo>
                    <a:pt x="37212" y="373"/>
                    <a:pt x="37212" y="377"/>
                    <a:pt x="37214" y="383"/>
                  </a:cubicBezTo>
                  <a:cubicBezTo>
                    <a:pt x="37187" y="385"/>
                    <a:pt x="37162" y="388"/>
                    <a:pt x="37136" y="391"/>
                  </a:cubicBezTo>
                  <a:cubicBezTo>
                    <a:pt x="37136" y="382"/>
                    <a:pt x="37136" y="374"/>
                    <a:pt x="37136" y="366"/>
                  </a:cubicBezTo>
                  <a:close/>
                  <a:moveTo>
                    <a:pt x="42517" y="379"/>
                  </a:moveTo>
                  <a:cubicBezTo>
                    <a:pt x="42532" y="380"/>
                    <a:pt x="42548" y="380"/>
                    <a:pt x="42563" y="380"/>
                  </a:cubicBezTo>
                  <a:cubicBezTo>
                    <a:pt x="42563" y="385"/>
                    <a:pt x="42563" y="388"/>
                    <a:pt x="42563" y="391"/>
                  </a:cubicBezTo>
                  <a:cubicBezTo>
                    <a:pt x="42547" y="389"/>
                    <a:pt x="42532" y="389"/>
                    <a:pt x="42517" y="389"/>
                  </a:cubicBezTo>
                  <a:lnTo>
                    <a:pt x="42516" y="389"/>
                  </a:lnTo>
                  <a:cubicBezTo>
                    <a:pt x="42517" y="386"/>
                    <a:pt x="42517" y="383"/>
                    <a:pt x="42517" y="379"/>
                  </a:cubicBezTo>
                  <a:close/>
                  <a:moveTo>
                    <a:pt x="37493" y="383"/>
                  </a:moveTo>
                  <a:cubicBezTo>
                    <a:pt x="37509" y="383"/>
                    <a:pt x="37524" y="383"/>
                    <a:pt x="37540" y="385"/>
                  </a:cubicBezTo>
                  <a:cubicBezTo>
                    <a:pt x="37539" y="388"/>
                    <a:pt x="37539" y="391"/>
                    <a:pt x="37539" y="394"/>
                  </a:cubicBezTo>
                  <a:cubicBezTo>
                    <a:pt x="37524" y="394"/>
                    <a:pt x="37508" y="392"/>
                    <a:pt x="37493" y="392"/>
                  </a:cubicBezTo>
                  <a:cubicBezTo>
                    <a:pt x="37493" y="389"/>
                    <a:pt x="37493" y="386"/>
                    <a:pt x="37493" y="383"/>
                  </a:cubicBezTo>
                  <a:close/>
                  <a:moveTo>
                    <a:pt x="44387" y="383"/>
                  </a:moveTo>
                  <a:cubicBezTo>
                    <a:pt x="44396" y="386"/>
                    <a:pt x="44405" y="389"/>
                    <a:pt x="44415" y="392"/>
                  </a:cubicBezTo>
                  <a:cubicBezTo>
                    <a:pt x="44416" y="392"/>
                    <a:pt x="44416" y="392"/>
                    <a:pt x="44416" y="392"/>
                  </a:cubicBezTo>
                  <a:lnTo>
                    <a:pt x="44416" y="392"/>
                  </a:lnTo>
                  <a:cubicBezTo>
                    <a:pt x="44416" y="392"/>
                    <a:pt x="44417" y="392"/>
                    <a:pt x="44417" y="392"/>
                  </a:cubicBezTo>
                  <a:cubicBezTo>
                    <a:pt x="44416" y="395"/>
                    <a:pt x="44413" y="396"/>
                    <a:pt x="44407" y="396"/>
                  </a:cubicBezTo>
                  <a:cubicBezTo>
                    <a:pt x="44397" y="396"/>
                    <a:pt x="44378" y="392"/>
                    <a:pt x="44361" y="388"/>
                  </a:cubicBezTo>
                  <a:cubicBezTo>
                    <a:pt x="44370" y="386"/>
                    <a:pt x="44378" y="384"/>
                    <a:pt x="44387" y="383"/>
                  </a:cubicBezTo>
                  <a:close/>
                  <a:moveTo>
                    <a:pt x="62180" y="370"/>
                  </a:moveTo>
                  <a:cubicBezTo>
                    <a:pt x="62180" y="380"/>
                    <a:pt x="62179" y="389"/>
                    <a:pt x="62179" y="398"/>
                  </a:cubicBezTo>
                  <a:lnTo>
                    <a:pt x="62163" y="398"/>
                  </a:lnTo>
                  <a:cubicBezTo>
                    <a:pt x="62164" y="389"/>
                    <a:pt x="62166" y="379"/>
                    <a:pt x="62166" y="370"/>
                  </a:cubicBezTo>
                  <a:close/>
                  <a:moveTo>
                    <a:pt x="47024" y="376"/>
                  </a:moveTo>
                  <a:lnTo>
                    <a:pt x="47024" y="401"/>
                  </a:lnTo>
                  <a:cubicBezTo>
                    <a:pt x="46999" y="399"/>
                    <a:pt x="46972" y="399"/>
                    <a:pt x="46947" y="398"/>
                  </a:cubicBezTo>
                  <a:cubicBezTo>
                    <a:pt x="46947" y="394"/>
                    <a:pt x="46946" y="389"/>
                    <a:pt x="46946" y="385"/>
                  </a:cubicBezTo>
                  <a:cubicBezTo>
                    <a:pt x="46971" y="382"/>
                    <a:pt x="46997" y="379"/>
                    <a:pt x="47024" y="376"/>
                  </a:cubicBezTo>
                  <a:close/>
                  <a:moveTo>
                    <a:pt x="5963" y="241"/>
                  </a:moveTo>
                  <a:lnTo>
                    <a:pt x="5963" y="241"/>
                  </a:lnTo>
                  <a:cubicBezTo>
                    <a:pt x="5991" y="312"/>
                    <a:pt x="5941" y="358"/>
                    <a:pt x="5900" y="401"/>
                  </a:cubicBezTo>
                  <a:lnTo>
                    <a:pt x="5900" y="401"/>
                  </a:lnTo>
                  <a:cubicBezTo>
                    <a:pt x="5796" y="385"/>
                    <a:pt x="5919" y="332"/>
                    <a:pt x="5963" y="241"/>
                  </a:cubicBezTo>
                  <a:close/>
                  <a:moveTo>
                    <a:pt x="36625" y="377"/>
                  </a:moveTo>
                  <a:lnTo>
                    <a:pt x="36625" y="377"/>
                  </a:lnTo>
                  <a:cubicBezTo>
                    <a:pt x="36666" y="379"/>
                    <a:pt x="36707" y="380"/>
                    <a:pt x="36747" y="382"/>
                  </a:cubicBezTo>
                  <a:cubicBezTo>
                    <a:pt x="36749" y="386"/>
                    <a:pt x="36749" y="391"/>
                    <a:pt x="36749" y="397"/>
                  </a:cubicBezTo>
                  <a:cubicBezTo>
                    <a:pt x="36709" y="398"/>
                    <a:pt x="36668" y="401"/>
                    <a:pt x="36628" y="402"/>
                  </a:cubicBezTo>
                  <a:cubicBezTo>
                    <a:pt x="36626" y="395"/>
                    <a:pt x="36626" y="386"/>
                    <a:pt x="36625" y="377"/>
                  </a:cubicBezTo>
                  <a:close/>
                  <a:moveTo>
                    <a:pt x="42010" y="391"/>
                  </a:moveTo>
                  <a:cubicBezTo>
                    <a:pt x="42024" y="392"/>
                    <a:pt x="42041" y="392"/>
                    <a:pt x="42055" y="392"/>
                  </a:cubicBezTo>
                  <a:cubicBezTo>
                    <a:pt x="42055" y="395"/>
                    <a:pt x="42055" y="399"/>
                    <a:pt x="42054" y="402"/>
                  </a:cubicBezTo>
                  <a:cubicBezTo>
                    <a:pt x="42039" y="402"/>
                    <a:pt x="42024" y="401"/>
                    <a:pt x="42008" y="401"/>
                  </a:cubicBezTo>
                  <a:cubicBezTo>
                    <a:pt x="42008" y="398"/>
                    <a:pt x="42010" y="395"/>
                    <a:pt x="42010" y="391"/>
                  </a:cubicBezTo>
                  <a:close/>
                  <a:moveTo>
                    <a:pt x="33616" y="363"/>
                  </a:moveTo>
                  <a:cubicBezTo>
                    <a:pt x="33615" y="379"/>
                    <a:pt x="33613" y="395"/>
                    <a:pt x="33612" y="410"/>
                  </a:cubicBezTo>
                  <a:cubicBezTo>
                    <a:pt x="33605" y="411"/>
                    <a:pt x="33597" y="411"/>
                    <a:pt x="33590" y="411"/>
                  </a:cubicBezTo>
                  <a:cubicBezTo>
                    <a:pt x="33585" y="395"/>
                    <a:pt x="33581" y="379"/>
                    <a:pt x="33577" y="363"/>
                  </a:cubicBezTo>
                  <a:close/>
                  <a:moveTo>
                    <a:pt x="63724" y="397"/>
                  </a:moveTo>
                  <a:cubicBezTo>
                    <a:pt x="63749" y="398"/>
                    <a:pt x="63775" y="398"/>
                    <a:pt x="63800" y="399"/>
                  </a:cubicBezTo>
                  <a:cubicBezTo>
                    <a:pt x="63800" y="404"/>
                    <a:pt x="63802" y="408"/>
                    <a:pt x="63802" y="413"/>
                  </a:cubicBezTo>
                  <a:cubicBezTo>
                    <a:pt x="63777" y="416"/>
                    <a:pt x="63750" y="419"/>
                    <a:pt x="63724" y="422"/>
                  </a:cubicBezTo>
                  <a:cubicBezTo>
                    <a:pt x="63724" y="413"/>
                    <a:pt x="63724" y="405"/>
                    <a:pt x="63724" y="397"/>
                  </a:cubicBezTo>
                  <a:close/>
                  <a:moveTo>
                    <a:pt x="62947" y="395"/>
                  </a:moveTo>
                  <a:cubicBezTo>
                    <a:pt x="62951" y="397"/>
                    <a:pt x="62957" y="397"/>
                    <a:pt x="62962" y="397"/>
                  </a:cubicBezTo>
                  <a:cubicBezTo>
                    <a:pt x="62962" y="405"/>
                    <a:pt x="62960" y="416"/>
                    <a:pt x="62960" y="424"/>
                  </a:cubicBezTo>
                  <a:lnTo>
                    <a:pt x="62944" y="424"/>
                  </a:lnTo>
                  <a:cubicBezTo>
                    <a:pt x="62945" y="414"/>
                    <a:pt x="62945" y="405"/>
                    <a:pt x="62947" y="395"/>
                  </a:cubicBezTo>
                  <a:close/>
                  <a:moveTo>
                    <a:pt x="3388" y="355"/>
                  </a:moveTo>
                  <a:cubicBezTo>
                    <a:pt x="3424" y="355"/>
                    <a:pt x="3455" y="357"/>
                    <a:pt x="3463" y="357"/>
                  </a:cubicBezTo>
                  <a:cubicBezTo>
                    <a:pt x="3450" y="372"/>
                    <a:pt x="3434" y="391"/>
                    <a:pt x="3402" y="427"/>
                  </a:cubicBezTo>
                  <a:cubicBezTo>
                    <a:pt x="3394" y="388"/>
                    <a:pt x="3391" y="374"/>
                    <a:pt x="3388" y="355"/>
                  </a:cubicBezTo>
                  <a:close/>
                  <a:moveTo>
                    <a:pt x="16290" y="417"/>
                  </a:moveTo>
                  <a:cubicBezTo>
                    <a:pt x="16306" y="419"/>
                    <a:pt x="16321" y="419"/>
                    <a:pt x="16337" y="419"/>
                  </a:cubicBezTo>
                  <a:cubicBezTo>
                    <a:pt x="16337" y="423"/>
                    <a:pt x="16335" y="426"/>
                    <a:pt x="16335" y="429"/>
                  </a:cubicBezTo>
                  <a:cubicBezTo>
                    <a:pt x="16321" y="429"/>
                    <a:pt x="16304" y="427"/>
                    <a:pt x="16290" y="427"/>
                  </a:cubicBezTo>
                  <a:cubicBezTo>
                    <a:pt x="16290" y="424"/>
                    <a:pt x="16290" y="422"/>
                    <a:pt x="16290" y="417"/>
                  </a:cubicBezTo>
                  <a:close/>
                  <a:moveTo>
                    <a:pt x="38383" y="402"/>
                  </a:moveTo>
                  <a:cubicBezTo>
                    <a:pt x="38388" y="404"/>
                    <a:pt x="38393" y="404"/>
                    <a:pt x="38398" y="404"/>
                  </a:cubicBezTo>
                  <a:cubicBezTo>
                    <a:pt x="38398" y="413"/>
                    <a:pt x="38396" y="423"/>
                    <a:pt x="38396" y="432"/>
                  </a:cubicBezTo>
                  <a:lnTo>
                    <a:pt x="38380" y="432"/>
                  </a:lnTo>
                  <a:cubicBezTo>
                    <a:pt x="38382" y="422"/>
                    <a:pt x="38382" y="413"/>
                    <a:pt x="38383" y="402"/>
                  </a:cubicBezTo>
                  <a:close/>
                  <a:moveTo>
                    <a:pt x="5958" y="438"/>
                  </a:moveTo>
                  <a:cubicBezTo>
                    <a:pt x="5968" y="438"/>
                    <a:pt x="5963" y="449"/>
                    <a:pt x="5964" y="459"/>
                  </a:cubicBezTo>
                  <a:lnTo>
                    <a:pt x="5964" y="459"/>
                  </a:lnTo>
                  <a:cubicBezTo>
                    <a:pt x="5946" y="457"/>
                    <a:pt x="5936" y="452"/>
                    <a:pt x="5930" y="447"/>
                  </a:cubicBezTo>
                  <a:lnTo>
                    <a:pt x="5930" y="447"/>
                  </a:lnTo>
                  <a:cubicBezTo>
                    <a:pt x="5944" y="440"/>
                    <a:pt x="5953" y="438"/>
                    <a:pt x="5958" y="438"/>
                  </a:cubicBezTo>
                  <a:close/>
                  <a:moveTo>
                    <a:pt x="37734" y="438"/>
                  </a:moveTo>
                  <a:cubicBezTo>
                    <a:pt x="37740" y="439"/>
                    <a:pt x="37745" y="439"/>
                    <a:pt x="37749" y="439"/>
                  </a:cubicBezTo>
                  <a:cubicBezTo>
                    <a:pt x="37749" y="448"/>
                    <a:pt x="37748" y="458"/>
                    <a:pt x="37748" y="467"/>
                  </a:cubicBezTo>
                  <a:lnTo>
                    <a:pt x="37731" y="467"/>
                  </a:lnTo>
                  <a:cubicBezTo>
                    <a:pt x="37733" y="457"/>
                    <a:pt x="37733" y="448"/>
                    <a:pt x="37734" y="438"/>
                  </a:cubicBezTo>
                  <a:close/>
                  <a:moveTo>
                    <a:pt x="41532" y="450"/>
                  </a:moveTo>
                  <a:cubicBezTo>
                    <a:pt x="41533" y="458"/>
                    <a:pt x="41533" y="466"/>
                    <a:pt x="41535" y="475"/>
                  </a:cubicBezTo>
                  <a:cubicBezTo>
                    <a:pt x="41510" y="473"/>
                    <a:pt x="41483" y="473"/>
                    <a:pt x="41458" y="472"/>
                  </a:cubicBezTo>
                  <a:cubicBezTo>
                    <a:pt x="41457" y="467"/>
                    <a:pt x="41457" y="463"/>
                    <a:pt x="41455" y="458"/>
                  </a:cubicBezTo>
                  <a:cubicBezTo>
                    <a:pt x="41480" y="455"/>
                    <a:pt x="41507" y="452"/>
                    <a:pt x="41532" y="450"/>
                  </a:cubicBezTo>
                  <a:close/>
                  <a:moveTo>
                    <a:pt x="40561" y="447"/>
                  </a:moveTo>
                  <a:cubicBezTo>
                    <a:pt x="40559" y="457"/>
                    <a:pt x="40559" y="466"/>
                    <a:pt x="40558" y="476"/>
                  </a:cubicBezTo>
                  <a:cubicBezTo>
                    <a:pt x="40553" y="476"/>
                    <a:pt x="40547" y="475"/>
                    <a:pt x="40543" y="475"/>
                  </a:cubicBezTo>
                  <a:cubicBezTo>
                    <a:pt x="40543" y="466"/>
                    <a:pt x="40544" y="457"/>
                    <a:pt x="40546" y="447"/>
                  </a:cubicBezTo>
                  <a:close/>
                  <a:moveTo>
                    <a:pt x="1539" y="467"/>
                  </a:moveTo>
                  <a:cubicBezTo>
                    <a:pt x="1555" y="467"/>
                    <a:pt x="1570" y="467"/>
                    <a:pt x="1585" y="469"/>
                  </a:cubicBezTo>
                  <a:cubicBezTo>
                    <a:pt x="1585" y="472"/>
                    <a:pt x="1585" y="475"/>
                    <a:pt x="1585" y="477"/>
                  </a:cubicBezTo>
                  <a:cubicBezTo>
                    <a:pt x="1569" y="477"/>
                    <a:pt x="1554" y="477"/>
                    <a:pt x="1538" y="476"/>
                  </a:cubicBezTo>
                  <a:cubicBezTo>
                    <a:pt x="1539" y="473"/>
                    <a:pt x="1539" y="470"/>
                    <a:pt x="1539" y="467"/>
                  </a:cubicBezTo>
                  <a:close/>
                  <a:moveTo>
                    <a:pt x="36366" y="450"/>
                  </a:moveTo>
                  <a:cubicBezTo>
                    <a:pt x="36366" y="460"/>
                    <a:pt x="36365" y="469"/>
                    <a:pt x="36365" y="477"/>
                  </a:cubicBezTo>
                  <a:lnTo>
                    <a:pt x="36348" y="477"/>
                  </a:lnTo>
                  <a:cubicBezTo>
                    <a:pt x="36350" y="469"/>
                    <a:pt x="36350" y="458"/>
                    <a:pt x="36351" y="450"/>
                  </a:cubicBezTo>
                  <a:close/>
                  <a:moveTo>
                    <a:pt x="4255" y="374"/>
                  </a:moveTo>
                  <a:cubicBezTo>
                    <a:pt x="4252" y="405"/>
                    <a:pt x="4249" y="433"/>
                    <a:pt x="4246" y="479"/>
                  </a:cubicBezTo>
                  <a:cubicBezTo>
                    <a:pt x="4217" y="436"/>
                    <a:pt x="4199" y="410"/>
                    <a:pt x="4178" y="380"/>
                  </a:cubicBezTo>
                  <a:cubicBezTo>
                    <a:pt x="4202" y="377"/>
                    <a:pt x="4223" y="376"/>
                    <a:pt x="4255" y="374"/>
                  </a:cubicBezTo>
                  <a:close/>
                  <a:moveTo>
                    <a:pt x="32225" y="424"/>
                  </a:moveTo>
                  <a:lnTo>
                    <a:pt x="32220" y="482"/>
                  </a:lnTo>
                  <a:cubicBezTo>
                    <a:pt x="32213" y="482"/>
                    <a:pt x="32205" y="482"/>
                    <a:pt x="32197" y="480"/>
                  </a:cubicBezTo>
                  <a:cubicBezTo>
                    <a:pt x="32198" y="463"/>
                    <a:pt x="32200" y="444"/>
                    <a:pt x="32201" y="424"/>
                  </a:cubicBezTo>
                  <a:close/>
                  <a:moveTo>
                    <a:pt x="2507" y="467"/>
                  </a:moveTo>
                  <a:cubicBezTo>
                    <a:pt x="2538" y="469"/>
                    <a:pt x="2569" y="470"/>
                    <a:pt x="2598" y="472"/>
                  </a:cubicBezTo>
                  <a:cubicBezTo>
                    <a:pt x="2598" y="476"/>
                    <a:pt x="2598" y="480"/>
                    <a:pt x="2598" y="485"/>
                  </a:cubicBezTo>
                  <a:cubicBezTo>
                    <a:pt x="2567" y="485"/>
                    <a:pt x="2537" y="483"/>
                    <a:pt x="2506" y="482"/>
                  </a:cubicBezTo>
                  <a:cubicBezTo>
                    <a:pt x="2506" y="477"/>
                    <a:pt x="2507" y="473"/>
                    <a:pt x="2507" y="467"/>
                  </a:cubicBezTo>
                  <a:close/>
                  <a:moveTo>
                    <a:pt x="40205" y="473"/>
                  </a:moveTo>
                  <a:cubicBezTo>
                    <a:pt x="40219" y="473"/>
                    <a:pt x="40235" y="475"/>
                    <a:pt x="40252" y="475"/>
                  </a:cubicBezTo>
                  <a:cubicBezTo>
                    <a:pt x="40252" y="477"/>
                    <a:pt x="40250" y="480"/>
                    <a:pt x="40250" y="485"/>
                  </a:cubicBezTo>
                  <a:cubicBezTo>
                    <a:pt x="40235" y="483"/>
                    <a:pt x="40219" y="483"/>
                    <a:pt x="40205" y="483"/>
                  </a:cubicBezTo>
                  <a:cubicBezTo>
                    <a:pt x="40205" y="480"/>
                    <a:pt x="40205" y="476"/>
                    <a:pt x="40205" y="473"/>
                  </a:cubicBezTo>
                  <a:close/>
                  <a:moveTo>
                    <a:pt x="46827" y="457"/>
                  </a:moveTo>
                  <a:cubicBezTo>
                    <a:pt x="46827" y="466"/>
                    <a:pt x="46825" y="476"/>
                    <a:pt x="46825" y="485"/>
                  </a:cubicBezTo>
                  <a:lnTo>
                    <a:pt x="46809" y="485"/>
                  </a:lnTo>
                  <a:cubicBezTo>
                    <a:pt x="46810" y="475"/>
                    <a:pt x="46810" y="466"/>
                    <a:pt x="46812" y="457"/>
                  </a:cubicBezTo>
                  <a:close/>
                  <a:moveTo>
                    <a:pt x="36803" y="355"/>
                  </a:moveTo>
                  <a:lnTo>
                    <a:pt x="36803" y="355"/>
                  </a:lnTo>
                  <a:cubicBezTo>
                    <a:pt x="36844" y="357"/>
                    <a:pt x="36881" y="358"/>
                    <a:pt x="36927" y="360"/>
                  </a:cubicBezTo>
                  <a:lnTo>
                    <a:pt x="36928" y="360"/>
                  </a:lnTo>
                  <a:cubicBezTo>
                    <a:pt x="36931" y="369"/>
                    <a:pt x="36938" y="386"/>
                    <a:pt x="36946" y="402"/>
                  </a:cubicBezTo>
                  <a:cubicBezTo>
                    <a:pt x="36971" y="410"/>
                    <a:pt x="36997" y="417"/>
                    <a:pt x="37021" y="424"/>
                  </a:cubicBezTo>
                  <a:cubicBezTo>
                    <a:pt x="37002" y="447"/>
                    <a:pt x="36983" y="469"/>
                    <a:pt x="36963" y="491"/>
                  </a:cubicBezTo>
                  <a:cubicBezTo>
                    <a:pt x="36912" y="448"/>
                    <a:pt x="36862" y="405"/>
                    <a:pt x="36803" y="355"/>
                  </a:cubicBezTo>
                  <a:close/>
                  <a:moveTo>
                    <a:pt x="32831" y="483"/>
                  </a:moveTo>
                  <a:cubicBezTo>
                    <a:pt x="32845" y="485"/>
                    <a:pt x="32860" y="485"/>
                    <a:pt x="32876" y="485"/>
                  </a:cubicBezTo>
                  <a:cubicBezTo>
                    <a:pt x="32876" y="488"/>
                    <a:pt x="32876" y="492"/>
                    <a:pt x="32876" y="495"/>
                  </a:cubicBezTo>
                  <a:cubicBezTo>
                    <a:pt x="32860" y="494"/>
                    <a:pt x="32844" y="494"/>
                    <a:pt x="32829" y="494"/>
                  </a:cubicBezTo>
                  <a:cubicBezTo>
                    <a:pt x="32829" y="491"/>
                    <a:pt x="32831" y="486"/>
                    <a:pt x="32831" y="483"/>
                  </a:cubicBezTo>
                  <a:close/>
                  <a:moveTo>
                    <a:pt x="37845" y="470"/>
                  </a:moveTo>
                  <a:cubicBezTo>
                    <a:pt x="37842" y="484"/>
                    <a:pt x="37834" y="490"/>
                    <a:pt x="37826" y="497"/>
                  </a:cubicBezTo>
                  <a:cubicBezTo>
                    <a:pt x="37821" y="492"/>
                    <a:pt x="37815" y="489"/>
                    <a:pt x="37811" y="486"/>
                  </a:cubicBezTo>
                  <a:cubicBezTo>
                    <a:pt x="37822" y="481"/>
                    <a:pt x="37834" y="476"/>
                    <a:pt x="37845" y="470"/>
                  </a:cubicBezTo>
                  <a:close/>
                  <a:moveTo>
                    <a:pt x="63660" y="405"/>
                  </a:moveTo>
                  <a:cubicBezTo>
                    <a:pt x="63657" y="450"/>
                    <a:pt x="63654" y="475"/>
                    <a:pt x="63652" y="507"/>
                  </a:cubicBezTo>
                  <a:cubicBezTo>
                    <a:pt x="63616" y="501"/>
                    <a:pt x="63593" y="497"/>
                    <a:pt x="63547" y="489"/>
                  </a:cubicBezTo>
                  <a:cubicBezTo>
                    <a:pt x="63587" y="460"/>
                    <a:pt x="63615" y="439"/>
                    <a:pt x="63660" y="405"/>
                  </a:cubicBezTo>
                  <a:close/>
                  <a:moveTo>
                    <a:pt x="38498" y="502"/>
                  </a:moveTo>
                  <a:cubicBezTo>
                    <a:pt x="38513" y="502"/>
                    <a:pt x="38529" y="502"/>
                    <a:pt x="38544" y="504"/>
                  </a:cubicBezTo>
                  <a:cubicBezTo>
                    <a:pt x="38542" y="507"/>
                    <a:pt x="38542" y="510"/>
                    <a:pt x="38542" y="513"/>
                  </a:cubicBezTo>
                  <a:cubicBezTo>
                    <a:pt x="38527" y="513"/>
                    <a:pt x="38511" y="511"/>
                    <a:pt x="38496" y="511"/>
                  </a:cubicBezTo>
                  <a:cubicBezTo>
                    <a:pt x="38496" y="508"/>
                    <a:pt x="38496" y="505"/>
                    <a:pt x="38498" y="502"/>
                  </a:cubicBezTo>
                  <a:close/>
                  <a:moveTo>
                    <a:pt x="37940" y="441"/>
                  </a:moveTo>
                  <a:lnTo>
                    <a:pt x="37940" y="442"/>
                  </a:lnTo>
                  <a:cubicBezTo>
                    <a:pt x="37942" y="463"/>
                    <a:pt x="37943" y="477"/>
                    <a:pt x="37948" y="517"/>
                  </a:cubicBezTo>
                  <a:cubicBezTo>
                    <a:pt x="37911" y="494"/>
                    <a:pt x="37889" y="480"/>
                    <a:pt x="37866" y="465"/>
                  </a:cubicBezTo>
                  <a:lnTo>
                    <a:pt x="37866" y="465"/>
                  </a:lnTo>
                  <a:cubicBezTo>
                    <a:pt x="37884" y="447"/>
                    <a:pt x="37908" y="445"/>
                    <a:pt x="37940" y="441"/>
                  </a:cubicBezTo>
                  <a:close/>
                  <a:moveTo>
                    <a:pt x="5965" y="463"/>
                  </a:moveTo>
                  <a:cubicBezTo>
                    <a:pt x="6001" y="482"/>
                    <a:pt x="6001" y="500"/>
                    <a:pt x="6003" y="517"/>
                  </a:cubicBezTo>
                  <a:cubicBezTo>
                    <a:pt x="5993" y="519"/>
                    <a:pt x="5982" y="519"/>
                    <a:pt x="5973" y="519"/>
                  </a:cubicBezTo>
                  <a:cubicBezTo>
                    <a:pt x="5967" y="501"/>
                    <a:pt x="5965" y="482"/>
                    <a:pt x="5960" y="463"/>
                  </a:cubicBezTo>
                  <a:close/>
                  <a:moveTo>
                    <a:pt x="62569" y="467"/>
                  </a:moveTo>
                  <a:cubicBezTo>
                    <a:pt x="62576" y="467"/>
                    <a:pt x="62583" y="469"/>
                    <a:pt x="62591" y="469"/>
                  </a:cubicBezTo>
                  <a:cubicBezTo>
                    <a:pt x="62589" y="486"/>
                    <a:pt x="62588" y="505"/>
                    <a:pt x="62586" y="525"/>
                  </a:cubicBezTo>
                  <a:lnTo>
                    <a:pt x="62564" y="525"/>
                  </a:lnTo>
                  <a:cubicBezTo>
                    <a:pt x="62566" y="505"/>
                    <a:pt x="62567" y="486"/>
                    <a:pt x="62569" y="467"/>
                  </a:cubicBezTo>
                  <a:close/>
                  <a:moveTo>
                    <a:pt x="48312" y="516"/>
                  </a:moveTo>
                  <a:cubicBezTo>
                    <a:pt x="48327" y="516"/>
                    <a:pt x="48343" y="517"/>
                    <a:pt x="48358" y="517"/>
                  </a:cubicBezTo>
                  <a:cubicBezTo>
                    <a:pt x="48358" y="520"/>
                    <a:pt x="48358" y="523"/>
                    <a:pt x="48358" y="526"/>
                  </a:cubicBezTo>
                  <a:lnTo>
                    <a:pt x="48311" y="526"/>
                  </a:lnTo>
                  <a:cubicBezTo>
                    <a:pt x="48311" y="522"/>
                    <a:pt x="48312" y="519"/>
                    <a:pt x="48312" y="516"/>
                  </a:cubicBezTo>
                  <a:close/>
                  <a:moveTo>
                    <a:pt x="796" y="527"/>
                  </a:moveTo>
                  <a:cubicBezTo>
                    <a:pt x="812" y="527"/>
                    <a:pt x="827" y="529"/>
                    <a:pt x="842" y="529"/>
                  </a:cubicBezTo>
                  <a:cubicBezTo>
                    <a:pt x="842" y="532"/>
                    <a:pt x="842" y="535"/>
                    <a:pt x="842" y="538"/>
                  </a:cubicBezTo>
                  <a:cubicBezTo>
                    <a:pt x="827" y="538"/>
                    <a:pt x="811" y="538"/>
                    <a:pt x="796" y="536"/>
                  </a:cubicBezTo>
                  <a:cubicBezTo>
                    <a:pt x="796" y="533"/>
                    <a:pt x="796" y="530"/>
                    <a:pt x="796" y="527"/>
                  </a:cubicBezTo>
                  <a:close/>
                  <a:moveTo>
                    <a:pt x="42052" y="530"/>
                  </a:moveTo>
                  <a:cubicBezTo>
                    <a:pt x="42077" y="530"/>
                    <a:pt x="42102" y="532"/>
                    <a:pt x="42127" y="532"/>
                  </a:cubicBezTo>
                  <a:lnTo>
                    <a:pt x="42129" y="532"/>
                  </a:lnTo>
                  <a:cubicBezTo>
                    <a:pt x="42129" y="536"/>
                    <a:pt x="42129" y="542"/>
                    <a:pt x="42130" y="547"/>
                  </a:cubicBezTo>
                  <a:cubicBezTo>
                    <a:pt x="42104" y="550"/>
                    <a:pt x="42079" y="551"/>
                    <a:pt x="42052" y="554"/>
                  </a:cubicBezTo>
                  <a:cubicBezTo>
                    <a:pt x="42052" y="547"/>
                    <a:pt x="42052" y="538"/>
                    <a:pt x="42052" y="530"/>
                  </a:cubicBezTo>
                  <a:close/>
                  <a:moveTo>
                    <a:pt x="39632" y="530"/>
                  </a:moveTo>
                  <a:cubicBezTo>
                    <a:pt x="39631" y="539"/>
                    <a:pt x="39629" y="550"/>
                    <a:pt x="39629" y="558"/>
                  </a:cubicBezTo>
                  <a:lnTo>
                    <a:pt x="39613" y="558"/>
                  </a:lnTo>
                  <a:cubicBezTo>
                    <a:pt x="39615" y="550"/>
                    <a:pt x="39616" y="539"/>
                    <a:pt x="39616" y="530"/>
                  </a:cubicBezTo>
                  <a:close/>
                  <a:moveTo>
                    <a:pt x="1532" y="552"/>
                  </a:moveTo>
                  <a:cubicBezTo>
                    <a:pt x="1546" y="552"/>
                    <a:pt x="1563" y="552"/>
                    <a:pt x="1577" y="554"/>
                  </a:cubicBezTo>
                  <a:cubicBezTo>
                    <a:pt x="1577" y="557"/>
                    <a:pt x="1577" y="560"/>
                    <a:pt x="1577" y="563"/>
                  </a:cubicBezTo>
                  <a:cubicBezTo>
                    <a:pt x="1561" y="563"/>
                    <a:pt x="1546" y="561"/>
                    <a:pt x="1532" y="561"/>
                  </a:cubicBezTo>
                  <a:cubicBezTo>
                    <a:pt x="1532" y="558"/>
                    <a:pt x="1532" y="555"/>
                    <a:pt x="1532" y="552"/>
                  </a:cubicBezTo>
                  <a:close/>
                  <a:moveTo>
                    <a:pt x="3135" y="516"/>
                  </a:moveTo>
                  <a:lnTo>
                    <a:pt x="3135" y="516"/>
                  </a:lnTo>
                  <a:cubicBezTo>
                    <a:pt x="3148" y="542"/>
                    <a:pt x="3153" y="564"/>
                    <a:pt x="3116" y="564"/>
                  </a:cubicBezTo>
                  <a:cubicBezTo>
                    <a:pt x="3099" y="564"/>
                    <a:pt x="3075" y="560"/>
                    <a:pt x="3038" y="550"/>
                  </a:cubicBezTo>
                  <a:cubicBezTo>
                    <a:pt x="3077" y="536"/>
                    <a:pt x="3104" y="526"/>
                    <a:pt x="3135" y="516"/>
                  </a:cubicBezTo>
                  <a:close/>
                  <a:moveTo>
                    <a:pt x="1623" y="555"/>
                  </a:moveTo>
                  <a:cubicBezTo>
                    <a:pt x="1639" y="555"/>
                    <a:pt x="1654" y="557"/>
                    <a:pt x="1670" y="557"/>
                  </a:cubicBezTo>
                  <a:cubicBezTo>
                    <a:pt x="1669" y="560"/>
                    <a:pt x="1669" y="563"/>
                    <a:pt x="1669" y="566"/>
                  </a:cubicBezTo>
                  <a:cubicBezTo>
                    <a:pt x="1654" y="566"/>
                    <a:pt x="1638" y="566"/>
                    <a:pt x="1623" y="564"/>
                  </a:cubicBezTo>
                  <a:cubicBezTo>
                    <a:pt x="1623" y="561"/>
                    <a:pt x="1623" y="558"/>
                    <a:pt x="1623" y="555"/>
                  </a:cubicBezTo>
                  <a:close/>
                  <a:moveTo>
                    <a:pt x="42397" y="536"/>
                  </a:moveTo>
                  <a:cubicBezTo>
                    <a:pt x="42395" y="547"/>
                    <a:pt x="42394" y="555"/>
                    <a:pt x="42394" y="566"/>
                  </a:cubicBezTo>
                  <a:lnTo>
                    <a:pt x="42378" y="566"/>
                  </a:lnTo>
                  <a:cubicBezTo>
                    <a:pt x="42379" y="555"/>
                    <a:pt x="42380" y="547"/>
                    <a:pt x="42380" y="536"/>
                  </a:cubicBezTo>
                  <a:close/>
                  <a:moveTo>
                    <a:pt x="43502" y="545"/>
                  </a:moveTo>
                  <a:cubicBezTo>
                    <a:pt x="43500" y="555"/>
                    <a:pt x="43500" y="564"/>
                    <a:pt x="43499" y="575"/>
                  </a:cubicBezTo>
                  <a:lnTo>
                    <a:pt x="43499" y="573"/>
                  </a:lnTo>
                  <a:lnTo>
                    <a:pt x="43484" y="573"/>
                  </a:lnTo>
                  <a:cubicBezTo>
                    <a:pt x="43484" y="564"/>
                    <a:pt x="43485" y="554"/>
                    <a:pt x="43485" y="545"/>
                  </a:cubicBezTo>
                  <a:close/>
                  <a:moveTo>
                    <a:pt x="37801" y="561"/>
                  </a:moveTo>
                  <a:cubicBezTo>
                    <a:pt x="37831" y="563"/>
                    <a:pt x="37862" y="563"/>
                    <a:pt x="37893" y="564"/>
                  </a:cubicBezTo>
                  <a:cubicBezTo>
                    <a:pt x="37892" y="569"/>
                    <a:pt x="37892" y="575"/>
                    <a:pt x="37892" y="579"/>
                  </a:cubicBezTo>
                  <a:cubicBezTo>
                    <a:pt x="37861" y="577"/>
                    <a:pt x="37830" y="576"/>
                    <a:pt x="37799" y="576"/>
                  </a:cubicBezTo>
                  <a:cubicBezTo>
                    <a:pt x="37801" y="570"/>
                    <a:pt x="37801" y="566"/>
                    <a:pt x="37801" y="561"/>
                  </a:cubicBezTo>
                  <a:close/>
                  <a:moveTo>
                    <a:pt x="58446" y="569"/>
                  </a:moveTo>
                  <a:cubicBezTo>
                    <a:pt x="58461" y="569"/>
                    <a:pt x="58477" y="570"/>
                    <a:pt x="58492" y="570"/>
                  </a:cubicBezTo>
                  <a:cubicBezTo>
                    <a:pt x="58492" y="573"/>
                    <a:pt x="58492" y="576"/>
                    <a:pt x="58492" y="579"/>
                  </a:cubicBezTo>
                  <a:cubicBezTo>
                    <a:pt x="58476" y="579"/>
                    <a:pt x="58461" y="579"/>
                    <a:pt x="58445" y="577"/>
                  </a:cubicBezTo>
                  <a:cubicBezTo>
                    <a:pt x="58446" y="575"/>
                    <a:pt x="58446" y="572"/>
                    <a:pt x="58446" y="569"/>
                  </a:cubicBezTo>
                  <a:close/>
                  <a:moveTo>
                    <a:pt x="59154" y="554"/>
                  </a:moveTo>
                  <a:cubicBezTo>
                    <a:pt x="59160" y="554"/>
                    <a:pt x="59164" y="555"/>
                    <a:pt x="59170" y="555"/>
                  </a:cubicBezTo>
                  <a:cubicBezTo>
                    <a:pt x="59169" y="564"/>
                    <a:pt x="59169" y="573"/>
                    <a:pt x="59167" y="583"/>
                  </a:cubicBezTo>
                  <a:lnTo>
                    <a:pt x="59151" y="583"/>
                  </a:lnTo>
                  <a:cubicBezTo>
                    <a:pt x="59153" y="573"/>
                    <a:pt x="59153" y="564"/>
                    <a:pt x="59154" y="554"/>
                  </a:cubicBezTo>
                  <a:close/>
                  <a:moveTo>
                    <a:pt x="4111" y="561"/>
                  </a:moveTo>
                  <a:cubicBezTo>
                    <a:pt x="4121" y="579"/>
                    <a:pt x="4113" y="590"/>
                    <a:pt x="4084" y="590"/>
                  </a:cubicBezTo>
                  <a:cubicBezTo>
                    <a:pt x="4067" y="590"/>
                    <a:pt x="4044" y="586"/>
                    <a:pt x="4012" y="579"/>
                  </a:cubicBezTo>
                  <a:cubicBezTo>
                    <a:pt x="4048" y="573"/>
                    <a:pt x="4081" y="567"/>
                    <a:pt x="4111" y="561"/>
                  </a:cubicBezTo>
                  <a:close/>
                  <a:moveTo>
                    <a:pt x="35492" y="536"/>
                  </a:moveTo>
                  <a:lnTo>
                    <a:pt x="35492" y="536"/>
                  </a:lnTo>
                  <a:cubicBezTo>
                    <a:pt x="35535" y="538"/>
                    <a:pt x="35554" y="539"/>
                    <a:pt x="35569" y="539"/>
                  </a:cubicBezTo>
                  <a:cubicBezTo>
                    <a:pt x="35551" y="554"/>
                    <a:pt x="35530" y="570"/>
                    <a:pt x="35504" y="592"/>
                  </a:cubicBezTo>
                  <a:cubicBezTo>
                    <a:pt x="35501" y="575"/>
                    <a:pt x="35498" y="561"/>
                    <a:pt x="35492" y="536"/>
                  </a:cubicBezTo>
                  <a:close/>
                  <a:moveTo>
                    <a:pt x="38062" y="563"/>
                  </a:moveTo>
                  <a:cubicBezTo>
                    <a:pt x="38061" y="573"/>
                    <a:pt x="38061" y="582"/>
                    <a:pt x="38059" y="592"/>
                  </a:cubicBezTo>
                  <a:cubicBezTo>
                    <a:pt x="38055" y="592"/>
                    <a:pt x="38049" y="592"/>
                    <a:pt x="38043" y="591"/>
                  </a:cubicBezTo>
                  <a:cubicBezTo>
                    <a:pt x="38045" y="582"/>
                    <a:pt x="38046" y="573"/>
                    <a:pt x="38046" y="563"/>
                  </a:cubicBezTo>
                  <a:close/>
                  <a:moveTo>
                    <a:pt x="18853" y="554"/>
                  </a:moveTo>
                  <a:cubicBezTo>
                    <a:pt x="18851" y="570"/>
                    <a:pt x="18850" y="585"/>
                    <a:pt x="18848" y="601"/>
                  </a:cubicBezTo>
                  <a:cubicBezTo>
                    <a:pt x="18841" y="601"/>
                    <a:pt x="18833" y="603"/>
                    <a:pt x="18826" y="603"/>
                  </a:cubicBezTo>
                  <a:cubicBezTo>
                    <a:pt x="18822" y="586"/>
                    <a:pt x="18817" y="572"/>
                    <a:pt x="18811" y="555"/>
                  </a:cubicBezTo>
                  <a:cubicBezTo>
                    <a:pt x="18826" y="555"/>
                    <a:pt x="18839" y="554"/>
                    <a:pt x="18853" y="554"/>
                  </a:cubicBezTo>
                  <a:close/>
                  <a:moveTo>
                    <a:pt x="40227" y="579"/>
                  </a:moveTo>
                  <a:cubicBezTo>
                    <a:pt x="40225" y="588"/>
                    <a:pt x="40225" y="598"/>
                    <a:pt x="40224" y="607"/>
                  </a:cubicBezTo>
                  <a:lnTo>
                    <a:pt x="40209" y="607"/>
                  </a:lnTo>
                  <a:cubicBezTo>
                    <a:pt x="40209" y="597"/>
                    <a:pt x="40210" y="588"/>
                    <a:pt x="40210" y="579"/>
                  </a:cubicBezTo>
                  <a:close/>
                  <a:moveTo>
                    <a:pt x="37428" y="608"/>
                  </a:moveTo>
                  <a:cubicBezTo>
                    <a:pt x="37443" y="610"/>
                    <a:pt x="37458" y="610"/>
                    <a:pt x="37474" y="610"/>
                  </a:cubicBezTo>
                  <a:cubicBezTo>
                    <a:pt x="37474" y="613"/>
                    <a:pt x="37474" y="616"/>
                    <a:pt x="37472" y="620"/>
                  </a:cubicBezTo>
                  <a:cubicBezTo>
                    <a:pt x="37458" y="619"/>
                    <a:pt x="37442" y="619"/>
                    <a:pt x="37427" y="619"/>
                  </a:cubicBezTo>
                  <a:cubicBezTo>
                    <a:pt x="37427" y="616"/>
                    <a:pt x="37427" y="611"/>
                    <a:pt x="37428" y="608"/>
                  </a:cubicBezTo>
                  <a:close/>
                  <a:moveTo>
                    <a:pt x="63057" y="536"/>
                  </a:moveTo>
                  <a:cubicBezTo>
                    <a:pt x="63028" y="570"/>
                    <a:pt x="63006" y="598"/>
                    <a:pt x="62985" y="625"/>
                  </a:cubicBezTo>
                  <a:cubicBezTo>
                    <a:pt x="62978" y="620"/>
                    <a:pt x="62970" y="617"/>
                    <a:pt x="62963" y="613"/>
                  </a:cubicBezTo>
                  <a:cubicBezTo>
                    <a:pt x="62964" y="592"/>
                    <a:pt x="62966" y="570"/>
                    <a:pt x="62969" y="544"/>
                  </a:cubicBezTo>
                  <a:cubicBezTo>
                    <a:pt x="62991" y="542"/>
                    <a:pt x="63012" y="541"/>
                    <a:pt x="63057" y="536"/>
                  </a:cubicBezTo>
                  <a:close/>
                  <a:moveTo>
                    <a:pt x="38661" y="610"/>
                  </a:moveTo>
                  <a:cubicBezTo>
                    <a:pt x="38661" y="619"/>
                    <a:pt x="38661" y="626"/>
                    <a:pt x="38663" y="635"/>
                  </a:cubicBezTo>
                  <a:cubicBezTo>
                    <a:pt x="38636" y="633"/>
                    <a:pt x="38611" y="633"/>
                    <a:pt x="38586" y="632"/>
                  </a:cubicBezTo>
                  <a:cubicBezTo>
                    <a:pt x="38585" y="628"/>
                    <a:pt x="38585" y="623"/>
                    <a:pt x="38583" y="619"/>
                  </a:cubicBezTo>
                  <a:cubicBezTo>
                    <a:pt x="38610" y="616"/>
                    <a:pt x="38635" y="613"/>
                    <a:pt x="38661" y="610"/>
                  </a:cubicBezTo>
                  <a:close/>
                  <a:moveTo>
                    <a:pt x="62864" y="630"/>
                  </a:moveTo>
                  <a:cubicBezTo>
                    <a:pt x="62881" y="630"/>
                    <a:pt x="62895" y="632"/>
                    <a:pt x="62910" y="632"/>
                  </a:cubicBezTo>
                  <a:cubicBezTo>
                    <a:pt x="62910" y="635"/>
                    <a:pt x="62910" y="638"/>
                    <a:pt x="62910" y="641"/>
                  </a:cubicBezTo>
                  <a:cubicBezTo>
                    <a:pt x="62895" y="641"/>
                    <a:pt x="62879" y="641"/>
                    <a:pt x="62864" y="639"/>
                  </a:cubicBezTo>
                  <a:cubicBezTo>
                    <a:pt x="62864" y="636"/>
                    <a:pt x="62864" y="633"/>
                    <a:pt x="62864" y="630"/>
                  </a:cubicBezTo>
                  <a:close/>
                  <a:moveTo>
                    <a:pt x="32295" y="628"/>
                  </a:moveTo>
                  <a:cubicBezTo>
                    <a:pt x="32294" y="638"/>
                    <a:pt x="32294" y="647"/>
                    <a:pt x="32292" y="657"/>
                  </a:cubicBezTo>
                  <a:cubicBezTo>
                    <a:pt x="32288" y="657"/>
                    <a:pt x="32282" y="657"/>
                    <a:pt x="32278" y="655"/>
                  </a:cubicBezTo>
                  <a:cubicBezTo>
                    <a:pt x="32278" y="647"/>
                    <a:pt x="32279" y="638"/>
                    <a:pt x="32279" y="628"/>
                  </a:cubicBezTo>
                  <a:close/>
                  <a:moveTo>
                    <a:pt x="49623" y="635"/>
                  </a:moveTo>
                  <a:cubicBezTo>
                    <a:pt x="49622" y="645"/>
                    <a:pt x="49622" y="654"/>
                    <a:pt x="49620" y="664"/>
                  </a:cubicBezTo>
                  <a:cubicBezTo>
                    <a:pt x="49615" y="664"/>
                    <a:pt x="49610" y="664"/>
                    <a:pt x="49604" y="663"/>
                  </a:cubicBezTo>
                  <a:cubicBezTo>
                    <a:pt x="49606" y="654"/>
                    <a:pt x="49607" y="644"/>
                    <a:pt x="49607" y="635"/>
                  </a:cubicBezTo>
                  <a:close/>
                  <a:moveTo>
                    <a:pt x="49207" y="650"/>
                  </a:moveTo>
                  <a:cubicBezTo>
                    <a:pt x="49206" y="660"/>
                    <a:pt x="49206" y="669"/>
                    <a:pt x="49204" y="679"/>
                  </a:cubicBezTo>
                  <a:cubicBezTo>
                    <a:pt x="49200" y="679"/>
                    <a:pt x="49194" y="678"/>
                    <a:pt x="49189" y="678"/>
                  </a:cubicBezTo>
                  <a:cubicBezTo>
                    <a:pt x="49189" y="669"/>
                    <a:pt x="49191" y="658"/>
                    <a:pt x="49191" y="650"/>
                  </a:cubicBezTo>
                  <a:close/>
                  <a:moveTo>
                    <a:pt x="63406" y="638"/>
                  </a:moveTo>
                  <a:cubicBezTo>
                    <a:pt x="63404" y="657"/>
                    <a:pt x="63403" y="676"/>
                    <a:pt x="63401" y="695"/>
                  </a:cubicBezTo>
                  <a:cubicBezTo>
                    <a:pt x="63394" y="695"/>
                    <a:pt x="63387" y="694"/>
                    <a:pt x="63379" y="694"/>
                  </a:cubicBezTo>
                  <a:cubicBezTo>
                    <a:pt x="63381" y="675"/>
                    <a:pt x="63382" y="657"/>
                    <a:pt x="63384" y="638"/>
                  </a:cubicBezTo>
                  <a:close/>
                  <a:moveTo>
                    <a:pt x="28757" y="691"/>
                  </a:moveTo>
                  <a:cubicBezTo>
                    <a:pt x="28772" y="691"/>
                    <a:pt x="28788" y="692"/>
                    <a:pt x="28802" y="692"/>
                  </a:cubicBezTo>
                  <a:cubicBezTo>
                    <a:pt x="28802" y="695"/>
                    <a:pt x="28802" y="698"/>
                    <a:pt x="28802" y="701"/>
                  </a:cubicBezTo>
                  <a:cubicBezTo>
                    <a:pt x="28786" y="701"/>
                    <a:pt x="28772" y="701"/>
                    <a:pt x="28755" y="700"/>
                  </a:cubicBezTo>
                  <a:cubicBezTo>
                    <a:pt x="28757" y="697"/>
                    <a:pt x="28757" y="694"/>
                    <a:pt x="28757" y="691"/>
                  </a:cubicBezTo>
                  <a:close/>
                  <a:moveTo>
                    <a:pt x="40508" y="711"/>
                  </a:moveTo>
                  <a:cubicBezTo>
                    <a:pt x="40522" y="713"/>
                    <a:pt x="40537" y="713"/>
                    <a:pt x="40553" y="713"/>
                  </a:cubicBezTo>
                  <a:cubicBezTo>
                    <a:pt x="40553" y="716"/>
                    <a:pt x="40552" y="719"/>
                    <a:pt x="40552" y="723"/>
                  </a:cubicBezTo>
                  <a:cubicBezTo>
                    <a:pt x="40537" y="722"/>
                    <a:pt x="40521" y="722"/>
                    <a:pt x="40506" y="722"/>
                  </a:cubicBezTo>
                  <a:lnTo>
                    <a:pt x="40506" y="720"/>
                  </a:lnTo>
                  <a:cubicBezTo>
                    <a:pt x="40506" y="717"/>
                    <a:pt x="40506" y="714"/>
                    <a:pt x="40508" y="711"/>
                  </a:cubicBezTo>
                  <a:close/>
                  <a:moveTo>
                    <a:pt x="42779" y="720"/>
                  </a:moveTo>
                  <a:cubicBezTo>
                    <a:pt x="42785" y="720"/>
                    <a:pt x="42789" y="722"/>
                    <a:pt x="42794" y="722"/>
                  </a:cubicBezTo>
                  <a:cubicBezTo>
                    <a:pt x="42794" y="731"/>
                    <a:pt x="42792" y="739"/>
                    <a:pt x="42792" y="750"/>
                  </a:cubicBezTo>
                  <a:lnTo>
                    <a:pt x="42776" y="750"/>
                  </a:lnTo>
                  <a:cubicBezTo>
                    <a:pt x="42778" y="739"/>
                    <a:pt x="42779" y="731"/>
                    <a:pt x="42779" y="720"/>
                  </a:cubicBezTo>
                  <a:close/>
                  <a:moveTo>
                    <a:pt x="62199" y="713"/>
                  </a:moveTo>
                  <a:cubicBezTo>
                    <a:pt x="62203" y="728"/>
                    <a:pt x="62206" y="743"/>
                    <a:pt x="62210" y="757"/>
                  </a:cubicBezTo>
                  <a:lnTo>
                    <a:pt x="62210" y="757"/>
                  </a:lnTo>
                  <a:cubicBezTo>
                    <a:pt x="62171" y="747"/>
                    <a:pt x="62170" y="731"/>
                    <a:pt x="62170" y="714"/>
                  </a:cubicBezTo>
                  <a:cubicBezTo>
                    <a:pt x="62180" y="714"/>
                    <a:pt x="62189" y="713"/>
                    <a:pt x="62199" y="713"/>
                  </a:cubicBezTo>
                  <a:close/>
                  <a:moveTo>
                    <a:pt x="624" y="708"/>
                  </a:moveTo>
                  <a:cubicBezTo>
                    <a:pt x="648" y="722"/>
                    <a:pt x="671" y="735"/>
                    <a:pt x="717" y="760"/>
                  </a:cubicBezTo>
                  <a:lnTo>
                    <a:pt x="718" y="760"/>
                  </a:lnTo>
                  <a:cubicBezTo>
                    <a:pt x="659" y="764"/>
                    <a:pt x="634" y="767"/>
                    <a:pt x="602" y="770"/>
                  </a:cubicBezTo>
                  <a:cubicBezTo>
                    <a:pt x="597" y="751"/>
                    <a:pt x="595" y="738"/>
                    <a:pt x="592" y="726"/>
                  </a:cubicBezTo>
                  <a:cubicBezTo>
                    <a:pt x="602" y="720"/>
                    <a:pt x="612" y="713"/>
                    <a:pt x="624" y="708"/>
                  </a:cubicBezTo>
                  <a:close/>
                  <a:moveTo>
                    <a:pt x="5954" y="747"/>
                  </a:moveTo>
                  <a:cubicBezTo>
                    <a:pt x="5960" y="748"/>
                    <a:pt x="5965" y="748"/>
                    <a:pt x="5970" y="748"/>
                  </a:cubicBezTo>
                  <a:cubicBezTo>
                    <a:pt x="5969" y="757"/>
                    <a:pt x="5967" y="767"/>
                    <a:pt x="5967" y="776"/>
                  </a:cubicBezTo>
                  <a:lnTo>
                    <a:pt x="5953" y="776"/>
                  </a:lnTo>
                  <a:cubicBezTo>
                    <a:pt x="5953" y="766"/>
                    <a:pt x="5954" y="757"/>
                    <a:pt x="5954" y="747"/>
                  </a:cubicBezTo>
                  <a:close/>
                  <a:moveTo>
                    <a:pt x="27676" y="758"/>
                  </a:moveTo>
                  <a:cubicBezTo>
                    <a:pt x="27674" y="767"/>
                    <a:pt x="27674" y="778"/>
                    <a:pt x="27673" y="786"/>
                  </a:cubicBezTo>
                  <a:lnTo>
                    <a:pt x="27658" y="786"/>
                  </a:lnTo>
                  <a:lnTo>
                    <a:pt x="27659" y="758"/>
                  </a:lnTo>
                  <a:close/>
                  <a:moveTo>
                    <a:pt x="447" y="738"/>
                  </a:moveTo>
                  <a:lnTo>
                    <a:pt x="447" y="738"/>
                  </a:lnTo>
                  <a:cubicBezTo>
                    <a:pt x="453" y="764"/>
                    <a:pt x="460" y="788"/>
                    <a:pt x="422" y="788"/>
                  </a:cubicBezTo>
                  <a:cubicBezTo>
                    <a:pt x="406" y="788"/>
                    <a:pt x="382" y="784"/>
                    <a:pt x="346" y="773"/>
                  </a:cubicBezTo>
                  <a:cubicBezTo>
                    <a:pt x="384" y="760"/>
                    <a:pt x="414" y="750"/>
                    <a:pt x="447" y="738"/>
                  </a:cubicBezTo>
                  <a:close/>
                  <a:moveTo>
                    <a:pt x="31467" y="782"/>
                  </a:moveTo>
                  <a:cubicBezTo>
                    <a:pt x="31483" y="782"/>
                    <a:pt x="31498" y="782"/>
                    <a:pt x="31514" y="783"/>
                  </a:cubicBezTo>
                  <a:cubicBezTo>
                    <a:pt x="31512" y="786"/>
                    <a:pt x="31512" y="789"/>
                    <a:pt x="31512" y="792"/>
                  </a:cubicBezTo>
                  <a:cubicBezTo>
                    <a:pt x="31498" y="792"/>
                    <a:pt x="31482" y="791"/>
                    <a:pt x="31467" y="791"/>
                  </a:cubicBezTo>
                  <a:cubicBezTo>
                    <a:pt x="31467" y="788"/>
                    <a:pt x="31467" y="783"/>
                    <a:pt x="31467" y="782"/>
                  </a:cubicBezTo>
                  <a:close/>
                  <a:moveTo>
                    <a:pt x="899" y="753"/>
                  </a:moveTo>
                  <a:cubicBezTo>
                    <a:pt x="904" y="767"/>
                    <a:pt x="908" y="783"/>
                    <a:pt x="912" y="800"/>
                  </a:cubicBezTo>
                  <a:cubicBezTo>
                    <a:pt x="899" y="800"/>
                    <a:pt x="886" y="800"/>
                    <a:pt x="873" y="801"/>
                  </a:cubicBezTo>
                  <a:cubicBezTo>
                    <a:pt x="874" y="785"/>
                    <a:pt x="876" y="769"/>
                    <a:pt x="877" y="754"/>
                  </a:cubicBezTo>
                  <a:cubicBezTo>
                    <a:pt x="884" y="754"/>
                    <a:pt x="892" y="753"/>
                    <a:pt x="899" y="753"/>
                  </a:cubicBezTo>
                  <a:close/>
                  <a:moveTo>
                    <a:pt x="577" y="794"/>
                  </a:moveTo>
                  <a:cubicBezTo>
                    <a:pt x="577" y="803"/>
                    <a:pt x="578" y="811"/>
                    <a:pt x="580" y="819"/>
                  </a:cubicBezTo>
                  <a:cubicBezTo>
                    <a:pt x="555" y="819"/>
                    <a:pt x="528" y="817"/>
                    <a:pt x="503" y="817"/>
                  </a:cubicBezTo>
                  <a:cubicBezTo>
                    <a:pt x="503" y="813"/>
                    <a:pt x="502" y="807"/>
                    <a:pt x="500" y="803"/>
                  </a:cubicBezTo>
                  <a:cubicBezTo>
                    <a:pt x="527" y="801"/>
                    <a:pt x="552" y="798"/>
                    <a:pt x="577" y="794"/>
                  </a:cubicBezTo>
                  <a:close/>
                  <a:moveTo>
                    <a:pt x="62508" y="810"/>
                  </a:moveTo>
                  <a:cubicBezTo>
                    <a:pt x="62514" y="814"/>
                    <a:pt x="62517" y="817"/>
                    <a:pt x="62523" y="820"/>
                  </a:cubicBezTo>
                  <a:cubicBezTo>
                    <a:pt x="62510" y="826"/>
                    <a:pt x="62497" y="832"/>
                    <a:pt x="62483" y="839"/>
                  </a:cubicBezTo>
                  <a:cubicBezTo>
                    <a:pt x="62480" y="836"/>
                    <a:pt x="62478" y="835"/>
                    <a:pt x="62475" y="833"/>
                  </a:cubicBezTo>
                  <a:cubicBezTo>
                    <a:pt x="62473" y="845"/>
                    <a:pt x="62461" y="853"/>
                    <a:pt x="62450" y="860"/>
                  </a:cubicBezTo>
                  <a:cubicBezTo>
                    <a:pt x="62445" y="857"/>
                    <a:pt x="62441" y="854"/>
                    <a:pt x="62436" y="851"/>
                  </a:cubicBezTo>
                  <a:cubicBezTo>
                    <a:pt x="62448" y="845"/>
                    <a:pt x="62463" y="839"/>
                    <a:pt x="62476" y="832"/>
                  </a:cubicBezTo>
                  <a:cubicBezTo>
                    <a:pt x="62478" y="835"/>
                    <a:pt x="62480" y="836"/>
                    <a:pt x="62483" y="838"/>
                  </a:cubicBezTo>
                  <a:cubicBezTo>
                    <a:pt x="62486" y="826"/>
                    <a:pt x="62497" y="819"/>
                    <a:pt x="62508" y="810"/>
                  </a:cubicBezTo>
                  <a:close/>
                  <a:moveTo>
                    <a:pt x="62200" y="783"/>
                  </a:moveTo>
                  <a:lnTo>
                    <a:pt x="62200" y="783"/>
                  </a:lnTo>
                  <a:cubicBezTo>
                    <a:pt x="62272" y="828"/>
                    <a:pt x="62168" y="844"/>
                    <a:pt x="62191" y="889"/>
                  </a:cubicBezTo>
                  <a:cubicBezTo>
                    <a:pt x="62149" y="881"/>
                    <a:pt x="62129" y="876"/>
                    <a:pt x="62088" y="867"/>
                  </a:cubicBezTo>
                  <a:cubicBezTo>
                    <a:pt x="62128" y="837"/>
                    <a:pt x="62163" y="811"/>
                    <a:pt x="62200" y="783"/>
                  </a:cubicBezTo>
                  <a:close/>
                  <a:moveTo>
                    <a:pt x="1089" y="879"/>
                  </a:moveTo>
                  <a:cubicBezTo>
                    <a:pt x="1104" y="879"/>
                    <a:pt x="1118" y="881"/>
                    <a:pt x="1134" y="881"/>
                  </a:cubicBezTo>
                  <a:cubicBezTo>
                    <a:pt x="1134" y="884"/>
                    <a:pt x="1134" y="886"/>
                    <a:pt x="1133" y="891"/>
                  </a:cubicBezTo>
                  <a:cubicBezTo>
                    <a:pt x="1118" y="889"/>
                    <a:pt x="1104" y="889"/>
                    <a:pt x="1087" y="889"/>
                  </a:cubicBezTo>
                  <a:cubicBezTo>
                    <a:pt x="1087" y="886"/>
                    <a:pt x="1087" y="882"/>
                    <a:pt x="1089" y="879"/>
                  </a:cubicBezTo>
                  <a:close/>
                  <a:moveTo>
                    <a:pt x="567" y="881"/>
                  </a:moveTo>
                  <a:cubicBezTo>
                    <a:pt x="565" y="891"/>
                    <a:pt x="565" y="900"/>
                    <a:pt x="564" y="910"/>
                  </a:cubicBezTo>
                  <a:cubicBezTo>
                    <a:pt x="559" y="909"/>
                    <a:pt x="553" y="909"/>
                    <a:pt x="549" y="909"/>
                  </a:cubicBezTo>
                  <a:cubicBezTo>
                    <a:pt x="549" y="900"/>
                    <a:pt x="550" y="889"/>
                    <a:pt x="550" y="881"/>
                  </a:cubicBezTo>
                  <a:close/>
                  <a:moveTo>
                    <a:pt x="21457" y="903"/>
                  </a:moveTo>
                  <a:cubicBezTo>
                    <a:pt x="21471" y="904"/>
                    <a:pt x="21488" y="904"/>
                    <a:pt x="21502" y="904"/>
                  </a:cubicBezTo>
                  <a:cubicBezTo>
                    <a:pt x="21502" y="907"/>
                    <a:pt x="21502" y="911"/>
                    <a:pt x="21502" y="914"/>
                  </a:cubicBezTo>
                  <a:cubicBezTo>
                    <a:pt x="21486" y="913"/>
                    <a:pt x="21471" y="913"/>
                    <a:pt x="21455" y="913"/>
                  </a:cubicBezTo>
                  <a:cubicBezTo>
                    <a:pt x="21455" y="909"/>
                    <a:pt x="21457" y="906"/>
                    <a:pt x="21457" y="903"/>
                  </a:cubicBezTo>
                  <a:close/>
                  <a:moveTo>
                    <a:pt x="5878" y="925"/>
                  </a:moveTo>
                  <a:cubicBezTo>
                    <a:pt x="5892" y="925"/>
                    <a:pt x="5907" y="926"/>
                    <a:pt x="5923" y="926"/>
                  </a:cubicBezTo>
                  <a:cubicBezTo>
                    <a:pt x="5923" y="929"/>
                    <a:pt x="5923" y="932"/>
                    <a:pt x="5923" y="936"/>
                  </a:cubicBezTo>
                  <a:cubicBezTo>
                    <a:pt x="5907" y="935"/>
                    <a:pt x="5891" y="935"/>
                    <a:pt x="5876" y="935"/>
                  </a:cubicBezTo>
                  <a:cubicBezTo>
                    <a:pt x="5876" y="932"/>
                    <a:pt x="5878" y="928"/>
                    <a:pt x="5878" y="925"/>
                  </a:cubicBezTo>
                  <a:close/>
                  <a:moveTo>
                    <a:pt x="4264" y="928"/>
                  </a:moveTo>
                  <a:cubicBezTo>
                    <a:pt x="4280" y="929"/>
                    <a:pt x="4295" y="929"/>
                    <a:pt x="4311" y="929"/>
                  </a:cubicBezTo>
                  <a:cubicBezTo>
                    <a:pt x="4309" y="934"/>
                    <a:pt x="4309" y="936"/>
                    <a:pt x="4309" y="939"/>
                  </a:cubicBezTo>
                  <a:cubicBezTo>
                    <a:pt x="4293" y="938"/>
                    <a:pt x="4279" y="938"/>
                    <a:pt x="4264" y="938"/>
                  </a:cubicBezTo>
                  <a:cubicBezTo>
                    <a:pt x="4264" y="934"/>
                    <a:pt x="4264" y="931"/>
                    <a:pt x="4264" y="928"/>
                  </a:cubicBezTo>
                  <a:close/>
                  <a:moveTo>
                    <a:pt x="18213" y="928"/>
                  </a:moveTo>
                  <a:cubicBezTo>
                    <a:pt x="18213" y="938"/>
                    <a:pt x="18211" y="947"/>
                    <a:pt x="18210" y="957"/>
                  </a:cubicBezTo>
                  <a:cubicBezTo>
                    <a:pt x="18205" y="957"/>
                    <a:pt x="18199" y="956"/>
                    <a:pt x="18195" y="956"/>
                  </a:cubicBezTo>
                  <a:cubicBezTo>
                    <a:pt x="18196" y="947"/>
                    <a:pt x="18196" y="936"/>
                    <a:pt x="18198" y="928"/>
                  </a:cubicBezTo>
                  <a:close/>
                  <a:moveTo>
                    <a:pt x="23543" y="934"/>
                  </a:moveTo>
                  <a:cubicBezTo>
                    <a:pt x="23549" y="935"/>
                    <a:pt x="23553" y="935"/>
                    <a:pt x="23559" y="935"/>
                  </a:cubicBezTo>
                  <a:cubicBezTo>
                    <a:pt x="23558" y="944"/>
                    <a:pt x="23558" y="954"/>
                    <a:pt x="23556" y="963"/>
                  </a:cubicBezTo>
                  <a:lnTo>
                    <a:pt x="23540" y="963"/>
                  </a:lnTo>
                  <a:cubicBezTo>
                    <a:pt x="23541" y="953"/>
                    <a:pt x="23541" y="944"/>
                    <a:pt x="23543" y="934"/>
                  </a:cubicBezTo>
                  <a:close/>
                  <a:moveTo>
                    <a:pt x="23125" y="891"/>
                  </a:moveTo>
                  <a:cubicBezTo>
                    <a:pt x="23159" y="935"/>
                    <a:pt x="23174" y="954"/>
                    <a:pt x="23190" y="976"/>
                  </a:cubicBezTo>
                  <a:cubicBezTo>
                    <a:pt x="23165" y="976"/>
                    <a:pt x="23146" y="975"/>
                    <a:pt x="23118" y="975"/>
                  </a:cubicBezTo>
                  <a:cubicBezTo>
                    <a:pt x="23119" y="956"/>
                    <a:pt x="23121" y="941"/>
                    <a:pt x="23125" y="891"/>
                  </a:cubicBezTo>
                  <a:close/>
                  <a:moveTo>
                    <a:pt x="60709" y="916"/>
                  </a:moveTo>
                  <a:lnTo>
                    <a:pt x="60709" y="916"/>
                  </a:lnTo>
                  <a:cubicBezTo>
                    <a:pt x="60708" y="938"/>
                    <a:pt x="60705" y="957"/>
                    <a:pt x="60700" y="1001"/>
                  </a:cubicBezTo>
                  <a:cubicBezTo>
                    <a:pt x="60658" y="966"/>
                    <a:pt x="60638" y="950"/>
                    <a:pt x="60609" y="925"/>
                  </a:cubicBezTo>
                  <a:cubicBezTo>
                    <a:pt x="60655" y="920"/>
                    <a:pt x="60675" y="919"/>
                    <a:pt x="60709" y="916"/>
                  </a:cubicBezTo>
                  <a:close/>
                  <a:moveTo>
                    <a:pt x="21018" y="992"/>
                  </a:moveTo>
                  <a:cubicBezTo>
                    <a:pt x="21018" y="1003"/>
                    <a:pt x="21017" y="1012"/>
                    <a:pt x="21017" y="1022"/>
                  </a:cubicBezTo>
                  <a:cubicBezTo>
                    <a:pt x="21011" y="1022"/>
                    <a:pt x="21006" y="1020"/>
                    <a:pt x="21001" y="1020"/>
                  </a:cubicBezTo>
                  <a:cubicBezTo>
                    <a:pt x="21002" y="1012"/>
                    <a:pt x="21002" y="1003"/>
                    <a:pt x="21003" y="992"/>
                  </a:cubicBezTo>
                  <a:close/>
                  <a:moveTo>
                    <a:pt x="26456" y="1003"/>
                  </a:moveTo>
                  <a:cubicBezTo>
                    <a:pt x="26454" y="1013"/>
                    <a:pt x="26454" y="1022"/>
                    <a:pt x="26453" y="1032"/>
                  </a:cubicBezTo>
                  <a:cubicBezTo>
                    <a:pt x="26449" y="1032"/>
                    <a:pt x="26443" y="1031"/>
                    <a:pt x="26438" y="1031"/>
                  </a:cubicBezTo>
                  <a:cubicBezTo>
                    <a:pt x="26438" y="1022"/>
                    <a:pt x="26440" y="1012"/>
                    <a:pt x="26440" y="1003"/>
                  </a:cubicBezTo>
                  <a:close/>
                  <a:moveTo>
                    <a:pt x="30110" y="1020"/>
                  </a:moveTo>
                  <a:cubicBezTo>
                    <a:pt x="30125" y="1020"/>
                    <a:pt x="30141" y="1022"/>
                    <a:pt x="30156" y="1022"/>
                  </a:cubicBezTo>
                  <a:cubicBezTo>
                    <a:pt x="30156" y="1025"/>
                    <a:pt x="30156" y="1028"/>
                    <a:pt x="30156" y="1032"/>
                  </a:cubicBezTo>
                  <a:cubicBezTo>
                    <a:pt x="30140" y="1031"/>
                    <a:pt x="30125" y="1031"/>
                    <a:pt x="30110" y="1031"/>
                  </a:cubicBezTo>
                  <a:cubicBezTo>
                    <a:pt x="30110" y="1026"/>
                    <a:pt x="30110" y="1023"/>
                    <a:pt x="30110" y="1020"/>
                  </a:cubicBezTo>
                  <a:close/>
                  <a:moveTo>
                    <a:pt x="12815" y="1004"/>
                  </a:moveTo>
                  <a:cubicBezTo>
                    <a:pt x="12813" y="1014"/>
                    <a:pt x="12812" y="1023"/>
                    <a:pt x="12812" y="1034"/>
                  </a:cubicBezTo>
                  <a:cubicBezTo>
                    <a:pt x="12807" y="1032"/>
                    <a:pt x="12801" y="1032"/>
                    <a:pt x="12797" y="1032"/>
                  </a:cubicBezTo>
                  <a:cubicBezTo>
                    <a:pt x="12797" y="1023"/>
                    <a:pt x="12798" y="1013"/>
                    <a:pt x="12798" y="1004"/>
                  </a:cubicBezTo>
                  <a:close/>
                  <a:moveTo>
                    <a:pt x="57455" y="1010"/>
                  </a:moveTo>
                  <a:cubicBezTo>
                    <a:pt x="57461" y="1010"/>
                    <a:pt x="57465" y="1010"/>
                    <a:pt x="57471" y="1012"/>
                  </a:cubicBezTo>
                  <a:cubicBezTo>
                    <a:pt x="57469" y="1020"/>
                    <a:pt x="57469" y="1029"/>
                    <a:pt x="57468" y="1039"/>
                  </a:cubicBezTo>
                  <a:lnTo>
                    <a:pt x="57453" y="1039"/>
                  </a:lnTo>
                  <a:cubicBezTo>
                    <a:pt x="57453" y="1029"/>
                    <a:pt x="57455" y="1020"/>
                    <a:pt x="57455" y="1010"/>
                  </a:cubicBezTo>
                  <a:close/>
                  <a:moveTo>
                    <a:pt x="1766" y="1044"/>
                  </a:moveTo>
                  <a:cubicBezTo>
                    <a:pt x="1780" y="1045"/>
                    <a:pt x="1797" y="1045"/>
                    <a:pt x="1811" y="1045"/>
                  </a:cubicBezTo>
                  <a:cubicBezTo>
                    <a:pt x="1811" y="1048"/>
                    <a:pt x="1811" y="1053"/>
                    <a:pt x="1810" y="1056"/>
                  </a:cubicBezTo>
                  <a:cubicBezTo>
                    <a:pt x="1795" y="1054"/>
                    <a:pt x="1780" y="1054"/>
                    <a:pt x="1764" y="1054"/>
                  </a:cubicBezTo>
                  <a:cubicBezTo>
                    <a:pt x="1764" y="1050"/>
                    <a:pt x="1766" y="1047"/>
                    <a:pt x="1766" y="1044"/>
                  </a:cubicBezTo>
                  <a:close/>
                  <a:moveTo>
                    <a:pt x="48911" y="1048"/>
                  </a:moveTo>
                  <a:cubicBezTo>
                    <a:pt x="48926" y="1050"/>
                    <a:pt x="48941" y="1050"/>
                    <a:pt x="48957" y="1050"/>
                  </a:cubicBezTo>
                  <a:cubicBezTo>
                    <a:pt x="48957" y="1054"/>
                    <a:pt x="48957" y="1057"/>
                    <a:pt x="48955" y="1060"/>
                  </a:cubicBezTo>
                  <a:cubicBezTo>
                    <a:pt x="48941" y="1059"/>
                    <a:pt x="48926" y="1059"/>
                    <a:pt x="48910" y="1059"/>
                  </a:cubicBezTo>
                  <a:cubicBezTo>
                    <a:pt x="48910" y="1056"/>
                    <a:pt x="48911" y="1051"/>
                    <a:pt x="48911" y="1048"/>
                  </a:cubicBezTo>
                  <a:close/>
                  <a:moveTo>
                    <a:pt x="16050" y="1064"/>
                  </a:moveTo>
                  <a:cubicBezTo>
                    <a:pt x="16065" y="1066"/>
                    <a:pt x="16081" y="1066"/>
                    <a:pt x="16095" y="1066"/>
                  </a:cubicBezTo>
                  <a:cubicBezTo>
                    <a:pt x="16095" y="1070"/>
                    <a:pt x="16095" y="1073"/>
                    <a:pt x="16094" y="1076"/>
                  </a:cubicBezTo>
                  <a:cubicBezTo>
                    <a:pt x="16079" y="1076"/>
                    <a:pt x="16065" y="1075"/>
                    <a:pt x="16048" y="1075"/>
                  </a:cubicBezTo>
                  <a:cubicBezTo>
                    <a:pt x="16050" y="1072"/>
                    <a:pt x="16050" y="1069"/>
                    <a:pt x="16050" y="1064"/>
                  </a:cubicBezTo>
                  <a:close/>
                  <a:moveTo>
                    <a:pt x="40107" y="1069"/>
                  </a:moveTo>
                  <a:cubicBezTo>
                    <a:pt x="40122" y="1069"/>
                    <a:pt x="40138" y="1069"/>
                    <a:pt x="40153" y="1070"/>
                  </a:cubicBezTo>
                  <a:cubicBezTo>
                    <a:pt x="40153" y="1073"/>
                    <a:pt x="40153" y="1076"/>
                    <a:pt x="40152" y="1079"/>
                  </a:cubicBezTo>
                  <a:cubicBezTo>
                    <a:pt x="40137" y="1079"/>
                    <a:pt x="40122" y="1079"/>
                    <a:pt x="40106" y="1078"/>
                  </a:cubicBezTo>
                  <a:cubicBezTo>
                    <a:pt x="40106" y="1075"/>
                    <a:pt x="40107" y="1072"/>
                    <a:pt x="40107" y="1069"/>
                  </a:cubicBezTo>
                  <a:close/>
                  <a:moveTo>
                    <a:pt x="61483" y="1028"/>
                  </a:moveTo>
                  <a:cubicBezTo>
                    <a:pt x="61487" y="1047"/>
                    <a:pt x="61490" y="1060"/>
                    <a:pt x="61496" y="1081"/>
                  </a:cubicBezTo>
                  <a:cubicBezTo>
                    <a:pt x="61459" y="1079"/>
                    <a:pt x="61429" y="1078"/>
                    <a:pt x="61398" y="1076"/>
                  </a:cubicBezTo>
                  <a:cubicBezTo>
                    <a:pt x="61399" y="1062"/>
                    <a:pt x="61399" y="1051"/>
                    <a:pt x="61401" y="1035"/>
                  </a:cubicBezTo>
                  <a:cubicBezTo>
                    <a:pt x="61426" y="1034"/>
                    <a:pt x="61451" y="1031"/>
                    <a:pt x="61483" y="1028"/>
                  </a:cubicBezTo>
                  <a:close/>
                  <a:moveTo>
                    <a:pt x="28583" y="1050"/>
                  </a:moveTo>
                  <a:cubicBezTo>
                    <a:pt x="28636" y="1051"/>
                    <a:pt x="28676" y="1053"/>
                    <a:pt x="28750" y="1056"/>
                  </a:cubicBezTo>
                  <a:cubicBezTo>
                    <a:pt x="28686" y="1081"/>
                    <a:pt x="28649" y="1095"/>
                    <a:pt x="28597" y="1116"/>
                  </a:cubicBezTo>
                  <a:cubicBezTo>
                    <a:pt x="28591" y="1088"/>
                    <a:pt x="28588" y="1072"/>
                    <a:pt x="28583" y="1050"/>
                  </a:cubicBezTo>
                  <a:close/>
                  <a:moveTo>
                    <a:pt x="18258" y="1110"/>
                  </a:moveTo>
                  <a:cubicBezTo>
                    <a:pt x="18273" y="1112"/>
                    <a:pt x="18289" y="1112"/>
                    <a:pt x="18304" y="1112"/>
                  </a:cubicBezTo>
                  <a:cubicBezTo>
                    <a:pt x="18304" y="1114"/>
                    <a:pt x="18304" y="1119"/>
                    <a:pt x="18304" y="1122"/>
                  </a:cubicBezTo>
                  <a:cubicBezTo>
                    <a:pt x="18288" y="1120"/>
                    <a:pt x="18273" y="1120"/>
                    <a:pt x="18257" y="1120"/>
                  </a:cubicBezTo>
                  <a:cubicBezTo>
                    <a:pt x="18258" y="1117"/>
                    <a:pt x="18258" y="1113"/>
                    <a:pt x="18258" y="1110"/>
                  </a:cubicBezTo>
                  <a:close/>
                  <a:moveTo>
                    <a:pt x="5395" y="1075"/>
                  </a:moveTo>
                  <a:cubicBezTo>
                    <a:pt x="5395" y="1091"/>
                    <a:pt x="5394" y="1107"/>
                    <a:pt x="5392" y="1122"/>
                  </a:cubicBezTo>
                  <a:cubicBezTo>
                    <a:pt x="5383" y="1123"/>
                    <a:pt x="5376" y="1123"/>
                    <a:pt x="5369" y="1123"/>
                  </a:cubicBezTo>
                  <a:cubicBezTo>
                    <a:pt x="5364" y="1107"/>
                    <a:pt x="5360" y="1091"/>
                    <a:pt x="5355" y="1076"/>
                  </a:cubicBezTo>
                  <a:cubicBezTo>
                    <a:pt x="5369" y="1076"/>
                    <a:pt x="5383" y="1076"/>
                    <a:pt x="5395" y="1075"/>
                  </a:cubicBezTo>
                  <a:close/>
                  <a:moveTo>
                    <a:pt x="20640" y="1094"/>
                  </a:moveTo>
                  <a:cubicBezTo>
                    <a:pt x="20640" y="1104"/>
                    <a:pt x="20639" y="1113"/>
                    <a:pt x="20639" y="1123"/>
                  </a:cubicBezTo>
                  <a:cubicBezTo>
                    <a:pt x="20633" y="1122"/>
                    <a:pt x="20628" y="1122"/>
                    <a:pt x="20622" y="1122"/>
                  </a:cubicBezTo>
                  <a:cubicBezTo>
                    <a:pt x="20624" y="1113"/>
                    <a:pt x="20625" y="1103"/>
                    <a:pt x="20625" y="1094"/>
                  </a:cubicBezTo>
                  <a:close/>
                  <a:moveTo>
                    <a:pt x="3880" y="1114"/>
                  </a:moveTo>
                  <a:cubicBezTo>
                    <a:pt x="3895" y="1114"/>
                    <a:pt x="3911" y="1116"/>
                    <a:pt x="3925" y="1116"/>
                  </a:cubicBezTo>
                  <a:cubicBezTo>
                    <a:pt x="3925" y="1119"/>
                    <a:pt x="3924" y="1122"/>
                    <a:pt x="3924" y="1126"/>
                  </a:cubicBezTo>
                  <a:cubicBezTo>
                    <a:pt x="3909" y="1125"/>
                    <a:pt x="3893" y="1125"/>
                    <a:pt x="3878" y="1125"/>
                  </a:cubicBezTo>
                  <a:cubicBezTo>
                    <a:pt x="3878" y="1120"/>
                    <a:pt x="3878" y="1117"/>
                    <a:pt x="3880" y="1114"/>
                  </a:cubicBezTo>
                  <a:close/>
                  <a:moveTo>
                    <a:pt x="6357" y="1129"/>
                  </a:moveTo>
                  <a:cubicBezTo>
                    <a:pt x="6357" y="1138"/>
                    <a:pt x="6356" y="1145"/>
                    <a:pt x="6356" y="1154"/>
                  </a:cubicBezTo>
                  <a:cubicBezTo>
                    <a:pt x="6315" y="1153"/>
                    <a:pt x="6275" y="1151"/>
                    <a:pt x="6234" y="1150"/>
                  </a:cubicBezTo>
                  <a:cubicBezTo>
                    <a:pt x="6234" y="1145"/>
                    <a:pt x="6232" y="1140"/>
                    <a:pt x="6232" y="1135"/>
                  </a:cubicBezTo>
                  <a:cubicBezTo>
                    <a:pt x="6275" y="1134"/>
                    <a:pt x="6316" y="1131"/>
                    <a:pt x="6357" y="1129"/>
                  </a:cubicBezTo>
                  <a:close/>
                  <a:moveTo>
                    <a:pt x="17711" y="1144"/>
                  </a:moveTo>
                  <a:cubicBezTo>
                    <a:pt x="17736" y="1144"/>
                    <a:pt x="17762" y="1145"/>
                    <a:pt x="17787" y="1145"/>
                  </a:cubicBezTo>
                  <a:cubicBezTo>
                    <a:pt x="17787" y="1151"/>
                    <a:pt x="17789" y="1156"/>
                    <a:pt x="17789" y="1160"/>
                  </a:cubicBezTo>
                  <a:cubicBezTo>
                    <a:pt x="17764" y="1163"/>
                    <a:pt x="17737" y="1165"/>
                    <a:pt x="17711" y="1167"/>
                  </a:cubicBezTo>
                  <a:cubicBezTo>
                    <a:pt x="17711" y="1160"/>
                    <a:pt x="17711" y="1151"/>
                    <a:pt x="17711" y="1144"/>
                  </a:cubicBezTo>
                  <a:close/>
                  <a:moveTo>
                    <a:pt x="8479" y="1122"/>
                  </a:moveTo>
                  <a:cubicBezTo>
                    <a:pt x="8477" y="1137"/>
                    <a:pt x="8477" y="1153"/>
                    <a:pt x="8476" y="1167"/>
                  </a:cubicBezTo>
                  <a:cubicBezTo>
                    <a:pt x="8467" y="1169"/>
                    <a:pt x="8460" y="1169"/>
                    <a:pt x="8452" y="1169"/>
                  </a:cubicBezTo>
                  <a:cubicBezTo>
                    <a:pt x="8449" y="1154"/>
                    <a:pt x="8444" y="1138"/>
                    <a:pt x="8441" y="1122"/>
                  </a:cubicBezTo>
                  <a:close/>
                  <a:moveTo>
                    <a:pt x="4429" y="1162"/>
                  </a:moveTo>
                  <a:cubicBezTo>
                    <a:pt x="4443" y="1162"/>
                    <a:pt x="4459" y="1163"/>
                    <a:pt x="4474" y="1163"/>
                  </a:cubicBezTo>
                  <a:cubicBezTo>
                    <a:pt x="4474" y="1166"/>
                    <a:pt x="4474" y="1169"/>
                    <a:pt x="4474" y="1172"/>
                  </a:cubicBezTo>
                  <a:lnTo>
                    <a:pt x="4427" y="1172"/>
                  </a:lnTo>
                  <a:cubicBezTo>
                    <a:pt x="4427" y="1167"/>
                    <a:pt x="4427" y="1165"/>
                    <a:pt x="4429" y="1162"/>
                  </a:cubicBezTo>
                  <a:close/>
                  <a:moveTo>
                    <a:pt x="13231" y="1167"/>
                  </a:moveTo>
                  <a:cubicBezTo>
                    <a:pt x="13260" y="1167"/>
                    <a:pt x="13291" y="1169"/>
                    <a:pt x="13322" y="1170"/>
                  </a:cubicBezTo>
                  <a:lnTo>
                    <a:pt x="13321" y="1185"/>
                  </a:lnTo>
                  <a:cubicBezTo>
                    <a:pt x="13290" y="1184"/>
                    <a:pt x="13259" y="1182"/>
                    <a:pt x="13229" y="1181"/>
                  </a:cubicBezTo>
                  <a:cubicBezTo>
                    <a:pt x="13229" y="1176"/>
                    <a:pt x="13229" y="1172"/>
                    <a:pt x="13231" y="1167"/>
                  </a:cubicBezTo>
                  <a:close/>
                  <a:moveTo>
                    <a:pt x="16809" y="1140"/>
                  </a:moveTo>
                  <a:lnTo>
                    <a:pt x="16809" y="1141"/>
                  </a:lnTo>
                  <a:cubicBezTo>
                    <a:pt x="16813" y="1144"/>
                    <a:pt x="16818" y="1147"/>
                    <a:pt x="16822" y="1150"/>
                  </a:cubicBezTo>
                  <a:cubicBezTo>
                    <a:pt x="16809" y="1156"/>
                    <a:pt x="16796" y="1163"/>
                    <a:pt x="16783" y="1169"/>
                  </a:cubicBezTo>
                  <a:cubicBezTo>
                    <a:pt x="16780" y="1166"/>
                    <a:pt x="16777" y="1165"/>
                    <a:pt x="16774" y="1163"/>
                  </a:cubicBezTo>
                  <a:cubicBezTo>
                    <a:pt x="16772" y="1175"/>
                    <a:pt x="16760" y="1182"/>
                    <a:pt x="16750" y="1190"/>
                  </a:cubicBezTo>
                  <a:cubicBezTo>
                    <a:pt x="16746" y="1187"/>
                    <a:pt x="16740" y="1184"/>
                    <a:pt x="16737" y="1181"/>
                  </a:cubicBezTo>
                  <a:cubicBezTo>
                    <a:pt x="16749" y="1175"/>
                    <a:pt x="16762" y="1167"/>
                    <a:pt x="16775" y="1162"/>
                  </a:cubicBezTo>
                  <a:cubicBezTo>
                    <a:pt x="16778" y="1165"/>
                    <a:pt x="16781" y="1166"/>
                    <a:pt x="16784" y="1167"/>
                  </a:cubicBezTo>
                  <a:cubicBezTo>
                    <a:pt x="16785" y="1154"/>
                    <a:pt x="16797" y="1148"/>
                    <a:pt x="16809" y="1140"/>
                  </a:cubicBezTo>
                  <a:close/>
                  <a:moveTo>
                    <a:pt x="27087" y="1166"/>
                  </a:moveTo>
                  <a:cubicBezTo>
                    <a:pt x="27086" y="1176"/>
                    <a:pt x="27086" y="1185"/>
                    <a:pt x="27084" y="1195"/>
                  </a:cubicBezTo>
                  <a:cubicBezTo>
                    <a:pt x="27080" y="1194"/>
                    <a:pt x="27074" y="1194"/>
                    <a:pt x="27069" y="1194"/>
                  </a:cubicBezTo>
                  <a:cubicBezTo>
                    <a:pt x="27069" y="1185"/>
                    <a:pt x="27071" y="1175"/>
                    <a:pt x="27072" y="1166"/>
                  </a:cubicBezTo>
                  <a:close/>
                  <a:moveTo>
                    <a:pt x="37369" y="1117"/>
                  </a:moveTo>
                  <a:lnTo>
                    <a:pt x="37369" y="1117"/>
                  </a:lnTo>
                  <a:cubicBezTo>
                    <a:pt x="37425" y="1154"/>
                    <a:pt x="37447" y="1169"/>
                    <a:pt x="37481" y="1191"/>
                  </a:cubicBezTo>
                  <a:cubicBezTo>
                    <a:pt x="37442" y="1194"/>
                    <a:pt x="37421" y="1197"/>
                    <a:pt x="37390" y="1198"/>
                  </a:cubicBezTo>
                  <a:cubicBezTo>
                    <a:pt x="37386" y="1181"/>
                    <a:pt x="37383" y="1166"/>
                    <a:pt x="37369" y="1117"/>
                  </a:cubicBezTo>
                  <a:close/>
                  <a:moveTo>
                    <a:pt x="31033" y="1184"/>
                  </a:moveTo>
                  <a:cubicBezTo>
                    <a:pt x="31037" y="1185"/>
                    <a:pt x="31043" y="1185"/>
                    <a:pt x="31048" y="1185"/>
                  </a:cubicBezTo>
                  <a:cubicBezTo>
                    <a:pt x="31048" y="1194"/>
                    <a:pt x="31046" y="1204"/>
                    <a:pt x="31046" y="1213"/>
                  </a:cubicBezTo>
                  <a:lnTo>
                    <a:pt x="31031" y="1213"/>
                  </a:lnTo>
                  <a:cubicBezTo>
                    <a:pt x="31031" y="1203"/>
                    <a:pt x="31033" y="1194"/>
                    <a:pt x="31033" y="1184"/>
                  </a:cubicBezTo>
                  <a:close/>
                  <a:moveTo>
                    <a:pt x="9863" y="1198"/>
                  </a:moveTo>
                  <a:cubicBezTo>
                    <a:pt x="9894" y="1198"/>
                    <a:pt x="9925" y="1200"/>
                    <a:pt x="9956" y="1201"/>
                  </a:cubicBezTo>
                  <a:cubicBezTo>
                    <a:pt x="9955" y="1206"/>
                    <a:pt x="9955" y="1210"/>
                    <a:pt x="9955" y="1215"/>
                  </a:cubicBezTo>
                  <a:cubicBezTo>
                    <a:pt x="9924" y="1215"/>
                    <a:pt x="9893" y="1213"/>
                    <a:pt x="9862" y="1212"/>
                  </a:cubicBezTo>
                  <a:cubicBezTo>
                    <a:pt x="9862" y="1207"/>
                    <a:pt x="9863" y="1203"/>
                    <a:pt x="9863" y="1198"/>
                  </a:cubicBezTo>
                  <a:close/>
                  <a:moveTo>
                    <a:pt x="7420" y="1204"/>
                  </a:moveTo>
                  <a:cubicBezTo>
                    <a:pt x="7436" y="1206"/>
                    <a:pt x="7450" y="1206"/>
                    <a:pt x="7467" y="1206"/>
                  </a:cubicBezTo>
                  <a:lnTo>
                    <a:pt x="7465" y="1206"/>
                  </a:lnTo>
                  <a:cubicBezTo>
                    <a:pt x="7465" y="1209"/>
                    <a:pt x="7465" y="1213"/>
                    <a:pt x="7465" y="1216"/>
                  </a:cubicBezTo>
                  <a:cubicBezTo>
                    <a:pt x="7450" y="1215"/>
                    <a:pt x="7434" y="1215"/>
                    <a:pt x="7420" y="1215"/>
                  </a:cubicBezTo>
                  <a:cubicBezTo>
                    <a:pt x="7420" y="1212"/>
                    <a:pt x="7420" y="1207"/>
                    <a:pt x="7420" y="1204"/>
                  </a:cubicBezTo>
                  <a:close/>
                  <a:moveTo>
                    <a:pt x="57836" y="1232"/>
                  </a:moveTo>
                  <a:cubicBezTo>
                    <a:pt x="57850" y="1232"/>
                    <a:pt x="57867" y="1234"/>
                    <a:pt x="57881" y="1234"/>
                  </a:cubicBezTo>
                  <a:cubicBezTo>
                    <a:pt x="57881" y="1237"/>
                    <a:pt x="57881" y="1240"/>
                    <a:pt x="57880" y="1242"/>
                  </a:cubicBezTo>
                  <a:cubicBezTo>
                    <a:pt x="57865" y="1242"/>
                    <a:pt x="57850" y="1242"/>
                    <a:pt x="57834" y="1241"/>
                  </a:cubicBezTo>
                  <a:cubicBezTo>
                    <a:pt x="57836" y="1238"/>
                    <a:pt x="57836" y="1235"/>
                    <a:pt x="57836" y="1232"/>
                  </a:cubicBezTo>
                  <a:close/>
                  <a:moveTo>
                    <a:pt x="28649" y="1219"/>
                  </a:moveTo>
                  <a:cubicBezTo>
                    <a:pt x="28648" y="1228"/>
                    <a:pt x="28648" y="1238"/>
                    <a:pt x="28647" y="1247"/>
                  </a:cubicBezTo>
                  <a:lnTo>
                    <a:pt x="28632" y="1247"/>
                  </a:lnTo>
                  <a:cubicBezTo>
                    <a:pt x="28632" y="1238"/>
                    <a:pt x="28633" y="1228"/>
                    <a:pt x="28633" y="1219"/>
                  </a:cubicBezTo>
                  <a:close/>
                  <a:moveTo>
                    <a:pt x="22210" y="1241"/>
                  </a:moveTo>
                  <a:cubicBezTo>
                    <a:pt x="22226" y="1242"/>
                    <a:pt x="22241" y="1242"/>
                    <a:pt x="22257" y="1242"/>
                  </a:cubicBezTo>
                  <a:cubicBezTo>
                    <a:pt x="22257" y="1247"/>
                    <a:pt x="22256" y="1250"/>
                    <a:pt x="22256" y="1253"/>
                  </a:cubicBezTo>
                  <a:cubicBezTo>
                    <a:pt x="22241" y="1251"/>
                    <a:pt x="22225" y="1251"/>
                    <a:pt x="22210" y="1251"/>
                  </a:cubicBezTo>
                  <a:cubicBezTo>
                    <a:pt x="22210" y="1248"/>
                    <a:pt x="22210" y="1245"/>
                    <a:pt x="22210" y="1241"/>
                  </a:cubicBezTo>
                  <a:close/>
                  <a:moveTo>
                    <a:pt x="53719" y="1228"/>
                  </a:moveTo>
                  <a:cubicBezTo>
                    <a:pt x="53718" y="1238"/>
                    <a:pt x="53718" y="1247"/>
                    <a:pt x="53716" y="1256"/>
                  </a:cubicBezTo>
                  <a:lnTo>
                    <a:pt x="53702" y="1256"/>
                  </a:lnTo>
                  <a:cubicBezTo>
                    <a:pt x="53702" y="1247"/>
                    <a:pt x="53703" y="1237"/>
                    <a:pt x="53703" y="1228"/>
                  </a:cubicBezTo>
                  <a:close/>
                  <a:moveTo>
                    <a:pt x="42993" y="1188"/>
                  </a:moveTo>
                  <a:cubicBezTo>
                    <a:pt x="42990" y="1213"/>
                    <a:pt x="42988" y="1238"/>
                    <a:pt x="42985" y="1263"/>
                  </a:cubicBezTo>
                  <a:cubicBezTo>
                    <a:pt x="42978" y="1263"/>
                    <a:pt x="42969" y="1263"/>
                    <a:pt x="42962" y="1265"/>
                  </a:cubicBezTo>
                  <a:cubicBezTo>
                    <a:pt x="42959" y="1238"/>
                    <a:pt x="42954" y="1213"/>
                    <a:pt x="42951" y="1188"/>
                  </a:cubicBezTo>
                  <a:close/>
                  <a:moveTo>
                    <a:pt x="14236" y="1260"/>
                  </a:moveTo>
                  <a:cubicBezTo>
                    <a:pt x="14251" y="1262"/>
                    <a:pt x="14267" y="1262"/>
                    <a:pt x="14281" y="1262"/>
                  </a:cubicBezTo>
                  <a:cubicBezTo>
                    <a:pt x="14281" y="1265"/>
                    <a:pt x="14281" y="1269"/>
                    <a:pt x="14281" y="1272"/>
                  </a:cubicBezTo>
                  <a:cubicBezTo>
                    <a:pt x="14265" y="1270"/>
                    <a:pt x="14251" y="1270"/>
                    <a:pt x="14234" y="1270"/>
                  </a:cubicBezTo>
                  <a:cubicBezTo>
                    <a:pt x="14236" y="1266"/>
                    <a:pt x="14236" y="1265"/>
                    <a:pt x="14236" y="1260"/>
                  </a:cubicBezTo>
                  <a:close/>
                  <a:moveTo>
                    <a:pt x="58708" y="1262"/>
                  </a:moveTo>
                  <a:cubicBezTo>
                    <a:pt x="58724" y="1262"/>
                    <a:pt x="58739" y="1262"/>
                    <a:pt x="58755" y="1263"/>
                  </a:cubicBezTo>
                  <a:cubicBezTo>
                    <a:pt x="58754" y="1266"/>
                    <a:pt x="58754" y="1269"/>
                    <a:pt x="58754" y="1272"/>
                  </a:cubicBezTo>
                  <a:cubicBezTo>
                    <a:pt x="58739" y="1272"/>
                    <a:pt x="58723" y="1272"/>
                    <a:pt x="58708" y="1270"/>
                  </a:cubicBezTo>
                  <a:cubicBezTo>
                    <a:pt x="58708" y="1268"/>
                    <a:pt x="58708" y="1265"/>
                    <a:pt x="58708" y="1262"/>
                  </a:cubicBezTo>
                  <a:close/>
                  <a:moveTo>
                    <a:pt x="59270" y="1245"/>
                  </a:moveTo>
                  <a:lnTo>
                    <a:pt x="59270" y="1245"/>
                  </a:lnTo>
                  <a:cubicBezTo>
                    <a:pt x="59311" y="1247"/>
                    <a:pt x="59351" y="1248"/>
                    <a:pt x="59392" y="1250"/>
                  </a:cubicBezTo>
                  <a:cubicBezTo>
                    <a:pt x="59392" y="1254"/>
                    <a:pt x="59392" y="1260"/>
                    <a:pt x="59394" y="1265"/>
                  </a:cubicBezTo>
                  <a:cubicBezTo>
                    <a:pt x="59353" y="1268"/>
                    <a:pt x="59313" y="1269"/>
                    <a:pt x="59272" y="1272"/>
                  </a:cubicBezTo>
                  <a:cubicBezTo>
                    <a:pt x="59272" y="1263"/>
                    <a:pt x="59270" y="1254"/>
                    <a:pt x="59270" y="1245"/>
                  </a:cubicBezTo>
                  <a:close/>
                  <a:moveTo>
                    <a:pt x="10867" y="1229"/>
                  </a:moveTo>
                  <a:cubicBezTo>
                    <a:pt x="10865" y="1244"/>
                    <a:pt x="10864" y="1260"/>
                    <a:pt x="10862" y="1276"/>
                  </a:cubicBezTo>
                  <a:cubicBezTo>
                    <a:pt x="10855" y="1276"/>
                    <a:pt x="10848" y="1276"/>
                    <a:pt x="10840" y="1278"/>
                  </a:cubicBezTo>
                  <a:cubicBezTo>
                    <a:pt x="10836" y="1262"/>
                    <a:pt x="10831" y="1245"/>
                    <a:pt x="10827" y="1231"/>
                  </a:cubicBezTo>
                  <a:cubicBezTo>
                    <a:pt x="10840" y="1229"/>
                    <a:pt x="10853" y="1229"/>
                    <a:pt x="10867" y="1229"/>
                  </a:cubicBezTo>
                  <a:close/>
                  <a:moveTo>
                    <a:pt x="10764" y="1200"/>
                  </a:moveTo>
                  <a:cubicBezTo>
                    <a:pt x="10721" y="1232"/>
                    <a:pt x="10693" y="1253"/>
                    <a:pt x="10653" y="1284"/>
                  </a:cubicBezTo>
                  <a:cubicBezTo>
                    <a:pt x="10661" y="1242"/>
                    <a:pt x="10696" y="1215"/>
                    <a:pt x="10764" y="1200"/>
                  </a:cubicBezTo>
                  <a:close/>
                  <a:moveTo>
                    <a:pt x="10949" y="1256"/>
                  </a:moveTo>
                  <a:cubicBezTo>
                    <a:pt x="10948" y="1265"/>
                    <a:pt x="10948" y="1275"/>
                    <a:pt x="10946" y="1284"/>
                  </a:cubicBezTo>
                  <a:lnTo>
                    <a:pt x="10931" y="1284"/>
                  </a:lnTo>
                  <a:cubicBezTo>
                    <a:pt x="10931" y="1275"/>
                    <a:pt x="10933" y="1265"/>
                    <a:pt x="10934" y="1256"/>
                  </a:cubicBezTo>
                  <a:close/>
                  <a:moveTo>
                    <a:pt x="14461" y="1235"/>
                  </a:moveTo>
                  <a:cubicBezTo>
                    <a:pt x="14459" y="1251"/>
                    <a:pt x="14458" y="1266"/>
                    <a:pt x="14456" y="1282"/>
                  </a:cubicBezTo>
                  <a:cubicBezTo>
                    <a:pt x="14449" y="1282"/>
                    <a:pt x="14442" y="1282"/>
                    <a:pt x="14434" y="1284"/>
                  </a:cubicBezTo>
                  <a:cubicBezTo>
                    <a:pt x="14430" y="1268"/>
                    <a:pt x="14426" y="1251"/>
                    <a:pt x="14421" y="1235"/>
                  </a:cubicBezTo>
                  <a:close/>
                  <a:moveTo>
                    <a:pt x="22931" y="1256"/>
                  </a:moveTo>
                  <a:cubicBezTo>
                    <a:pt x="22931" y="1266"/>
                    <a:pt x="22929" y="1275"/>
                    <a:pt x="22929" y="1284"/>
                  </a:cubicBezTo>
                  <a:lnTo>
                    <a:pt x="22913" y="1284"/>
                  </a:lnTo>
                  <a:cubicBezTo>
                    <a:pt x="22915" y="1275"/>
                    <a:pt x="22915" y="1265"/>
                    <a:pt x="22916" y="1256"/>
                  </a:cubicBezTo>
                  <a:close/>
                  <a:moveTo>
                    <a:pt x="11776" y="1257"/>
                  </a:moveTo>
                  <a:cubicBezTo>
                    <a:pt x="11780" y="1260"/>
                    <a:pt x="11785" y="1263"/>
                    <a:pt x="11789" y="1266"/>
                  </a:cubicBezTo>
                  <a:cubicBezTo>
                    <a:pt x="11776" y="1273"/>
                    <a:pt x="11764" y="1279"/>
                    <a:pt x="11751" y="1284"/>
                  </a:cubicBezTo>
                  <a:lnTo>
                    <a:pt x="11751" y="1284"/>
                  </a:lnTo>
                  <a:cubicBezTo>
                    <a:pt x="11753" y="1272"/>
                    <a:pt x="11764" y="1264"/>
                    <a:pt x="11776" y="1257"/>
                  </a:cubicBezTo>
                  <a:close/>
                  <a:moveTo>
                    <a:pt x="11742" y="1279"/>
                  </a:moveTo>
                  <a:cubicBezTo>
                    <a:pt x="11745" y="1281"/>
                    <a:pt x="11748" y="1283"/>
                    <a:pt x="11750" y="1285"/>
                  </a:cubicBezTo>
                  <a:lnTo>
                    <a:pt x="11750" y="1285"/>
                  </a:lnTo>
                  <a:cubicBezTo>
                    <a:pt x="11750" y="1285"/>
                    <a:pt x="11750" y="1285"/>
                    <a:pt x="11749" y="1285"/>
                  </a:cubicBezTo>
                  <a:cubicBezTo>
                    <a:pt x="11747" y="1284"/>
                    <a:pt x="11744" y="1281"/>
                    <a:pt x="11741" y="1280"/>
                  </a:cubicBezTo>
                  <a:lnTo>
                    <a:pt x="11741" y="1280"/>
                  </a:lnTo>
                  <a:cubicBezTo>
                    <a:pt x="11742" y="1280"/>
                    <a:pt x="11742" y="1279"/>
                    <a:pt x="11742" y="1279"/>
                  </a:cubicBezTo>
                  <a:close/>
                  <a:moveTo>
                    <a:pt x="17246" y="1237"/>
                  </a:moveTo>
                  <a:lnTo>
                    <a:pt x="17246" y="1237"/>
                  </a:lnTo>
                  <a:cubicBezTo>
                    <a:pt x="17254" y="1237"/>
                    <a:pt x="17261" y="1238"/>
                    <a:pt x="17268" y="1238"/>
                  </a:cubicBezTo>
                  <a:cubicBezTo>
                    <a:pt x="17267" y="1257"/>
                    <a:pt x="17265" y="1276"/>
                    <a:pt x="17264" y="1294"/>
                  </a:cubicBezTo>
                  <a:lnTo>
                    <a:pt x="17240" y="1294"/>
                  </a:lnTo>
                  <a:cubicBezTo>
                    <a:pt x="17242" y="1275"/>
                    <a:pt x="17243" y="1256"/>
                    <a:pt x="17246" y="1237"/>
                  </a:cubicBezTo>
                  <a:close/>
                  <a:moveTo>
                    <a:pt x="15938" y="1288"/>
                  </a:moveTo>
                  <a:cubicBezTo>
                    <a:pt x="15938" y="1293"/>
                    <a:pt x="15938" y="1295"/>
                    <a:pt x="15938" y="1298"/>
                  </a:cubicBezTo>
                  <a:cubicBezTo>
                    <a:pt x="15922" y="1298"/>
                    <a:pt x="15907" y="1297"/>
                    <a:pt x="15892" y="1297"/>
                  </a:cubicBezTo>
                  <a:cubicBezTo>
                    <a:pt x="15892" y="1294"/>
                    <a:pt x="15892" y="1291"/>
                    <a:pt x="15892" y="1288"/>
                  </a:cubicBezTo>
                  <a:close/>
                  <a:moveTo>
                    <a:pt x="44879" y="1268"/>
                  </a:moveTo>
                  <a:lnTo>
                    <a:pt x="44879" y="1268"/>
                  </a:lnTo>
                  <a:cubicBezTo>
                    <a:pt x="44879" y="1268"/>
                    <a:pt x="44877" y="1281"/>
                    <a:pt x="44876" y="1298"/>
                  </a:cubicBezTo>
                  <a:cubicBezTo>
                    <a:pt x="44848" y="1297"/>
                    <a:pt x="44823" y="1295"/>
                    <a:pt x="44798" y="1295"/>
                  </a:cubicBezTo>
                  <a:cubicBezTo>
                    <a:pt x="44793" y="1291"/>
                    <a:pt x="44787" y="1287"/>
                    <a:pt x="44783" y="1282"/>
                  </a:cubicBezTo>
                  <a:cubicBezTo>
                    <a:pt x="44818" y="1276"/>
                    <a:pt x="44854" y="1270"/>
                    <a:pt x="44879" y="1268"/>
                  </a:cubicBezTo>
                  <a:close/>
                  <a:moveTo>
                    <a:pt x="30927" y="1277"/>
                  </a:moveTo>
                  <a:cubicBezTo>
                    <a:pt x="30932" y="1277"/>
                    <a:pt x="30939" y="1279"/>
                    <a:pt x="30943" y="1288"/>
                  </a:cubicBezTo>
                  <a:cubicBezTo>
                    <a:pt x="30950" y="1288"/>
                    <a:pt x="30948" y="1295"/>
                    <a:pt x="30944" y="1304"/>
                  </a:cubicBezTo>
                  <a:lnTo>
                    <a:pt x="30944" y="1304"/>
                  </a:lnTo>
                  <a:cubicBezTo>
                    <a:pt x="30943" y="1299"/>
                    <a:pt x="30943" y="1294"/>
                    <a:pt x="30943" y="1288"/>
                  </a:cubicBezTo>
                  <a:lnTo>
                    <a:pt x="30943" y="1288"/>
                  </a:lnTo>
                  <a:cubicBezTo>
                    <a:pt x="30937" y="1293"/>
                    <a:pt x="30931" y="1297"/>
                    <a:pt x="30925" y="1301"/>
                  </a:cubicBezTo>
                  <a:lnTo>
                    <a:pt x="30925" y="1301"/>
                  </a:lnTo>
                  <a:cubicBezTo>
                    <a:pt x="30922" y="1294"/>
                    <a:pt x="30920" y="1288"/>
                    <a:pt x="30918" y="1281"/>
                  </a:cubicBezTo>
                  <a:cubicBezTo>
                    <a:pt x="30918" y="1279"/>
                    <a:pt x="30922" y="1277"/>
                    <a:pt x="30927" y="1277"/>
                  </a:cubicBezTo>
                  <a:close/>
                  <a:moveTo>
                    <a:pt x="11741" y="1280"/>
                  </a:moveTo>
                  <a:cubicBezTo>
                    <a:pt x="11739" y="1293"/>
                    <a:pt x="11727" y="1300"/>
                    <a:pt x="11717" y="1307"/>
                  </a:cubicBezTo>
                  <a:lnTo>
                    <a:pt x="11716" y="1307"/>
                  </a:lnTo>
                  <a:cubicBezTo>
                    <a:pt x="11711" y="1304"/>
                    <a:pt x="11707" y="1301"/>
                    <a:pt x="11702" y="1297"/>
                  </a:cubicBezTo>
                  <a:cubicBezTo>
                    <a:pt x="11715" y="1291"/>
                    <a:pt x="11728" y="1286"/>
                    <a:pt x="11741" y="1280"/>
                  </a:cubicBezTo>
                  <a:close/>
                  <a:moveTo>
                    <a:pt x="7873" y="1304"/>
                  </a:moveTo>
                  <a:cubicBezTo>
                    <a:pt x="7887" y="1306"/>
                    <a:pt x="7904" y="1306"/>
                    <a:pt x="7918" y="1306"/>
                  </a:cubicBezTo>
                  <a:lnTo>
                    <a:pt x="7918" y="1307"/>
                  </a:lnTo>
                  <a:cubicBezTo>
                    <a:pt x="7918" y="1310"/>
                    <a:pt x="7918" y="1313"/>
                    <a:pt x="7917" y="1316"/>
                  </a:cubicBezTo>
                  <a:cubicBezTo>
                    <a:pt x="7902" y="1316"/>
                    <a:pt x="7887" y="1315"/>
                    <a:pt x="7871" y="1315"/>
                  </a:cubicBezTo>
                  <a:cubicBezTo>
                    <a:pt x="7871" y="1312"/>
                    <a:pt x="7871" y="1309"/>
                    <a:pt x="7873" y="1304"/>
                  </a:cubicBezTo>
                  <a:close/>
                  <a:moveTo>
                    <a:pt x="12051" y="1293"/>
                  </a:moveTo>
                  <a:cubicBezTo>
                    <a:pt x="12051" y="1303"/>
                    <a:pt x="12050" y="1312"/>
                    <a:pt x="12050" y="1320"/>
                  </a:cubicBezTo>
                  <a:lnTo>
                    <a:pt x="12033" y="1320"/>
                  </a:lnTo>
                  <a:cubicBezTo>
                    <a:pt x="12035" y="1312"/>
                    <a:pt x="12035" y="1301"/>
                    <a:pt x="12036" y="1293"/>
                  </a:cubicBezTo>
                  <a:close/>
                  <a:moveTo>
                    <a:pt x="8651" y="1319"/>
                  </a:moveTo>
                  <a:cubicBezTo>
                    <a:pt x="8652" y="1320"/>
                    <a:pt x="8655" y="1322"/>
                    <a:pt x="8658" y="1325"/>
                  </a:cubicBezTo>
                  <a:cubicBezTo>
                    <a:pt x="8656" y="1324"/>
                    <a:pt x="8653" y="1321"/>
                    <a:pt x="8650" y="1319"/>
                  </a:cubicBezTo>
                  <a:lnTo>
                    <a:pt x="8650" y="1319"/>
                  </a:lnTo>
                  <a:cubicBezTo>
                    <a:pt x="8650" y="1319"/>
                    <a:pt x="8651" y="1319"/>
                    <a:pt x="8651" y="1319"/>
                  </a:cubicBezTo>
                  <a:close/>
                  <a:moveTo>
                    <a:pt x="8683" y="1297"/>
                  </a:moveTo>
                  <a:cubicBezTo>
                    <a:pt x="8688" y="1300"/>
                    <a:pt x="8692" y="1303"/>
                    <a:pt x="8697" y="1306"/>
                  </a:cubicBezTo>
                  <a:cubicBezTo>
                    <a:pt x="8685" y="1313"/>
                    <a:pt x="8672" y="1319"/>
                    <a:pt x="8658" y="1325"/>
                  </a:cubicBezTo>
                  <a:cubicBezTo>
                    <a:pt x="8661" y="1312"/>
                    <a:pt x="8673" y="1304"/>
                    <a:pt x="8683" y="1297"/>
                  </a:cubicBezTo>
                  <a:close/>
                  <a:moveTo>
                    <a:pt x="27684" y="1276"/>
                  </a:moveTo>
                  <a:cubicBezTo>
                    <a:pt x="27683" y="1293"/>
                    <a:pt x="27681" y="1307"/>
                    <a:pt x="27680" y="1323"/>
                  </a:cubicBezTo>
                  <a:cubicBezTo>
                    <a:pt x="27673" y="1323"/>
                    <a:pt x="27665" y="1323"/>
                    <a:pt x="27658" y="1325"/>
                  </a:cubicBezTo>
                  <a:cubicBezTo>
                    <a:pt x="27653" y="1309"/>
                    <a:pt x="27649" y="1293"/>
                    <a:pt x="27645" y="1278"/>
                  </a:cubicBezTo>
                  <a:cubicBezTo>
                    <a:pt x="27658" y="1276"/>
                    <a:pt x="27671" y="1276"/>
                    <a:pt x="27684" y="1276"/>
                  </a:cubicBezTo>
                  <a:close/>
                  <a:moveTo>
                    <a:pt x="19271" y="1258"/>
                  </a:moveTo>
                  <a:cubicBezTo>
                    <a:pt x="19276" y="1258"/>
                    <a:pt x="19282" y="1260"/>
                    <a:pt x="19287" y="1268"/>
                  </a:cubicBez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97" y="1269"/>
                    <a:pt x="19287" y="1287"/>
                    <a:pt x="19278" y="1303"/>
                  </a:cubicBezTo>
                  <a:cubicBezTo>
                    <a:pt x="19276" y="1299"/>
                    <a:pt x="19274" y="1294"/>
                    <a:pt x="19271" y="1290"/>
                  </a:cubicBezTo>
                  <a:lnTo>
                    <a:pt x="19271" y="1290"/>
                  </a:lnTo>
                  <a:cubicBezTo>
                    <a:pt x="19255" y="1315"/>
                    <a:pt x="19254" y="1323"/>
                    <a:pt x="19254" y="1331"/>
                  </a:cubicBezTo>
                  <a:cubicBezTo>
                    <a:pt x="19242" y="1323"/>
                    <a:pt x="19229" y="1318"/>
                    <a:pt x="19217" y="1310"/>
                  </a:cubicBezTo>
                  <a:cubicBezTo>
                    <a:pt x="19228" y="1308"/>
                    <a:pt x="19240" y="1305"/>
                    <a:pt x="19268" y="1283"/>
                  </a:cubicBezTo>
                  <a:lnTo>
                    <a:pt x="19268" y="1283"/>
                  </a:lnTo>
                  <a:cubicBezTo>
                    <a:pt x="19269" y="1285"/>
                    <a:pt x="19270" y="1288"/>
                    <a:pt x="19271" y="1290"/>
                  </a:cubicBezTo>
                  <a:lnTo>
                    <a:pt x="19271" y="1290"/>
                  </a:lnTo>
                  <a:cubicBezTo>
                    <a:pt x="19275" y="1284"/>
                    <a:pt x="19280" y="1276"/>
                    <a:pt x="19287" y="1268"/>
                  </a:cubicBezTo>
                  <a:lnTo>
                    <a:pt x="19287" y="1268"/>
                  </a:lnTo>
                  <a:cubicBezTo>
                    <a:pt x="19280" y="1273"/>
                    <a:pt x="19273" y="1279"/>
                    <a:pt x="19268" y="1283"/>
                  </a:cubicBezTo>
                  <a:lnTo>
                    <a:pt x="19268" y="1283"/>
                  </a:lnTo>
                  <a:cubicBezTo>
                    <a:pt x="19265" y="1276"/>
                    <a:pt x="19262" y="1270"/>
                    <a:pt x="19262" y="1263"/>
                  </a:cubicBezTo>
                  <a:cubicBezTo>
                    <a:pt x="19261" y="1261"/>
                    <a:pt x="19265" y="1258"/>
                    <a:pt x="19271" y="1258"/>
                  </a:cubicBezTo>
                  <a:close/>
                  <a:moveTo>
                    <a:pt x="13256" y="1275"/>
                  </a:moveTo>
                  <a:cubicBezTo>
                    <a:pt x="13253" y="1294"/>
                    <a:pt x="13252" y="1313"/>
                    <a:pt x="13250" y="1332"/>
                  </a:cubicBezTo>
                  <a:cubicBezTo>
                    <a:pt x="13243" y="1331"/>
                    <a:pt x="13235" y="1331"/>
                    <a:pt x="13228" y="1331"/>
                  </a:cubicBezTo>
                  <a:cubicBezTo>
                    <a:pt x="13229" y="1312"/>
                    <a:pt x="13231" y="1293"/>
                    <a:pt x="13232" y="1275"/>
                  </a:cubicBezTo>
                  <a:close/>
                  <a:moveTo>
                    <a:pt x="9253" y="1323"/>
                  </a:moveTo>
                  <a:cubicBezTo>
                    <a:pt x="9269" y="1323"/>
                    <a:pt x="9284" y="1323"/>
                    <a:pt x="9300" y="1325"/>
                  </a:cubicBezTo>
                  <a:cubicBezTo>
                    <a:pt x="9298" y="1328"/>
                    <a:pt x="9298" y="1331"/>
                    <a:pt x="9298" y="1334"/>
                  </a:cubicBezTo>
                  <a:cubicBezTo>
                    <a:pt x="9282" y="1334"/>
                    <a:pt x="9267" y="1332"/>
                    <a:pt x="9253" y="1332"/>
                  </a:cubicBezTo>
                  <a:cubicBezTo>
                    <a:pt x="9253" y="1329"/>
                    <a:pt x="9253" y="1326"/>
                    <a:pt x="9253" y="1323"/>
                  </a:cubicBezTo>
                  <a:close/>
                  <a:moveTo>
                    <a:pt x="16705" y="1306"/>
                  </a:moveTo>
                  <a:cubicBezTo>
                    <a:pt x="16703" y="1315"/>
                    <a:pt x="16703" y="1325"/>
                    <a:pt x="16702" y="1334"/>
                  </a:cubicBezTo>
                  <a:lnTo>
                    <a:pt x="16687" y="1334"/>
                  </a:lnTo>
                  <a:cubicBezTo>
                    <a:pt x="16688" y="1323"/>
                    <a:pt x="16688" y="1315"/>
                    <a:pt x="16690" y="1306"/>
                  </a:cubicBezTo>
                  <a:close/>
                  <a:moveTo>
                    <a:pt x="57867" y="1279"/>
                  </a:moveTo>
                  <a:cubicBezTo>
                    <a:pt x="57865" y="1298"/>
                    <a:pt x="57864" y="1318"/>
                    <a:pt x="57861" y="1337"/>
                  </a:cubicBezTo>
                  <a:lnTo>
                    <a:pt x="57839" y="1337"/>
                  </a:lnTo>
                  <a:cubicBezTo>
                    <a:pt x="57840" y="1318"/>
                    <a:pt x="57842" y="1298"/>
                    <a:pt x="57843" y="1279"/>
                  </a:cubicBezTo>
                  <a:close/>
                  <a:moveTo>
                    <a:pt x="58793" y="1341"/>
                  </a:moveTo>
                  <a:cubicBezTo>
                    <a:pt x="58793" y="1341"/>
                    <a:pt x="58792" y="1341"/>
                    <a:pt x="58792" y="1341"/>
                  </a:cubicBezTo>
                  <a:cubicBezTo>
                    <a:pt x="58792" y="1341"/>
                    <a:pt x="58793" y="1341"/>
                    <a:pt x="58793" y="1341"/>
                  </a:cubicBezTo>
                  <a:close/>
                  <a:moveTo>
                    <a:pt x="27212" y="1281"/>
                  </a:moveTo>
                  <a:cubicBezTo>
                    <a:pt x="27235" y="1294"/>
                    <a:pt x="27260" y="1307"/>
                    <a:pt x="27303" y="1333"/>
                  </a:cubicBezTo>
                  <a:lnTo>
                    <a:pt x="27303" y="1333"/>
                  </a:lnTo>
                  <a:cubicBezTo>
                    <a:pt x="27246" y="1338"/>
                    <a:pt x="27222" y="1340"/>
                    <a:pt x="27190" y="1343"/>
                  </a:cubicBezTo>
                  <a:cubicBezTo>
                    <a:pt x="27186" y="1323"/>
                    <a:pt x="27183" y="1310"/>
                    <a:pt x="27180" y="1298"/>
                  </a:cubicBezTo>
                  <a:cubicBezTo>
                    <a:pt x="27190" y="1293"/>
                    <a:pt x="27202" y="1287"/>
                    <a:pt x="27212" y="1281"/>
                  </a:cubicBezTo>
                  <a:close/>
                  <a:moveTo>
                    <a:pt x="29070" y="1344"/>
                  </a:moveTo>
                  <a:cubicBezTo>
                    <a:pt x="29069" y="1345"/>
                    <a:pt x="29067" y="1345"/>
                    <a:pt x="29066" y="1345"/>
                  </a:cubicBezTo>
                  <a:cubicBezTo>
                    <a:pt x="29067" y="1345"/>
                    <a:pt x="29068" y="1345"/>
                    <a:pt x="29070" y="1344"/>
                  </a:cubicBezTo>
                  <a:close/>
                  <a:moveTo>
                    <a:pt x="8649" y="1320"/>
                  </a:moveTo>
                  <a:cubicBezTo>
                    <a:pt x="8648" y="1332"/>
                    <a:pt x="8636" y="1340"/>
                    <a:pt x="8625" y="1347"/>
                  </a:cubicBezTo>
                  <a:cubicBezTo>
                    <a:pt x="8620" y="1344"/>
                    <a:pt x="8616" y="1341"/>
                    <a:pt x="8611" y="1337"/>
                  </a:cubicBezTo>
                  <a:cubicBezTo>
                    <a:pt x="8624" y="1331"/>
                    <a:pt x="8637" y="1325"/>
                    <a:pt x="8649" y="1320"/>
                  </a:cubicBezTo>
                  <a:close/>
                  <a:moveTo>
                    <a:pt x="13953" y="1337"/>
                  </a:moveTo>
                  <a:cubicBezTo>
                    <a:pt x="13968" y="1337"/>
                    <a:pt x="13983" y="1338"/>
                    <a:pt x="13999" y="1338"/>
                  </a:cubicBezTo>
                  <a:cubicBezTo>
                    <a:pt x="13999" y="1341"/>
                    <a:pt x="13997" y="1344"/>
                    <a:pt x="13997" y="1347"/>
                  </a:cubicBezTo>
                  <a:lnTo>
                    <a:pt x="13952" y="1347"/>
                  </a:lnTo>
                  <a:cubicBezTo>
                    <a:pt x="13952" y="1343"/>
                    <a:pt x="13952" y="1340"/>
                    <a:pt x="13953" y="1337"/>
                  </a:cubicBezTo>
                  <a:close/>
                  <a:moveTo>
                    <a:pt x="53952" y="1347"/>
                  </a:moveTo>
                  <a:cubicBezTo>
                    <a:pt x="53952" y="1347"/>
                    <a:pt x="53953" y="1348"/>
                    <a:pt x="53954" y="1348"/>
                  </a:cubicBezTo>
                  <a:lnTo>
                    <a:pt x="53954" y="1348"/>
                  </a:lnTo>
                  <a:cubicBezTo>
                    <a:pt x="53953" y="1347"/>
                    <a:pt x="53952" y="1347"/>
                    <a:pt x="53952" y="1347"/>
                  </a:cubicBezTo>
                  <a:close/>
                  <a:moveTo>
                    <a:pt x="7315" y="1344"/>
                  </a:moveTo>
                  <a:cubicBezTo>
                    <a:pt x="7331" y="1344"/>
                    <a:pt x="7346" y="1344"/>
                    <a:pt x="7362" y="1345"/>
                  </a:cubicBezTo>
                  <a:cubicBezTo>
                    <a:pt x="7361" y="1348"/>
                    <a:pt x="7361" y="1351"/>
                    <a:pt x="7361" y="1354"/>
                  </a:cubicBezTo>
                  <a:cubicBezTo>
                    <a:pt x="7346" y="1354"/>
                    <a:pt x="7330" y="1353"/>
                    <a:pt x="7315" y="1353"/>
                  </a:cubicBezTo>
                  <a:cubicBezTo>
                    <a:pt x="7315" y="1350"/>
                    <a:pt x="7315" y="1347"/>
                    <a:pt x="7315" y="1344"/>
                  </a:cubicBezTo>
                  <a:close/>
                  <a:moveTo>
                    <a:pt x="25289" y="1344"/>
                  </a:moveTo>
                  <a:cubicBezTo>
                    <a:pt x="25305" y="1344"/>
                    <a:pt x="25320" y="1345"/>
                    <a:pt x="25335" y="1345"/>
                  </a:cubicBezTo>
                  <a:cubicBezTo>
                    <a:pt x="25335" y="1348"/>
                    <a:pt x="25335" y="1351"/>
                    <a:pt x="25335" y="1356"/>
                  </a:cubicBezTo>
                  <a:cubicBezTo>
                    <a:pt x="25319" y="1354"/>
                    <a:pt x="25304" y="1354"/>
                    <a:pt x="25289" y="1354"/>
                  </a:cubicBezTo>
                  <a:cubicBezTo>
                    <a:pt x="25289" y="1350"/>
                    <a:pt x="25289" y="1347"/>
                    <a:pt x="25289" y="1344"/>
                  </a:cubicBezTo>
                  <a:close/>
                  <a:moveTo>
                    <a:pt x="57088" y="1350"/>
                  </a:moveTo>
                  <a:cubicBezTo>
                    <a:pt x="57103" y="1350"/>
                    <a:pt x="57118" y="1350"/>
                    <a:pt x="57134" y="1351"/>
                  </a:cubicBezTo>
                  <a:cubicBezTo>
                    <a:pt x="57134" y="1354"/>
                    <a:pt x="57133" y="1357"/>
                    <a:pt x="57133" y="1360"/>
                  </a:cubicBezTo>
                  <a:cubicBezTo>
                    <a:pt x="57118" y="1360"/>
                    <a:pt x="57102" y="1360"/>
                    <a:pt x="57087" y="1359"/>
                  </a:cubicBezTo>
                  <a:cubicBezTo>
                    <a:pt x="57087" y="1356"/>
                    <a:pt x="57087" y="1353"/>
                    <a:pt x="57088" y="1350"/>
                  </a:cubicBezTo>
                  <a:close/>
                  <a:moveTo>
                    <a:pt x="14167" y="1213"/>
                  </a:moveTo>
                  <a:cubicBezTo>
                    <a:pt x="14190" y="1265"/>
                    <a:pt x="14211" y="1307"/>
                    <a:pt x="14237" y="1363"/>
                  </a:cubicBezTo>
                  <a:cubicBezTo>
                    <a:pt x="14177" y="1360"/>
                    <a:pt x="14142" y="1360"/>
                    <a:pt x="14105" y="1359"/>
                  </a:cubicBezTo>
                  <a:cubicBezTo>
                    <a:pt x="14124" y="1313"/>
                    <a:pt x="14143" y="1269"/>
                    <a:pt x="14167" y="1213"/>
                  </a:cubicBezTo>
                  <a:close/>
                  <a:moveTo>
                    <a:pt x="57600" y="1332"/>
                  </a:moveTo>
                  <a:cubicBezTo>
                    <a:pt x="57628" y="1334"/>
                    <a:pt x="57653" y="1335"/>
                    <a:pt x="57680" y="1335"/>
                  </a:cubicBezTo>
                  <a:cubicBezTo>
                    <a:pt x="57684" y="1340"/>
                    <a:pt x="57689" y="1344"/>
                    <a:pt x="57693" y="1348"/>
                  </a:cubicBezTo>
                  <a:cubicBezTo>
                    <a:pt x="57658" y="1354"/>
                    <a:pt x="57622" y="1360"/>
                    <a:pt x="57597" y="1363"/>
                  </a:cubicBezTo>
                  <a:cubicBezTo>
                    <a:pt x="57597" y="1363"/>
                    <a:pt x="57599" y="1350"/>
                    <a:pt x="57600" y="1332"/>
                  </a:cubicBezTo>
                  <a:close/>
                  <a:moveTo>
                    <a:pt x="57918" y="1345"/>
                  </a:moveTo>
                  <a:cubicBezTo>
                    <a:pt x="57949" y="1347"/>
                    <a:pt x="57978" y="1348"/>
                    <a:pt x="58009" y="1348"/>
                  </a:cubicBezTo>
                  <a:cubicBezTo>
                    <a:pt x="58009" y="1353"/>
                    <a:pt x="58009" y="1359"/>
                    <a:pt x="58009" y="1363"/>
                  </a:cubicBezTo>
                  <a:cubicBezTo>
                    <a:pt x="57977" y="1362"/>
                    <a:pt x="57948" y="1360"/>
                    <a:pt x="57917" y="1360"/>
                  </a:cubicBezTo>
                  <a:cubicBezTo>
                    <a:pt x="57917" y="1356"/>
                    <a:pt x="57918" y="1350"/>
                    <a:pt x="57918" y="1345"/>
                  </a:cubicBezTo>
                  <a:close/>
                  <a:moveTo>
                    <a:pt x="26273" y="1284"/>
                  </a:moveTo>
                  <a:cubicBezTo>
                    <a:pt x="26316" y="1320"/>
                    <a:pt x="26335" y="1337"/>
                    <a:pt x="26365" y="1362"/>
                  </a:cubicBezTo>
                  <a:cubicBezTo>
                    <a:pt x="26321" y="1365"/>
                    <a:pt x="26300" y="1368"/>
                    <a:pt x="26266" y="1370"/>
                  </a:cubicBezTo>
                  <a:cubicBezTo>
                    <a:pt x="26269" y="1348"/>
                    <a:pt x="26270" y="1329"/>
                    <a:pt x="26273" y="1284"/>
                  </a:cubicBezTo>
                  <a:close/>
                  <a:moveTo>
                    <a:pt x="26426" y="1344"/>
                  </a:moveTo>
                  <a:cubicBezTo>
                    <a:pt x="26425" y="1354"/>
                    <a:pt x="26424" y="1363"/>
                    <a:pt x="26424" y="1373"/>
                  </a:cubicBezTo>
                  <a:cubicBezTo>
                    <a:pt x="26418" y="1373"/>
                    <a:pt x="26413" y="1372"/>
                    <a:pt x="26407" y="1372"/>
                  </a:cubicBezTo>
                  <a:cubicBezTo>
                    <a:pt x="26409" y="1363"/>
                    <a:pt x="26409" y="1353"/>
                    <a:pt x="26410" y="1344"/>
                  </a:cubicBezTo>
                  <a:close/>
                  <a:moveTo>
                    <a:pt x="31588" y="1345"/>
                  </a:moveTo>
                  <a:cubicBezTo>
                    <a:pt x="31586" y="1356"/>
                    <a:pt x="31586" y="1365"/>
                    <a:pt x="31585" y="1373"/>
                  </a:cubicBezTo>
                  <a:lnTo>
                    <a:pt x="31570" y="1373"/>
                  </a:lnTo>
                  <a:cubicBezTo>
                    <a:pt x="31570" y="1365"/>
                    <a:pt x="31571" y="1354"/>
                    <a:pt x="31571" y="1345"/>
                  </a:cubicBezTo>
                  <a:close/>
                  <a:moveTo>
                    <a:pt x="9420" y="1347"/>
                  </a:moveTo>
                  <a:cubicBezTo>
                    <a:pt x="9419" y="1357"/>
                    <a:pt x="9419" y="1366"/>
                    <a:pt x="9418" y="1375"/>
                  </a:cubicBezTo>
                  <a:lnTo>
                    <a:pt x="9403" y="1375"/>
                  </a:lnTo>
                  <a:cubicBezTo>
                    <a:pt x="9403" y="1366"/>
                    <a:pt x="9404" y="1356"/>
                    <a:pt x="9404" y="1347"/>
                  </a:cubicBezTo>
                  <a:close/>
                  <a:moveTo>
                    <a:pt x="26930" y="1275"/>
                  </a:moveTo>
                  <a:cubicBezTo>
                    <a:pt x="26950" y="1288"/>
                    <a:pt x="26977" y="1300"/>
                    <a:pt x="26988" y="1316"/>
                  </a:cubicBezTo>
                  <a:cubicBezTo>
                    <a:pt x="26997" y="1329"/>
                    <a:pt x="26987" y="1347"/>
                    <a:pt x="26984" y="1394"/>
                  </a:cubicBezTo>
                  <a:cubicBezTo>
                    <a:pt x="26940" y="1340"/>
                    <a:pt x="26921" y="1313"/>
                    <a:pt x="26900" y="1288"/>
                  </a:cubicBezTo>
                  <a:cubicBezTo>
                    <a:pt x="26910" y="1284"/>
                    <a:pt x="26921" y="1279"/>
                    <a:pt x="26930" y="1275"/>
                  </a:cubicBezTo>
                  <a:close/>
                  <a:moveTo>
                    <a:pt x="9596" y="1350"/>
                  </a:moveTo>
                  <a:cubicBezTo>
                    <a:pt x="9561" y="1371"/>
                    <a:pt x="9539" y="1384"/>
                    <a:pt x="9518" y="1397"/>
                  </a:cubicBezTo>
                  <a:lnTo>
                    <a:pt x="9518" y="1397"/>
                  </a:lnTo>
                  <a:cubicBezTo>
                    <a:pt x="9484" y="1385"/>
                    <a:pt x="9481" y="1372"/>
                    <a:pt x="9475" y="1354"/>
                  </a:cubicBezTo>
                  <a:cubicBezTo>
                    <a:pt x="9509" y="1354"/>
                    <a:pt x="9534" y="1353"/>
                    <a:pt x="9596" y="1350"/>
                  </a:cubicBezTo>
                  <a:close/>
                  <a:moveTo>
                    <a:pt x="58223" y="1378"/>
                  </a:moveTo>
                  <a:cubicBezTo>
                    <a:pt x="58221" y="1388"/>
                    <a:pt x="58221" y="1397"/>
                    <a:pt x="58220" y="1407"/>
                  </a:cubicBezTo>
                  <a:cubicBezTo>
                    <a:pt x="58215" y="1406"/>
                    <a:pt x="58209" y="1406"/>
                    <a:pt x="58204" y="1406"/>
                  </a:cubicBezTo>
                  <a:cubicBezTo>
                    <a:pt x="58205" y="1397"/>
                    <a:pt x="58207" y="1387"/>
                    <a:pt x="58207" y="1378"/>
                  </a:cubicBezTo>
                  <a:close/>
                  <a:moveTo>
                    <a:pt x="10675" y="1398"/>
                  </a:moveTo>
                  <a:cubicBezTo>
                    <a:pt x="10690" y="1398"/>
                    <a:pt x="10706" y="1400"/>
                    <a:pt x="10721" y="1400"/>
                  </a:cubicBezTo>
                  <a:cubicBezTo>
                    <a:pt x="10721" y="1403"/>
                    <a:pt x="10721" y="1406"/>
                    <a:pt x="10720" y="1410"/>
                  </a:cubicBezTo>
                  <a:cubicBezTo>
                    <a:pt x="10705" y="1409"/>
                    <a:pt x="10690" y="1409"/>
                    <a:pt x="10674" y="1409"/>
                  </a:cubicBezTo>
                  <a:cubicBezTo>
                    <a:pt x="10675" y="1404"/>
                    <a:pt x="10675" y="1401"/>
                    <a:pt x="10675" y="1398"/>
                  </a:cubicBezTo>
                  <a:close/>
                  <a:moveTo>
                    <a:pt x="15588" y="1293"/>
                  </a:moveTo>
                  <a:cubicBezTo>
                    <a:pt x="15548" y="1343"/>
                    <a:pt x="15522" y="1375"/>
                    <a:pt x="15492" y="1412"/>
                  </a:cubicBezTo>
                  <a:cubicBezTo>
                    <a:pt x="15463" y="1387"/>
                    <a:pt x="15439" y="1366"/>
                    <a:pt x="15408" y="1338"/>
                  </a:cubicBezTo>
                  <a:cubicBezTo>
                    <a:pt x="15469" y="1323"/>
                    <a:pt x="15513" y="1312"/>
                    <a:pt x="15588" y="1293"/>
                  </a:cubicBezTo>
                  <a:close/>
                  <a:moveTo>
                    <a:pt x="27820" y="1400"/>
                  </a:moveTo>
                  <a:cubicBezTo>
                    <a:pt x="27834" y="1401"/>
                    <a:pt x="27849" y="1401"/>
                    <a:pt x="27865" y="1401"/>
                  </a:cubicBezTo>
                  <a:cubicBezTo>
                    <a:pt x="27865" y="1404"/>
                    <a:pt x="27864" y="1407"/>
                    <a:pt x="27864" y="1412"/>
                  </a:cubicBezTo>
                  <a:cubicBezTo>
                    <a:pt x="27849" y="1410"/>
                    <a:pt x="27833" y="1410"/>
                    <a:pt x="27818" y="1410"/>
                  </a:cubicBezTo>
                  <a:cubicBezTo>
                    <a:pt x="27818" y="1406"/>
                    <a:pt x="27820" y="1403"/>
                    <a:pt x="27820" y="1400"/>
                  </a:cubicBezTo>
                  <a:close/>
                  <a:moveTo>
                    <a:pt x="18463" y="1403"/>
                  </a:moveTo>
                  <a:cubicBezTo>
                    <a:pt x="18479" y="1403"/>
                    <a:pt x="18494" y="1403"/>
                    <a:pt x="18510" y="1404"/>
                  </a:cubicBezTo>
                  <a:cubicBezTo>
                    <a:pt x="18508" y="1407"/>
                    <a:pt x="18508" y="1410"/>
                    <a:pt x="18508" y="1413"/>
                  </a:cubicBezTo>
                  <a:cubicBezTo>
                    <a:pt x="18494" y="1413"/>
                    <a:pt x="18477" y="1412"/>
                    <a:pt x="18463" y="1412"/>
                  </a:cubicBezTo>
                  <a:cubicBezTo>
                    <a:pt x="18463" y="1409"/>
                    <a:pt x="18463" y="1406"/>
                    <a:pt x="18463" y="1403"/>
                  </a:cubicBezTo>
                  <a:close/>
                  <a:moveTo>
                    <a:pt x="12965" y="1294"/>
                  </a:moveTo>
                  <a:lnTo>
                    <a:pt x="12965" y="1294"/>
                  </a:lnTo>
                  <a:cubicBezTo>
                    <a:pt x="13022" y="1303"/>
                    <a:pt x="13054" y="1304"/>
                    <a:pt x="13079" y="1315"/>
                  </a:cubicBezTo>
                  <a:cubicBezTo>
                    <a:pt x="13125" y="1332"/>
                    <a:pt x="13165" y="1356"/>
                    <a:pt x="13207" y="1376"/>
                  </a:cubicBezTo>
                  <a:cubicBezTo>
                    <a:pt x="13184" y="1390"/>
                    <a:pt x="13162" y="1401"/>
                    <a:pt x="13140" y="1415"/>
                  </a:cubicBezTo>
                  <a:cubicBezTo>
                    <a:pt x="13088" y="1379"/>
                    <a:pt x="13038" y="1344"/>
                    <a:pt x="12965" y="1294"/>
                  </a:cubicBezTo>
                  <a:close/>
                  <a:moveTo>
                    <a:pt x="54178" y="1401"/>
                  </a:moveTo>
                  <a:cubicBezTo>
                    <a:pt x="54178" y="1403"/>
                    <a:pt x="54178" y="1409"/>
                    <a:pt x="54178" y="1415"/>
                  </a:cubicBezTo>
                  <a:cubicBezTo>
                    <a:pt x="54181" y="1414"/>
                    <a:pt x="54183" y="1414"/>
                    <a:pt x="54186" y="1414"/>
                  </a:cubicBezTo>
                  <a:lnTo>
                    <a:pt x="54186" y="1414"/>
                  </a:lnTo>
                  <a:cubicBezTo>
                    <a:pt x="54183" y="1410"/>
                    <a:pt x="54181" y="1406"/>
                    <a:pt x="54178" y="1401"/>
                  </a:cubicBezTo>
                  <a:close/>
                  <a:moveTo>
                    <a:pt x="10892" y="1370"/>
                  </a:moveTo>
                  <a:cubicBezTo>
                    <a:pt x="10896" y="1387"/>
                    <a:pt x="10902" y="1401"/>
                    <a:pt x="10906" y="1418"/>
                  </a:cubicBezTo>
                  <a:cubicBezTo>
                    <a:pt x="10892" y="1418"/>
                    <a:pt x="10880" y="1418"/>
                    <a:pt x="10865" y="1419"/>
                  </a:cubicBezTo>
                  <a:cubicBezTo>
                    <a:pt x="10867" y="1403"/>
                    <a:pt x="10868" y="1387"/>
                    <a:pt x="10870" y="1372"/>
                  </a:cubicBezTo>
                  <a:cubicBezTo>
                    <a:pt x="10877" y="1370"/>
                    <a:pt x="10884" y="1370"/>
                    <a:pt x="10892" y="1370"/>
                  </a:cubicBezTo>
                  <a:close/>
                  <a:moveTo>
                    <a:pt x="22787" y="1365"/>
                  </a:moveTo>
                  <a:cubicBezTo>
                    <a:pt x="22785" y="1384"/>
                    <a:pt x="22784" y="1403"/>
                    <a:pt x="22782" y="1422"/>
                  </a:cubicBezTo>
                  <a:cubicBezTo>
                    <a:pt x="22775" y="1421"/>
                    <a:pt x="22767" y="1421"/>
                    <a:pt x="22759" y="1421"/>
                  </a:cubicBezTo>
                  <a:cubicBezTo>
                    <a:pt x="22762" y="1401"/>
                    <a:pt x="22763" y="1382"/>
                    <a:pt x="22765" y="1365"/>
                  </a:cubicBezTo>
                  <a:close/>
                  <a:moveTo>
                    <a:pt x="8355" y="1397"/>
                  </a:moveTo>
                  <a:cubicBezTo>
                    <a:pt x="8355" y="1407"/>
                    <a:pt x="8354" y="1416"/>
                    <a:pt x="8354" y="1425"/>
                  </a:cubicBezTo>
                  <a:lnTo>
                    <a:pt x="8338" y="1425"/>
                  </a:lnTo>
                  <a:cubicBezTo>
                    <a:pt x="8339" y="1416"/>
                    <a:pt x="8339" y="1406"/>
                    <a:pt x="8341" y="1397"/>
                  </a:cubicBezTo>
                  <a:close/>
                  <a:moveTo>
                    <a:pt x="23531" y="1428"/>
                  </a:moveTo>
                  <a:cubicBezTo>
                    <a:pt x="23546" y="1429"/>
                    <a:pt x="23562" y="1429"/>
                    <a:pt x="23577" y="1429"/>
                  </a:cubicBezTo>
                  <a:cubicBezTo>
                    <a:pt x="23577" y="1432"/>
                    <a:pt x="23577" y="1435"/>
                    <a:pt x="23575" y="1440"/>
                  </a:cubicBezTo>
                  <a:cubicBezTo>
                    <a:pt x="23560" y="1438"/>
                    <a:pt x="23546" y="1438"/>
                    <a:pt x="23530" y="1438"/>
                  </a:cubicBezTo>
                  <a:cubicBezTo>
                    <a:pt x="23530" y="1434"/>
                    <a:pt x="23531" y="1431"/>
                    <a:pt x="23531" y="1428"/>
                  </a:cubicBezTo>
                  <a:close/>
                  <a:moveTo>
                    <a:pt x="15666" y="1384"/>
                  </a:moveTo>
                  <a:cubicBezTo>
                    <a:pt x="15673" y="1384"/>
                    <a:pt x="15681" y="1384"/>
                    <a:pt x="15688" y="1385"/>
                  </a:cubicBezTo>
                  <a:cubicBezTo>
                    <a:pt x="15686" y="1403"/>
                    <a:pt x="15685" y="1422"/>
                    <a:pt x="15684" y="1441"/>
                  </a:cubicBezTo>
                  <a:lnTo>
                    <a:pt x="15660" y="1441"/>
                  </a:lnTo>
                  <a:cubicBezTo>
                    <a:pt x="15661" y="1422"/>
                    <a:pt x="15663" y="1403"/>
                    <a:pt x="15666" y="1384"/>
                  </a:cubicBezTo>
                  <a:close/>
                  <a:moveTo>
                    <a:pt x="20258" y="1434"/>
                  </a:moveTo>
                  <a:cubicBezTo>
                    <a:pt x="20274" y="1434"/>
                    <a:pt x="20288" y="1434"/>
                    <a:pt x="20303" y="1435"/>
                  </a:cubicBezTo>
                  <a:cubicBezTo>
                    <a:pt x="20303" y="1438"/>
                    <a:pt x="20303" y="1441"/>
                    <a:pt x="20303" y="1444"/>
                  </a:cubicBezTo>
                  <a:cubicBezTo>
                    <a:pt x="20288" y="1444"/>
                    <a:pt x="20272" y="1443"/>
                    <a:pt x="20258" y="1443"/>
                  </a:cubicBezTo>
                  <a:cubicBezTo>
                    <a:pt x="20258" y="1440"/>
                    <a:pt x="20258" y="1437"/>
                    <a:pt x="20258" y="1434"/>
                  </a:cubicBezTo>
                  <a:close/>
                  <a:moveTo>
                    <a:pt x="9520" y="1420"/>
                  </a:moveTo>
                  <a:cubicBezTo>
                    <a:pt x="9559" y="1432"/>
                    <a:pt x="9560" y="1447"/>
                    <a:pt x="9562" y="1463"/>
                  </a:cubicBezTo>
                  <a:cubicBezTo>
                    <a:pt x="9551" y="1463"/>
                    <a:pt x="9541" y="1463"/>
                    <a:pt x="9531" y="1465"/>
                  </a:cubicBezTo>
                  <a:cubicBezTo>
                    <a:pt x="9527" y="1450"/>
                    <a:pt x="9524" y="1434"/>
                    <a:pt x="9520" y="1420"/>
                  </a:cubicBezTo>
                  <a:close/>
                  <a:moveTo>
                    <a:pt x="11237" y="1378"/>
                  </a:moveTo>
                  <a:cubicBezTo>
                    <a:pt x="11279" y="1397"/>
                    <a:pt x="11310" y="1412"/>
                    <a:pt x="11342" y="1425"/>
                  </a:cubicBezTo>
                  <a:cubicBezTo>
                    <a:pt x="11333" y="1431"/>
                    <a:pt x="11324" y="1435"/>
                    <a:pt x="11317" y="1440"/>
                  </a:cubicBezTo>
                  <a:cubicBezTo>
                    <a:pt x="11333" y="1443"/>
                    <a:pt x="11345" y="1450"/>
                    <a:pt x="11358" y="1457"/>
                  </a:cubicBezTo>
                  <a:cubicBezTo>
                    <a:pt x="11352" y="1460"/>
                    <a:pt x="11346" y="1463"/>
                    <a:pt x="11342" y="1466"/>
                  </a:cubicBezTo>
                  <a:cubicBezTo>
                    <a:pt x="11333" y="1457"/>
                    <a:pt x="11321" y="1450"/>
                    <a:pt x="11312" y="1441"/>
                  </a:cubicBezTo>
                  <a:cubicBezTo>
                    <a:pt x="11315" y="1440"/>
                    <a:pt x="11318" y="1438"/>
                    <a:pt x="11321" y="1437"/>
                  </a:cubicBezTo>
                  <a:lnTo>
                    <a:pt x="11321" y="1437"/>
                  </a:lnTo>
                  <a:cubicBezTo>
                    <a:pt x="11316" y="1437"/>
                    <a:pt x="11310" y="1437"/>
                    <a:pt x="11305" y="1437"/>
                  </a:cubicBezTo>
                  <a:cubicBezTo>
                    <a:pt x="11280" y="1437"/>
                    <a:pt x="11256" y="1435"/>
                    <a:pt x="11227" y="1432"/>
                  </a:cubicBezTo>
                  <a:cubicBezTo>
                    <a:pt x="11230" y="1413"/>
                    <a:pt x="11233" y="1397"/>
                    <a:pt x="11237" y="1378"/>
                  </a:cubicBezTo>
                  <a:close/>
                  <a:moveTo>
                    <a:pt x="13821" y="1437"/>
                  </a:moveTo>
                  <a:cubicBezTo>
                    <a:pt x="13827" y="1437"/>
                    <a:pt x="13831" y="1437"/>
                    <a:pt x="13836" y="1438"/>
                  </a:cubicBezTo>
                  <a:cubicBezTo>
                    <a:pt x="13836" y="1447"/>
                    <a:pt x="13834" y="1456"/>
                    <a:pt x="13834" y="1466"/>
                  </a:cubicBezTo>
                  <a:lnTo>
                    <a:pt x="13819" y="1466"/>
                  </a:lnTo>
                  <a:cubicBezTo>
                    <a:pt x="13819" y="1456"/>
                    <a:pt x="13821" y="1447"/>
                    <a:pt x="13821" y="1437"/>
                  </a:cubicBezTo>
                  <a:close/>
                  <a:moveTo>
                    <a:pt x="21635" y="1410"/>
                  </a:moveTo>
                  <a:lnTo>
                    <a:pt x="21635" y="1410"/>
                  </a:lnTo>
                  <a:cubicBezTo>
                    <a:pt x="21633" y="1432"/>
                    <a:pt x="21632" y="1447"/>
                    <a:pt x="21630" y="1466"/>
                  </a:cubicBezTo>
                  <a:cubicBezTo>
                    <a:pt x="21583" y="1450"/>
                    <a:pt x="21543" y="1437"/>
                    <a:pt x="21476" y="1413"/>
                  </a:cubicBezTo>
                  <a:cubicBezTo>
                    <a:pt x="21543" y="1412"/>
                    <a:pt x="21585" y="1412"/>
                    <a:pt x="21635" y="1410"/>
                  </a:cubicBezTo>
                  <a:close/>
                  <a:moveTo>
                    <a:pt x="19919" y="1441"/>
                  </a:moveTo>
                  <a:cubicBezTo>
                    <a:pt x="19918" y="1450"/>
                    <a:pt x="19918" y="1460"/>
                    <a:pt x="19916" y="1469"/>
                  </a:cubicBezTo>
                  <a:lnTo>
                    <a:pt x="19902" y="1469"/>
                  </a:lnTo>
                  <a:cubicBezTo>
                    <a:pt x="19903" y="1460"/>
                    <a:pt x="19903" y="1450"/>
                    <a:pt x="19904" y="1441"/>
                  </a:cubicBezTo>
                  <a:close/>
                  <a:moveTo>
                    <a:pt x="15801" y="1446"/>
                  </a:moveTo>
                  <a:cubicBezTo>
                    <a:pt x="15807" y="1446"/>
                    <a:pt x="15813" y="1446"/>
                    <a:pt x="15817" y="1447"/>
                  </a:cubicBezTo>
                  <a:cubicBezTo>
                    <a:pt x="15816" y="1456"/>
                    <a:pt x="15816" y="1465"/>
                    <a:pt x="15814" y="1475"/>
                  </a:cubicBezTo>
                  <a:lnTo>
                    <a:pt x="15800" y="1475"/>
                  </a:lnTo>
                  <a:cubicBezTo>
                    <a:pt x="15800" y="1465"/>
                    <a:pt x="15801" y="1456"/>
                    <a:pt x="15801" y="1446"/>
                  </a:cubicBezTo>
                  <a:close/>
                  <a:moveTo>
                    <a:pt x="11577" y="1447"/>
                  </a:moveTo>
                  <a:cubicBezTo>
                    <a:pt x="11576" y="1457"/>
                    <a:pt x="11576" y="1466"/>
                    <a:pt x="11574" y="1476"/>
                  </a:cubicBezTo>
                  <a:cubicBezTo>
                    <a:pt x="11570" y="1476"/>
                    <a:pt x="11564" y="1476"/>
                    <a:pt x="11560" y="1475"/>
                  </a:cubicBezTo>
                  <a:cubicBezTo>
                    <a:pt x="11560" y="1466"/>
                    <a:pt x="11561" y="1457"/>
                    <a:pt x="11561" y="1447"/>
                  </a:cubicBezTo>
                  <a:close/>
                  <a:moveTo>
                    <a:pt x="13374" y="1450"/>
                  </a:moveTo>
                  <a:cubicBezTo>
                    <a:pt x="13374" y="1460"/>
                    <a:pt x="13372" y="1469"/>
                    <a:pt x="13372" y="1479"/>
                  </a:cubicBezTo>
                  <a:cubicBezTo>
                    <a:pt x="13366" y="1479"/>
                    <a:pt x="13362" y="1479"/>
                    <a:pt x="13356" y="1478"/>
                  </a:cubicBezTo>
                  <a:lnTo>
                    <a:pt x="13359" y="1450"/>
                  </a:lnTo>
                  <a:close/>
                  <a:moveTo>
                    <a:pt x="14490" y="1344"/>
                  </a:moveTo>
                  <a:cubicBezTo>
                    <a:pt x="14509" y="1347"/>
                    <a:pt x="14530" y="1351"/>
                    <a:pt x="14561" y="1357"/>
                  </a:cubicBezTo>
                  <a:cubicBezTo>
                    <a:pt x="14532" y="1391"/>
                    <a:pt x="14508" y="1421"/>
                    <a:pt x="14484" y="1448"/>
                  </a:cubicBezTo>
                  <a:cubicBezTo>
                    <a:pt x="14430" y="1457"/>
                    <a:pt x="14380" y="1465"/>
                    <a:pt x="14333" y="1479"/>
                  </a:cubicBezTo>
                  <a:cubicBezTo>
                    <a:pt x="14311" y="1396"/>
                    <a:pt x="14464" y="1403"/>
                    <a:pt x="14490" y="1344"/>
                  </a:cubicBezTo>
                  <a:close/>
                  <a:moveTo>
                    <a:pt x="20531" y="1471"/>
                  </a:moveTo>
                  <a:cubicBezTo>
                    <a:pt x="20546" y="1472"/>
                    <a:pt x="20562" y="1472"/>
                    <a:pt x="20577" y="1472"/>
                  </a:cubicBezTo>
                  <a:cubicBezTo>
                    <a:pt x="20577" y="1475"/>
                    <a:pt x="20577" y="1479"/>
                    <a:pt x="20577" y="1482"/>
                  </a:cubicBezTo>
                  <a:cubicBezTo>
                    <a:pt x="20561" y="1481"/>
                    <a:pt x="20546" y="1481"/>
                    <a:pt x="20531" y="1481"/>
                  </a:cubicBezTo>
                  <a:cubicBezTo>
                    <a:pt x="20531" y="1476"/>
                    <a:pt x="20531" y="1473"/>
                    <a:pt x="20531" y="1471"/>
                  </a:cubicBezTo>
                  <a:close/>
                  <a:moveTo>
                    <a:pt x="11042" y="1432"/>
                  </a:moveTo>
                  <a:cubicBezTo>
                    <a:pt x="11077" y="1432"/>
                    <a:pt x="11098" y="1434"/>
                    <a:pt x="11123" y="1434"/>
                  </a:cubicBezTo>
                  <a:cubicBezTo>
                    <a:pt x="11127" y="1450"/>
                    <a:pt x="11130" y="1462"/>
                    <a:pt x="11133" y="1476"/>
                  </a:cubicBezTo>
                  <a:cubicBezTo>
                    <a:pt x="11111" y="1484"/>
                    <a:pt x="11091" y="1488"/>
                    <a:pt x="11076" y="1488"/>
                  </a:cubicBezTo>
                  <a:cubicBezTo>
                    <a:pt x="11049" y="1488"/>
                    <a:pt x="11035" y="1473"/>
                    <a:pt x="11042" y="1432"/>
                  </a:cubicBezTo>
                  <a:close/>
                  <a:moveTo>
                    <a:pt x="10393" y="1491"/>
                  </a:moveTo>
                  <a:cubicBezTo>
                    <a:pt x="10392" y="1492"/>
                    <a:pt x="10391" y="1493"/>
                    <a:pt x="10390" y="1493"/>
                  </a:cubicBezTo>
                  <a:lnTo>
                    <a:pt x="10390" y="1493"/>
                  </a:lnTo>
                  <a:cubicBezTo>
                    <a:pt x="10391" y="1493"/>
                    <a:pt x="10392" y="1492"/>
                    <a:pt x="10393" y="1491"/>
                  </a:cubicBezTo>
                  <a:close/>
                  <a:moveTo>
                    <a:pt x="12919" y="1428"/>
                  </a:moveTo>
                  <a:cubicBezTo>
                    <a:pt x="12923" y="1451"/>
                    <a:pt x="12926" y="1465"/>
                    <a:pt x="12931" y="1484"/>
                  </a:cubicBezTo>
                  <a:cubicBezTo>
                    <a:pt x="12903" y="1487"/>
                    <a:pt x="12878" y="1488"/>
                    <a:pt x="12798" y="1496"/>
                  </a:cubicBezTo>
                  <a:cubicBezTo>
                    <a:pt x="12859" y="1462"/>
                    <a:pt x="12882" y="1448"/>
                    <a:pt x="12919" y="1428"/>
                  </a:cubicBezTo>
                  <a:close/>
                  <a:moveTo>
                    <a:pt x="10390" y="1493"/>
                  </a:moveTo>
                  <a:lnTo>
                    <a:pt x="10390" y="1493"/>
                  </a:lnTo>
                  <a:cubicBezTo>
                    <a:pt x="10389" y="1494"/>
                    <a:pt x="10387" y="1495"/>
                    <a:pt x="10386" y="1496"/>
                  </a:cubicBezTo>
                  <a:cubicBezTo>
                    <a:pt x="10386" y="1496"/>
                    <a:pt x="10386" y="1496"/>
                    <a:pt x="10386" y="1496"/>
                  </a:cubicBezTo>
                  <a:lnTo>
                    <a:pt x="10386" y="1496"/>
                  </a:lnTo>
                  <a:cubicBezTo>
                    <a:pt x="10387" y="1495"/>
                    <a:pt x="10389" y="1494"/>
                    <a:pt x="10390" y="1493"/>
                  </a:cubicBezTo>
                  <a:close/>
                  <a:moveTo>
                    <a:pt x="13125" y="1441"/>
                  </a:moveTo>
                  <a:cubicBezTo>
                    <a:pt x="13134" y="1441"/>
                    <a:pt x="13141" y="1443"/>
                    <a:pt x="13149" y="1443"/>
                  </a:cubicBezTo>
                  <a:cubicBezTo>
                    <a:pt x="13147" y="1462"/>
                    <a:pt x="13146" y="1481"/>
                    <a:pt x="13144" y="1498"/>
                  </a:cubicBezTo>
                  <a:lnTo>
                    <a:pt x="13144" y="1500"/>
                  </a:lnTo>
                  <a:cubicBezTo>
                    <a:pt x="13135" y="1498"/>
                    <a:pt x="13128" y="1498"/>
                    <a:pt x="13121" y="1498"/>
                  </a:cubicBezTo>
                  <a:cubicBezTo>
                    <a:pt x="13122" y="1479"/>
                    <a:pt x="13124" y="1460"/>
                    <a:pt x="13125" y="1441"/>
                  </a:cubicBezTo>
                  <a:close/>
                  <a:moveTo>
                    <a:pt x="12035" y="1466"/>
                  </a:moveTo>
                  <a:cubicBezTo>
                    <a:pt x="12039" y="1481"/>
                    <a:pt x="12045" y="1497"/>
                    <a:pt x="12050" y="1512"/>
                  </a:cubicBezTo>
                  <a:cubicBezTo>
                    <a:pt x="12036" y="1513"/>
                    <a:pt x="12023" y="1513"/>
                    <a:pt x="12008" y="1515"/>
                  </a:cubicBezTo>
                  <a:cubicBezTo>
                    <a:pt x="12010" y="1498"/>
                    <a:pt x="12011" y="1482"/>
                    <a:pt x="12013" y="1468"/>
                  </a:cubicBezTo>
                  <a:cubicBezTo>
                    <a:pt x="12022" y="1466"/>
                    <a:pt x="12029" y="1466"/>
                    <a:pt x="12035" y="1466"/>
                  </a:cubicBezTo>
                  <a:close/>
                  <a:moveTo>
                    <a:pt x="16552" y="1473"/>
                  </a:moveTo>
                  <a:cubicBezTo>
                    <a:pt x="16556" y="1490"/>
                    <a:pt x="16560" y="1506"/>
                    <a:pt x="16565" y="1521"/>
                  </a:cubicBezTo>
                  <a:cubicBezTo>
                    <a:pt x="16552" y="1521"/>
                    <a:pt x="16538" y="1521"/>
                    <a:pt x="16525" y="1522"/>
                  </a:cubicBezTo>
                  <a:cubicBezTo>
                    <a:pt x="16527" y="1506"/>
                    <a:pt x="16528" y="1490"/>
                    <a:pt x="16529" y="1475"/>
                  </a:cubicBezTo>
                  <a:lnTo>
                    <a:pt x="16529" y="1473"/>
                  </a:lnTo>
                  <a:close/>
                  <a:moveTo>
                    <a:pt x="17444" y="1524"/>
                  </a:moveTo>
                  <a:cubicBezTo>
                    <a:pt x="17446" y="1527"/>
                    <a:pt x="17449" y="1530"/>
                    <a:pt x="17453" y="1530"/>
                  </a:cubicBezTo>
                  <a:lnTo>
                    <a:pt x="17453" y="1530"/>
                  </a:lnTo>
                  <a:cubicBezTo>
                    <a:pt x="17450" y="1528"/>
                    <a:pt x="17447" y="1526"/>
                    <a:pt x="17444" y="1524"/>
                  </a:cubicBezTo>
                  <a:close/>
                  <a:moveTo>
                    <a:pt x="8036" y="1444"/>
                  </a:moveTo>
                  <a:cubicBezTo>
                    <a:pt x="8015" y="1472"/>
                    <a:pt x="7996" y="1496"/>
                    <a:pt x="7962" y="1541"/>
                  </a:cubicBezTo>
                  <a:cubicBezTo>
                    <a:pt x="7957" y="1497"/>
                    <a:pt x="7952" y="1472"/>
                    <a:pt x="7949" y="1444"/>
                  </a:cubicBezTo>
                  <a:close/>
                  <a:moveTo>
                    <a:pt x="63070" y="1"/>
                  </a:moveTo>
                  <a:cubicBezTo>
                    <a:pt x="63060" y="29"/>
                    <a:pt x="63048" y="57"/>
                    <a:pt x="63034" y="89"/>
                  </a:cubicBezTo>
                  <a:cubicBezTo>
                    <a:pt x="62998" y="64"/>
                    <a:pt x="62973" y="46"/>
                    <a:pt x="62937" y="21"/>
                  </a:cubicBezTo>
                  <a:cubicBezTo>
                    <a:pt x="62878" y="26"/>
                    <a:pt x="62810" y="30"/>
                    <a:pt x="62739" y="36"/>
                  </a:cubicBezTo>
                  <a:cubicBezTo>
                    <a:pt x="62734" y="32"/>
                    <a:pt x="62723" y="24"/>
                    <a:pt x="62713" y="18"/>
                  </a:cubicBezTo>
                  <a:cubicBezTo>
                    <a:pt x="62678" y="36"/>
                    <a:pt x="62644" y="54"/>
                    <a:pt x="62610" y="71"/>
                  </a:cubicBezTo>
                  <a:cubicBezTo>
                    <a:pt x="62563" y="70"/>
                    <a:pt x="62517" y="68"/>
                    <a:pt x="62467" y="67"/>
                  </a:cubicBezTo>
                  <a:cubicBezTo>
                    <a:pt x="62447" y="85"/>
                    <a:pt x="62425" y="102"/>
                    <a:pt x="62404" y="120"/>
                  </a:cubicBezTo>
                  <a:lnTo>
                    <a:pt x="62404" y="120"/>
                  </a:lnTo>
                  <a:cubicBezTo>
                    <a:pt x="62360" y="110"/>
                    <a:pt x="62323" y="85"/>
                    <a:pt x="62279" y="85"/>
                  </a:cubicBezTo>
                  <a:cubicBezTo>
                    <a:pt x="62264" y="85"/>
                    <a:pt x="62247" y="88"/>
                    <a:pt x="62229" y="96"/>
                  </a:cubicBezTo>
                  <a:cubicBezTo>
                    <a:pt x="62219" y="113"/>
                    <a:pt x="62208" y="127"/>
                    <a:pt x="62195" y="149"/>
                  </a:cubicBezTo>
                  <a:cubicBezTo>
                    <a:pt x="62176" y="120"/>
                    <a:pt x="62164" y="101"/>
                    <a:pt x="62152" y="82"/>
                  </a:cubicBezTo>
                  <a:cubicBezTo>
                    <a:pt x="62067" y="98"/>
                    <a:pt x="61992" y="113"/>
                    <a:pt x="61927" y="124"/>
                  </a:cubicBezTo>
                  <a:cubicBezTo>
                    <a:pt x="61879" y="114"/>
                    <a:pt x="61832" y="104"/>
                    <a:pt x="61768" y="91"/>
                  </a:cubicBezTo>
                  <a:cubicBezTo>
                    <a:pt x="61740" y="113"/>
                    <a:pt x="61712" y="136"/>
                    <a:pt x="61689" y="155"/>
                  </a:cubicBezTo>
                  <a:cubicBezTo>
                    <a:pt x="61586" y="152"/>
                    <a:pt x="61496" y="149"/>
                    <a:pt x="61396" y="146"/>
                  </a:cubicBezTo>
                  <a:cubicBezTo>
                    <a:pt x="61370" y="171"/>
                    <a:pt x="61340" y="196"/>
                    <a:pt x="61312" y="223"/>
                  </a:cubicBezTo>
                  <a:cubicBezTo>
                    <a:pt x="61244" y="202"/>
                    <a:pt x="61153" y="189"/>
                    <a:pt x="61071" y="189"/>
                  </a:cubicBezTo>
                  <a:cubicBezTo>
                    <a:pt x="61037" y="189"/>
                    <a:pt x="61005" y="192"/>
                    <a:pt x="60977" y="196"/>
                  </a:cubicBezTo>
                  <a:cubicBezTo>
                    <a:pt x="60766" y="230"/>
                    <a:pt x="60553" y="249"/>
                    <a:pt x="60306" y="257"/>
                  </a:cubicBezTo>
                  <a:cubicBezTo>
                    <a:pt x="60294" y="269"/>
                    <a:pt x="60269" y="292"/>
                    <a:pt x="60244" y="314"/>
                  </a:cubicBezTo>
                  <a:cubicBezTo>
                    <a:pt x="60197" y="295"/>
                    <a:pt x="60166" y="283"/>
                    <a:pt x="60132" y="271"/>
                  </a:cubicBezTo>
                  <a:cubicBezTo>
                    <a:pt x="60089" y="293"/>
                    <a:pt x="60043" y="299"/>
                    <a:pt x="59998" y="299"/>
                  </a:cubicBezTo>
                  <a:cubicBezTo>
                    <a:pt x="59947" y="299"/>
                    <a:pt x="59897" y="292"/>
                    <a:pt x="59852" y="292"/>
                  </a:cubicBezTo>
                  <a:cubicBezTo>
                    <a:pt x="59850" y="292"/>
                    <a:pt x="59848" y="292"/>
                    <a:pt x="59845" y="292"/>
                  </a:cubicBezTo>
                  <a:cubicBezTo>
                    <a:pt x="59789" y="308"/>
                    <a:pt x="59731" y="338"/>
                    <a:pt x="59697" y="338"/>
                  </a:cubicBezTo>
                  <a:cubicBezTo>
                    <a:pt x="59692" y="338"/>
                    <a:pt x="59689" y="337"/>
                    <a:pt x="59685" y="336"/>
                  </a:cubicBezTo>
                  <a:cubicBezTo>
                    <a:pt x="59665" y="331"/>
                    <a:pt x="59646" y="329"/>
                    <a:pt x="59627" y="329"/>
                  </a:cubicBezTo>
                  <a:cubicBezTo>
                    <a:pt x="59580" y="329"/>
                    <a:pt x="59537" y="341"/>
                    <a:pt x="59491" y="341"/>
                  </a:cubicBezTo>
                  <a:cubicBezTo>
                    <a:pt x="59482" y="341"/>
                    <a:pt x="59473" y="340"/>
                    <a:pt x="59464" y="339"/>
                  </a:cubicBezTo>
                  <a:cubicBezTo>
                    <a:pt x="59453" y="338"/>
                    <a:pt x="59441" y="337"/>
                    <a:pt x="59429" y="337"/>
                  </a:cubicBezTo>
                  <a:cubicBezTo>
                    <a:pt x="59364" y="337"/>
                    <a:pt x="59296" y="352"/>
                    <a:pt x="59229" y="357"/>
                  </a:cubicBezTo>
                  <a:cubicBezTo>
                    <a:pt x="59144" y="364"/>
                    <a:pt x="59057" y="370"/>
                    <a:pt x="58970" y="377"/>
                  </a:cubicBezTo>
                  <a:cubicBezTo>
                    <a:pt x="58902" y="382"/>
                    <a:pt x="58833" y="396"/>
                    <a:pt x="58767" y="396"/>
                  </a:cubicBezTo>
                  <a:cubicBezTo>
                    <a:pt x="58756" y="396"/>
                    <a:pt x="58745" y="396"/>
                    <a:pt x="58735" y="395"/>
                  </a:cubicBezTo>
                  <a:cubicBezTo>
                    <a:pt x="58732" y="395"/>
                    <a:pt x="58729" y="395"/>
                    <a:pt x="58726" y="395"/>
                  </a:cubicBezTo>
                  <a:cubicBezTo>
                    <a:pt x="58690" y="395"/>
                    <a:pt x="58658" y="412"/>
                    <a:pt x="58619" y="412"/>
                  </a:cubicBezTo>
                  <a:cubicBezTo>
                    <a:pt x="58601" y="412"/>
                    <a:pt x="58582" y="408"/>
                    <a:pt x="58560" y="397"/>
                  </a:cubicBezTo>
                  <a:cubicBezTo>
                    <a:pt x="58550" y="391"/>
                    <a:pt x="58535" y="389"/>
                    <a:pt x="58518" y="389"/>
                  </a:cubicBezTo>
                  <a:cubicBezTo>
                    <a:pt x="58471" y="389"/>
                    <a:pt x="58403" y="405"/>
                    <a:pt x="58354" y="414"/>
                  </a:cubicBezTo>
                  <a:cubicBezTo>
                    <a:pt x="58280" y="428"/>
                    <a:pt x="58205" y="437"/>
                    <a:pt x="58131" y="437"/>
                  </a:cubicBezTo>
                  <a:cubicBezTo>
                    <a:pt x="58088" y="437"/>
                    <a:pt x="58045" y="434"/>
                    <a:pt x="58002" y="427"/>
                  </a:cubicBezTo>
                  <a:cubicBezTo>
                    <a:pt x="57998" y="427"/>
                    <a:pt x="57995" y="427"/>
                    <a:pt x="57991" y="427"/>
                  </a:cubicBezTo>
                  <a:cubicBezTo>
                    <a:pt x="57955" y="427"/>
                    <a:pt x="57920" y="448"/>
                    <a:pt x="57885" y="448"/>
                  </a:cubicBezTo>
                  <a:cubicBezTo>
                    <a:pt x="57868" y="448"/>
                    <a:pt x="57851" y="442"/>
                    <a:pt x="57834" y="426"/>
                  </a:cubicBezTo>
                  <a:cubicBezTo>
                    <a:pt x="57787" y="446"/>
                    <a:pt x="57737" y="452"/>
                    <a:pt x="57688" y="452"/>
                  </a:cubicBezTo>
                  <a:cubicBezTo>
                    <a:pt x="57614" y="452"/>
                    <a:pt x="57539" y="439"/>
                    <a:pt x="57466" y="439"/>
                  </a:cubicBezTo>
                  <a:cubicBezTo>
                    <a:pt x="57464" y="439"/>
                    <a:pt x="57461" y="439"/>
                    <a:pt x="57459" y="439"/>
                  </a:cubicBezTo>
                  <a:cubicBezTo>
                    <a:pt x="57333" y="439"/>
                    <a:pt x="57206" y="423"/>
                    <a:pt x="57080" y="414"/>
                  </a:cubicBezTo>
                  <a:cubicBezTo>
                    <a:pt x="57062" y="413"/>
                    <a:pt x="57046" y="413"/>
                    <a:pt x="57031" y="413"/>
                  </a:cubicBezTo>
                  <a:cubicBezTo>
                    <a:pt x="56916" y="422"/>
                    <a:pt x="56801" y="429"/>
                    <a:pt x="56676" y="438"/>
                  </a:cubicBezTo>
                  <a:cubicBezTo>
                    <a:pt x="56671" y="433"/>
                    <a:pt x="56654" y="423"/>
                    <a:pt x="56631" y="408"/>
                  </a:cubicBezTo>
                  <a:cubicBezTo>
                    <a:pt x="56589" y="415"/>
                    <a:pt x="56542" y="439"/>
                    <a:pt x="56495" y="439"/>
                  </a:cubicBezTo>
                  <a:cubicBezTo>
                    <a:pt x="56471" y="439"/>
                    <a:pt x="56445" y="433"/>
                    <a:pt x="56420" y="413"/>
                  </a:cubicBezTo>
                  <a:cubicBezTo>
                    <a:pt x="56383" y="419"/>
                    <a:pt x="56344" y="433"/>
                    <a:pt x="56308" y="433"/>
                  </a:cubicBezTo>
                  <a:cubicBezTo>
                    <a:pt x="56281" y="433"/>
                    <a:pt x="56256" y="425"/>
                    <a:pt x="56232" y="402"/>
                  </a:cubicBezTo>
                  <a:cubicBezTo>
                    <a:pt x="56200" y="420"/>
                    <a:pt x="56170" y="427"/>
                    <a:pt x="56140" y="427"/>
                  </a:cubicBezTo>
                  <a:cubicBezTo>
                    <a:pt x="56099" y="427"/>
                    <a:pt x="56061" y="413"/>
                    <a:pt x="56026" y="395"/>
                  </a:cubicBezTo>
                  <a:cubicBezTo>
                    <a:pt x="55972" y="402"/>
                    <a:pt x="55923" y="414"/>
                    <a:pt x="55875" y="416"/>
                  </a:cubicBezTo>
                  <a:cubicBezTo>
                    <a:pt x="55855" y="416"/>
                    <a:pt x="55835" y="416"/>
                    <a:pt x="55815" y="416"/>
                  </a:cubicBezTo>
                  <a:cubicBezTo>
                    <a:pt x="55762" y="416"/>
                    <a:pt x="55710" y="412"/>
                    <a:pt x="55669" y="385"/>
                  </a:cubicBezTo>
                  <a:cubicBezTo>
                    <a:pt x="55641" y="403"/>
                    <a:pt x="55610" y="408"/>
                    <a:pt x="55579" y="408"/>
                  </a:cubicBezTo>
                  <a:cubicBezTo>
                    <a:pt x="55540" y="408"/>
                    <a:pt x="55500" y="401"/>
                    <a:pt x="55461" y="401"/>
                  </a:cubicBezTo>
                  <a:cubicBezTo>
                    <a:pt x="55451" y="401"/>
                    <a:pt x="55441" y="401"/>
                    <a:pt x="55432" y="402"/>
                  </a:cubicBezTo>
                  <a:cubicBezTo>
                    <a:pt x="55348" y="413"/>
                    <a:pt x="55266" y="429"/>
                    <a:pt x="55182" y="438"/>
                  </a:cubicBezTo>
                  <a:cubicBezTo>
                    <a:pt x="55129" y="444"/>
                    <a:pt x="55078" y="448"/>
                    <a:pt x="55026" y="448"/>
                  </a:cubicBezTo>
                  <a:cubicBezTo>
                    <a:pt x="54947" y="448"/>
                    <a:pt x="54868" y="439"/>
                    <a:pt x="54792" y="416"/>
                  </a:cubicBezTo>
                  <a:cubicBezTo>
                    <a:pt x="54753" y="432"/>
                    <a:pt x="54711" y="436"/>
                    <a:pt x="54668" y="436"/>
                  </a:cubicBezTo>
                  <a:cubicBezTo>
                    <a:pt x="54598" y="436"/>
                    <a:pt x="54525" y="424"/>
                    <a:pt x="54455" y="424"/>
                  </a:cubicBezTo>
                  <a:cubicBezTo>
                    <a:pt x="54403" y="424"/>
                    <a:pt x="54352" y="431"/>
                    <a:pt x="54305" y="455"/>
                  </a:cubicBezTo>
                  <a:cubicBezTo>
                    <a:pt x="54283" y="442"/>
                    <a:pt x="54268" y="427"/>
                    <a:pt x="54250" y="424"/>
                  </a:cubicBezTo>
                  <a:cubicBezTo>
                    <a:pt x="54178" y="412"/>
                    <a:pt x="54102" y="411"/>
                    <a:pt x="54027" y="411"/>
                  </a:cubicBezTo>
                  <a:cubicBezTo>
                    <a:pt x="54007" y="411"/>
                    <a:pt x="53988" y="411"/>
                    <a:pt x="53968" y="411"/>
                  </a:cubicBezTo>
                  <a:cubicBezTo>
                    <a:pt x="53861" y="411"/>
                    <a:pt x="53754" y="409"/>
                    <a:pt x="53653" y="376"/>
                  </a:cubicBezTo>
                  <a:cubicBezTo>
                    <a:pt x="53652" y="376"/>
                    <a:pt x="53652" y="376"/>
                    <a:pt x="53651" y="376"/>
                  </a:cubicBezTo>
                  <a:cubicBezTo>
                    <a:pt x="53641" y="376"/>
                    <a:pt x="53619" y="394"/>
                    <a:pt x="53602" y="395"/>
                  </a:cubicBezTo>
                  <a:cubicBezTo>
                    <a:pt x="53591" y="396"/>
                    <a:pt x="53574" y="397"/>
                    <a:pt x="53554" y="397"/>
                  </a:cubicBezTo>
                  <a:cubicBezTo>
                    <a:pt x="53395" y="397"/>
                    <a:pt x="52987" y="368"/>
                    <a:pt x="52878" y="352"/>
                  </a:cubicBezTo>
                  <a:cubicBezTo>
                    <a:pt x="52809" y="343"/>
                    <a:pt x="52739" y="334"/>
                    <a:pt x="52675" y="334"/>
                  </a:cubicBezTo>
                  <a:cubicBezTo>
                    <a:pt x="52626" y="334"/>
                    <a:pt x="52580" y="339"/>
                    <a:pt x="52541" y="352"/>
                  </a:cubicBezTo>
                  <a:cubicBezTo>
                    <a:pt x="52450" y="342"/>
                    <a:pt x="52386" y="332"/>
                    <a:pt x="52323" y="327"/>
                  </a:cubicBezTo>
                  <a:cubicBezTo>
                    <a:pt x="52139" y="311"/>
                    <a:pt x="51948" y="335"/>
                    <a:pt x="51770" y="282"/>
                  </a:cubicBezTo>
                  <a:cubicBezTo>
                    <a:pt x="51761" y="279"/>
                    <a:pt x="51751" y="278"/>
                    <a:pt x="51740" y="278"/>
                  </a:cubicBezTo>
                  <a:cubicBezTo>
                    <a:pt x="51704" y="278"/>
                    <a:pt x="51659" y="289"/>
                    <a:pt x="51614" y="292"/>
                  </a:cubicBezTo>
                  <a:cubicBezTo>
                    <a:pt x="51600" y="272"/>
                    <a:pt x="51573" y="267"/>
                    <a:pt x="51542" y="267"/>
                  </a:cubicBezTo>
                  <a:cubicBezTo>
                    <a:pt x="51516" y="267"/>
                    <a:pt x="51487" y="271"/>
                    <a:pt x="51460" y="271"/>
                  </a:cubicBezTo>
                  <a:cubicBezTo>
                    <a:pt x="51454" y="271"/>
                    <a:pt x="51448" y="270"/>
                    <a:pt x="51442" y="270"/>
                  </a:cubicBezTo>
                  <a:cubicBezTo>
                    <a:pt x="51430" y="269"/>
                    <a:pt x="51418" y="269"/>
                    <a:pt x="51406" y="269"/>
                  </a:cubicBezTo>
                  <a:cubicBezTo>
                    <a:pt x="51354" y="269"/>
                    <a:pt x="51297" y="275"/>
                    <a:pt x="51211" y="279"/>
                  </a:cubicBezTo>
                  <a:cubicBezTo>
                    <a:pt x="51211" y="279"/>
                    <a:pt x="51187" y="304"/>
                    <a:pt x="51150" y="341"/>
                  </a:cubicBezTo>
                  <a:cubicBezTo>
                    <a:pt x="51105" y="295"/>
                    <a:pt x="51057" y="281"/>
                    <a:pt x="51011" y="281"/>
                  </a:cubicBezTo>
                  <a:cubicBezTo>
                    <a:pt x="50956" y="281"/>
                    <a:pt x="50903" y="300"/>
                    <a:pt x="50855" y="308"/>
                  </a:cubicBezTo>
                  <a:cubicBezTo>
                    <a:pt x="50824" y="293"/>
                    <a:pt x="50803" y="283"/>
                    <a:pt x="50801" y="282"/>
                  </a:cubicBezTo>
                  <a:lnTo>
                    <a:pt x="50801" y="282"/>
                  </a:lnTo>
                  <a:cubicBezTo>
                    <a:pt x="50590" y="295"/>
                    <a:pt x="50410" y="307"/>
                    <a:pt x="50234" y="317"/>
                  </a:cubicBezTo>
                  <a:cubicBezTo>
                    <a:pt x="50221" y="336"/>
                    <a:pt x="50210" y="352"/>
                    <a:pt x="50197" y="370"/>
                  </a:cubicBezTo>
                  <a:cubicBezTo>
                    <a:pt x="50174" y="367"/>
                    <a:pt x="50153" y="366"/>
                    <a:pt x="50131" y="363"/>
                  </a:cubicBezTo>
                  <a:cubicBezTo>
                    <a:pt x="50149" y="339"/>
                    <a:pt x="50165" y="317"/>
                    <a:pt x="50194" y="279"/>
                  </a:cubicBezTo>
                  <a:lnTo>
                    <a:pt x="50194" y="279"/>
                  </a:lnTo>
                  <a:cubicBezTo>
                    <a:pt x="50112" y="285"/>
                    <a:pt x="50059" y="289"/>
                    <a:pt x="49996" y="295"/>
                  </a:cubicBezTo>
                  <a:cubicBezTo>
                    <a:pt x="49982" y="285"/>
                    <a:pt x="49957" y="269"/>
                    <a:pt x="49931" y="249"/>
                  </a:cubicBezTo>
                  <a:cubicBezTo>
                    <a:pt x="49907" y="258"/>
                    <a:pt x="49884" y="269"/>
                    <a:pt x="49857" y="271"/>
                  </a:cubicBezTo>
                  <a:cubicBezTo>
                    <a:pt x="49849" y="272"/>
                    <a:pt x="49840" y="273"/>
                    <a:pt x="49832" y="273"/>
                  </a:cubicBezTo>
                  <a:cubicBezTo>
                    <a:pt x="49802" y="273"/>
                    <a:pt x="49771" y="268"/>
                    <a:pt x="49740" y="268"/>
                  </a:cubicBezTo>
                  <a:cubicBezTo>
                    <a:pt x="49714" y="268"/>
                    <a:pt x="49687" y="272"/>
                    <a:pt x="49662" y="285"/>
                  </a:cubicBezTo>
                  <a:cubicBezTo>
                    <a:pt x="49643" y="294"/>
                    <a:pt x="49627" y="298"/>
                    <a:pt x="49611" y="298"/>
                  </a:cubicBezTo>
                  <a:cubicBezTo>
                    <a:pt x="49560" y="298"/>
                    <a:pt x="49520" y="259"/>
                    <a:pt x="49469" y="259"/>
                  </a:cubicBezTo>
                  <a:cubicBezTo>
                    <a:pt x="49466" y="259"/>
                    <a:pt x="49463" y="259"/>
                    <a:pt x="49460" y="260"/>
                  </a:cubicBezTo>
                  <a:cubicBezTo>
                    <a:pt x="49404" y="266"/>
                    <a:pt x="49348" y="273"/>
                    <a:pt x="49300" y="279"/>
                  </a:cubicBezTo>
                  <a:cubicBezTo>
                    <a:pt x="49250" y="266"/>
                    <a:pt x="49204" y="255"/>
                    <a:pt x="49147" y="241"/>
                  </a:cubicBezTo>
                  <a:cubicBezTo>
                    <a:pt x="49116" y="266"/>
                    <a:pt x="49088" y="288"/>
                    <a:pt x="49060" y="310"/>
                  </a:cubicBezTo>
                  <a:cubicBezTo>
                    <a:pt x="49032" y="292"/>
                    <a:pt x="49017" y="283"/>
                    <a:pt x="49002" y="273"/>
                  </a:cubicBezTo>
                  <a:cubicBezTo>
                    <a:pt x="48985" y="282"/>
                    <a:pt x="48967" y="291"/>
                    <a:pt x="48942" y="304"/>
                  </a:cubicBezTo>
                  <a:cubicBezTo>
                    <a:pt x="48916" y="294"/>
                    <a:pt x="48886" y="283"/>
                    <a:pt x="48860" y="271"/>
                  </a:cubicBezTo>
                  <a:cubicBezTo>
                    <a:pt x="48842" y="280"/>
                    <a:pt x="48823" y="288"/>
                    <a:pt x="48804" y="296"/>
                  </a:cubicBezTo>
                  <a:cubicBezTo>
                    <a:pt x="48764" y="283"/>
                    <a:pt x="48729" y="270"/>
                    <a:pt x="48682" y="255"/>
                  </a:cubicBezTo>
                  <a:cubicBezTo>
                    <a:pt x="48645" y="286"/>
                    <a:pt x="48613" y="314"/>
                    <a:pt x="48592" y="332"/>
                  </a:cubicBezTo>
                  <a:cubicBezTo>
                    <a:pt x="48467" y="316"/>
                    <a:pt x="48349" y="301"/>
                    <a:pt x="48242" y="286"/>
                  </a:cubicBezTo>
                  <a:cubicBezTo>
                    <a:pt x="48112" y="294"/>
                    <a:pt x="47984" y="289"/>
                    <a:pt x="47870" y="310"/>
                  </a:cubicBezTo>
                  <a:cubicBezTo>
                    <a:pt x="47845" y="314"/>
                    <a:pt x="47820" y="316"/>
                    <a:pt x="47794" y="316"/>
                  </a:cubicBezTo>
                  <a:cubicBezTo>
                    <a:pt x="47734" y="316"/>
                    <a:pt x="47672" y="307"/>
                    <a:pt x="47612" y="307"/>
                  </a:cubicBezTo>
                  <a:cubicBezTo>
                    <a:pt x="47566" y="307"/>
                    <a:pt x="47520" y="312"/>
                    <a:pt x="47477" y="333"/>
                  </a:cubicBezTo>
                  <a:cubicBezTo>
                    <a:pt x="47456" y="323"/>
                    <a:pt x="47436" y="313"/>
                    <a:pt x="47406" y="298"/>
                  </a:cubicBezTo>
                  <a:cubicBezTo>
                    <a:pt x="47364" y="319"/>
                    <a:pt x="47325" y="338"/>
                    <a:pt x="47284" y="357"/>
                  </a:cubicBezTo>
                  <a:cubicBezTo>
                    <a:pt x="47274" y="338"/>
                    <a:pt x="47265" y="322"/>
                    <a:pt x="47255" y="301"/>
                  </a:cubicBezTo>
                  <a:cubicBezTo>
                    <a:pt x="47226" y="320"/>
                    <a:pt x="47199" y="327"/>
                    <a:pt x="47173" y="327"/>
                  </a:cubicBezTo>
                  <a:cubicBezTo>
                    <a:pt x="47122" y="327"/>
                    <a:pt x="47074" y="300"/>
                    <a:pt x="47027" y="288"/>
                  </a:cubicBezTo>
                  <a:cubicBezTo>
                    <a:pt x="46991" y="311"/>
                    <a:pt x="46956" y="319"/>
                    <a:pt x="46921" y="319"/>
                  </a:cubicBezTo>
                  <a:cubicBezTo>
                    <a:pt x="46871" y="319"/>
                    <a:pt x="46821" y="302"/>
                    <a:pt x="46775" y="294"/>
                  </a:cubicBezTo>
                  <a:cubicBezTo>
                    <a:pt x="46762" y="311"/>
                    <a:pt x="46752" y="327"/>
                    <a:pt x="46743" y="341"/>
                  </a:cubicBezTo>
                  <a:cubicBezTo>
                    <a:pt x="46672" y="324"/>
                    <a:pt x="46613" y="313"/>
                    <a:pt x="46566" y="302"/>
                  </a:cubicBezTo>
                  <a:cubicBezTo>
                    <a:pt x="46525" y="338"/>
                    <a:pt x="46496" y="364"/>
                    <a:pt x="46465" y="391"/>
                  </a:cubicBezTo>
                  <a:cubicBezTo>
                    <a:pt x="46429" y="360"/>
                    <a:pt x="46381" y="354"/>
                    <a:pt x="46332" y="354"/>
                  </a:cubicBezTo>
                  <a:cubicBezTo>
                    <a:pt x="46306" y="354"/>
                    <a:pt x="46279" y="356"/>
                    <a:pt x="46254" y="356"/>
                  </a:cubicBezTo>
                  <a:cubicBezTo>
                    <a:pt x="46212" y="356"/>
                    <a:pt x="46174" y="352"/>
                    <a:pt x="46147" y="329"/>
                  </a:cubicBezTo>
                  <a:cubicBezTo>
                    <a:pt x="46042" y="361"/>
                    <a:pt x="45939" y="394"/>
                    <a:pt x="45841" y="426"/>
                  </a:cubicBezTo>
                  <a:cubicBezTo>
                    <a:pt x="45752" y="395"/>
                    <a:pt x="45667" y="371"/>
                    <a:pt x="45569" y="371"/>
                  </a:cubicBezTo>
                  <a:cubicBezTo>
                    <a:pt x="45566" y="371"/>
                    <a:pt x="45563" y="371"/>
                    <a:pt x="45560" y="372"/>
                  </a:cubicBezTo>
                  <a:cubicBezTo>
                    <a:pt x="45410" y="373"/>
                    <a:pt x="45260" y="376"/>
                    <a:pt x="45110" y="377"/>
                  </a:cubicBezTo>
                  <a:cubicBezTo>
                    <a:pt x="45096" y="395"/>
                    <a:pt x="45083" y="413"/>
                    <a:pt x="45061" y="441"/>
                  </a:cubicBezTo>
                  <a:cubicBezTo>
                    <a:pt x="45007" y="408"/>
                    <a:pt x="44974" y="382"/>
                    <a:pt x="44932" y="366"/>
                  </a:cubicBezTo>
                  <a:cubicBezTo>
                    <a:pt x="44892" y="352"/>
                    <a:pt x="44840" y="351"/>
                    <a:pt x="44765" y="339"/>
                  </a:cubicBezTo>
                  <a:cubicBezTo>
                    <a:pt x="44755" y="348"/>
                    <a:pt x="44730" y="372"/>
                    <a:pt x="44708" y="392"/>
                  </a:cubicBezTo>
                  <a:cubicBezTo>
                    <a:pt x="44634" y="364"/>
                    <a:pt x="44584" y="335"/>
                    <a:pt x="44524" y="324"/>
                  </a:cubicBezTo>
                  <a:cubicBezTo>
                    <a:pt x="44518" y="324"/>
                    <a:pt x="44513" y="323"/>
                    <a:pt x="44507" y="323"/>
                  </a:cubicBezTo>
                  <a:cubicBezTo>
                    <a:pt x="44476" y="323"/>
                    <a:pt x="44443" y="333"/>
                    <a:pt x="44409" y="333"/>
                  </a:cubicBezTo>
                  <a:cubicBezTo>
                    <a:pt x="44395" y="333"/>
                    <a:pt x="44380" y="331"/>
                    <a:pt x="44365" y="326"/>
                  </a:cubicBezTo>
                  <a:lnTo>
                    <a:pt x="44365" y="326"/>
                  </a:lnTo>
                  <a:cubicBezTo>
                    <a:pt x="44364" y="343"/>
                    <a:pt x="44363" y="356"/>
                    <a:pt x="44398" y="381"/>
                  </a:cubicBezTo>
                  <a:lnTo>
                    <a:pt x="44398" y="381"/>
                  </a:lnTo>
                  <a:cubicBezTo>
                    <a:pt x="44407" y="379"/>
                    <a:pt x="44416" y="378"/>
                    <a:pt x="44425" y="377"/>
                  </a:cubicBezTo>
                  <a:cubicBezTo>
                    <a:pt x="44426" y="377"/>
                    <a:pt x="44426" y="377"/>
                    <a:pt x="44427" y="377"/>
                  </a:cubicBezTo>
                  <a:cubicBezTo>
                    <a:pt x="44433" y="377"/>
                    <a:pt x="44439" y="388"/>
                    <a:pt x="44416" y="392"/>
                  </a:cubicBezTo>
                  <a:lnTo>
                    <a:pt x="44416" y="392"/>
                  </a:lnTo>
                  <a:cubicBezTo>
                    <a:pt x="44410" y="388"/>
                    <a:pt x="44404" y="384"/>
                    <a:pt x="44398" y="381"/>
                  </a:cubicBezTo>
                  <a:lnTo>
                    <a:pt x="44398" y="381"/>
                  </a:lnTo>
                  <a:cubicBezTo>
                    <a:pt x="44395" y="381"/>
                    <a:pt x="44391" y="382"/>
                    <a:pt x="44387" y="383"/>
                  </a:cubicBezTo>
                  <a:lnTo>
                    <a:pt x="44387" y="383"/>
                  </a:lnTo>
                  <a:cubicBezTo>
                    <a:pt x="44317" y="359"/>
                    <a:pt x="44284" y="348"/>
                    <a:pt x="44250" y="336"/>
                  </a:cubicBezTo>
                  <a:cubicBezTo>
                    <a:pt x="44230" y="360"/>
                    <a:pt x="44214" y="377"/>
                    <a:pt x="44187" y="408"/>
                  </a:cubicBezTo>
                  <a:cubicBezTo>
                    <a:pt x="44181" y="369"/>
                    <a:pt x="44177" y="342"/>
                    <a:pt x="44171" y="308"/>
                  </a:cubicBezTo>
                  <a:cubicBezTo>
                    <a:pt x="44158" y="309"/>
                    <a:pt x="44146" y="310"/>
                    <a:pt x="44134" y="310"/>
                  </a:cubicBezTo>
                  <a:cubicBezTo>
                    <a:pt x="44088" y="310"/>
                    <a:pt x="44042" y="305"/>
                    <a:pt x="43996" y="305"/>
                  </a:cubicBezTo>
                  <a:cubicBezTo>
                    <a:pt x="43953" y="305"/>
                    <a:pt x="43910" y="309"/>
                    <a:pt x="43865" y="326"/>
                  </a:cubicBezTo>
                  <a:cubicBezTo>
                    <a:pt x="43852" y="331"/>
                    <a:pt x="43833" y="333"/>
                    <a:pt x="43813" y="333"/>
                  </a:cubicBezTo>
                  <a:cubicBezTo>
                    <a:pt x="43776" y="333"/>
                    <a:pt x="43732" y="324"/>
                    <a:pt x="43702" y="299"/>
                  </a:cubicBezTo>
                  <a:cubicBezTo>
                    <a:pt x="43690" y="289"/>
                    <a:pt x="43646" y="294"/>
                    <a:pt x="43616" y="291"/>
                  </a:cubicBezTo>
                  <a:cubicBezTo>
                    <a:pt x="43575" y="311"/>
                    <a:pt x="43535" y="330"/>
                    <a:pt x="43499" y="348"/>
                  </a:cubicBezTo>
                  <a:cubicBezTo>
                    <a:pt x="43420" y="342"/>
                    <a:pt x="43350" y="305"/>
                    <a:pt x="43281" y="305"/>
                  </a:cubicBezTo>
                  <a:cubicBezTo>
                    <a:pt x="43253" y="305"/>
                    <a:pt x="43226" y="311"/>
                    <a:pt x="43198" y="327"/>
                  </a:cubicBezTo>
                  <a:cubicBezTo>
                    <a:pt x="43154" y="319"/>
                    <a:pt x="43118" y="311"/>
                    <a:pt x="43085" y="305"/>
                  </a:cubicBezTo>
                  <a:cubicBezTo>
                    <a:pt x="43073" y="330"/>
                    <a:pt x="43069" y="342"/>
                    <a:pt x="43066" y="348"/>
                  </a:cubicBezTo>
                  <a:cubicBezTo>
                    <a:pt x="42993" y="338"/>
                    <a:pt x="42926" y="329"/>
                    <a:pt x="42904" y="326"/>
                  </a:cubicBezTo>
                  <a:cubicBezTo>
                    <a:pt x="42819" y="363"/>
                    <a:pt x="42769" y="383"/>
                    <a:pt x="42720" y="404"/>
                  </a:cubicBezTo>
                  <a:cubicBezTo>
                    <a:pt x="42697" y="388"/>
                    <a:pt x="42686" y="382"/>
                    <a:pt x="42678" y="373"/>
                  </a:cubicBezTo>
                  <a:cubicBezTo>
                    <a:pt x="42672" y="367"/>
                    <a:pt x="42670" y="360"/>
                    <a:pt x="42667" y="354"/>
                  </a:cubicBezTo>
                  <a:cubicBezTo>
                    <a:pt x="42684" y="351"/>
                    <a:pt x="42698" y="349"/>
                    <a:pt x="42712" y="348"/>
                  </a:cubicBezTo>
                  <a:cubicBezTo>
                    <a:pt x="42725" y="345"/>
                    <a:pt x="42737" y="341"/>
                    <a:pt x="42775" y="329"/>
                  </a:cubicBezTo>
                  <a:cubicBezTo>
                    <a:pt x="42748" y="327"/>
                    <a:pt x="42722" y="326"/>
                    <a:pt x="42697" y="326"/>
                  </a:cubicBezTo>
                  <a:cubicBezTo>
                    <a:pt x="42584" y="326"/>
                    <a:pt x="42489" y="345"/>
                    <a:pt x="42392" y="358"/>
                  </a:cubicBezTo>
                  <a:cubicBezTo>
                    <a:pt x="42385" y="342"/>
                    <a:pt x="42378" y="324"/>
                    <a:pt x="42369" y="307"/>
                  </a:cubicBezTo>
                  <a:cubicBezTo>
                    <a:pt x="42339" y="326"/>
                    <a:pt x="42314" y="345"/>
                    <a:pt x="42289" y="361"/>
                  </a:cubicBezTo>
                  <a:cubicBezTo>
                    <a:pt x="42269" y="370"/>
                    <a:pt x="42248" y="379"/>
                    <a:pt x="42229" y="388"/>
                  </a:cubicBezTo>
                  <a:cubicBezTo>
                    <a:pt x="42219" y="379"/>
                    <a:pt x="42208" y="369"/>
                    <a:pt x="42197" y="358"/>
                  </a:cubicBezTo>
                  <a:cubicBezTo>
                    <a:pt x="42173" y="349"/>
                    <a:pt x="42149" y="339"/>
                    <a:pt x="42133" y="333"/>
                  </a:cubicBezTo>
                  <a:cubicBezTo>
                    <a:pt x="42099" y="342"/>
                    <a:pt x="42069" y="349"/>
                    <a:pt x="42032" y="360"/>
                  </a:cubicBezTo>
                  <a:cubicBezTo>
                    <a:pt x="42020" y="335"/>
                    <a:pt x="42011" y="317"/>
                    <a:pt x="42002" y="298"/>
                  </a:cubicBezTo>
                  <a:cubicBezTo>
                    <a:pt x="41969" y="296"/>
                    <a:pt x="41932" y="296"/>
                    <a:pt x="41898" y="295"/>
                  </a:cubicBezTo>
                  <a:cubicBezTo>
                    <a:pt x="41872" y="308"/>
                    <a:pt x="41879" y="349"/>
                    <a:pt x="41838" y="349"/>
                  </a:cubicBezTo>
                  <a:cubicBezTo>
                    <a:pt x="41829" y="349"/>
                    <a:pt x="41816" y="346"/>
                    <a:pt x="41799" y="341"/>
                  </a:cubicBezTo>
                  <a:cubicBezTo>
                    <a:pt x="41789" y="324"/>
                    <a:pt x="41782" y="307"/>
                    <a:pt x="41770" y="286"/>
                  </a:cubicBezTo>
                  <a:cubicBezTo>
                    <a:pt x="41730" y="288"/>
                    <a:pt x="41690" y="289"/>
                    <a:pt x="41660" y="289"/>
                  </a:cubicBezTo>
                  <a:cubicBezTo>
                    <a:pt x="41671" y="320"/>
                    <a:pt x="41679" y="344"/>
                    <a:pt x="41689" y="373"/>
                  </a:cubicBezTo>
                  <a:cubicBezTo>
                    <a:pt x="41646" y="367"/>
                    <a:pt x="41626" y="366"/>
                    <a:pt x="41607" y="363"/>
                  </a:cubicBezTo>
                  <a:cubicBezTo>
                    <a:pt x="41601" y="333"/>
                    <a:pt x="41595" y="307"/>
                    <a:pt x="41589" y="277"/>
                  </a:cubicBezTo>
                  <a:cubicBezTo>
                    <a:pt x="41565" y="291"/>
                    <a:pt x="41548" y="299"/>
                    <a:pt x="41532" y="307"/>
                  </a:cubicBezTo>
                  <a:cubicBezTo>
                    <a:pt x="41517" y="296"/>
                    <a:pt x="41502" y="288"/>
                    <a:pt x="41483" y="277"/>
                  </a:cubicBezTo>
                  <a:cubicBezTo>
                    <a:pt x="41459" y="296"/>
                    <a:pt x="41437" y="314"/>
                    <a:pt x="41418" y="335"/>
                  </a:cubicBezTo>
                  <a:cubicBezTo>
                    <a:pt x="41406" y="333"/>
                    <a:pt x="41394" y="332"/>
                    <a:pt x="41383" y="332"/>
                  </a:cubicBezTo>
                  <a:cubicBezTo>
                    <a:pt x="41306" y="332"/>
                    <a:pt x="41276" y="377"/>
                    <a:pt x="41223" y="441"/>
                  </a:cubicBezTo>
                  <a:cubicBezTo>
                    <a:pt x="41229" y="373"/>
                    <a:pt x="41231" y="338"/>
                    <a:pt x="41234" y="301"/>
                  </a:cubicBezTo>
                  <a:cubicBezTo>
                    <a:pt x="41198" y="299"/>
                    <a:pt x="41177" y="298"/>
                    <a:pt x="41152" y="298"/>
                  </a:cubicBezTo>
                  <a:cubicBezTo>
                    <a:pt x="41143" y="326"/>
                    <a:pt x="41134" y="351"/>
                    <a:pt x="41126" y="377"/>
                  </a:cubicBezTo>
                  <a:cubicBezTo>
                    <a:pt x="41048" y="370"/>
                    <a:pt x="40975" y="349"/>
                    <a:pt x="40909" y="316"/>
                  </a:cubicBezTo>
                  <a:cubicBezTo>
                    <a:pt x="40906" y="352"/>
                    <a:pt x="40903" y="389"/>
                    <a:pt x="40899" y="438"/>
                  </a:cubicBezTo>
                  <a:cubicBezTo>
                    <a:pt x="40800" y="408"/>
                    <a:pt x="40722" y="385"/>
                    <a:pt x="40622" y="355"/>
                  </a:cubicBezTo>
                  <a:lnTo>
                    <a:pt x="40622" y="355"/>
                  </a:lnTo>
                  <a:cubicBezTo>
                    <a:pt x="40646" y="386"/>
                    <a:pt x="40655" y="399"/>
                    <a:pt x="40661" y="408"/>
                  </a:cubicBezTo>
                  <a:cubicBezTo>
                    <a:pt x="40637" y="418"/>
                    <a:pt x="40617" y="423"/>
                    <a:pt x="40599" y="423"/>
                  </a:cubicBezTo>
                  <a:cubicBezTo>
                    <a:pt x="40530" y="423"/>
                    <a:pt x="40499" y="359"/>
                    <a:pt x="40428" y="352"/>
                  </a:cubicBezTo>
                  <a:cubicBezTo>
                    <a:pt x="40409" y="373"/>
                    <a:pt x="40393" y="391"/>
                    <a:pt x="40377" y="408"/>
                  </a:cubicBezTo>
                  <a:cubicBezTo>
                    <a:pt x="40340" y="407"/>
                    <a:pt x="40303" y="405"/>
                    <a:pt x="40269" y="404"/>
                  </a:cubicBezTo>
                  <a:cubicBezTo>
                    <a:pt x="40260" y="383"/>
                    <a:pt x="40252" y="367"/>
                    <a:pt x="40244" y="349"/>
                  </a:cubicBezTo>
                  <a:cubicBezTo>
                    <a:pt x="40224" y="360"/>
                    <a:pt x="40206" y="367"/>
                    <a:pt x="40190" y="376"/>
                  </a:cubicBezTo>
                  <a:cubicBezTo>
                    <a:pt x="40177" y="368"/>
                    <a:pt x="40163" y="359"/>
                    <a:pt x="40163" y="359"/>
                  </a:cubicBezTo>
                  <a:lnTo>
                    <a:pt x="40163" y="359"/>
                  </a:lnTo>
                  <a:cubicBezTo>
                    <a:pt x="40163" y="359"/>
                    <a:pt x="40163" y="359"/>
                    <a:pt x="40163" y="360"/>
                  </a:cubicBezTo>
                  <a:cubicBezTo>
                    <a:pt x="40025" y="369"/>
                    <a:pt x="39904" y="376"/>
                    <a:pt x="39779" y="385"/>
                  </a:cubicBezTo>
                  <a:cubicBezTo>
                    <a:pt x="39731" y="373"/>
                    <a:pt x="39675" y="358"/>
                    <a:pt x="39619" y="344"/>
                  </a:cubicBezTo>
                  <a:cubicBezTo>
                    <a:pt x="39637" y="332"/>
                    <a:pt x="39650" y="323"/>
                    <a:pt x="39660" y="316"/>
                  </a:cubicBezTo>
                  <a:cubicBezTo>
                    <a:pt x="39582" y="298"/>
                    <a:pt x="39510" y="276"/>
                    <a:pt x="39434" y="269"/>
                  </a:cubicBezTo>
                  <a:cubicBezTo>
                    <a:pt x="39345" y="258"/>
                    <a:pt x="39256" y="260"/>
                    <a:pt x="39164" y="257"/>
                  </a:cubicBezTo>
                  <a:cubicBezTo>
                    <a:pt x="39163" y="288"/>
                    <a:pt x="39161" y="307"/>
                    <a:pt x="39158" y="327"/>
                  </a:cubicBezTo>
                  <a:cubicBezTo>
                    <a:pt x="39107" y="342"/>
                    <a:pt x="39057" y="355"/>
                    <a:pt x="39007" y="369"/>
                  </a:cubicBezTo>
                  <a:cubicBezTo>
                    <a:pt x="38960" y="326"/>
                    <a:pt x="38916" y="285"/>
                    <a:pt x="38873" y="248"/>
                  </a:cubicBezTo>
                  <a:cubicBezTo>
                    <a:pt x="38815" y="248"/>
                    <a:pt x="38757" y="241"/>
                    <a:pt x="38703" y="241"/>
                  </a:cubicBezTo>
                  <a:cubicBezTo>
                    <a:pt x="38654" y="241"/>
                    <a:pt x="38607" y="247"/>
                    <a:pt x="38564" y="269"/>
                  </a:cubicBezTo>
                  <a:cubicBezTo>
                    <a:pt x="38493" y="238"/>
                    <a:pt x="38421" y="228"/>
                    <a:pt x="38350" y="228"/>
                  </a:cubicBezTo>
                  <a:cubicBezTo>
                    <a:pt x="38274" y="228"/>
                    <a:pt x="38200" y="239"/>
                    <a:pt x="38127" y="249"/>
                  </a:cubicBezTo>
                  <a:cubicBezTo>
                    <a:pt x="38105" y="238"/>
                    <a:pt x="38092" y="230"/>
                    <a:pt x="38087" y="229"/>
                  </a:cubicBezTo>
                  <a:cubicBezTo>
                    <a:pt x="38015" y="248"/>
                    <a:pt x="37956" y="263"/>
                    <a:pt x="37914" y="273"/>
                  </a:cubicBezTo>
                  <a:cubicBezTo>
                    <a:pt x="37867" y="257"/>
                    <a:pt x="37837" y="246"/>
                    <a:pt x="37787" y="229"/>
                  </a:cubicBezTo>
                  <a:cubicBezTo>
                    <a:pt x="37781" y="286"/>
                    <a:pt x="37777" y="332"/>
                    <a:pt x="37774" y="377"/>
                  </a:cubicBezTo>
                  <a:cubicBezTo>
                    <a:pt x="37747" y="378"/>
                    <a:pt x="37728" y="379"/>
                    <a:pt x="37711" y="379"/>
                  </a:cubicBezTo>
                  <a:cubicBezTo>
                    <a:pt x="37705" y="379"/>
                    <a:pt x="37698" y="379"/>
                    <a:pt x="37692" y="379"/>
                  </a:cubicBezTo>
                  <a:cubicBezTo>
                    <a:pt x="37673" y="377"/>
                    <a:pt x="37652" y="372"/>
                    <a:pt x="37631" y="367"/>
                  </a:cubicBezTo>
                  <a:cubicBezTo>
                    <a:pt x="37653" y="351"/>
                    <a:pt x="37673" y="338"/>
                    <a:pt x="37690" y="324"/>
                  </a:cubicBezTo>
                  <a:cubicBezTo>
                    <a:pt x="37647" y="292"/>
                    <a:pt x="37600" y="276"/>
                    <a:pt x="37550" y="276"/>
                  </a:cubicBezTo>
                  <a:cubicBezTo>
                    <a:pt x="37527" y="276"/>
                    <a:pt x="37503" y="279"/>
                    <a:pt x="37478" y="286"/>
                  </a:cubicBezTo>
                  <a:cubicBezTo>
                    <a:pt x="37462" y="276"/>
                    <a:pt x="37447" y="266"/>
                    <a:pt x="37433" y="257"/>
                  </a:cubicBezTo>
                  <a:cubicBezTo>
                    <a:pt x="37397" y="264"/>
                    <a:pt x="37360" y="267"/>
                    <a:pt x="37322" y="267"/>
                  </a:cubicBezTo>
                  <a:cubicBezTo>
                    <a:pt x="37272" y="267"/>
                    <a:pt x="37221" y="261"/>
                    <a:pt x="37169" y="249"/>
                  </a:cubicBezTo>
                  <a:cubicBezTo>
                    <a:pt x="37168" y="249"/>
                    <a:pt x="37168" y="249"/>
                    <a:pt x="37166" y="249"/>
                  </a:cubicBezTo>
                  <a:cubicBezTo>
                    <a:pt x="37159" y="249"/>
                    <a:pt x="37148" y="257"/>
                    <a:pt x="37138" y="263"/>
                  </a:cubicBezTo>
                  <a:cubicBezTo>
                    <a:pt x="37150" y="273"/>
                    <a:pt x="37163" y="282"/>
                    <a:pt x="37187" y="301"/>
                  </a:cubicBezTo>
                  <a:lnTo>
                    <a:pt x="37097" y="301"/>
                  </a:lnTo>
                  <a:cubicBezTo>
                    <a:pt x="37087" y="277"/>
                    <a:pt x="37080" y="260"/>
                    <a:pt x="37072" y="242"/>
                  </a:cubicBezTo>
                  <a:cubicBezTo>
                    <a:pt x="37056" y="250"/>
                    <a:pt x="37043" y="263"/>
                    <a:pt x="37034" y="263"/>
                  </a:cubicBezTo>
                  <a:cubicBezTo>
                    <a:pt x="37033" y="263"/>
                    <a:pt x="37033" y="263"/>
                    <a:pt x="37033" y="263"/>
                  </a:cubicBezTo>
                  <a:cubicBezTo>
                    <a:pt x="37019" y="261"/>
                    <a:pt x="37005" y="260"/>
                    <a:pt x="36992" y="260"/>
                  </a:cubicBezTo>
                  <a:cubicBezTo>
                    <a:pt x="36913" y="260"/>
                    <a:pt x="36835" y="288"/>
                    <a:pt x="36756" y="288"/>
                  </a:cubicBezTo>
                  <a:cubicBezTo>
                    <a:pt x="36716" y="288"/>
                    <a:pt x="36676" y="281"/>
                    <a:pt x="36637" y="260"/>
                  </a:cubicBezTo>
                  <a:cubicBezTo>
                    <a:pt x="36633" y="258"/>
                    <a:pt x="36628" y="257"/>
                    <a:pt x="36622" y="257"/>
                  </a:cubicBezTo>
                  <a:cubicBezTo>
                    <a:pt x="36599" y="257"/>
                    <a:pt x="36561" y="268"/>
                    <a:pt x="36532" y="270"/>
                  </a:cubicBezTo>
                  <a:cubicBezTo>
                    <a:pt x="36480" y="276"/>
                    <a:pt x="36428" y="281"/>
                    <a:pt x="36376" y="281"/>
                  </a:cubicBezTo>
                  <a:cubicBezTo>
                    <a:pt x="36312" y="281"/>
                    <a:pt x="36249" y="273"/>
                    <a:pt x="36188" y="248"/>
                  </a:cubicBezTo>
                  <a:cubicBezTo>
                    <a:pt x="36159" y="263"/>
                    <a:pt x="36125" y="280"/>
                    <a:pt x="36104" y="291"/>
                  </a:cubicBezTo>
                  <a:cubicBezTo>
                    <a:pt x="36026" y="298"/>
                    <a:pt x="35964" y="302"/>
                    <a:pt x="35892" y="308"/>
                  </a:cubicBezTo>
                  <a:cubicBezTo>
                    <a:pt x="35863" y="296"/>
                    <a:pt x="35820" y="280"/>
                    <a:pt x="35758" y="258"/>
                  </a:cubicBezTo>
                  <a:cubicBezTo>
                    <a:pt x="35755" y="258"/>
                    <a:pt x="35752" y="258"/>
                    <a:pt x="35748" y="258"/>
                  </a:cubicBezTo>
                  <a:cubicBezTo>
                    <a:pt x="35727" y="258"/>
                    <a:pt x="35699" y="260"/>
                    <a:pt x="35671" y="260"/>
                  </a:cubicBezTo>
                  <a:cubicBezTo>
                    <a:pt x="35638" y="260"/>
                    <a:pt x="35605" y="258"/>
                    <a:pt x="35579" y="248"/>
                  </a:cubicBezTo>
                  <a:cubicBezTo>
                    <a:pt x="35556" y="240"/>
                    <a:pt x="35534" y="237"/>
                    <a:pt x="35513" y="237"/>
                  </a:cubicBezTo>
                  <a:cubicBezTo>
                    <a:pt x="35473" y="237"/>
                    <a:pt x="35437" y="247"/>
                    <a:pt x="35398" y="247"/>
                  </a:cubicBezTo>
                  <a:cubicBezTo>
                    <a:pt x="35394" y="247"/>
                    <a:pt x="35389" y="247"/>
                    <a:pt x="35385" y="246"/>
                  </a:cubicBezTo>
                  <a:cubicBezTo>
                    <a:pt x="35316" y="241"/>
                    <a:pt x="35246" y="244"/>
                    <a:pt x="35177" y="238"/>
                  </a:cubicBezTo>
                  <a:cubicBezTo>
                    <a:pt x="35163" y="237"/>
                    <a:pt x="35149" y="236"/>
                    <a:pt x="35134" y="236"/>
                  </a:cubicBezTo>
                  <a:cubicBezTo>
                    <a:pt x="35076" y="236"/>
                    <a:pt x="35021" y="245"/>
                    <a:pt x="34964" y="258"/>
                  </a:cubicBezTo>
                  <a:cubicBezTo>
                    <a:pt x="34905" y="271"/>
                    <a:pt x="34837" y="270"/>
                    <a:pt x="34760" y="276"/>
                  </a:cubicBezTo>
                  <a:cubicBezTo>
                    <a:pt x="34751" y="273"/>
                    <a:pt x="34727" y="252"/>
                    <a:pt x="34705" y="252"/>
                  </a:cubicBezTo>
                  <a:cubicBezTo>
                    <a:pt x="34557" y="255"/>
                    <a:pt x="34410" y="267"/>
                    <a:pt x="34261" y="267"/>
                  </a:cubicBezTo>
                  <a:cubicBezTo>
                    <a:pt x="34201" y="267"/>
                    <a:pt x="34140" y="265"/>
                    <a:pt x="34078" y="260"/>
                  </a:cubicBezTo>
                  <a:cubicBezTo>
                    <a:pt x="34077" y="260"/>
                    <a:pt x="34076" y="260"/>
                    <a:pt x="34075" y="260"/>
                  </a:cubicBezTo>
                  <a:cubicBezTo>
                    <a:pt x="34056" y="260"/>
                    <a:pt x="34035" y="273"/>
                    <a:pt x="34015" y="280"/>
                  </a:cubicBezTo>
                  <a:cubicBezTo>
                    <a:pt x="33999" y="270"/>
                    <a:pt x="33989" y="263"/>
                    <a:pt x="33981" y="257"/>
                  </a:cubicBezTo>
                  <a:cubicBezTo>
                    <a:pt x="33956" y="267"/>
                    <a:pt x="33933" y="277"/>
                    <a:pt x="33908" y="288"/>
                  </a:cubicBezTo>
                  <a:cubicBezTo>
                    <a:pt x="33878" y="273"/>
                    <a:pt x="33858" y="255"/>
                    <a:pt x="33833" y="252"/>
                  </a:cubicBezTo>
                  <a:cubicBezTo>
                    <a:pt x="33797" y="247"/>
                    <a:pt x="33760" y="245"/>
                    <a:pt x="33723" y="245"/>
                  </a:cubicBezTo>
                  <a:cubicBezTo>
                    <a:pt x="33706" y="245"/>
                    <a:pt x="33689" y="246"/>
                    <a:pt x="33672" y="246"/>
                  </a:cubicBezTo>
                  <a:cubicBezTo>
                    <a:pt x="33629" y="248"/>
                    <a:pt x="33574" y="264"/>
                    <a:pt x="33538" y="264"/>
                  </a:cubicBezTo>
                  <a:cubicBezTo>
                    <a:pt x="33528" y="264"/>
                    <a:pt x="33520" y="262"/>
                    <a:pt x="33513" y="260"/>
                  </a:cubicBezTo>
                  <a:cubicBezTo>
                    <a:pt x="33485" y="247"/>
                    <a:pt x="33464" y="241"/>
                    <a:pt x="33444" y="241"/>
                  </a:cubicBezTo>
                  <a:cubicBezTo>
                    <a:pt x="33423" y="241"/>
                    <a:pt x="33404" y="247"/>
                    <a:pt x="33379" y="261"/>
                  </a:cubicBezTo>
                  <a:cubicBezTo>
                    <a:pt x="33373" y="265"/>
                    <a:pt x="33363" y="266"/>
                    <a:pt x="33351" y="266"/>
                  </a:cubicBezTo>
                  <a:cubicBezTo>
                    <a:pt x="33332" y="266"/>
                    <a:pt x="33309" y="262"/>
                    <a:pt x="33291" y="260"/>
                  </a:cubicBezTo>
                  <a:cubicBezTo>
                    <a:pt x="33271" y="255"/>
                    <a:pt x="33254" y="242"/>
                    <a:pt x="33232" y="230"/>
                  </a:cubicBezTo>
                  <a:cubicBezTo>
                    <a:pt x="33216" y="255"/>
                    <a:pt x="33207" y="270"/>
                    <a:pt x="33197" y="285"/>
                  </a:cubicBezTo>
                  <a:cubicBezTo>
                    <a:pt x="33156" y="261"/>
                    <a:pt x="33119" y="239"/>
                    <a:pt x="33075" y="214"/>
                  </a:cubicBezTo>
                  <a:cubicBezTo>
                    <a:pt x="33044" y="244"/>
                    <a:pt x="33023" y="263"/>
                    <a:pt x="32998" y="288"/>
                  </a:cubicBezTo>
                  <a:cubicBezTo>
                    <a:pt x="32897" y="230"/>
                    <a:pt x="32779" y="249"/>
                    <a:pt x="32672" y="239"/>
                  </a:cubicBezTo>
                  <a:cubicBezTo>
                    <a:pt x="32647" y="237"/>
                    <a:pt x="32623" y="236"/>
                    <a:pt x="32600" y="236"/>
                  </a:cubicBezTo>
                  <a:cubicBezTo>
                    <a:pt x="32513" y="236"/>
                    <a:pt x="32433" y="251"/>
                    <a:pt x="32361" y="285"/>
                  </a:cubicBezTo>
                  <a:cubicBezTo>
                    <a:pt x="32335" y="267"/>
                    <a:pt x="32310" y="249"/>
                    <a:pt x="32291" y="238"/>
                  </a:cubicBezTo>
                  <a:cubicBezTo>
                    <a:pt x="32185" y="246"/>
                    <a:pt x="32083" y="255"/>
                    <a:pt x="31995" y="264"/>
                  </a:cubicBezTo>
                  <a:cubicBezTo>
                    <a:pt x="31961" y="254"/>
                    <a:pt x="31935" y="246"/>
                    <a:pt x="31908" y="238"/>
                  </a:cubicBezTo>
                  <a:cubicBezTo>
                    <a:pt x="31888" y="261"/>
                    <a:pt x="31873" y="279"/>
                    <a:pt x="31851" y="304"/>
                  </a:cubicBezTo>
                  <a:cubicBezTo>
                    <a:pt x="31841" y="280"/>
                    <a:pt x="31833" y="264"/>
                    <a:pt x="31820" y="238"/>
                  </a:cubicBezTo>
                  <a:cubicBezTo>
                    <a:pt x="31741" y="239"/>
                    <a:pt x="31657" y="242"/>
                    <a:pt x="31570" y="245"/>
                  </a:cubicBezTo>
                  <a:cubicBezTo>
                    <a:pt x="31565" y="239"/>
                    <a:pt x="31557" y="223"/>
                    <a:pt x="31545" y="198"/>
                  </a:cubicBezTo>
                  <a:cubicBezTo>
                    <a:pt x="31496" y="204"/>
                    <a:pt x="31448" y="210"/>
                    <a:pt x="31414" y="214"/>
                  </a:cubicBezTo>
                  <a:cubicBezTo>
                    <a:pt x="31359" y="207"/>
                    <a:pt x="31312" y="198"/>
                    <a:pt x="31265" y="194"/>
                  </a:cubicBezTo>
                  <a:cubicBezTo>
                    <a:pt x="31227" y="190"/>
                    <a:pt x="31188" y="188"/>
                    <a:pt x="31150" y="188"/>
                  </a:cubicBezTo>
                  <a:cubicBezTo>
                    <a:pt x="31135" y="188"/>
                    <a:pt x="31120" y="188"/>
                    <a:pt x="31105" y="189"/>
                  </a:cubicBezTo>
                  <a:cubicBezTo>
                    <a:pt x="31064" y="191"/>
                    <a:pt x="31024" y="208"/>
                    <a:pt x="30983" y="211"/>
                  </a:cubicBezTo>
                  <a:cubicBezTo>
                    <a:pt x="30975" y="212"/>
                    <a:pt x="30968" y="212"/>
                    <a:pt x="30960" y="212"/>
                  </a:cubicBezTo>
                  <a:cubicBezTo>
                    <a:pt x="30923" y="212"/>
                    <a:pt x="30884" y="208"/>
                    <a:pt x="30847" y="208"/>
                  </a:cubicBezTo>
                  <a:cubicBezTo>
                    <a:pt x="30839" y="208"/>
                    <a:pt x="30831" y="208"/>
                    <a:pt x="30824" y="208"/>
                  </a:cubicBezTo>
                  <a:cubicBezTo>
                    <a:pt x="30777" y="211"/>
                    <a:pt x="30732" y="222"/>
                    <a:pt x="30729" y="222"/>
                  </a:cubicBezTo>
                  <a:cubicBezTo>
                    <a:pt x="30728" y="222"/>
                    <a:pt x="30728" y="222"/>
                    <a:pt x="30728" y="221"/>
                  </a:cubicBezTo>
                  <a:cubicBezTo>
                    <a:pt x="30633" y="212"/>
                    <a:pt x="30555" y="194"/>
                    <a:pt x="30498" y="194"/>
                  </a:cubicBezTo>
                  <a:cubicBezTo>
                    <a:pt x="30481" y="194"/>
                    <a:pt x="30465" y="195"/>
                    <a:pt x="30452" y="199"/>
                  </a:cubicBezTo>
                  <a:cubicBezTo>
                    <a:pt x="30403" y="213"/>
                    <a:pt x="30356" y="217"/>
                    <a:pt x="30310" y="217"/>
                  </a:cubicBezTo>
                  <a:cubicBezTo>
                    <a:pt x="30262" y="217"/>
                    <a:pt x="30215" y="213"/>
                    <a:pt x="30166" y="213"/>
                  </a:cubicBezTo>
                  <a:cubicBezTo>
                    <a:pt x="30105" y="213"/>
                    <a:pt x="30040" y="202"/>
                    <a:pt x="29981" y="202"/>
                  </a:cubicBezTo>
                  <a:cubicBezTo>
                    <a:pt x="29959" y="202"/>
                    <a:pt x="29937" y="204"/>
                    <a:pt x="29916" y="208"/>
                  </a:cubicBezTo>
                  <a:cubicBezTo>
                    <a:pt x="29898" y="212"/>
                    <a:pt x="29881" y="214"/>
                    <a:pt x="29865" y="214"/>
                  </a:cubicBezTo>
                  <a:cubicBezTo>
                    <a:pt x="29807" y="214"/>
                    <a:pt x="29759" y="194"/>
                    <a:pt x="29705" y="194"/>
                  </a:cubicBezTo>
                  <a:cubicBezTo>
                    <a:pt x="29696" y="194"/>
                    <a:pt x="29686" y="195"/>
                    <a:pt x="29676" y="196"/>
                  </a:cubicBezTo>
                  <a:cubicBezTo>
                    <a:pt x="29665" y="198"/>
                    <a:pt x="29653" y="198"/>
                    <a:pt x="29641" y="198"/>
                  </a:cubicBezTo>
                  <a:cubicBezTo>
                    <a:pt x="29626" y="198"/>
                    <a:pt x="29611" y="198"/>
                    <a:pt x="29597" y="198"/>
                  </a:cubicBezTo>
                  <a:cubicBezTo>
                    <a:pt x="29578" y="198"/>
                    <a:pt x="29560" y="199"/>
                    <a:pt x="29545" y="204"/>
                  </a:cubicBezTo>
                  <a:cubicBezTo>
                    <a:pt x="29510" y="215"/>
                    <a:pt x="29475" y="220"/>
                    <a:pt x="29441" y="220"/>
                  </a:cubicBezTo>
                  <a:cubicBezTo>
                    <a:pt x="29397" y="220"/>
                    <a:pt x="29354" y="212"/>
                    <a:pt x="29310" y="202"/>
                  </a:cubicBezTo>
                  <a:cubicBezTo>
                    <a:pt x="29298" y="200"/>
                    <a:pt x="29281" y="196"/>
                    <a:pt x="29270" y="196"/>
                  </a:cubicBezTo>
                  <a:cubicBezTo>
                    <a:pt x="29267" y="196"/>
                    <a:pt x="29265" y="196"/>
                    <a:pt x="29263" y="196"/>
                  </a:cubicBezTo>
                  <a:cubicBezTo>
                    <a:pt x="29235" y="208"/>
                    <a:pt x="29208" y="213"/>
                    <a:pt x="29183" y="213"/>
                  </a:cubicBezTo>
                  <a:cubicBezTo>
                    <a:pt x="29124" y="213"/>
                    <a:pt x="29071" y="188"/>
                    <a:pt x="29014" y="170"/>
                  </a:cubicBezTo>
                  <a:cubicBezTo>
                    <a:pt x="28968" y="202"/>
                    <a:pt x="28919" y="229"/>
                    <a:pt x="28866" y="229"/>
                  </a:cubicBezTo>
                  <a:cubicBezTo>
                    <a:pt x="28831" y="229"/>
                    <a:pt x="28794" y="217"/>
                    <a:pt x="28754" y="186"/>
                  </a:cubicBezTo>
                  <a:cubicBezTo>
                    <a:pt x="28713" y="212"/>
                    <a:pt x="28674" y="221"/>
                    <a:pt x="28640" y="221"/>
                  </a:cubicBezTo>
                  <a:cubicBezTo>
                    <a:pt x="28602" y="221"/>
                    <a:pt x="28569" y="209"/>
                    <a:pt x="28546" y="195"/>
                  </a:cubicBezTo>
                  <a:cubicBezTo>
                    <a:pt x="28449" y="201"/>
                    <a:pt x="28388" y="204"/>
                    <a:pt x="28323" y="210"/>
                  </a:cubicBezTo>
                  <a:cubicBezTo>
                    <a:pt x="28254" y="214"/>
                    <a:pt x="28186" y="221"/>
                    <a:pt x="28118" y="227"/>
                  </a:cubicBezTo>
                  <a:cubicBezTo>
                    <a:pt x="28108" y="207"/>
                    <a:pt x="28101" y="189"/>
                    <a:pt x="28092" y="171"/>
                  </a:cubicBezTo>
                  <a:cubicBezTo>
                    <a:pt x="28054" y="191"/>
                    <a:pt x="28020" y="210"/>
                    <a:pt x="28001" y="219"/>
                  </a:cubicBezTo>
                  <a:cubicBezTo>
                    <a:pt x="27893" y="208"/>
                    <a:pt x="27799" y="201"/>
                    <a:pt x="27708" y="188"/>
                  </a:cubicBezTo>
                  <a:cubicBezTo>
                    <a:pt x="27693" y="185"/>
                    <a:pt x="27678" y="185"/>
                    <a:pt x="27662" y="185"/>
                  </a:cubicBezTo>
                  <a:cubicBezTo>
                    <a:pt x="27609" y="185"/>
                    <a:pt x="27556" y="195"/>
                    <a:pt x="27503" y="195"/>
                  </a:cubicBezTo>
                  <a:cubicBezTo>
                    <a:pt x="27478" y="195"/>
                    <a:pt x="27453" y="193"/>
                    <a:pt x="27428" y="186"/>
                  </a:cubicBezTo>
                  <a:cubicBezTo>
                    <a:pt x="27418" y="202"/>
                    <a:pt x="27406" y="219"/>
                    <a:pt x="27397" y="233"/>
                  </a:cubicBezTo>
                  <a:cubicBezTo>
                    <a:pt x="27389" y="234"/>
                    <a:pt x="27381" y="234"/>
                    <a:pt x="27373" y="234"/>
                  </a:cubicBezTo>
                  <a:cubicBezTo>
                    <a:pt x="27344" y="234"/>
                    <a:pt x="27315" y="231"/>
                    <a:pt x="27288" y="231"/>
                  </a:cubicBezTo>
                  <a:cubicBezTo>
                    <a:pt x="27257" y="231"/>
                    <a:pt x="27230" y="235"/>
                    <a:pt x="27208" y="254"/>
                  </a:cubicBezTo>
                  <a:cubicBezTo>
                    <a:pt x="27159" y="235"/>
                    <a:pt x="27112" y="217"/>
                    <a:pt x="27077" y="205"/>
                  </a:cubicBezTo>
                  <a:cubicBezTo>
                    <a:pt x="27012" y="214"/>
                    <a:pt x="26959" y="223"/>
                    <a:pt x="26913" y="230"/>
                  </a:cubicBezTo>
                  <a:cubicBezTo>
                    <a:pt x="26903" y="248"/>
                    <a:pt x="26896" y="261"/>
                    <a:pt x="26885" y="282"/>
                  </a:cubicBezTo>
                  <a:cubicBezTo>
                    <a:pt x="26849" y="269"/>
                    <a:pt x="26818" y="258"/>
                    <a:pt x="26787" y="248"/>
                  </a:cubicBezTo>
                  <a:cubicBezTo>
                    <a:pt x="26762" y="257"/>
                    <a:pt x="26731" y="266"/>
                    <a:pt x="26697" y="276"/>
                  </a:cubicBezTo>
                  <a:cubicBezTo>
                    <a:pt x="26681" y="249"/>
                    <a:pt x="26668" y="230"/>
                    <a:pt x="26646" y="196"/>
                  </a:cubicBezTo>
                  <a:cubicBezTo>
                    <a:pt x="26609" y="226"/>
                    <a:pt x="26582" y="249"/>
                    <a:pt x="26554" y="271"/>
                  </a:cubicBezTo>
                  <a:cubicBezTo>
                    <a:pt x="26512" y="255"/>
                    <a:pt x="26481" y="244"/>
                    <a:pt x="26449" y="230"/>
                  </a:cubicBezTo>
                  <a:cubicBezTo>
                    <a:pt x="26407" y="244"/>
                    <a:pt x="26365" y="259"/>
                    <a:pt x="26324" y="259"/>
                  </a:cubicBezTo>
                  <a:cubicBezTo>
                    <a:pt x="26296" y="259"/>
                    <a:pt x="26268" y="252"/>
                    <a:pt x="26243" y="230"/>
                  </a:cubicBezTo>
                  <a:cubicBezTo>
                    <a:pt x="26206" y="238"/>
                    <a:pt x="26169" y="242"/>
                    <a:pt x="26141" y="254"/>
                  </a:cubicBezTo>
                  <a:cubicBezTo>
                    <a:pt x="26119" y="266"/>
                    <a:pt x="26109" y="288"/>
                    <a:pt x="26091" y="308"/>
                  </a:cubicBezTo>
                  <a:cubicBezTo>
                    <a:pt x="26078" y="285"/>
                    <a:pt x="26067" y="269"/>
                    <a:pt x="26054" y="244"/>
                  </a:cubicBezTo>
                  <a:cubicBezTo>
                    <a:pt x="26022" y="251"/>
                    <a:pt x="25991" y="258"/>
                    <a:pt x="25954" y="267"/>
                  </a:cubicBezTo>
                  <a:cubicBezTo>
                    <a:pt x="25934" y="258"/>
                    <a:pt x="25906" y="248"/>
                    <a:pt x="25879" y="236"/>
                  </a:cubicBezTo>
                  <a:cubicBezTo>
                    <a:pt x="25853" y="249"/>
                    <a:pt x="25836" y="258"/>
                    <a:pt x="25819" y="267"/>
                  </a:cubicBezTo>
                  <a:cubicBezTo>
                    <a:pt x="25750" y="244"/>
                    <a:pt x="25692" y="232"/>
                    <a:pt x="25631" y="232"/>
                  </a:cubicBezTo>
                  <a:cubicBezTo>
                    <a:pt x="25560" y="232"/>
                    <a:pt x="25485" y="248"/>
                    <a:pt x="25383" y="280"/>
                  </a:cubicBezTo>
                  <a:cubicBezTo>
                    <a:pt x="25398" y="286"/>
                    <a:pt x="25410" y="294"/>
                    <a:pt x="25422" y="299"/>
                  </a:cubicBezTo>
                  <a:cubicBezTo>
                    <a:pt x="25416" y="302"/>
                    <a:pt x="25411" y="305"/>
                    <a:pt x="25405" y="308"/>
                  </a:cubicBezTo>
                  <a:cubicBezTo>
                    <a:pt x="25397" y="301"/>
                    <a:pt x="25386" y="292"/>
                    <a:pt x="25376" y="285"/>
                  </a:cubicBezTo>
                  <a:cubicBezTo>
                    <a:pt x="25379" y="283"/>
                    <a:pt x="25382" y="282"/>
                    <a:pt x="25383" y="280"/>
                  </a:cubicBezTo>
                  <a:lnTo>
                    <a:pt x="25383" y="280"/>
                  </a:lnTo>
                  <a:cubicBezTo>
                    <a:pt x="25373" y="281"/>
                    <a:pt x="25363" y="282"/>
                    <a:pt x="25353" y="282"/>
                  </a:cubicBezTo>
                  <a:cubicBezTo>
                    <a:pt x="25309" y="282"/>
                    <a:pt x="25265" y="274"/>
                    <a:pt x="25223" y="274"/>
                  </a:cubicBezTo>
                  <a:cubicBezTo>
                    <a:pt x="25190" y="274"/>
                    <a:pt x="25158" y="279"/>
                    <a:pt x="25129" y="296"/>
                  </a:cubicBezTo>
                  <a:cubicBezTo>
                    <a:pt x="25079" y="279"/>
                    <a:pt x="25032" y="263"/>
                    <a:pt x="24985" y="245"/>
                  </a:cubicBezTo>
                  <a:cubicBezTo>
                    <a:pt x="24957" y="261"/>
                    <a:pt x="24927" y="277"/>
                    <a:pt x="24886" y="299"/>
                  </a:cubicBezTo>
                  <a:cubicBezTo>
                    <a:pt x="24840" y="288"/>
                    <a:pt x="24789" y="274"/>
                    <a:pt x="24724" y="258"/>
                  </a:cubicBezTo>
                  <a:cubicBezTo>
                    <a:pt x="24682" y="281"/>
                    <a:pt x="24636" y="288"/>
                    <a:pt x="24588" y="288"/>
                  </a:cubicBezTo>
                  <a:cubicBezTo>
                    <a:pt x="24517" y="288"/>
                    <a:pt x="24442" y="273"/>
                    <a:pt x="24370" y="273"/>
                  </a:cubicBezTo>
                  <a:cubicBezTo>
                    <a:pt x="24321" y="273"/>
                    <a:pt x="24273" y="280"/>
                    <a:pt x="24228" y="304"/>
                  </a:cubicBezTo>
                  <a:cubicBezTo>
                    <a:pt x="24190" y="288"/>
                    <a:pt x="24161" y="276"/>
                    <a:pt x="24122" y="260"/>
                  </a:cubicBezTo>
                  <a:cubicBezTo>
                    <a:pt x="24081" y="292"/>
                    <a:pt x="24046" y="319"/>
                    <a:pt x="24005" y="349"/>
                  </a:cubicBezTo>
                  <a:cubicBezTo>
                    <a:pt x="23999" y="329"/>
                    <a:pt x="23994" y="316"/>
                    <a:pt x="23987" y="292"/>
                  </a:cubicBezTo>
                  <a:cubicBezTo>
                    <a:pt x="23977" y="292"/>
                    <a:pt x="23967" y="292"/>
                    <a:pt x="23956" y="292"/>
                  </a:cubicBezTo>
                  <a:cubicBezTo>
                    <a:pt x="23945" y="292"/>
                    <a:pt x="23933" y="292"/>
                    <a:pt x="23921" y="292"/>
                  </a:cubicBezTo>
                  <a:cubicBezTo>
                    <a:pt x="23885" y="292"/>
                    <a:pt x="23848" y="291"/>
                    <a:pt x="23815" y="285"/>
                  </a:cubicBezTo>
                  <a:cubicBezTo>
                    <a:pt x="23806" y="283"/>
                    <a:pt x="23797" y="282"/>
                    <a:pt x="23789" y="282"/>
                  </a:cubicBezTo>
                  <a:cubicBezTo>
                    <a:pt x="23756" y="282"/>
                    <a:pt x="23726" y="293"/>
                    <a:pt x="23690" y="293"/>
                  </a:cubicBezTo>
                  <a:cubicBezTo>
                    <a:pt x="23675" y="293"/>
                    <a:pt x="23659" y="291"/>
                    <a:pt x="23641" y="286"/>
                  </a:cubicBezTo>
                  <a:cubicBezTo>
                    <a:pt x="23585" y="271"/>
                    <a:pt x="23519" y="266"/>
                    <a:pt x="23451" y="266"/>
                  </a:cubicBezTo>
                  <a:cubicBezTo>
                    <a:pt x="23401" y="266"/>
                    <a:pt x="23350" y="269"/>
                    <a:pt x="23302" y="271"/>
                  </a:cubicBezTo>
                  <a:cubicBezTo>
                    <a:pt x="23188" y="276"/>
                    <a:pt x="23078" y="298"/>
                    <a:pt x="22963" y="313"/>
                  </a:cubicBezTo>
                  <a:cubicBezTo>
                    <a:pt x="22927" y="285"/>
                    <a:pt x="22873" y="275"/>
                    <a:pt x="22822" y="275"/>
                  </a:cubicBezTo>
                  <a:cubicBezTo>
                    <a:pt x="22792" y="275"/>
                    <a:pt x="22763" y="279"/>
                    <a:pt x="22740" y="285"/>
                  </a:cubicBezTo>
                  <a:cubicBezTo>
                    <a:pt x="22727" y="288"/>
                    <a:pt x="22716" y="289"/>
                    <a:pt x="22706" y="289"/>
                  </a:cubicBezTo>
                  <a:cubicBezTo>
                    <a:pt x="22682" y="289"/>
                    <a:pt x="22662" y="283"/>
                    <a:pt x="22642" y="283"/>
                  </a:cubicBezTo>
                  <a:cubicBezTo>
                    <a:pt x="22634" y="283"/>
                    <a:pt x="22627" y="284"/>
                    <a:pt x="22619" y="286"/>
                  </a:cubicBezTo>
                  <a:cubicBezTo>
                    <a:pt x="22605" y="290"/>
                    <a:pt x="22592" y="291"/>
                    <a:pt x="22578" y="291"/>
                  </a:cubicBezTo>
                  <a:cubicBezTo>
                    <a:pt x="22563" y="291"/>
                    <a:pt x="22549" y="290"/>
                    <a:pt x="22534" y="290"/>
                  </a:cubicBezTo>
                  <a:cubicBezTo>
                    <a:pt x="22517" y="290"/>
                    <a:pt x="22499" y="291"/>
                    <a:pt x="22481" y="296"/>
                  </a:cubicBezTo>
                  <a:cubicBezTo>
                    <a:pt x="22469" y="300"/>
                    <a:pt x="22455" y="301"/>
                    <a:pt x="22440" y="301"/>
                  </a:cubicBezTo>
                  <a:cubicBezTo>
                    <a:pt x="22406" y="301"/>
                    <a:pt x="22367" y="295"/>
                    <a:pt x="22331" y="295"/>
                  </a:cubicBezTo>
                  <a:cubicBezTo>
                    <a:pt x="22328" y="295"/>
                    <a:pt x="22326" y="295"/>
                    <a:pt x="22323" y="295"/>
                  </a:cubicBezTo>
                  <a:cubicBezTo>
                    <a:pt x="22318" y="295"/>
                    <a:pt x="22312" y="295"/>
                    <a:pt x="22307" y="295"/>
                  </a:cubicBezTo>
                  <a:cubicBezTo>
                    <a:pt x="22286" y="295"/>
                    <a:pt x="22265" y="294"/>
                    <a:pt x="22244" y="294"/>
                  </a:cubicBezTo>
                  <a:cubicBezTo>
                    <a:pt x="22207" y="294"/>
                    <a:pt x="22169" y="297"/>
                    <a:pt x="22128" y="310"/>
                  </a:cubicBezTo>
                  <a:cubicBezTo>
                    <a:pt x="22098" y="319"/>
                    <a:pt x="22056" y="324"/>
                    <a:pt x="22018" y="324"/>
                  </a:cubicBezTo>
                  <a:cubicBezTo>
                    <a:pt x="21981" y="324"/>
                    <a:pt x="21948" y="319"/>
                    <a:pt x="21933" y="307"/>
                  </a:cubicBezTo>
                  <a:cubicBezTo>
                    <a:pt x="21904" y="302"/>
                    <a:pt x="21877" y="300"/>
                    <a:pt x="21851" y="300"/>
                  </a:cubicBezTo>
                  <a:cubicBezTo>
                    <a:pt x="21788" y="300"/>
                    <a:pt x="21733" y="311"/>
                    <a:pt x="21675" y="311"/>
                  </a:cubicBezTo>
                  <a:cubicBezTo>
                    <a:pt x="21647" y="311"/>
                    <a:pt x="21618" y="308"/>
                    <a:pt x="21588" y="301"/>
                  </a:cubicBezTo>
                  <a:cubicBezTo>
                    <a:pt x="21482" y="276"/>
                    <a:pt x="21352" y="308"/>
                    <a:pt x="21246" y="264"/>
                  </a:cubicBezTo>
                  <a:cubicBezTo>
                    <a:pt x="21218" y="280"/>
                    <a:pt x="21190" y="296"/>
                    <a:pt x="21154" y="317"/>
                  </a:cubicBezTo>
                  <a:cubicBezTo>
                    <a:pt x="21126" y="307"/>
                    <a:pt x="21098" y="295"/>
                    <a:pt x="21089" y="292"/>
                  </a:cubicBezTo>
                  <a:cubicBezTo>
                    <a:pt x="21002" y="299"/>
                    <a:pt x="20931" y="307"/>
                    <a:pt x="20855" y="314"/>
                  </a:cubicBezTo>
                  <a:cubicBezTo>
                    <a:pt x="20853" y="338"/>
                    <a:pt x="20850" y="360"/>
                    <a:pt x="20849" y="385"/>
                  </a:cubicBezTo>
                  <a:cubicBezTo>
                    <a:pt x="20820" y="383"/>
                    <a:pt x="20799" y="383"/>
                    <a:pt x="20774" y="382"/>
                  </a:cubicBezTo>
                  <a:cubicBezTo>
                    <a:pt x="20770" y="354"/>
                    <a:pt x="20765" y="327"/>
                    <a:pt x="20759" y="291"/>
                  </a:cubicBezTo>
                  <a:cubicBezTo>
                    <a:pt x="20704" y="305"/>
                    <a:pt x="20651" y="321"/>
                    <a:pt x="20600" y="321"/>
                  </a:cubicBezTo>
                  <a:cubicBezTo>
                    <a:pt x="20563" y="321"/>
                    <a:pt x="20528" y="313"/>
                    <a:pt x="20494" y="291"/>
                  </a:cubicBezTo>
                  <a:cubicBezTo>
                    <a:pt x="20490" y="288"/>
                    <a:pt x="20478" y="286"/>
                    <a:pt x="20467" y="286"/>
                  </a:cubicBezTo>
                  <a:cubicBezTo>
                    <a:pt x="20460" y="286"/>
                    <a:pt x="20453" y="287"/>
                    <a:pt x="20450" y="289"/>
                  </a:cubicBezTo>
                  <a:cubicBezTo>
                    <a:pt x="20426" y="306"/>
                    <a:pt x="20399" y="311"/>
                    <a:pt x="20372" y="311"/>
                  </a:cubicBezTo>
                  <a:cubicBezTo>
                    <a:pt x="20336" y="311"/>
                    <a:pt x="20298" y="303"/>
                    <a:pt x="20260" y="303"/>
                  </a:cubicBezTo>
                  <a:cubicBezTo>
                    <a:pt x="20249" y="303"/>
                    <a:pt x="20238" y="303"/>
                    <a:pt x="20227" y="305"/>
                  </a:cubicBezTo>
                  <a:cubicBezTo>
                    <a:pt x="20202" y="310"/>
                    <a:pt x="20177" y="311"/>
                    <a:pt x="20150" y="311"/>
                  </a:cubicBezTo>
                  <a:cubicBezTo>
                    <a:pt x="20086" y="311"/>
                    <a:pt x="20018" y="302"/>
                    <a:pt x="19953" y="301"/>
                  </a:cubicBezTo>
                  <a:cubicBezTo>
                    <a:pt x="19922" y="301"/>
                    <a:pt x="19891" y="314"/>
                    <a:pt x="19860" y="320"/>
                  </a:cubicBezTo>
                  <a:cubicBezTo>
                    <a:pt x="19834" y="301"/>
                    <a:pt x="19809" y="283"/>
                    <a:pt x="19793" y="273"/>
                  </a:cubicBezTo>
                  <a:cubicBezTo>
                    <a:pt x="19690" y="288"/>
                    <a:pt x="19593" y="308"/>
                    <a:pt x="19494" y="311"/>
                  </a:cubicBezTo>
                  <a:cubicBezTo>
                    <a:pt x="19478" y="312"/>
                    <a:pt x="19461" y="312"/>
                    <a:pt x="19445" y="312"/>
                  </a:cubicBezTo>
                  <a:cubicBezTo>
                    <a:pt x="19353" y="312"/>
                    <a:pt x="19260" y="304"/>
                    <a:pt x="19168" y="304"/>
                  </a:cubicBezTo>
                  <a:cubicBezTo>
                    <a:pt x="19162" y="304"/>
                    <a:pt x="19156" y="304"/>
                    <a:pt x="19150" y="304"/>
                  </a:cubicBezTo>
                  <a:cubicBezTo>
                    <a:pt x="19041" y="304"/>
                    <a:pt x="18932" y="316"/>
                    <a:pt x="18823" y="319"/>
                  </a:cubicBezTo>
                  <a:cubicBezTo>
                    <a:pt x="18814" y="319"/>
                    <a:pt x="18805" y="319"/>
                    <a:pt x="18796" y="319"/>
                  </a:cubicBezTo>
                  <a:cubicBezTo>
                    <a:pt x="18765" y="319"/>
                    <a:pt x="18734" y="318"/>
                    <a:pt x="18703" y="318"/>
                  </a:cubicBezTo>
                  <a:cubicBezTo>
                    <a:pt x="18656" y="318"/>
                    <a:pt x="18608" y="321"/>
                    <a:pt x="18561" y="338"/>
                  </a:cubicBezTo>
                  <a:cubicBezTo>
                    <a:pt x="18528" y="348"/>
                    <a:pt x="18478" y="357"/>
                    <a:pt x="18436" y="357"/>
                  </a:cubicBezTo>
                  <a:cubicBezTo>
                    <a:pt x="18415" y="357"/>
                    <a:pt x="18396" y="355"/>
                    <a:pt x="18383" y="349"/>
                  </a:cubicBezTo>
                  <a:cubicBezTo>
                    <a:pt x="18340" y="331"/>
                    <a:pt x="18296" y="328"/>
                    <a:pt x="18253" y="328"/>
                  </a:cubicBezTo>
                  <a:cubicBezTo>
                    <a:pt x="18228" y="328"/>
                    <a:pt x="18204" y="329"/>
                    <a:pt x="18179" y="329"/>
                  </a:cubicBezTo>
                  <a:cubicBezTo>
                    <a:pt x="18175" y="329"/>
                    <a:pt x="18170" y="329"/>
                    <a:pt x="18165" y="329"/>
                  </a:cubicBezTo>
                  <a:cubicBezTo>
                    <a:pt x="18163" y="329"/>
                    <a:pt x="18160" y="329"/>
                    <a:pt x="18157" y="329"/>
                  </a:cubicBezTo>
                  <a:cubicBezTo>
                    <a:pt x="18108" y="329"/>
                    <a:pt x="18048" y="348"/>
                    <a:pt x="18007" y="348"/>
                  </a:cubicBezTo>
                  <a:cubicBezTo>
                    <a:pt x="17997" y="348"/>
                    <a:pt x="17988" y="347"/>
                    <a:pt x="17980" y="344"/>
                  </a:cubicBezTo>
                  <a:cubicBezTo>
                    <a:pt x="17961" y="335"/>
                    <a:pt x="17944" y="332"/>
                    <a:pt x="17928" y="332"/>
                  </a:cubicBezTo>
                  <a:cubicBezTo>
                    <a:pt x="17885" y="332"/>
                    <a:pt x="17849" y="352"/>
                    <a:pt x="17808" y="352"/>
                  </a:cubicBezTo>
                  <a:cubicBezTo>
                    <a:pt x="17801" y="352"/>
                    <a:pt x="17793" y="351"/>
                    <a:pt x="17784" y="349"/>
                  </a:cubicBezTo>
                  <a:cubicBezTo>
                    <a:pt x="17784" y="349"/>
                    <a:pt x="17783" y="349"/>
                    <a:pt x="17783" y="349"/>
                  </a:cubicBezTo>
                  <a:cubicBezTo>
                    <a:pt x="17774" y="349"/>
                    <a:pt x="17761" y="362"/>
                    <a:pt x="17744" y="362"/>
                  </a:cubicBezTo>
                  <a:cubicBezTo>
                    <a:pt x="17737" y="362"/>
                    <a:pt x="17729" y="360"/>
                    <a:pt x="17721" y="352"/>
                  </a:cubicBezTo>
                  <a:cubicBezTo>
                    <a:pt x="17706" y="339"/>
                    <a:pt x="17692" y="335"/>
                    <a:pt x="17680" y="335"/>
                  </a:cubicBezTo>
                  <a:cubicBezTo>
                    <a:pt x="17648" y="335"/>
                    <a:pt x="17622" y="364"/>
                    <a:pt x="17585" y="364"/>
                  </a:cubicBezTo>
                  <a:cubicBezTo>
                    <a:pt x="17581" y="364"/>
                    <a:pt x="17578" y="363"/>
                    <a:pt x="17574" y="363"/>
                  </a:cubicBezTo>
                  <a:cubicBezTo>
                    <a:pt x="17559" y="340"/>
                    <a:pt x="17536" y="335"/>
                    <a:pt x="17509" y="335"/>
                  </a:cubicBezTo>
                  <a:cubicBezTo>
                    <a:pt x="17483" y="335"/>
                    <a:pt x="17452" y="340"/>
                    <a:pt x="17423" y="340"/>
                  </a:cubicBezTo>
                  <a:cubicBezTo>
                    <a:pt x="17411" y="340"/>
                    <a:pt x="17399" y="339"/>
                    <a:pt x="17387" y="336"/>
                  </a:cubicBezTo>
                  <a:cubicBezTo>
                    <a:pt x="17312" y="320"/>
                    <a:pt x="17224" y="324"/>
                    <a:pt x="17140" y="322"/>
                  </a:cubicBezTo>
                  <a:cubicBezTo>
                    <a:pt x="17059" y="319"/>
                    <a:pt x="16978" y="319"/>
                    <a:pt x="16915" y="317"/>
                  </a:cubicBezTo>
                  <a:cubicBezTo>
                    <a:pt x="16894" y="342"/>
                    <a:pt x="16886" y="355"/>
                    <a:pt x="16868" y="376"/>
                  </a:cubicBezTo>
                  <a:cubicBezTo>
                    <a:pt x="16853" y="345"/>
                    <a:pt x="16844" y="329"/>
                    <a:pt x="16835" y="308"/>
                  </a:cubicBezTo>
                  <a:cubicBezTo>
                    <a:pt x="16815" y="329"/>
                    <a:pt x="16792" y="335"/>
                    <a:pt x="16768" y="335"/>
                  </a:cubicBezTo>
                  <a:cubicBezTo>
                    <a:pt x="16732" y="335"/>
                    <a:pt x="16692" y="321"/>
                    <a:pt x="16652" y="321"/>
                  </a:cubicBezTo>
                  <a:cubicBezTo>
                    <a:pt x="16637" y="321"/>
                    <a:pt x="16623" y="322"/>
                    <a:pt x="16609" y="327"/>
                  </a:cubicBezTo>
                  <a:cubicBezTo>
                    <a:pt x="16575" y="339"/>
                    <a:pt x="16534" y="342"/>
                    <a:pt x="16488" y="342"/>
                  </a:cubicBezTo>
                  <a:cubicBezTo>
                    <a:pt x="16443" y="342"/>
                    <a:pt x="16393" y="339"/>
                    <a:pt x="16342" y="339"/>
                  </a:cubicBezTo>
                  <a:cubicBezTo>
                    <a:pt x="16332" y="339"/>
                    <a:pt x="16322" y="339"/>
                    <a:pt x="16312" y="339"/>
                  </a:cubicBezTo>
                  <a:cubicBezTo>
                    <a:pt x="16269" y="319"/>
                    <a:pt x="16225" y="311"/>
                    <a:pt x="16181" y="311"/>
                  </a:cubicBezTo>
                  <a:cubicBezTo>
                    <a:pt x="16084" y="311"/>
                    <a:pt x="15983" y="348"/>
                    <a:pt x="15881" y="363"/>
                  </a:cubicBezTo>
                  <a:cubicBezTo>
                    <a:pt x="15822" y="348"/>
                    <a:pt x="15763" y="333"/>
                    <a:pt x="15709" y="319"/>
                  </a:cubicBezTo>
                  <a:cubicBezTo>
                    <a:pt x="15700" y="302"/>
                    <a:pt x="15692" y="286"/>
                    <a:pt x="15685" y="270"/>
                  </a:cubicBezTo>
                  <a:cubicBezTo>
                    <a:pt x="15594" y="279"/>
                    <a:pt x="15516" y="286"/>
                    <a:pt x="15438" y="292"/>
                  </a:cubicBezTo>
                  <a:cubicBezTo>
                    <a:pt x="15361" y="298"/>
                    <a:pt x="15283" y="302"/>
                    <a:pt x="15210" y="307"/>
                  </a:cubicBezTo>
                  <a:cubicBezTo>
                    <a:pt x="15194" y="299"/>
                    <a:pt x="15180" y="292"/>
                    <a:pt x="15164" y="285"/>
                  </a:cubicBezTo>
                  <a:cubicBezTo>
                    <a:pt x="15148" y="308"/>
                    <a:pt x="15138" y="324"/>
                    <a:pt x="15124" y="345"/>
                  </a:cubicBezTo>
                  <a:cubicBezTo>
                    <a:pt x="15107" y="320"/>
                    <a:pt x="15094" y="299"/>
                    <a:pt x="15080" y="279"/>
                  </a:cubicBezTo>
                  <a:cubicBezTo>
                    <a:pt x="15078" y="279"/>
                    <a:pt x="15076" y="279"/>
                    <a:pt x="15074" y="279"/>
                  </a:cubicBezTo>
                  <a:cubicBezTo>
                    <a:pt x="15004" y="279"/>
                    <a:pt x="14964" y="337"/>
                    <a:pt x="14897" y="337"/>
                  </a:cubicBezTo>
                  <a:cubicBezTo>
                    <a:pt x="14879" y="337"/>
                    <a:pt x="14860" y="333"/>
                    <a:pt x="14838" y="323"/>
                  </a:cubicBezTo>
                  <a:cubicBezTo>
                    <a:pt x="14830" y="308"/>
                    <a:pt x="14821" y="291"/>
                    <a:pt x="14810" y="267"/>
                  </a:cubicBezTo>
                  <a:cubicBezTo>
                    <a:pt x="14761" y="273"/>
                    <a:pt x="14712" y="279"/>
                    <a:pt x="14658" y="286"/>
                  </a:cubicBezTo>
                  <a:cubicBezTo>
                    <a:pt x="14630" y="265"/>
                    <a:pt x="14594" y="260"/>
                    <a:pt x="14554" y="260"/>
                  </a:cubicBezTo>
                  <a:cubicBezTo>
                    <a:pt x="14525" y="260"/>
                    <a:pt x="14494" y="263"/>
                    <a:pt x="14464" y="263"/>
                  </a:cubicBezTo>
                  <a:cubicBezTo>
                    <a:pt x="14448" y="263"/>
                    <a:pt x="14432" y="262"/>
                    <a:pt x="14417" y="260"/>
                  </a:cubicBezTo>
                  <a:cubicBezTo>
                    <a:pt x="14408" y="269"/>
                    <a:pt x="14396" y="276"/>
                    <a:pt x="14386" y="283"/>
                  </a:cubicBezTo>
                  <a:cubicBezTo>
                    <a:pt x="14381" y="280"/>
                    <a:pt x="14376" y="277"/>
                    <a:pt x="14371" y="274"/>
                  </a:cubicBezTo>
                  <a:cubicBezTo>
                    <a:pt x="14384" y="267"/>
                    <a:pt x="14398" y="261"/>
                    <a:pt x="14411" y="255"/>
                  </a:cubicBezTo>
                  <a:lnTo>
                    <a:pt x="14411" y="255"/>
                  </a:lnTo>
                  <a:cubicBezTo>
                    <a:pt x="14412" y="256"/>
                    <a:pt x="14413" y="257"/>
                    <a:pt x="14415" y="258"/>
                  </a:cubicBezTo>
                  <a:lnTo>
                    <a:pt x="14415" y="258"/>
                  </a:lnTo>
                  <a:cubicBezTo>
                    <a:pt x="14413" y="257"/>
                    <a:pt x="14412" y="256"/>
                    <a:pt x="14411" y="255"/>
                  </a:cubicBezTo>
                  <a:cubicBezTo>
                    <a:pt x="14411" y="255"/>
                    <a:pt x="14411" y="255"/>
                    <a:pt x="14411" y="255"/>
                  </a:cubicBezTo>
                  <a:lnTo>
                    <a:pt x="14411" y="255"/>
                  </a:lnTo>
                  <a:cubicBezTo>
                    <a:pt x="14393" y="244"/>
                    <a:pt x="14376" y="230"/>
                    <a:pt x="14360" y="230"/>
                  </a:cubicBezTo>
                  <a:cubicBezTo>
                    <a:pt x="14359" y="230"/>
                    <a:pt x="14359" y="230"/>
                    <a:pt x="14358" y="230"/>
                  </a:cubicBezTo>
                  <a:cubicBezTo>
                    <a:pt x="14227" y="235"/>
                    <a:pt x="14098" y="242"/>
                    <a:pt x="13974" y="249"/>
                  </a:cubicBezTo>
                  <a:cubicBezTo>
                    <a:pt x="13909" y="270"/>
                    <a:pt x="13882" y="324"/>
                    <a:pt x="13797" y="324"/>
                  </a:cubicBezTo>
                  <a:cubicBezTo>
                    <a:pt x="13792" y="324"/>
                    <a:pt x="13787" y="323"/>
                    <a:pt x="13781" y="323"/>
                  </a:cubicBezTo>
                  <a:cubicBezTo>
                    <a:pt x="13772" y="305"/>
                    <a:pt x="13764" y="288"/>
                    <a:pt x="13761" y="280"/>
                  </a:cubicBezTo>
                  <a:cubicBezTo>
                    <a:pt x="13684" y="273"/>
                    <a:pt x="13616" y="263"/>
                    <a:pt x="13547" y="258"/>
                  </a:cubicBezTo>
                  <a:cubicBezTo>
                    <a:pt x="13456" y="254"/>
                    <a:pt x="13366" y="252"/>
                    <a:pt x="13247" y="248"/>
                  </a:cubicBezTo>
                  <a:cubicBezTo>
                    <a:pt x="13232" y="266"/>
                    <a:pt x="13210" y="292"/>
                    <a:pt x="13190" y="314"/>
                  </a:cubicBezTo>
                  <a:cubicBezTo>
                    <a:pt x="13135" y="292"/>
                    <a:pt x="13106" y="280"/>
                    <a:pt x="13093" y="274"/>
                  </a:cubicBezTo>
                  <a:cubicBezTo>
                    <a:pt x="13019" y="282"/>
                    <a:pt x="12963" y="292"/>
                    <a:pt x="12907" y="292"/>
                  </a:cubicBezTo>
                  <a:cubicBezTo>
                    <a:pt x="12897" y="293"/>
                    <a:pt x="12887" y="293"/>
                    <a:pt x="12877" y="293"/>
                  </a:cubicBezTo>
                  <a:cubicBezTo>
                    <a:pt x="12826" y="293"/>
                    <a:pt x="12775" y="288"/>
                    <a:pt x="12723" y="288"/>
                  </a:cubicBezTo>
                  <a:cubicBezTo>
                    <a:pt x="12685" y="288"/>
                    <a:pt x="12635" y="299"/>
                    <a:pt x="12601" y="299"/>
                  </a:cubicBezTo>
                  <a:cubicBezTo>
                    <a:pt x="12588" y="299"/>
                    <a:pt x="12578" y="297"/>
                    <a:pt x="12572" y="294"/>
                  </a:cubicBezTo>
                  <a:cubicBezTo>
                    <a:pt x="12555" y="284"/>
                    <a:pt x="12540" y="280"/>
                    <a:pt x="12527" y="280"/>
                  </a:cubicBezTo>
                  <a:cubicBezTo>
                    <a:pt x="12490" y="280"/>
                    <a:pt x="12463" y="308"/>
                    <a:pt x="12430" y="308"/>
                  </a:cubicBezTo>
                  <a:cubicBezTo>
                    <a:pt x="12424" y="308"/>
                    <a:pt x="12418" y="307"/>
                    <a:pt x="12411" y="305"/>
                  </a:cubicBezTo>
                  <a:cubicBezTo>
                    <a:pt x="12389" y="294"/>
                    <a:pt x="12367" y="283"/>
                    <a:pt x="12348" y="273"/>
                  </a:cubicBezTo>
                  <a:cubicBezTo>
                    <a:pt x="12295" y="286"/>
                    <a:pt x="12250" y="298"/>
                    <a:pt x="12204" y="310"/>
                  </a:cubicBezTo>
                  <a:cubicBezTo>
                    <a:pt x="12214" y="323"/>
                    <a:pt x="12225" y="335"/>
                    <a:pt x="12247" y="360"/>
                  </a:cubicBezTo>
                  <a:cubicBezTo>
                    <a:pt x="12200" y="354"/>
                    <a:pt x="12173" y="349"/>
                    <a:pt x="12154" y="348"/>
                  </a:cubicBezTo>
                  <a:cubicBezTo>
                    <a:pt x="12150" y="326"/>
                    <a:pt x="12147" y="314"/>
                    <a:pt x="12141" y="289"/>
                  </a:cubicBezTo>
                  <a:cubicBezTo>
                    <a:pt x="12125" y="295"/>
                    <a:pt x="12111" y="297"/>
                    <a:pt x="12097" y="297"/>
                  </a:cubicBezTo>
                  <a:cubicBezTo>
                    <a:pt x="12040" y="297"/>
                    <a:pt x="11993" y="262"/>
                    <a:pt x="11931" y="262"/>
                  </a:cubicBezTo>
                  <a:cubicBezTo>
                    <a:pt x="11907" y="262"/>
                    <a:pt x="11881" y="268"/>
                    <a:pt x="11851" y="282"/>
                  </a:cubicBezTo>
                  <a:cubicBezTo>
                    <a:pt x="11833" y="290"/>
                    <a:pt x="11811" y="293"/>
                    <a:pt x="11786" y="293"/>
                  </a:cubicBezTo>
                  <a:cubicBezTo>
                    <a:pt x="11737" y="293"/>
                    <a:pt x="11679" y="282"/>
                    <a:pt x="11626" y="282"/>
                  </a:cubicBezTo>
                  <a:cubicBezTo>
                    <a:pt x="11596" y="282"/>
                    <a:pt x="11568" y="285"/>
                    <a:pt x="11543" y="296"/>
                  </a:cubicBezTo>
                  <a:cubicBezTo>
                    <a:pt x="11441" y="267"/>
                    <a:pt x="11338" y="265"/>
                    <a:pt x="11236" y="265"/>
                  </a:cubicBezTo>
                  <a:cubicBezTo>
                    <a:pt x="11215" y="265"/>
                    <a:pt x="11194" y="265"/>
                    <a:pt x="11174" y="265"/>
                  </a:cubicBezTo>
                  <a:cubicBezTo>
                    <a:pt x="11147" y="265"/>
                    <a:pt x="11120" y="265"/>
                    <a:pt x="11093" y="264"/>
                  </a:cubicBezTo>
                  <a:cubicBezTo>
                    <a:pt x="10995" y="261"/>
                    <a:pt x="10897" y="248"/>
                    <a:pt x="10799" y="248"/>
                  </a:cubicBezTo>
                  <a:cubicBezTo>
                    <a:pt x="10740" y="248"/>
                    <a:pt x="10682" y="253"/>
                    <a:pt x="10624" y="267"/>
                  </a:cubicBezTo>
                  <a:cubicBezTo>
                    <a:pt x="10597" y="261"/>
                    <a:pt x="10570" y="259"/>
                    <a:pt x="10542" y="259"/>
                  </a:cubicBezTo>
                  <a:cubicBezTo>
                    <a:pt x="10486" y="259"/>
                    <a:pt x="10429" y="267"/>
                    <a:pt x="10373" y="267"/>
                  </a:cubicBezTo>
                  <a:cubicBezTo>
                    <a:pt x="10325" y="267"/>
                    <a:pt x="10277" y="261"/>
                    <a:pt x="10233" y="239"/>
                  </a:cubicBezTo>
                  <a:cubicBezTo>
                    <a:pt x="10205" y="255"/>
                    <a:pt x="10178" y="271"/>
                    <a:pt x="10150" y="288"/>
                  </a:cubicBezTo>
                  <a:cubicBezTo>
                    <a:pt x="10124" y="269"/>
                    <a:pt x="10097" y="251"/>
                    <a:pt x="10078" y="238"/>
                  </a:cubicBezTo>
                  <a:cubicBezTo>
                    <a:pt x="10071" y="238"/>
                    <a:pt x="10064" y="238"/>
                    <a:pt x="10057" y="238"/>
                  </a:cubicBezTo>
                  <a:cubicBezTo>
                    <a:pt x="9961" y="238"/>
                    <a:pt x="9866" y="233"/>
                    <a:pt x="9774" y="233"/>
                  </a:cubicBezTo>
                  <a:cubicBezTo>
                    <a:pt x="9682" y="233"/>
                    <a:pt x="9594" y="238"/>
                    <a:pt x="9512" y="255"/>
                  </a:cubicBezTo>
                  <a:cubicBezTo>
                    <a:pt x="9469" y="245"/>
                    <a:pt x="9440" y="239"/>
                    <a:pt x="9409" y="232"/>
                  </a:cubicBezTo>
                  <a:cubicBezTo>
                    <a:pt x="9393" y="258"/>
                    <a:pt x="9381" y="274"/>
                    <a:pt x="9366" y="298"/>
                  </a:cubicBezTo>
                  <a:cubicBezTo>
                    <a:pt x="9363" y="235"/>
                    <a:pt x="9276" y="232"/>
                    <a:pt x="9231" y="204"/>
                  </a:cubicBezTo>
                  <a:cubicBezTo>
                    <a:pt x="9197" y="223"/>
                    <a:pt x="9161" y="229"/>
                    <a:pt x="9124" y="229"/>
                  </a:cubicBezTo>
                  <a:cubicBezTo>
                    <a:pt x="9080" y="229"/>
                    <a:pt x="9035" y="221"/>
                    <a:pt x="8992" y="219"/>
                  </a:cubicBezTo>
                  <a:cubicBezTo>
                    <a:pt x="8988" y="218"/>
                    <a:pt x="8983" y="218"/>
                    <a:pt x="8978" y="218"/>
                  </a:cubicBezTo>
                  <a:cubicBezTo>
                    <a:pt x="8938" y="218"/>
                    <a:pt x="8902" y="232"/>
                    <a:pt x="8860" y="232"/>
                  </a:cubicBezTo>
                  <a:cubicBezTo>
                    <a:pt x="8840" y="232"/>
                    <a:pt x="8820" y="229"/>
                    <a:pt x="8797" y="220"/>
                  </a:cubicBezTo>
                  <a:cubicBezTo>
                    <a:pt x="8786" y="216"/>
                    <a:pt x="8773" y="214"/>
                    <a:pt x="8758" y="214"/>
                  </a:cubicBezTo>
                  <a:cubicBezTo>
                    <a:pt x="8705" y="214"/>
                    <a:pt x="8631" y="236"/>
                    <a:pt x="8572" y="244"/>
                  </a:cubicBezTo>
                  <a:cubicBezTo>
                    <a:pt x="8560" y="261"/>
                    <a:pt x="8550" y="276"/>
                    <a:pt x="8541" y="291"/>
                  </a:cubicBezTo>
                  <a:cubicBezTo>
                    <a:pt x="8519" y="289"/>
                    <a:pt x="8504" y="289"/>
                    <a:pt x="8480" y="289"/>
                  </a:cubicBezTo>
                  <a:cubicBezTo>
                    <a:pt x="8473" y="260"/>
                    <a:pt x="8466" y="230"/>
                    <a:pt x="8455" y="191"/>
                  </a:cubicBezTo>
                  <a:cubicBezTo>
                    <a:pt x="8410" y="207"/>
                    <a:pt x="8379" y="217"/>
                    <a:pt x="8345" y="229"/>
                  </a:cubicBezTo>
                  <a:cubicBezTo>
                    <a:pt x="8269" y="201"/>
                    <a:pt x="8190" y="188"/>
                    <a:pt x="8110" y="188"/>
                  </a:cubicBezTo>
                  <a:cubicBezTo>
                    <a:pt x="8052" y="188"/>
                    <a:pt x="7993" y="194"/>
                    <a:pt x="7933" y="207"/>
                  </a:cubicBezTo>
                  <a:cubicBezTo>
                    <a:pt x="7926" y="189"/>
                    <a:pt x="7917" y="173"/>
                    <a:pt x="7905" y="148"/>
                  </a:cubicBezTo>
                  <a:cubicBezTo>
                    <a:pt x="7868" y="160"/>
                    <a:pt x="7837" y="168"/>
                    <a:pt x="7805" y="177"/>
                  </a:cubicBezTo>
                  <a:cubicBezTo>
                    <a:pt x="7779" y="152"/>
                    <a:pt x="7742" y="146"/>
                    <a:pt x="7702" y="146"/>
                  </a:cubicBezTo>
                  <a:cubicBezTo>
                    <a:pt x="7676" y="146"/>
                    <a:pt x="7649" y="148"/>
                    <a:pt x="7624" y="149"/>
                  </a:cubicBezTo>
                  <a:cubicBezTo>
                    <a:pt x="7570" y="154"/>
                    <a:pt x="7518" y="177"/>
                    <a:pt x="7464" y="182"/>
                  </a:cubicBezTo>
                  <a:cubicBezTo>
                    <a:pt x="7411" y="185"/>
                    <a:pt x="7356" y="180"/>
                    <a:pt x="7305" y="194"/>
                  </a:cubicBezTo>
                  <a:cubicBezTo>
                    <a:pt x="7281" y="173"/>
                    <a:pt x="7259" y="154"/>
                    <a:pt x="7236" y="133"/>
                  </a:cubicBezTo>
                  <a:cubicBezTo>
                    <a:pt x="7234" y="151"/>
                    <a:pt x="7233" y="168"/>
                    <a:pt x="7231" y="198"/>
                  </a:cubicBezTo>
                  <a:cubicBezTo>
                    <a:pt x="7175" y="183"/>
                    <a:pt x="7142" y="173"/>
                    <a:pt x="7111" y="164"/>
                  </a:cubicBezTo>
                  <a:cubicBezTo>
                    <a:pt x="7093" y="171"/>
                    <a:pt x="7078" y="177"/>
                    <a:pt x="7061" y="185"/>
                  </a:cubicBezTo>
                  <a:cubicBezTo>
                    <a:pt x="7049" y="158"/>
                    <a:pt x="7043" y="142"/>
                    <a:pt x="7034" y="124"/>
                  </a:cubicBezTo>
                  <a:cubicBezTo>
                    <a:pt x="6944" y="168"/>
                    <a:pt x="6859" y="210"/>
                    <a:pt x="6759" y="260"/>
                  </a:cubicBezTo>
                  <a:cubicBezTo>
                    <a:pt x="6763" y="198"/>
                    <a:pt x="6769" y="143"/>
                    <a:pt x="6775" y="76"/>
                  </a:cubicBezTo>
                  <a:lnTo>
                    <a:pt x="6775" y="76"/>
                  </a:lnTo>
                  <a:cubicBezTo>
                    <a:pt x="6739" y="103"/>
                    <a:pt x="6705" y="112"/>
                    <a:pt x="6673" y="112"/>
                  </a:cubicBezTo>
                  <a:cubicBezTo>
                    <a:pt x="6630" y="112"/>
                    <a:pt x="6589" y="96"/>
                    <a:pt x="6547" y="85"/>
                  </a:cubicBezTo>
                  <a:lnTo>
                    <a:pt x="6547" y="85"/>
                  </a:lnTo>
                  <a:cubicBezTo>
                    <a:pt x="6562" y="135"/>
                    <a:pt x="6572" y="173"/>
                    <a:pt x="6582" y="213"/>
                  </a:cubicBezTo>
                  <a:cubicBezTo>
                    <a:pt x="6582" y="214"/>
                    <a:pt x="6562" y="217"/>
                    <a:pt x="6552" y="220"/>
                  </a:cubicBezTo>
                  <a:cubicBezTo>
                    <a:pt x="6543" y="201"/>
                    <a:pt x="6534" y="185"/>
                    <a:pt x="6525" y="166"/>
                  </a:cubicBezTo>
                  <a:cubicBezTo>
                    <a:pt x="6504" y="176"/>
                    <a:pt x="6487" y="185"/>
                    <a:pt x="6472" y="192"/>
                  </a:cubicBezTo>
                  <a:cubicBezTo>
                    <a:pt x="6446" y="164"/>
                    <a:pt x="6419" y="135"/>
                    <a:pt x="6399" y="113"/>
                  </a:cubicBezTo>
                  <a:cubicBezTo>
                    <a:pt x="6328" y="123"/>
                    <a:pt x="6275" y="132"/>
                    <a:pt x="6213" y="142"/>
                  </a:cubicBezTo>
                  <a:cubicBezTo>
                    <a:pt x="6212" y="166"/>
                    <a:pt x="6209" y="188"/>
                    <a:pt x="6207" y="211"/>
                  </a:cubicBezTo>
                  <a:cubicBezTo>
                    <a:pt x="6108" y="191"/>
                    <a:pt x="6145" y="93"/>
                    <a:pt x="6003" y="93"/>
                  </a:cubicBezTo>
                  <a:cubicBezTo>
                    <a:pt x="6000" y="93"/>
                    <a:pt x="5997" y="93"/>
                    <a:pt x="5994" y="93"/>
                  </a:cubicBezTo>
                  <a:cubicBezTo>
                    <a:pt x="6001" y="132"/>
                    <a:pt x="6009" y="167"/>
                    <a:pt x="6019" y="219"/>
                  </a:cubicBezTo>
                  <a:cubicBezTo>
                    <a:pt x="5962" y="188"/>
                    <a:pt x="5920" y="164"/>
                    <a:pt x="5860" y="132"/>
                  </a:cubicBezTo>
                  <a:lnTo>
                    <a:pt x="5860" y="132"/>
                  </a:lnTo>
                  <a:cubicBezTo>
                    <a:pt x="5872" y="176"/>
                    <a:pt x="5879" y="202"/>
                    <a:pt x="5888" y="233"/>
                  </a:cubicBezTo>
                  <a:cubicBezTo>
                    <a:pt x="5711" y="164"/>
                    <a:pt x="5548" y="105"/>
                    <a:pt x="5360" y="80"/>
                  </a:cubicBezTo>
                  <a:cubicBezTo>
                    <a:pt x="5350" y="105"/>
                    <a:pt x="5341" y="130"/>
                    <a:pt x="5333" y="149"/>
                  </a:cubicBezTo>
                  <a:cubicBezTo>
                    <a:pt x="5258" y="132"/>
                    <a:pt x="5191" y="116"/>
                    <a:pt x="5120" y="98"/>
                  </a:cubicBezTo>
                  <a:cubicBezTo>
                    <a:pt x="5117" y="120"/>
                    <a:pt x="5116" y="135"/>
                    <a:pt x="5116" y="148"/>
                  </a:cubicBezTo>
                  <a:cubicBezTo>
                    <a:pt x="5086" y="167"/>
                    <a:pt x="5057" y="186"/>
                    <a:pt x="5029" y="204"/>
                  </a:cubicBezTo>
                  <a:cubicBezTo>
                    <a:pt x="5010" y="199"/>
                    <a:pt x="4996" y="196"/>
                    <a:pt x="4974" y="192"/>
                  </a:cubicBezTo>
                  <a:cubicBezTo>
                    <a:pt x="4976" y="167"/>
                    <a:pt x="4977" y="142"/>
                    <a:pt x="4980" y="116"/>
                  </a:cubicBezTo>
                  <a:lnTo>
                    <a:pt x="4980" y="116"/>
                  </a:lnTo>
                  <a:cubicBezTo>
                    <a:pt x="4921" y="141"/>
                    <a:pt x="4864" y="166"/>
                    <a:pt x="4805" y="191"/>
                  </a:cubicBezTo>
                  <a:cubicBezTo>
                    <a:pt x="4795" y="173"/>
                    <a:pt x="4788" y="157"/>
                    <a:pt x="4777" y="136"/>
                  </a:cubicBezTo>
                  <a:cubicBezTo>
                    <a:pt x="4717" y="167"/>
                    <a:pt x="4663" y="195"/>
                    <a:pt x="4614" y="221"/>
                  </a:cubicBezTo>
                  <a:cubicBezTo>
                    <a:pt x="4555" y="218"/>
                    <a:pt x="4566" y="153"/>
                    <a:pt x="4521" y="153"/>
                  </a:cubicBezTo>
                  <a:cubicBezTo>
                    <a:pt x="4510" y="153"/>
                    <a:pt x="4496" y="157"/>
                    <a:pt x="4477" y="166"/>
                  </a:cubicBezTo>
                  <a:cubicBezTo>
                    <a:pt x="4489" y="191"/>
                    <a:pt x="4499" y="213"/>
                    <a:pt x="4523" y="263"/>
                  </a:cubicBezTo>
                  <a:cubicBezTo>
                    <a:pt x="4448" y="232"/>
                    <a:pt x="4412" y="219"/>
                    <a:pt x="4382" y="205"/>
                  </a:cubicBezTo>
                  <a:cubicBezTo>
                    <a:pt x="4377" y="166"/>
                    <a:pt x="4374" y="130"/>
                    <a:pt x="4371" y="96"/>
                  </a:cubicBezTo>
                  <a:cubicBezTo>
                    <a:pt x="4306" y="120"/>
                    <a:pt x="4251" y="142"/>
                    <a:pt x="4198" y="161"/>
                  </a:cubicBezTo>
                  <a:cubicBezTo>
                    <a:pt x="4211" y="174"/>
                    <a:pt x="4227" y="189"/>
                    <a:pt x="4259" y="219"/>
                  </a:cubicBezTo>
                  <a:cubicBezTo>
                    <a:pt x="4217" y="229"/>
                    <a:pt x="4180" y="236"/>
                    <a:pt x="4143" y="245"/>
                  </a:cubicBezTo>
                  <a:cubicBezTo>
                    <a:pt x="4117" y="220"/>
                    <a:pt x="4077" y="180"/>
                    <a:pt x="4012" y="118"/>
                  </a:cubicBezTo>
                  <a:cubicBezTo>
                    <a:pt x="4006" y="180"/>
                    <a:pt x="4003" y="217"/>
                    <a:pt x="4002" y="252"/>
                  </a:cubicBezTo>
                  <a:cubicBezTo>
                    <a:pt x="4017" y="258"/>
                    <a:pt x="4028" y="266"/>
                    <a:pt x="4040" y="273"/>
                  </a:cubicBezTo>
                  <a:cubicBezTo>
                    <a:pt x="4036" y="274"/>
                    <a:pt x="4030" y="277"/>
                    <a:pt x="4025" y="280"/>
                  </a:cubicBezTo>
                  <a:cubicBezTo>
                    <a:pt x="4015" y="273"/>
                    <a:pt x="4005" y="264"/>
                    <a:pt x="3995" y="257"/>
                  </a:cubicBezTo>
                  <a:cubicBezTo>
                    <a:pt x="3998" y="255"/>
                    <a:pt x="4002" y="252"/>
                    <a:pt x="4002" y="252"/>
                  </a:cubicBezTo>
                  <a:cubicBezTo>
                    <a:pt x="3967" y="241"/>
                    <a:pt x="3933" y="220"/>
                    <a:pt x="3899" y="220"/>
                  </a:cubicBezTo>
                  <a:cubicBezTo>
                    <a:pt x="3880" y="220"/>
                    <a:pt x="3860" y="226"/>
                    <a:pt x="3840" y="244"/>
                  </a:cubicBezTo>
                  <a:cubicBezTo>
                    <a:pt x="3800" y="221"/>
                    <a:pt x="3762" y="201"/>
                    <a:pt x="3727" y="182"/>
                  </a:cubicBezTo>
                  <a:cubicBezTo>
                    <a:pt x="3693" y="195"/>
                    <a:pt x="3672" y="204"/>
                    <a:pt x="3647" y="211"/>
                  </a:cubicBezTo>
                  <a:cubicBezTo>
                    <a:pt x="3639" y="189"/>
                    <a:pt x="3630" y="171"/>
                    <a:pt x="3619" y="146"/>
                  </a:cubicBezTo>
                  <a:cubicBezTo>
                    <a:pt x="3543" y="180"/>
                    <a:pt x="3474" y="211"/>
                    <a:pt x="3412" y="239"/>
                  </a:cubicBezTo>
                  <a:cubicBezTo>
                    <a:pt x="3350" y="219"/>
                    <a:pt x="3295" y="211"/>
                    <a:pt x="3228" y="211"/>
                  </a:cubicBezTo>
                  <a:cubicBezTo>
                    <a:pt x="3209" y="211"/>
                    <a:pt x="3187" y="211"/>
                    <a:pt x="3165" y="213"/>
                  </a:cubicBezTo>
                  <a:cubicBezTo>
                    <a:pt x="3163" y="235"/>
                    <a:pt x="3162" y="257"/>
                    <a:pt x="3157" y="304"/>
                  </a:cubicBezTo>
                  <a:cubicBezTo>
                    <a:pt x="3118" y="261"/>
                    <a:pt x="3096" y="239"/>
                    <a:pt x="3063" y="205"/>
                  </a:cubicBezTo>
                  <a:cubicBezTo>
                    <a:pt x="3028" y="242"/>
                    <a:pt x="3009" y="266"/>
                    <a:pt x="2982" y="286"/>
                  </a:cubicBezTo>
                  <a:cubicBezTo>
                    <a:pt x="2966" y="298"/>
                    <a:pt x="2938" y="301"/>
                    <a:pt x="2901" y="313"/>
                  </a:cubicBezTo>
                  <a:cubicBezTo>
                    <a:pt x="2896" y="274"/>
                    <a:pt x="2891" y="248"/>
                    <a:pt x="2887" y="223"/>
                  </a:cubicBezTo>
                  <a:cubicBezTo>
                    <a:pt x="2860" y="221"/>
                    <a:pt x="2831" y="211"/>
                    <a:pt x="2809" y="211"/>
                  </a:cubicBezTo>
                  <a:cubicBezTo>
                    <a:pt x="2791" y="211"/>
                    <a:pt x="2778" y="217"/>
                    <a:pt x="2775" y="241"/>
                  </a:cubicBezTo>
                  <a:cubicBezTo>
                    <a:pt x="2794" y="260"/>
                    <a:pt x="2794" y="277"/>
                    <a:pt x="2796" y="296"/>
                  </a:cubicBezTo>
                  <a:lnTo>
                    <a:pt x="2766" y="296"/>
                  </a:lnTo>
                  <a:cubicBezTo>
                    <a:pt x="2762" y="279"/>
                    <a:pt x="2757" y="260"/>
                    <a:pt x="2753" y="241"/>
                  </a:cubicBezTo>
                  <a:lnTo>
                    <a:pt x="2775" y="241"/>
                  </a:lnTo>
                  <a:cubicBezTo>
                    <a:pt x="2698" y="239"/>
                    <a:pt x="2641" y="236"/>
                    <a:pt x="2584" y="235"/>
                  </a:cubicBezTo>
                  <a:cubicBezTo>
                    <a:pt x="2572" y="269"/>
                    <a:pt x="2562" y="294"/>
                    <a:pt x="2553" y="320"/>
                  </a:cubicBezTo>
                  <a:cubicBezTo>
                    <a:pt x="2523" y="307"/>
                    <a:pt x="2500" y="298"/>
                    <a:pt x="2476" y="289"/>
                  </a:cubicBezTo>
                  <a:cubicBezTo>
                    <a:pt x="2457" y="298"/>
                    <a:pt x="2437" y="307"/>
                    <a:pt x="2417" y="316"/>
                  </a:cubicBezTo>
                  <a:cubicBezTo>
                    <a:pt x="2406" y="305"/>
                    <a:pt x="2395" y="295"/>
                    <a:pt x="2384" y="285"/>
                  </a:cubicBezTo>
                  <a:cubicBezTo>
                    <a:pt x="2368" y="283"/>
                    <a:pt x="2352" y="282"/>
                    <a:pt x="2336" y="282"/>
                  </a:cubicBezTo>
                  <a:cubicBezTo>
                    <a:pt x="2326" y="282"/>
                    <a:pt x="2316" y="283"/>
                    <a:pt x="2305" y="283"/>
                  </a:cubicBezTo>
                  <a:cubicBezTo>
                    <a:pt x="2257" y="283"/>
                    <a:pt x="2209" y="279"/>
                    <a:pt x="2172" y="244"/>
                  </a:cubicBezTo>
                  <a:cubicBezTo>
                    <a:pt x="2104" y="301"/>
                    <a:pt x="2039" y="355"/>
                    <a:pt x="1966" y="419"/>
                  </a:cubicBezTo>
                  <a:cubicBezTo>
                    <a:pt x="1945" y="354"/>
                    <a:pt x="1926" y="299"/>
                    <a:pt x="1908" y="244"/>
                  </a:cubicBezTo>
                  <a:cubicBezTo>
                    <a:pt x="1877" y="254"/>
                    <a:pt x="1848" y="263"/>
                    <a:pt x="1820" y="271"/>
                  </a:cubicBezTo>
                  <a:cubicBezTo>
                    <a:pt x="1797" y="257"/>
                    <a:pt x="1782" y="246"/>
                    <a:pt x="1761" y="233"/>
                  </a:cubicBezTo>
                  <a:cubicBezTo>
                    <a:pt x="1712" y="268"/>
                    <a:pt x="1661" y="302"/>
                    <a:pt x="1651" y="349"/>
                  </a:cubicBezTo>
                  <a:lnTo>
                    <a:pt x="1651" y="349"/>
                  </a:lnTo>
                  <a:cubicBezTo>
                    <a:pt x="1654" y="348"/>
                    <a:pt x="1657" y="348"/>
                    <a:pt x="1660" y="348"/>
                  </a:cubicBezTo>
                  <a:cubicBezTo>
                    <a:pt x="1667" y="348"/>
                    <a:pt x="1674" y="358"/>
                    <a:pt x="1649" y="363"/>
                  </a:cubicBezTo>
                  <a:cubicBezTo>
                    <a:pt x="1649" y="365"/>
                    <a:pt x="1646" y="366"/>
                    <a:pt x="1641" y="366"/>
                  </a:cubicBezTo>
                  <a:cubicBezTo>
                    <a:pt x="1631" y="366"/>
                    <a:pt x="1613" y="362"/>
                    <a:pt x="1595" y="358"/>
                  </a:cubicBezTo>
                  <a:cubicBezTo>
                    <a:pt x="1604" y="356"/>
                    <a:pt x="1614" y="355"/>
                    <a:pt x="1623" y="353"/>
                  </a:cubicBezTo>
                  <a:lnTo>
                    <a:pt x="1623" y="353"/>
                  </a:lnTo>
                  <a:cubicBezTo>
                    <a:pt x="1631" y="356"/>
                    <a:pt x="1640" y="359"/>
                    <a:pt x="1649" y="363"/>
                  </a:cubicBezTo>
                  <a:cubicBezTo>
                    <a:pt x="1650" y="358"/>
                    <a:pt x="1650" y="353"/>
                    <a:pt x="1651" y="349"/>
                  </a:cubicBezTo>
                  <a:lnTo>
                    <a:pt x="1651" y="349"/>
                  </a:lnTo>
                  <a:cubicBezTo>
                    <a:pt x="1641" y="350"/>
                    <a:pt x="1632" y="351"/>
                    <a:pt x="1623" y="353"/>
                  </a:cubicBezTo>
                  <a:lnTo>
                    <a:pt x="1623" y="353"/>
                  </a:lnTo>
                  <a:cubicBezTo>
                    <a:pt x="1567" y="332"/>
                    <a:pt x="1546" y="325"/>
                    <a:pt x="1526" y="316"/>
                  </a:cubicBezTo>
                  <a:cubicBezTo>
                    <a:pt x="1521" y="319"/>
                    <a:pt x="1516" y="324"/>
                    <a:pt x="1510" y="324"/>
                  </a:cubicBezTo>
                  <a:cubicBezTo>
                    <a:pt x="1461" y="333"/>
                    <a:pt x="1414" y="342"/>
                    <a:pt x="1358" y="351"/>
                  </a:cubicBezTo>
                  <a:cubicBezTo>
                    <a:pt x="1357" y="373"/>
                    <a:pt x="1354" y="395"/>
                    <a:pt x="1352" y="413"/>
                  </a:cubicBezTo>
                  <a:cubicBezTo>
                    <a:pt x="1248" y="395"/>
                    <a:pt x="1149" y="380"/>
                    <a:pt x="1048" y="364"/>
                  </a:cubicBezTo>
                  <a:cubicBezTo>
                    <a:pt x="1042" y="385"/>
                    <a:pt x="1036" y="408"/>
                    <a:pt x="1027" y="439"/>
                  </a:cubicBezTo>
                  <a:cubicBezTo>
                    <a:pt x="1003" y="439"/>
                    <a:pt x="969" y="434"/>
                    <a:pt x="945" y="434"/>
                  </a:cubicBezTo>
                  <a:cubicBezTo>
                    <a:pt x="935" y="434"/>
                    <a:pt x="927" y="435"/>
                    <a:pt x="923" y="438"/>
                  </a:cubicBezTo>
                  <a:cubicBezTo>
                    <a:pt x="905" y="450"/>
                    <a:pt x="890" y="455"/>
                    <a:pt x="876" y="455"/>
                  </a:cubicBezTo>
                  <a:cubicBezTo>
                    <a:pt x="857" y="455"/>
                    <a:pt x="840" y="446"/>
                    <a:pt x="821" y="436"/>
                  </a:cubicBezTo>
                  <a:cubicBezTo>
                    <a:pt x="806" y="455"/>
                    <a:pt x="792" y="473"/>
                    <a:pt x="774" y="495"/>
                  </a:cubicBezTo>
                  <a:cubicBezTo>
                    <a:pt x="734" y="480"/>
                    <a:pt x="705" y="470"/>
                    <a:pt x="674" y="460"/>
                  </a:cubicBezTo>
                  <a:cubicBezTo>
                    <a:pt x="664" y="489"/>
                    <a:pt x="655" y="514"/>
                    <a:pt x="643" y="547"/>
                  </a:cubicBezTo>
                  <a:cubicBezTo>
                    <a:pt x="558" y="530"/>
                    <a:pt x="483" y="516"/>
                    <a:pt x="412" y="501"/>
                  </a:cubicBezTo>
                  <a:cubicBezTo>
                    <a:pt x="374" y="535"/>
                    <a:pt x="342" y="563"/>
                    <a:pt x="305" y="594"/>
                  </a:cubicBezTo>
                  <a:cubicBezTo>
                    <a:pt x="250" y="582"/>
                    <a:pt x="206" y="572"/>
                    <a:pt x="158" y="561"/>
                  </a:cubicBezTo>
                  <a:cubicBezTo>
                    <a:pt x="111" y="579"/>
                    <a:pt x="58" y="598"/>
                    <a:pt x="0" y="619"/>
                  </a:cubicBezTo>
                  <a:cubicBezTo>
                    <a:pt x="71" y="686"/>
                    <a:pt x="135" y="745"/>
                    <a:pt x="202" y="808"/>
                  </a:cubicBezTo>
                  <a:lnTo>
                    <a:pt x="202" y="808"/>
                  </a:lnTo>
                  <a:cubicBezTo>
                    <a:pt x="200" y="809"/>
                    <a:pt x="185" y="819"/>
                    <a:pt x="158" y="836"/>
                  </a:cubicBezTo>
                  <a:cubicBezTo>
                    <a:pt x="247" y="841"/>
                    <a:pt x="319" y="842"/>
                    <a:pt x="378" y="845"/>
                  </a:cubicBezTo>
                  <a:cubicBezTo>
                    <a:pt x="406" y="901"/>
                    <a:pt x="427" y="945"/>
                    <a:pt x="458" y="1012"/>
                  </a:cubicBezTo>
                  <a:cubicBezTo>
                    <a:pt x="502" y="975"/>
                    <a:pt x="528" y="953"/>
                    <a:pt x="552" y="934"/>
                  </a:cubicBezTo>
                  <a:cubicBezTo>
                    <a:pt x="609" y="950"/>
                    <a:pt x="652" y="961"/>
                    <a:pt x="699" y="975"/>
                  </a:cubicBezTo>
                  <a:cubicBezTo>
                    <a:pt x="712" y="938"/>
                    <a:pt x="723" y="911"/>
                    <a:pt x="733" y="884"/>
                  </a:cubicBezTo>
                  <a:cubicBezTo>
                    <a:pt x="762" y="888"/>
                    <a:pt x="783" y="891"/>
                    <a:pt x="811" y="895"/>
                  </a:cubicBezTo>
                  <a:cubicBezTo>
                    <a:pt x="806" y="939"/>
                    <a:pt x="803" y="981"/>
                    <a:pt x="801" y="1017"/>
                  </a:cubicBezTo>
                  <a:cubicBezTo>
                    <a:pt x="826" y="1034"/>
                    <a:pt x="845" y="1047"/>
                    <a:pt x="846" y="1047"/>
                  </a:cubicBezTo>
                  <a:cubicBezTo>
                    <a:pt x="846" y="1047"/>
                    <a:pt x="846" y="1047"/>
                    <a:pt x="846" y="1047"/>
                  </a:cubicBezTo>
                  <a:lnTo>
                    <a:pt x="846" y="1047"/>
                  </a:lnTo>
                  <a:cubicBezTo>
                    <a:pt x="850" y="1047"/>
                    <a:pt x="855" y="1047"/>
                    <a:pt x="859" y="1047"/>
                  </a:cubicBezTo>
                  <a:cubicBezTo>
                    <a:pt x="899" y="1047"/>
                    <a:pt x="935" y="1033"/>
                    <a:pt x="966" y="1033"/>
                  </a:cubicBezTo>
                  <a:cubicBezTo>
                    <a:pt x="989" y="1033"/>
                    <a:pt x="1009" y="1041"/>
                    <a:pt x="1026" y="1067"/>
                  </a:cubicBezTo>
                  <a:cubicBezTo>
                    <a:pt x="1051" y="1059"/>
                    <a:pt x="1076" y="1051"/>
                    <a:pt x="1101" y="1044"/>
                  </a:cubicBezTo>
                  <a:cubicBezTo>
                    <a:pt x="1115" y="1051"/>
                    <a:pt x="1130" y="1060"/>
                    <a:pt x="1167" y="1082"/>
                  </a:cubicBezTo>
                  <a:cubicBezTo>
                    <a:pt x="1189" y="1059"/>
                    <a:pt x="1211" y="1037"/>
                    <a:pt x="1233" y="1013"/>
                  </a:cubicBezTo>
                  <a:cubicBezTo>
                    <a:pt x="1245" y="1019"/>
                    <a:pt x="1255" y="1023"/>
                    <a:pt x="1265" y="1029"/>
                  </a:cubicBezTo>
                  <a:cubicBezTo>
                    <a:pt x="1249" y="1050"/>
                    <a:pt x="1235" y="1072"/>
                    <a:pt x="1221" y="1089"/>
                  </a:cubicBezTo>
                  <a:cubicBezTo>
                    <a:pt x="1239" y="1114"/>
                    <a:pt x="1257" y="1138"/>
                    <a:pt x="1273" y="1160"/>
                  </a:cubicBezTo>
                  <a:cubicBezTo>
                    <a:pt x="1307" y="1162"/>
                    <a:pt x="1336" y="1162"/>
                    <a:pt x="1411" y="1165"/>
                  </a:cubicBezTo>
                  <a:cubicBezTo>
                    <a:pt x="1436" y="1150"/>
                    <a:pt x="1483" y="1123"/>
                    <a:pt x="1524" y="1101"/>
                  </a:cubicBezTo>
                  <a:cubicBezTo>
                    <a:pt x="1527" y="1107"/>
                    <a:pt x="1535" y="1123"/>
                    <a:pt x="1542" y="1137"/>
                  </a:cubicBezTo>
                  <a:cubicBezTo>
                    <a:pt x="1599" y="1138"/>
                    <a:pt x="1651" y="1141"/>
                    <a:pt x="1699" y="1142"/>
                  </a:cubicBezTo>
                  <a:cubicBezTo>
                    <a:pt x="1713" y="1122"/>
                    <a:pt x="1723" y="1106"/>
                    <a:pt x="1738" y="1082"/>
                  </a:cubicBezTo>
                  <a:cubicBezTo>
                    <a:pt x="1766" y="1126"/>
                    <a:pt x="1789" y="1163"/>
                    <a:pt x="1811" y="1200"/>
                  </a:cubicBezTo>
                  <a:cubicBezTo>
                    <a:pt x="1863" y="1210"/>
                    <a:pt x="1916" y="1220"/>
                    <a:pt x="1967" y="1232"/>
                  </a:cubicBezTo>
                  <a:cubicBezTo>
                    <a:pt x="1976" y="1219"/>
                    <a:pt x="1986" y="1203"/>
                    <a:pt x="1997" y="1188"/>
                  </a:cubicBezTo>
                  <a:cubicBezTo>
                    <a:pt x="2038" y="1190"/>
                    <a:pt x="2073" y="1191"/>
                    <a:pt x="2108" y="1192"/>
                  </a:cubicBezTo>
                  <a:cubicBezTo>
                    <a:pt x="2117" y="1212"/>
                    <a:pt x="2125" y="1229"/>
                    <a:pt x="2136" y="1253"/>
                  </a:cubicBezTo>
                  <a:cubicBezTo>
                    <a:pt x="2203" y="1244"/>
                    <a:pt x="2264" y="1234"/>
                    <a:pt x="2328" y="1223"/>
                  </a:cubicBezTo>
                  <a:cubicBezTo>
                    <a:pt x="2342" y="1244"/>
                    <a:pt x="2356" y="1265"/>
                    <a:pt x="2366" y="1281"/>
                  </a:cubicBezTo>
                  <a:cubicBezTo>
                    <a:pt x="2448" y="1284"/>
                    <a:pt x="2525" y="1287"/>
                    <a:pt x="2645" y="1291"/>
                  </a:cubicBezTo>
                  <a:cubicBezTo>
                    <a:pt x="2650" y="1284"/>
                    <a:pt x="2669" y="1257"/>
                    <a:pt x="2693" y="1223"/>
                  </a:cubicBezTo>
                  <a:cubicBezTo>
                    <a:pt x="2710" y="1259"/>
                    <a:pt x="2718" y="1276"/>
                    <a:pt x="2723" y="1287"/>
                  </a:cubicBezTo>
                  <a:cubicBezTo>
                    <a:pt x="2788" y="1298"/>
                    <a:pt x="2843" y="1309"/>
                    <a:pt x="2900" y="1318"/>
                  </a:cubicBezTo>
                  <a:cubicBezTo>
                    <a:pt x="2938" y="1323"/>
                    <a:pt x="2987" y="1335"/>
                    <a:pt x="3021" y="1335"/>
                  </a:cubicBezTo>
                  <a:cubicBezTo>
                    <a:pt x="3031" y="1335"/>
                    <a:pt x="3041" y="1334"/>
                    <a:pt x="3047" y="1331"/>
                  </a:cubicBezTo>
                  <a:cubicBezTo>
                    <a:pt x="3085" y="1312"/>
                    <a:pt x="3122" y="1307"/>
                    <a:pt x="3161" y="1307"/>
                  </a:cubicBezTo>
                  <a:cubicBezTo>
                    <a:pt x="3204" y="1307"/>
                    <a:pt x="3248" y="1314"/>
                    <a:pt x="3294" y="1314"/>
                  </a:cubicBezTo>
                  <a:cubicBezTo>
                    <a:pt x="3311" y="1314"/>
                    <a:pt x="3329" y="1313"/>
                    <a:pt x="3347" y="1310"/>
                  </a:cubicBezTo>
                  <a:cubicBezTo>
                    <a:pt x="3369" y="1331"/>
                    <a:pt x="3391" y="1354"/>
                    <a:pt x="3413" y="1378"/>
                  </a:cubicBezTo>
                  <a:cubicBezTo>
                    <a:pt x="3455" y="1356"/>
                    <a:pt x="3483" y="1340"/>
                    <a:pt x="3513" y="1322"/>
                  </a:cubicBezTo>
                  <a:cubicBezTo>
                    <a:pt x="3563" y="1354"/>
                    <a:pt x="3614" y="1387"/>
                    <a:pt x="3661" y="1418"/>
                  </a:cubicBezTo>
                  <a:cubicBezTo>
                    <a:pt x="3699" y="1404"/>
                    <a:pt x="3724" y="1397"/>
                    <a:pt x="3742" y="1391"/>
                  </a:cubicBezTo>
                  <a:cubicBezTo>
                    <a:pt x="3768" y="1401"/>
                    <a:pt x="3792" y="1412"/>
                    <a:pt x="3811" y="1421"/>
                  </a:cubicBezTo>
                  <a:cubicBezTo>
                    <a:pt x="3852" y="1406"/>
                    <a:pt x="3881" y="1396"/>
                    <a:pt x="3911" y="1385"/>
                  </a:cubicBezTo>
                  <a:cubicBezTo>
                    <a:pt x="3936" y="1400"/>
                    <a:pt x="3952" y="1410"/>
                    <a:pt x="3952" y="1410"/>
                  </a:cubicBezTo>
                  <a:cubicBezTo>
                    <a:pt x="4034" y="1403"/>
                    <a:pt x="4103" y="1397"/>
                    <a:pt x="4171" y="1390"/>
                  </a:cubicBezTo>
                  <a:cubicBezTo>
                    <a:pt x="4181" y="1373"/>
                    <a:pt x="4189" y="1359"/>
                    <a:pt x="4193" y="1348"/>
                  </a:cubicBezTo>
                  <a:cubicBezTo>
                    <a:pt x="4268" y="1368"/>
                    <a:pt x="4331" y="1384"/>
                    <a:pt x="4392" y="1400"/>
                  </a:cubicBezTo>
                  <a:cubicBezTo>
                    <a:pt x="4421" y="1385"/>
                    <a:pt x="4451" y="1380"/>
                    <a:pt x="4481" y="1380"/>
                  </a:cubicBezTo>
                  <a:cubicBezTo>
                    <a:pt x="4514" y="1380"/>
                    <a:pt x="4547" y="1386"/>
                    <a:pt x="4580" y="1388"/>
                  </a:cubicBezTo>
                  <a:cubicBezTo>
                    <a:pt x="4590" y="1409"/>
                    <a:pt x="4598" y="1426"/>
                    <a:pt x="4607" y="1443"/>
                  </a:cubicBezTo>
                  <a:cubicBezTo>
                    <a:pt x="4633" y="1431"/>
                    <a:pt x="4657" y="1422"/>
                    <a:pt x="4682" y="1410"/>
                  </a:cubicBezTo>
                  <a:cubicBezTo>
                    <a:pt x="4711" y="1423"/>
                    <a:pt x="4733" y="1435"/>
                    <a:pt x="4760" y="1447"/>
                  </a:cubicBezTo>
                  <a:cubicBezTo>
                    <a:pt x="4765" y="1434"/>
                    <a:pt x="4773" y="1421"/>
                    <a:pt x="4783" y="1400"/>
                  </a:cubicBezTo>
                  <a:cubicBezTo>
                    <a:pt x="4832" y="1390"/>
                    <a:pt x="4892" y="1376"/>
                    <a:pt x="4948" y="1365"/>
                  </a:cubicBezTo>
                  <a:cubicBezTo>
                    <a:pt x="5048" y="1400"/>
                    <a:pt x="5141" y="1432"/>
                    <a:pt x="5194" y="1450"/>
                  </a:cubicBezTo>
                  <a:cubicBezTo>
                    <a:pt x="5305" y="1451"/>
                    <a:pt x="5376" y="1451"/>
                    <a:pt x="5470" y="1453"/>
                  </a:cubicBezTo>
                  <a:cubicBezTo>
                    <a:pt x="5475" y="1450"/>
                    <a:pt x="5504" y="1435"/>
                    <a:pt x="5533" y="1418"/>
                  </a:cubicBezTo>
                  <a:cubicBezTo>
                    <a:pt x="5548" y="1426"/>
                    <a:pt x="5563" y="1437"/>
                    <a:pt x="5578" y="1446"/>
                  </a:cubicBezTo>
                  <a:cubicBezTo>
                    <a:pt x="5600" y="1435"/>
                    <a:pt x="5625" y="1425"/>
                    <a:pt x="5635" y="1421"/>
                  </a:cubicBezTo>
                  <a:cubicBezTo>
                    <a:pt x="5703" y="1435"/>
                    <a:pt x="5756" y="1448"/>
                    <a:pt x="5841" y="1468"/>
                  </a:cubicBezTo>
                  <a:cubicBezTo>
                    <a:pt x="5862" y="1444"/>
                    <a:pt x="5884" y="1418"/>
                    <a:pt x="5909" y="1390"/>
                  </a:cubicBezTo>
                  <a:cubicBezTo>
                    <a:pt x="6063" y="1416"/>
                    <a:pt x="6201" y="1440"/>
                    <a:pt x="6360" y="1468"/>
                  </a:cubicBezTo>
                  <a:cubicBezTo>
                    <a:pt x="6386" y="1461"/>
                    <a:pt x="6419" y="1446"/>
                    <a:pt x="6458" y="1446"/>
                  </a:cubicBezTo>
                  <a:cubicBezTo>
                    <a:pt x="6482" y="1446"/>
                    <a:pt x="6508" y="1452"/>
                    <a:pt x="6537" y="1469"/>
                  </a:cubicBezTo>
                  <a:cubicBezTo>
                    <a:pt x="6552" y="1480"/>
                    <a:pt x="6589" y="1486"/>
                    <a:pt x="6621" y="1486"/>
                  </a:cubicBezTo>
                  <a:cubicBezTo>
                    <a:pt x="6638" y="1486"/>
                    <a:pt x="6653" y="1484"/>
                    <a:pt x="6663" y="1481"/>
                  </a:cubicBezTo>
                  <a:cubicBezTo>
                    <a:pt x="6713" y="1463"/>
                    <a:pt x="6764" y="1457"/>
                    <a:pt x="6814" y="1457"/>
                  </a:cubicBezTo>
                  <a:cubicBezTo>
                    <a:pt x="6867" y="1457"/>
                    <a:pt x="6919" y="1463"/>
                    <a:pt x="6971" y="1466"/>
                  </a:cubicBezTo>
                  <a:cubicBezTo>
                    <a:pt x="6988" y="1467"/>
                    <a:pt x="7005" y="1468"/>
                    <a:pt x="7022" y="1468"/>
                  </a:cubicBezTo>
                  <a:cubicBezTo>
                    <a:pt x="7134" y="1468"/>
                    <a:pt x="7238" y="1444"/>
                    <a:pt x="7340" y="1426"/>
                  </a:cubicBezTo>
                  <a:cubicBezTo>
                    <a:pt x="7418" y="1455"/>
                    <a:pt x="7485" y="1470"/>
                    <a:pt x="7542" y="1470"/>
                  </a:cubicBezTo>
                  <a:cubicBezTo>
                    <a:pt x="7563" y="1470"/>
                    <a:pt x="7584" y="1468"/>
                    <a:pt x="7602" y="1463"/>
                  </a:cubicBezTo>
                  <a:cubicBezTo>
                    <a:pt x="7714" y="1500"/>
                    <a:pt x="7821" y="1535"/>
                    <a:pt x="7930" y="1571"/>
                  </a:cubicBezTo>
                  <a:cubicBezTo>
                    <a:pt x="7957" y="1568"/>
                    <a:pt x="7996" y="1560"/>
                    <a:pt x="8039" y="1559"/>
                  </a:cubicBezTo>
                  <a:cubicBezTo>
                    <a:pt x="8049" y="1558"/>
                    <a:pt x="8060" y="1558"/>
                    <a:pt x="8070" y="1558"/>
                  </a:cubicBezTo>
                  <a:cubicBezTo>
                    <a:pt x="8103" y="1558"/>
                    <a:pt x="8135" y="1561"/>
                    <a:pt x="8164" y="1562"/>
                  </a:cubicBezTo>
                  <a:cubicBezTo>
                    <a:pt x="8174" y="1538"/>
                    <a:pt x="8180" y="1525"/>
                    <a:pt x="8189" y="1501"/>
                  </a:cubicBezTo>
                  <a:cubicBezTo>
                    <a:pt x="8248" y="1510"/>
                    <a:pt x="8329" y="1506"/>
                    <a:pt x="8354" y="1526"/>
                  </a:cubicBezTo>
                  <a:cubicBezTo>
                    <a:pt x="8366" y="1537"/>
                    <a:pt x="8379" y="1541"/>
                    <a:pt x="8393" y="1541"/>
                  </a:cubicBezTo>
                  <a:cubicBezTo>
                    <a:pt x="8423" y="1541"/>
                    <a:pt x="8455" y="1522"/>
                    <a:pt x="8482" y="1522"/>
                  </a:cubicBezTo>
                  <a:cubicBezTo>
                    <a:pt x="8496" y="1522"/>
                    <a:pt x="8508" y="1527"/>
                    <a:pt x="8519" y="1543"/>
                  </a:cubicBezTo>
                  <a:cubicBezTo>
                    <a:pt x="8521" y="1546"/>
                    <a:pt x="8536" y="1548"/>
                    <a:pt x="8547" y="1548"/>
                  </a:cubicBezTo>
                  <a:cubicBezTo>
                    <a:pt x="8553" y="1548"/>
                    <a:pt x="8558" y="1547"/>
                    <a:pt x="8560" y="1546"/>
                  </a:cubicBezTo>
                  <a:cubicBezTo>
                    <a:pt x="8589" y="1525"/>
                    <a:pt x="8622" y="1520"/>
                    <a:pt x="8657" y="1520"/>
                  </a:cubicBezTo>
                  <a:cubicBezTo>
                    <a:pt x="8692" y="1520"/>
                    <a:pt x="8728" y="1525"/>
                    <a:pt x="8763" y="1525"/>
                  </a:cubicBezTo>
                  <a:cubicBezTo>
                    <a:pt x="8767" y="1525"/>
                    <a:pt x="8771" y="1525"/>
                    <a:pt x="8775" y="1525"/>
                  </a:cubicBezTo>
                  <a:cubicBezTo>
                    <a:pt x="8798" y="1456"/>
                    <a:pt x="8810" y="1443"/>
                    <a:pt x="8917" y="1443"/>
                  </a:cubicBezTo>
                  <a:cubicBezTo>
                    <a:pt x="8931" y="1443"/>
                    <a:pt x="8947" y="1444"/>
                    <a:pt x="8964" y="1444"/>
                  </a:cubicBezTo>
                  <a:cubicBezTo>
                    <a:pt x="8973" y="1435"/>
                    <a:pt x="8985" y="1428"/>
                    <a:pt x="8995" y="1421"/>
                  </a:cubicBezTo>
                  <a:cubicBezTo>
                    <a:pt x="9000" y="1423"/>
                    <a:pt x="9004" y="1426"/>
                    <a:pt x="9010" y="1431"/>
                  </a:cubicBezTo>
                  <a:cubicBezTo>
                    <a:pt x="8997" y="1437"/>
                    <a:pt x="8984" y="1443"/>
                    <a:pt x="8970" y="1448"/>
                  </a:cubicBezTo>
                  <a:cubicBezTo>
                    <a:pt x="8967" y="1447"/>
                    <a:pt x="8964" y="1444"/>
                    <a:pt x="8964" y="1444"/>
                  </a:cubicBezTo>
                  <a:lnTo>
                    <a:pt x="8964" y="1444"/>
                  </a:lnTo>
                  <a:cubicBezTo>
                    <a:pt x="8951" y="1488"/>
                    <a:pt x="8986" y="1515"/>
                    <a:pt x="9044" y="1534"/>
                  </a:cubicBezTo>
                  <a:cubicBezTo>
                    <a:pt x="9087" y="1527"/>
                    <a:pt x="9127" y="1507"/>
                    <a:pt x="9171" y="1507"/>
                  </a:cubicBezTo>
                  <a:cubicBezTo>
                    <a:pt x="9194" y="1507"/>
                    <a:pt x="9219" y="1512"/>
                    <a:pt x="9247" y="1528"/>
                  </a:cubicBezTo>
                  <a:cubicBezTo>
                    <a:pt x="9260" y="1535"/>
                    <a:pt x="9280" y="1537"/>
                    <a:pt x="9304" y="1537"/>
                  </a:cubicBezTo>
                  <a:cubicBezTo>
                    <a:pt x="9339" y="1537"/>
                    <a:pt x="9382" y="1532"/>
                    <a:pt x="9416" y="1532"/>
                  </a:cubicBezTo>
                  <a:cubicBezTo>
                    <a:pt x="9419" y="1543"/>
                    <a:pt x="9422" y="1556"/>
                    <a:pt x="9425" y="1569"/>
                  </a:cubicBezTo>
                  <a:cubicBezTo>
                    <a:pt x="9465" y="1564"/>
                    <a:pt x="9501" y="1549"/>
                    <a:pt x="9539" y="1549"/>
                  </a:cubicBezTo>
                  <a:cubicBezTo>
                    <a:pt x="9560" y="1549"/>
                    <a:pt x="9581" y="1553"/>
                    <a:pt x="9604" y="1566"/>
                  </a:cubicBezTo>
                  <a:cubicBezTo>
                    <a:pt x="9631" y="1580"/>
                    <a:pt x="9661" y="1586"/>
                    <a:pt x="9693" y="1586"/>
                  </a:cubicBezTo>
                  <a:cubicBezTo>
                    <a:pt x="9724" y="1586"/>
                    <a:pt x="9756" y="1581"/>
                    <a:pt x="9790" y="1572"/>
                  </a:cubicBezTo>
                  <a:cubicBezTo>
                    <a:pt x="9854" y="1553"/>
                    <a:pt x="9927" y="1547"/>
                    <a:pt x="9990" y="1537"/>
                  </a:cubicBezTo>
                  <a:cubicBezTo>
                    <a:pt x="10015" y="1550"/>
                    <a:pt x="10037" y="1560"/>
                    <a:pt x="10060" y="1574"/>
                  </a:cubicBezTo>
                  <a:cubicBezTo>
                    <a:pt x="10124" y="1550"/>
                    <a:pt x="10188" y="1537"/>
                    <a:pt x="10234" y="1510"/>
                  </a:cubicBezTo>
                  <a:cubicBezTo>
                    <a:pt x="10278" y="1484"/>
                    <a:pt x="10302" y="1444"/>
                    <a:pt x="10337" y="1409"/>
                  </a:cubicBezTo>
                  <a:cubicBezTo>
                    <a:pt x="10362" y="1403"/>
                    <a:pt x="10394" y="1394"/>
                    <a:pt x="10427" y="1384"/>
                  </a:cubicBezTo>
                  <a:cubicBezTo>
                    <a:pt x="10443" y="1393"/>
                    <a:pt x="10465" y="1404"/>
                    <a:pt x="10483" y="1413"/>
                  </a:cubicBezTo>
                  <a:cubicBezTo>
                    <a:pt x="10521" y="1404"/>
                    <a:pt x="10547" y="1397"/>
                    <a:pt x="10589" y="1387"/>
                  </a:cubicBezTo>
                  <a:lnTo>
                    <a:pt x="10589" y="1387"/>
                  </a:lnTo>
                  <a:cubicBezTo>
                    <a:pt x="10581" y="1412"/>
                    <a:pt x="10577" y="1423"/>
                    <a:pt x="10571" y="1438"/>
                  </a:cubicBezTo>
                  <a:cubicBezTo>
                    <a:pt x="10509" y="1440"/>
                    <a:pt x="10452" y="1441"/>
                    <a:pt x="10396" y="1443"/>
                  </a:cubicBezTo>
                  <a:cubicBezTo>
                    <a:pt x="10393" y="1465"/>
                    <a:pt x="10391" y="1479"/>
                    <a:pt x="10393" y="1491"/>
                  </a:cubicBezTo>
                  <a:cubicBezTo>
                    <a:pt x="10408" y="1497"/>
                    <a:pt x="10419" y="1504"/>
                    <a:pt x="10431" y="1512"/>
                  </a:cubicBezTo>
                  <a:cubicBezTo>
                    <a:pt x="10427" y="1515"/>
                    <a:pt x="10421" y="1516"/>
                    <a:pt x="10416" y="1519"/>
                  </a:cubicBezTo>
                  <a:cubicBezTo>
                    <a:pt x="10406" y="1512"/>
                    <a:pt x="10396" y="1503"/>
                    <a:pt x="10386" y="1496"/>
                  </a:cubicBezTo>
                  <a:lnTo>
                    <a:pt x="10386" y="1496"/>
                  </a:lnTo>
                  <a:cubicBezTo>
                    <a:pt x="10368" y="1509"/>
                    <a:pt x="10351" y="1521"/>
                    <a:pt x="10334" y="1534"/>
                  </a:cubicBezTo>
                  <a:cubicBezTo>
                    <a:pt x="10387" y="1551"/>
                    <a:pt x="10424" y="1565"/>
                    <a:pt x="10464" y="1578"/>
                  </a:cubicBezTo>
                  <a:cubicBezTo>
                    <a:pt x="10506" y="1543"/>
                    <a:pt x="10549" y="1507"/>
                    <a:pt x="10609" y="1457"/>
                  </a:cubicBezTo>
                  <a:cubicBezTo>
                    <a:pt x="10652" y="1497"/>
                    <a:pt x="10687" y="1531"/>
                    <a:pt x="10720" y="1562"/>
                  </a:cubicBezTo>
                  <a:cubicBezTo>
                    <a:pt x="10797" y="1545"/>
                    <a:pt x="10872" y="1535"/>
                    <a:pt x="10933" y="1535"/>
                  </a:cubicBezTo>
                  <a:cubicBezTo>
                    <a:pt x="10961" y="1535"/>
                    <a:pt x="10986" y="1537"/>
                    <a:pt x="11006" y="1541"/>
                  </a:cubicBezTo>
                  <a:cubicBezTo>
                    <a:pt x="11020" y="1544"/>
                    <a:pt x="11032" y="1545"/>
                    <a:pt x="11044" y="1545"/>
                  </a:cubicBezTo>
                  <a:cubicBezTo>
                    <a:pt x="11091" y="1545"/>
                    <a:pt x="11129" y="1527"/>
                    <a:pt x="11173" y="1519"/>
                  </a:cubicBezTo>
                  <a:cubicBezTo>
                    <a:pt x="11174" y="1501"/>
                    <a:pt x="11176" y="1484"/>
                    <a:pt x="11177" y="1468"/>
                  </a:cubicBezTo>
                  <a:cubicBezTo>
                    <a:pt x="11187" y="1466"/>
                    <a:pt x="11198" y="1466"/>
                    <a:pt x="11208" y="1466"/>
                  </a:cubicBezTo>
                  <a:cubicBezTo>
                    <a:pt x="11211" y="1484"/>
                    <a:pt x="11215" y="1503"/>
                    <a:pt x="11218" y="1521"/>
                  </a:cubicBezTo>
                  <a:cubicBezTo>
                    <a:pt x="11240" y="1540"/>
                    <a:pt x="11262" y="1560"/>
                    <a:pt x="11286" y="1581"/>
                  </a:cubicBezTo>
                  <a:cubicBezTo>
                    <a:pt x="11367" y="1569"/>
                    <a:pt x="11445" y="1554"/>
                    <a:pt x="11476" y="1498"/>
                  </a:cubicBezTo>
                  <a:cubicBezTo>
                    <a:pt x="11517" y="1503"/>
                    <a:pt x="11552" y="1506"/>
                    <a:pt x="11580" y="1507"/>
                  </a:cubicBezTo>
                  <a:cubicBezTo>
                    <a:pt x="11586" y="1531"/>
                    <a:pt x="11589" y="1544"/>
                    <a:pt x="11593" y="1562"/>
                  </a:cubicBezTo>
                  <a:cubicBezTo>
                    <a:pt x="11655" y="1562"/>
                    <a:pt x="11711" y="1563"/>
                    <a:pt x="11773" y="1563"/>
                  </a:cubicBezTo>
                  <a:cubicBezTo>
                    <a:pt x="11769" y="1540"/>
                    <a:pt x="11766" y="1526"/>
                    <a:pt x="11763" y="1513"/>
                  </a:cubicBezTo>
                  <a:cubicBezTo>
                    <a:pt x="11735" y="1521"/>
                    <a:pt x="11714" y="1526"/>
                    <a:pt x="11667" y="1540"/>
                  </a:cubicBezTo>
                  <a:cubicBezTo>
                    <a:pt x="11702" y="1484"/>
                    <a:pt x="11729" y="1440"/>
                    <a:pt x="11752" y="1400"/>
                  </a:cubicBezTo>
                  <a:cubicBezTo>
                    <a:pt x="11808" y="1401"/>
                    <a:pt x="11860" y="1404"/>
                    <a:pt x="11913" y="1406"/>
                  </a:cubicBezTo>
                  <a:cubicBezTo>
                    <a:pt x="11857" y="1484"/>
                    <a:pt x="11845" y="1549"/>
                    <a:pt x="11883" y="1569"/>
                  </a:cubicBezTo>
                  <a:cubicBezTo>
                    <a:pt x="11899" y="1562"/>
                    <a:pt x="11916" y="1553"/>
                    <a:pt x="11926" y="1549"/>
                  </a:cubicBezTo>
                  <a:cubicBezTo>
                    <a:pt x="11977" y="1568"/>
                    <a:pt x="12025" y="1584"/>
                    <a:pt x="12072" y="1601"/>
                  </a:cubicBezTo>
                  <a:cubicBezTo>
                    <a:pt x="12085" y="1582"/>
                    <a:pt x="12100" y="1565"/>
                    <a:pt x="12113" y="1547"/>
                  </a:cubicBezTo>
                  <a:cubicBezTo>
                    <a:pt x="12187" y="1565"/>
                    <a:pt x="12248" y="1600"/>
                    <a:pt x="12310" y="1600"/>
                  </a:cubicBezTo>
                  <a:cubicBezTo>
                    <a:pt x="12351" y="1600"/>
                    <a:pt x="12392" y="1585"/>
                    <a:pt x="12436" y="1540"/>
                  </a:cubicBezTo>
                  <a:cubicBezTo>
                    <a:pt x="12487" y="1488"/>
                    <a:pt x="12543" y="1453"/>
                    <a:pt x="12613" y="1453"/>
                  </a:cubicBezTo>
                  <a:cubicBezTo>
                    <a:pt x="12640" y="1453"/>
                    <a:pt x="12669" y="1458"/>
                    <a:pt x="12700" y="1469"/>
                  </a:cubicBezTo>
                  <a:cubicBezTo>
                    <a:pt x="12631" y="1488"/>
                    <a:pt x="12569" y="1504"/>
                    <a:pt x="12498" y="1525"/>
                  </a:cubicBezTo>
                  <a:cubicBezTo>
                    <a:pt x="12514" y="1547"/>
                    <a:pt x="12529" y="1565"/>
                    <a:pt x="12544" y="1585"/>
                  </a:cubicBezTo>
                  <a:cubicBezTo>
                    <a:pt x="12526" y="1588"/>
                    <a:pt x="12512" y="1590"/>
                    <a:pt x="12501" y="1590"/>
                  </a:cubicBezTo>
                  <a:cubicBezTo>
                    <a:pt x="12423" y="1590"/>
                    <a:pt x="12483" y="1526"/>
                    <a:pt x="12466" y="1526"/>
                  </a:cubicBezTo>
                  <a:cubicBezTo>
                    <a:pt x="12462" y="1526"/>
                    <a:pt x="12453" y="1530"/>
                    <a:pt x="12436" y="1540"/>
                  </a:cubicBezTo>
                  <a:cubicBezTo>
                    <a:pt x="12456" y="1607"/>
                    <a:pt x="12454" y="1625"/>
                    <a:pt x="12451" y="1649"/>
                  </a:cubicBezTo>
                  <a:cubicBezTo>
                    <a:pt x="12567" y="1612"/>
                    <a:pt x="12682" y="1601"/>
                    <a:pt x="12794" y="1601"/>
                  </a:cubicBezTo>
                  <a:cubicBezTo>
                    <a:pt x="12861" y="1601"/>
                    <a:pt x="12927" y="1605"/>
                    <a:pt x="12993" y="1609"/>
                  </a:cubicBezTo>
                  <a:cubicBezTo>
                    <a:pt x="13009" y="1584"/>
                    <a:pt x="13019" y="1569"/>
                    <a:pt x="13034" y="1544"/>
                  </a:cubicBezTo>
                  <a:cubicBezTo>
                    <a:pt x="13076" y="1603"/>
                    <a:pt x="13169" y="1566"/>
                    <a:pt x="13213" y="1590"/>
                  </a:cubicBezTo>
                  <a:cubicBezTo>
                    <a:pt x="13249" y="1607"/>
                    <a:pt x="13278" y="1613"/>
                    <a:pt x="13308" y="1613"/>
                  </a:cubicBezTo>
                  <a:cubicBezTo>
                    <a:pt x="13338" y="1613"/>
                    <a:pt x="13369" y="1607"/>
                    <a:pt x="13409" y="1599"/>
                  </a:cubicBezTo>
                  <a:cubicBezTo>
                    <a:pt x="13442" y="1592"/>
                    <a:pt x="13487" y="1577"/>
                    <a:pt x="13531" y="1577"/>
                  </a:cubicBezTo>
                  <a:cubicBezTo>
                    <a:pt x="13561" y="1577"/>
                    <a:pt x="13591" y="1584"/>
                    <a:pt x="13616" y="1604"/>
                  </a:cubicBezTo>
                  <a:cubicBezTo>
                    <a:pt x="13690" y="1576"/>
                    <a:pt x="13758" y="1551"/>
                    <a:pt x="13822" y="1528"/>
                  </a:cubicBezTo>
                  <a:cubicBezTo>
                    <a:pt x="13861" y="1546"/>
                    <a:pt x="13905" y="1568"/>
                    <a:pt x="13952" y="1591"/>
                  </a:cubicBezTo>
                  <a:cubicBezTo>
                    <a:pt x="13989" y="1537"/>
                    <a:pt x="14017" y="1491"/>
                    <a:pt x="14045" y="1450"/>
                  </a:cubicBezTo>
                  <a:cubicBezTo>
                    <a:pt x="14123" y="1453"/>
                    <a:pt x="14195" y="1456"/>
                    <a:pt x="14265" y="1457"/>
                  </a:cubicBezTo>
                  <a:cubicBezTo>
                    <a:pt x="14264" y="1479"/>
                    <a:pt x="14262" y="1493"/>
                    <a:pt x="14261" y="1507"/>
                  </a:cubicBezTo>
                  <a:cubicBezTo>
                    <a:pt x="14263" y="1507"/>
                    <a:pt x="14266" y="1507"/>
                    <a:pt x="14269" y="1507"/>
                  </a:cubicBezTo>
                  <a:cubicBezTo>
                    <a:pt x="14283" y="1507"/>
                    <a:pt x="14298" y="1509"/>
                    <a:pt x="14311" y="1509"/>
                  </a:cubicBezTo>
                  <a:cubicBezTo>
                    <a:pt x="14329" y="1509"/>
                    <a:pt x="14341" y="1504"/>
                    <a:pt x="14333" y="1479"/>
                  </a:cubicBezTo>
                  <a:lnTo>
                    <a:pt x="14333" y="1479"/>
                  </a:lnTo>
                  <a:cubicBezTo>
                    <a:pt x="14411" y="1488"/>
                    <a:pt x="14465" y="1494"/>
                    <a:pt x="14532" y="1501"/>
                  </a:cubicBezTo>
                  <a:cubicBezTo>
                    <a:pt x="14555" y="1471"/>
                    <a:pt x="14586" y="1425"/>
                    <a:pt x="14615" y="1384"/>
                  </a:cubicBezTo>
                  <a:cubicBezTo>
                    <a:pt x="14649" y="1418"/>
                    <a:pt x="14683" y="1451"/>
                    <a:pt x="14720" y="1487"/>
                  </a:cubicBezTo>
                  <a:cubicBezTo>
                    <a:pt x="14676" y="1503"/>
                    <a:pt x="14630" y="1518"/>
                    <a:pt x="14557" y="1544"/>
                  </a:cubicBezTo>
                  <a:cubicBezTo>
                    <a:pt x="14618" y="1546"/>
                    <a:pt x="14675" y="1551"/>
                    <a:pt x="14724" y="1551"/>
                  </a:cubicBezTo>
                  <a:cubicBezTo>
                    <a:pt x="14793" y="1551"/>
                    <a:pt x="14850" y="1541"/>
                    <a:pt x="14889" y="1500"/>
                  </a:cubicBezTo>
                  <a:cubicBezTo>
                    <a:pt x="14870" y="1481"/>
                    <a:pt x="14868" y="1463"/>
                    <a:pt x="14868" y="1446"/>
                  </a:cubicBezTo>
                  <a:cubicBezTo>
                    <a:pt x="14877" y="1444"/>
                    <a:pt x="14888" y="1444"/>
                    <a:pt x="14898" y="1444"/>
                  </a:cubicBezTo>
                  <a:cubicBezTo>
                    <a:pt x="14902" y="1463"/>
                    <a:pt x="14907" y="1481"/>
                    <a:pt x="14911" y="1500"/>
                  </a:cubicBezTo>
                  <a:lnTo>
                    <a:pt x="14889" y="1500"/>
                  </a:lnTo>
                  <a:cubicBezTo>
                    <a:pt x="14966" y="1501"/>
                    <a:pt x="15024" y="1504"/>
                    <a:pt x="15083" y="1506"/>
                  </a:cubicBezTo>
                  <a:cubicBezTo>
                    <a:pt x="15092" y="1473"/>
                    <a:pt x="15098" y="1451"/>
                    <a:pt x="15104" y="1431"/>
                  </a:cubicBezTo>
                  <a:cubicBezTo>
                    <a:pt x="15133" y="1425"/>
                    <a:pt x="15160" y="1419"/>
                    <a:pt x="15191" y="1413"/>
                  </a:cubicBezTo>
                  <a:cubicBezTo>
                    <a:pt x="15195" y="1375"/>
                    <a:pt x="15198" y="1337"/>
                    <a:pt x="15199" y="1300"/>
                  </a:cubicBezTo>
                  <a:cubicBezTo>
                    <a:pt x="15199" y="1294"/>
                    <a:pt x="15183" y="1290"/>
                    <a:pt x="15182" y="1288"/>
                  </a:cubicBezTo>
                  <a:cubicBezTo>
                    <a:pt x="15132" y="1306"/>
                    <a:pt x="15085" y="1322"/>
                    <a:pt x="15019" y="1344"/>
                  </a:cubicBezTo>
                  <a:cubicBezTo>
                    <a:pt x="15023" y="1304"/>
                    <a:pt x="15024" y="1282"/>
                    <a:pt x="15026" y="1260"/>
                  </a:cubicBezTo>
                  <a:cubicBezTo>
                    <a:pt x="15042" y="1270"/>
                    <a:pt x="15060" y="1282"/>
                    <a:pt x="15076" y="1293"/>
                  </a:cubicBezTo>
                  <a:cubicBezTo>
                    <a:pt x="15080" y="1268"/>
                    <a:pt x="15086" y="1244"/>
                    <a:pt x="15091" y="1222"/>
                  </a:cubicBezTo>
                  <a:cubicBezTo>
                    <a:pt x="15117" y="1238"/>
                    <a:pt x="15127" y="1244"/>
                    <a:pt x="15152" y="1259"/>
                  </a:cubicBezTo>
                  <a:cubicBezTo>
                    <a:pt x="15177" y="1237"/>
                    <a:pt x="15202" y="1215"/>
                    <a:pt x="15226" y="1192"/>
                  </a:cubicBezTo>
                  <a:cubicBezTo>
                    <a:pt x="15255" y="1213"/>
                    <a:pt x="15270" y="1223"/>
                    <a:pt x="15289" y="1235"/>
                  </a:cubicBezTo>
                  <a:cubicBezTo>
                    <a:pt x="15280" y="1326"/>
                    <a:pt x="15273" y="1418"/>
                    <a:pt x="15266" y="1506"/>
                  </a:cubicBezTo>
                  <a:cubicBezTo>
                    <a:pt x="15230" y="1512"/>
                    <a:pt x="15207" y="1515"/>
                    <a:pt x="15173" y="1521"/>
                  </a:cubicBezTo>
                  <a:cubicBezTo>
                    <a:pt x="15247" y="1541"/>
                    <a:pt x="15302" y="1563"/>
                    <a:pt x="15364" y="1571"/>
                  </a:cubicBezTo>
                  <a:cubicBezTo>
                    <a:pt x="15374" y="1572"/>
                    <a:pt x="15384" y="1572"/>
                    <a:pt x="15395" y="1572"/>
                  </a:cubicBezTo>
                  <a:cubicBezTo>
                    <a:pt x="15439" y="1572"/>
                    <a:pt x="15490" y="1564"/>
                    <a:pt x="15560" y="1559"/>
                  </a:cubicBezTo>
                  <a:cubicBezTo>
                    <a:pt x="15572" y="1541"/>
                    <a:pt x="15597" y="1506"/>
                    <a:pt x="15625" y="1465"/>
                  </a:cubicBezTo>
                  <a:cubicBezTo>
                    <a:pt x="15651" y="1487"/>
                    <a:pt x="15675" y="1507"/>
                    <a:pt x="15697" y="1525"/>
                  </a:cubicBezTo>
                  <a:cubicBezTo>
                    <a:pt x="15673" y="1546"/>
                    <a:pt x="15657" y="1559"/>
                    <a:pt x="15642" y="1572"/>
                  </a:cubicBezTo>
                  <a:cubicBezTo>
                    <a:pt x="15698" y="1588"/>
                    <a:pt x="15748" y="1603"/>
                    <a:pt x="15797" y="1618"/>
                  </a:cubicBezTo>
                  <a:cubicBezTo>
                    <a:pt x="15817" y="1593"/>
                    <a:pt x="15832" y="1575"/>
                    <a:pt x="15847" y="1556"/>
                  </a:cubicBezTo>
                  <a:cubicBezTo>
                    <a:pt x="15954" y="1588"/>
                    <a:pt x="16119" y="1596"/>
                    <a:pt x="16212" y="1603"/>
                  </a:cubicBezTo>
                  <a:cubicBezTo>
                    <a:pt x="16228" y="1604"/>
                    <a:pt x="16244" y="1605"/>
                    <a:pt x="16261" y="1605"/>
                  </a:cubicBezTo>
                  <a:cubicBezTo>
                    <a:pt x="16363" y="1605"/>
                    <a:pt x="16459" y="1580"/>
                    <a:pt x="16567" y="1580"/>
                  </a:cubicBezTo>
                  <a:cubicBezTo>
                    <a:pt x="16584" y="1580"/>
                    <a:pt x="16601" y="1581"/>
                    <a:pt x="16619" y="1582"/>
                  </a:cubicBezTo>
                  <a:cubicBezTo>
                    <a:pt x="16637" y="1565"/>
                    <a:pt x="16655" y="1546"/>
                    <a:pt x="16671" y="1528"/>
                  </a:cubicBezTo>
                  <a:cubicBezTo>
                    <a:pt x="16744" y="1563"/>
                    <a:pt x="16802" y="1590"/>
                    <a:pt x="16858" y="1616"/>
                  </a:cubicBezTo>
                  <a:cubicBezTo>
                    <a:pt x="16911" y="1600"/>
                    <a:pt x="16969" y="1584"/>
                    <a:pt x="17019" y="1569"/>
                  </a:cubicBezTo>
                  <a:cubicBezTo>
                    <a:pt x="17064" y="1584"/>
                    <a:pt x="17099" y="1594"/>
                    <a:pt x="17136" y="1606"/>
                  </a:cubicBezTo>
                  <a:cubicBezTo>
                    <a:pt x="17156" y="1579"/>
                    <a:pt x="17169" y="1562"/>
                    <a:pt x="17186" y="1541"/>
                  </a:cubicBezTo>
                  <a:cubicBezTo>
                    <a:pt x="17237" y="1559"/>
                    <a:pt x="17274" y="1572"/>
                    <a:pt x="17315" y="1587"/>
                  </a:cubicBezTo>
                  <a:cubicBezTo>
                    <a:pt x="17336" y="1562"/>
                    <a:pt x="17352" y="1543"/>
                    <a:pt x="17368" y="1525"/>
                  </a:cubicBezTo>
                  <a:cubicBezTo>
                    <a:pt x="17371" y="1525"/>
                    <a:pt x="17374" y="1525"/>
                    <a:pt x="17377" y="1525"/>
                  </a:cubicBezTo>
                  <a:cubicBezTo>
                    <a:pt x="17398" y="1525"/>
                    <a:pt x="17417" y="1524"/>
                    <a:pt x="17420" y="1504"/>
                  </a:cubicBezTo>
                  <a:cubicBezTo>
                    <a:pt x="17429" y="1512"/>
                    <a:pt x="17436" y="1518"/>
                    <a:pt x="17444" y="1524"/>
                  </a:cubicBezTo>
                  <a:lnTo>
                    <a:pt x="17444" y="1524"/>
                  </a:lnTo>
                  <a:cubicBezTo>
                    <a:pt x="17438" y="1516"/>
                    <a:pt x="17435" y="1504"/>
                    <a:pt x="17425" y="1501"/>
                  </a:cubicBezTo>
                  <a:cubicBezTo>
                    <a:pt x="17423" y="1501"/>
                    <a:pt x="17422" y="1500"/>
                    <a:pt x="17420" y="1500"/>
                  </a:cubicBezTo>
                  <a:lnTo>
                    <a:pt x="17420" y="1500"/>
                  </a:lnTo>
                  <a:cubicBezTo>
                    <a:pt x="17425" y="1468"/>
                    <a:pt x="17447" y="1455"/>
                    <a:pt x="17487" y="1434"/>
                  </a:cubicBezTo>
                  <a:lnTo>
                    <a:pt x="17487" y="1434"/>
                  </a:lnTo>
                  <a:cubicBezTo>
                    <a:pt x="17483" y="1469"/>
                    <a:pt x="17495" y="1498"/>
                    <a:pt x="17475" y="1518"/>
                  </a:cubicBezTo>
                  <a:cubicBezTo>
                    <a:pt x="17466" y="1527"/>
                    <a:pt x="17459" y="1530"/>
                    <a:pt x="17454" y="1530"/>
                  </a:cubicBezTo>
                  <a:cubicBezTo>
                    <a:pt x="17454" y="1530"/>
                    <a:pt x="17453" y="1530"/>
                    <a:pt x="17453" y="1530"/>
                  </a:cubicBezTo>
                  <a:lnTo>
                    <a:pt x="17453" y="1530"/>
                  </a:lnTo>
                  <a:cubicBezTo>
                    <a:pt x="17474" y="1546"/>
                    <a:pt x="17490" y="1555"/>
                    <a:pt x="17508" y="1565"/>
                  </a:cubicBezTo>
                  <a:cubicBezTo>
                    <a:pt x="17527" y="1537"/>
                    <a:pt x="17537" y="1521"/>
                    <a:pt x="17552" y="1497"/>
                  </a:cubicBezTo>
                  <a:cubicBezTo>
                    <a:pt x="17580" y="1525"/>
                    <a:pt x="17611" y="1535"/>
                    <a:pt x="17645" y="1535"/>
                  </a:cubicBezTo>
                  <a:cubicBezTo>
                    <a:pt x="17668" y="1535"/>
                    <a:pt x="17693" y="1530"/>
                    <a:pt x="17720" y="1524"/>
                  </a:cubicBezTo>
                  <a:cubicBezTo>
                    <a:pt x="17705" y="1487"/>
                    <a:pt x="17693" y="1456"/>
                    <a:pt x="17681" y="1426"/>
                  </a:cubicBezTo>
                  <a:cubicBezTo>
                    <a:pt x="17695" y="1422"/>
                    <a:pt x="17706" y="1419"/>
                    <a:pt x="17720" y="1415"/>
                  </a:cubicBezTo>
                  <a:cubicBezTo>
                    <a:pt x="17740" y="1438"/>
                    <a:pt x="17761" y="1462"/>
                    <a:pt x="17780" y="1484"/>
                  </a:cubicBezTo>
                  <a:cubicBezTo>
                    <a:pt x="17811" y="1471"/>
                    <a:pt x="17827" y="1463"/>
                    <a:pt x="17839" y="1459"/>
                  </a:cubicBezTo>
                  <a:cubicBezTo>
                    <a:pt x="17859" y="1469"/>
                    <a:pt x="17873" y="1476"/>
                    <a:pt x="17893" y="1485"/>
                  </a:cubicBezTo>
                  <a:cubicBezTo>
                    <a:pt x="17927" y="1454"/>
                    <a:pt x="17954" y="1429"/>
                    <a:pt x="17982" y="1403"/>
                  </a:cubicBezTo>
                  <a:cubicBezTo>
                    <a:pt x="18001" y="1418"/>
                    <a:pt x="18023" y="1431"/>
                    <a:pt x="18040" y="1444"/>
                  </a:cubicBezTo>
                  <a:cubicBezTo>
                    <a:pt x="18021" y="1463"/>
                    <a:pt x="18004" y="1481"/>
                    <a:pt x="17977" y="1506"/>
                  </a:cubicBezTo>
                  <a:cubicBezTo>
                    <a:pt x="18039" y="1516"/>
                    <a:pt x="18086" y="1524"/>
                    <a:pt x="18124" y="1529"/>
                  </a:cubicBezTo>
                  <a:cubicBezTo>
                    <a:pt x="18130" y="1550"/>
                    <a:pt x="18135" y="1563"/>
                    <a:pt x="18139" y="1581"/>
                  </a:cubicBezTo>
                  <a:cubicBezTo>
                    <a:pt x="18185" y="1559"/>
                    <a:pt x="18223" y="1540"/>
                    <a:pt x="18263" y="1521"/>
                  </a:cubicBezTo>
                  <a:cubicBezTo>
                    <a:pt x="18301" y="1535"/>
                    <a:pt x="18329" y="1549"/>
                    <a:pt x="18355" y="1559"/>
                  </a:cubicBezTo>
                  <a:cubicBezTo>
                    <a:pt x="18457" y="1547"/>
                    <a:pt x="18451" y="1494"/>
                    <a:pt x="18470" y="1454"/>
                  </a:cubicBezTo>
                  <a:cubicBezTo>
                    <a:pt x="18494" y="1450"/>
                    <a:pt x="18516" y="1450"/>
                    <a:pt x="18535" y="1446"/>
                  </a:cubicBezTo>
                  <a:cubicBezTo>
                    <a:pt x="18554" y="1441"/>
                    <a:pt x="18570" y="1434"/>
                    <a:pt x="18605" y="1422"/>
                  </a:cubicBezTo>
                  <a:lnTo>
                    <a:pt x="18605" y="1422"/>
                  </a:lnTo>
                  <a:cubicBezTo>
                    <a:pt x="18595" y="1481"/>
                    <a:pt x="18499" y="1513"/>
                    <a:pt x="18566" y="1565"/>
                  </a:cubicBezTo>
                  <a:cubicBezTo>
                    <a:pt x="18582" y="1546"/>
                    <a:pt x="18598" y="1526"/>
                    <a:pt x="18625" y="1497"/>
                  </a:cubicBezTo>
                  <a:cubicBezTo>
                    <a:pt x="18694" y="1524"/>
                    <a:pt x="18760" y="1549"/>
                    <a:pt x="18816" y="1569"/>
                  </a:cubicBezTo>
                  <a:cubicBezTo>
                    <a:pt x="18885" y="1559"/>
                    <a:pt x="18945" y="1549"/>
                    <a:pt x="19013" y="1537"/>
                  </a:cubicBezTo>
                  <a:cubicBezTo>
                    <a:pt x="19014" y="1515"/>
                    <a:pt x="19017" y="1493"/>
                    <a:pt x="19019" y="1468"/>
                  </a:cubicBezTo>
                  <a:cubicBezTo>
                    <a:pt x="19056" y="1481"/>
                    <a:pt x="19084" y="1491"/>
                    <a:pt x="19101" y="1498"/>
                  </a:cubicBezTo>
                  <a:cubicBezTo>
                    <a:pt x="19156" y="1468"/>
                    <a:pt x="19201" y="1441"/>
                    <a:pt x="19247" y="1416"/>
                  </a:cubicBezTo>
                  <a:cubicBezTo>
                    <a:pt x="19248" y="1388"/>
                    <a:pt x="19251" y="1359"/>
                    <a:pt x="19254" y="1331"/>
                  </a:cubicBezTo>
                  <a:lnTo>
                    <a:pt x="19254" y="1331"/>
                  </a:lnTo>
                  <a:cubicBezTo>
                    <a:pt x="19315" y="1362"/>
                    <a:pt x="19312" y="1390"/>
                    <a:pt x="19247" y="1416"/>
                  </a:cubicBezTo>
                  <a:cubicBezTo>
                    <a:pt x="19269" y="1429"/>
                    <a:pt x="19292" y="1443"/>
                    <a:pt x="19322" y="1460"/>
                  </a:cubicBezTo>
                  <a:cubicBezTo>
                    <a:pt x="19320" y="1500"/>
                    <a:pt x="19376" y="1541"/>
                    <a:pt x="19326" y="1603"/>
                  </a:cubicBezTo>
                  <a:cubicBezTo>
                    <a:pt x="19407" y="1581"/>
                    <a:pt x="19463" y="1566"/>
                    <a:pt x="19518" y="1551"/>
                  </a:cubicBezTo>
                  <a:cubicBezTo>
                    <a:pt x="19497" y="1515"/>
                    <a:pt x="19484" y="1488"/>
                    <a:pt x="19469" y="1462"/>
                  </a:cubicBezTo>
                  <a:cubicBezTo>
                    <a:pt x="19482" y="1459"/>
                    <a:pt x="19495" y="1456"/>
                    <a:pt x="19510" y="1453"/>
                  </a:cubicBezTo>
                  <a:cubicBezTo>
                    <a:pt x="19534" y="1491"/>
                    <a:pt x="19557" y="1529"/>
                    <a:pt x="19581" y="1566"/>
                  </a:cubicBezTo>
                  <a:cubicBezTo>
                    <a:pt x="19594" y="1560"/>
                    <a:pt x="19610" y="1551"/>
                    <a:pt x="19626" y="1544"/>
                  </a:cubicBezTo>
                  <a:cubicBezTo>
                    <a:pt x="19643" y="1553"/>
                    <a:pt x="19657" y="1562"/>
                    <a:pt x="19676" y="1575"/>
                  </a:cubicBezTo>
                  <a:cubicBezTo>
                    <a:pt x="19710" y="1547"/>
                    <a:pt x="19743" y="1521"/>
                    <a:pt x="19776" y="1493"/>
                  </a:cubicBezTo>
                  <a:cubicBezTo>
                    <a:pt x="19787" y="1513"/>
                    <a:pt x="19794" y="1529"/>
                    <a:pt x="19800" y="1541"/>
                  </a:cubicBezTo>
                  <a:cubicBezTo>
                    <a:pt x="19882" y="1524"/>
                    <a:pt x="19962" y="1507"/>
                    <a:pt x="20047" y="1488"/>
                  </a:cubicBezTo>
                  <a:cubicBezTo>
                    <a:pt x="20081" y="1518"/>
                    <a:pt x="20108" y="1541"/>
                    <a:pt x="20135" y="1566"/>
                  </a:cubicBezTo>
                  <a:cubicBezTo>
                    <a:pt x="20155" y="1563"/>
                    <a:pt x="20175" y="1562"/>
                    <a:pt x="20195" y="1562"/>
                  </a:cubicBezTo>
                  <a:cubicBezTo>
                    <a:pt x="20245" y="1562"/>
                    <a:pt x="20295" y="1569"/>
                    <a:pt x="20343" y="1569"/>
                  </a:cubicBezTo>
                  <a:cubicBezTo>
                    <a:pt x="20386" y="1569"/>
                    <a:pt x="20428" y="1563"/>
                    <a:pt x="20468" y="1543"/>
                  </a:cubicBezTo>
                  <a:cubicBezTo>
                    <a:pt x="20487" y="1559"/>
                    <a:pt x="20508" y="1563"/>
                    <a:pt x="20530" y="1563"/>
                  </a:cubicBezTo>
                  <a:cubicBezTo>
                    <a:pt x="20560" y="1563"/>
                    <a:pt x="20593" y="1555"/>
                    <a:pt x="20626" y="1555"/>
                  </a:cubicBezTo>
                  <a:cubicBezTo>
                    <a:pt x="20642" y="1555"/>
                    <a:pt x="20657" y="1557"/>
                    <a:pt x="20672" y="1562"/>
                  </a:cubicBezTo>
                  <a:cubicBezTo>
                    <a:pt x="20748" y="1586"/>
                    <a:pt x="20840" y="1619"/>
                    <a:pt x="20929" y="1619"/>
                  </a:cubicBezTo>
                  <a:cubicBezTo>
                    <a:pt x="20954" y="1619"/>
                    <a:pt x="20978" y="1616"/>
                    <a:pt x="21002" y="1610"/>
                  </a:cubicBezTo>
                  <a:cubicBezTo>
                    <a:pt x="21051" y="1598"/>
                    <a:pt x="21096" y="1596"/>
                    <a:pt x="21140" y="1596"/>
                  </a:cubicBezTo>
                  <a:cubicBezTo>
                    <a:pt x="21166" y="1596"/>
                    <a:pt x="21192" y="1597"/>
                    <a:pt x="21218" y="1597"/>
                  </a:cubicBezTo>
                  <a:cubicBezTo>
                    <a:pt x="21282" y="1600"/>
                    <a:pt x="21345" y="1615"/>
                    <a:pt x="21415" y="1626"/>
                  </a:cubicBezTo>
                  <a:cubicBezTo>
                    <a:pt x="21458" y="1613"/>
                    <a:pt x="21513" y="1599"/>
                    <a:pt x="21565" y="1582"/>
                  </a:cubicBezTo>
                  <a:cubicBezTo>
                    <a:pt x="21582" y="1594"/>
                    <a:pt x="21592" y="1601"/>
                    <a:pt x="21601" y="1607"/>
                  </a:cubicBezTo>
                  <a:cubicBezTo>
                    <a:pt x="21624" y="1597"/>
                    <a:pt x="21648" y="1588"/>
                    <a:pt x="21667" y="1579"/>
                  </a:cubicBezTo>
                  <a:cubicBezTo>
                    <a:pt x="21723" y="1598"/>
                    <a:pt x="21774" y="1607"/>
                    <a:pt x="21824" y="1607"/>
                  </a:cubicBezTo>
                  <a:cubicBezTo>
                    <a:pt x="21899" y="1607"/>
                    <a:pt x="21972" y="1587"/>
                    <a:pt x="22054" y="1547"/>
                  </a:cubicBezTo>
                  <a:cubicBezTo>
                    <a:pt x="22094" y="1554"/>
                    <a:pt x="22137" y="1570"/>
                    <a:pt x="22163" y="1570"/>
                  </a:cubicBezTo>
                  <a:cubicBezTo>
                    <a:pt x="22169" y="1570"/>
                    <a:pt x="22174" y="1569"/>
                    <a:pt x="22178" y="1568"/>
                  </a:cubicBezTo>
                  <a:cubicBezTo>
                    <a:pt x="22253" y="1541"/>
                    <a:pt x="22333" y="1551"/>
                    <a:pt x="22410" y="1540"/>
                  </a:cubicBezTo>
                  <a:cubicBezTo>
                    <a:pt x="22481" y="1529"/>
                    <a:pt x="22566" y="1543"/>
                    <a:pt x="22625" y="1524"/>
                  </a:cubicBezTo>
                  <a:cubicBezTo>
                    <a:pt x="22638" y="1519"/>
                    <a:pt x="22651" y="1517"/>
                    <a:pt x="22664" y="1517"/>
                  </a:cubicBezTo>
                  <a:cubicBezTo>
                    <a:pt x="22699" y="1517"/>
                    <a:pt x="22735" y="1530"/>
                    <a:pt x="22768" y="1530"/>
                  </a:cubicBezTo>
                  <a:cubicBezTo>
                    <a:pt x="22790" y="1530"/>
                    <a:pt x="22810" y="1524"/>
                    <a:pt x="22829" y="1507"/>
                  </a:cubicBezTo>
                  <a:cubicBezTo>
                    <a:pt x="22831" y="1506"/>
                    <a:pt x="22837" y="1505"/>
                    <a:pt x="22845" y="1505"/>
                  </a:cubicBezTo>
                  <a:cubicBezTo>
                    <a:pt x="22866" y="1505"/>
                    <a:pt x="22901" y="1510"/>
                    <a:pt x="22910" y="1518"/>
                  </a:cubicBezTo>
                  <a:cubicBezTo>
                    <a:pt x="22938" y="1539"/>
                    <a:pt x="22970" y="1542"/>
                    <a:pt x="23003" y="1542"/>
                  </a:cubicBezTo>
                  <a:cubicBezTo>
                    <a:pt x="23021" y="1542"/>
                    <a:pt x="23040" y="1541"/>
                    <a:pt x="23057" y="1541"/>
                  </a:cubicBezTo>
                  <a:cubicBezTo>
                    <a:pt x="23071" y="1541"/>
                    <a:pt x="23085" y="1541"/>
                    <a:pt x="23099" y="1541"/>
                  </a:cubicBezTo>
                  <a:cubicBezTo>
                    <a:pt x="23187" y="1541"/>
                    <a:pt x="23276" y="1538"/>
                    <a:pt x="23378" y="1535"/>
                  </a:cubicBezTo>
                  <a:lnTo>
                    <a:pt x="23378" y="1535"/>
                  </a:lnTo>
                  <a:cubicBezTo>
                    <a:pt x="23377" y="1535"/>
                    <a:pt x="23393" y="1546"/>
                    <a:pt x="23416" y="1560"/>
                  </a:cubicBezTo>
                  <a:cubicBezTo>
                    <a:pt x="23444" y="1551"/>
                    <a:pt x="23475" y="1543"/>
                    <a:pt x="23503" y="1534"/>
                  </a:cubicBezTo>
                  <a:cubicBezTo>
                    <a:pt x="23518" y="1541"/>
                    <a:pt x="23533" y="1550"/>
                    <a:pt x="23577" y="1574"/>
                  </a:cubicBezTo>
                  <a:cubicBezTo>
                    <a:pt x="23600" y="1551"/>
                    <a:pt x="23624" y="1529"/>
                    <a:pt x="23649" y="1506"/>
                  </a:cubicBezTo>
                  <a:cubicBezTo>
                    <a:pt x="23661" y="1531"/>
                    <a:pt x="23668" y="1549"/>
                    <a:pt x="23675" y="1565"/>
                  </a:cubicBezTo>
                  <a:cubicBezTo>
                    <a:pt x="23781" y="1544"/>
                    <a:pt x="23883" y="1524"/>
                    <a:pt x="23977" y="1503"/>
                  </a:cubicBezTo>
                  <a:cubicBezTo>
                    <a:pt x="23987" y="1488"/>
                    <a:pt x="23997" y="1475"/>
                    <a:pt x="24021" y="1441"/>
                  </a:cubicBezTo>
                  <a:cubicBezTo>
                    <a:pt x="24028" y="1493"/>
                    <a:pt x="24033" y="1518"/>
                    <a:pt x="24039" y="1556"/>
                  </a:cubicBezTo>
                  <a:cubicBezTo>
                    <a:pt x="24094" y="1541"/>
                    <a:pt x="24147" y="1525"/>
                    <a:pt x="24199" y="1525"/>
                  </a:cubicBezTo>
                  <a:cubicBezTo>
                    <a:pt x="24235" y="1525"/>
                    <a:pt x="24271" y="1533"/>
                    <a:pt x="24306" y="1554"/>
                  </a:cubicBezTo>
                  <a:cubicBezTo>
                    <a:pt x="24318" y="1561"/>
                    <a:pt x="24347" y="1565"/>
                    <a:pt x="24372" y="1565"/>
                  </a:cubicBezTo>
                  <a:cubicBezTo>
                    <a:pt x="24391" y="1565"/>
                    <a:pt x="24409" y="1562"/>
                    <a:pt x="24414" y="1557"/>
                  </a:cubicBezTo>
                  <a:cubicBezTo>
                    <a:pt x="24429" y="1544"/>
                    <a:pt x="24445" y="1541"/>
                    <a:pt x="24462" y="1541"/>
                  </a:cubicBezTo>
                  <a:cubicBezTo>
                    <a:pt x="24485" y="1541"/>
                    <a:pt x="24510" y="1547"/>
                    <a:pt x="24535" y="1547"/>
                  </a:cubicBezTo>
                  <a:cubicBezTo>
                    <a:pt x="24548" y="1547"/>
                    <a:pt x="24561" y="1546"/>
                    <a:pt x="24574" y="1540"/>
                  </a:cubicBezTo>
                  <a:cubicBezTo>
                    <a:pt x="24617" y="1522"/>
                    <a:pt x="24696" y="1529"/>
                    <a:pt x="24761" y="1521"/>
                  </a:cubicBezTo>
                  <a:cubicBezTo>
                    <a:pt x="24802" y="1514"/>
                    <a:pt x="24851" y="1505"/>
                    <a:pt x="24901" y="1505"/>
                  </a:cubicBezTo>
                  <a:cubicBezTo>
                    <a:pt x="24933" y="1505"/>
                    <a:pt x="24966" y="1509"/>
                    <a:pt x="24999" y="1519"/>
                  </a:cubicBezTo>
                  <a:cubicBezTo>
                    <a:pt x="25019" y="1525"/>
                    <a:pt x="25045" y="1528"/>
                    <a:pt x="25072" y="1528"/>
                  </a:cubicBezTo>
                  <a:cubicBezTo>
                    <a:pt x="25107" y="1528"/>
                    <a:pt x="25144" y="1524"/>
                    <a:pt x="25173" y="1516"/>
                  </a:cubicBezTo>
                  <a:cubicBezTo>
                    <a:pt x="25210" y="1507"/>
                    <a:pt x="25243" y="1501"/>
                    <a:pt x="25275" y="1501"/>
                  </a:cubicBezTo>
                  <a:cubicBezTo>
                    <a:pt x="25310" y="1501"/>
                    <a:pt x="25343" y="1508"/>
                    <a:pt x="25377" y="1526"/>
                  </a:cubicBezTo>
                  <a:cubicBezTo>
                    <a:pt x="25393" y="1534"/>
                    <a:pt x="25418" y="1538"/>
                    <a:pt x="25440" y="1538"/>
                  </a:cubicBezTo>
                  <a:cubicBezTo>
                    <a:pt x="25448" y="1538"/>
                    <a:pt x="25456" y="1538"/>
                    <a:pt x="25463" y="1537"/>
                  </a:cubicBezTo>
                  <a:cubicBezTo>
                    <a:pt x="25525" y="1528"/>
                    <a:pt x="25597" y="1524"/>
                    <a:pt x="25641" y="1498"/>
                  </a:cubicBezTo>
                  <a:cubicBezTo>
                    <a:pt x="25660" y="1488"/>
                    <a:pt x="25677" y="1485"/>
                    <a:pt x="25693" y="1485"/>
                  </a:cubicBezTo>
                  <a:cubicBezTo>
                    <a:pt x="25735" y="1485"/>
                    <a:pt x="25770" y="1509"/>
                    <a:pt x="25811" y="1509"/>
                  </a:cubicBezTo>
                  <a:cubicBezTo>
                    <a:pt x="25819" y="1509"/>
                    <a:pt x="25827" y="1508"/>
                    <a:pt x="25835" y="1506"/>
                  </a:cubicBezTo>
                  <a:cubicBezTo>
                    <a:pt x="25901" y="1491"/>
                    <a:pt x="25989" y="1507"/>
                    <a:pt x="26048" y="1488"/>
                  </a:cubicBezTo>
                  <a:cubicBezTo>
                    <a:pt x="26071" y="1481"/>
                    <a:pt x="26094" y="1479"/>
                    <a:pt x="26118" y="1479"/>
                  </a:cubicBezTo>
                  <a:cubicBezTo>
                    <a:pt x="26152" y="1479"/>
                    <a:pt x="26185" y="1483"/>
                    <a:pt x="26215" y="1483"/>
                  </a:cubicBezTo>
                  <a:cubicBezTo>
                    <a:pt x="26234" y="1483"/>
                    <a:pt x="26251" y="1482"/>
                    <a:pt x="26266" y="1475"/>
                  </a:cubicBezTo>
                  <a:cubicBezTo>
                    <a:pt x="26301" y="1460"/>
                    <a:pt x="26334" y="1457"/>
                    <a:pt x="26367" y="1457"/>
                  </a:cubicBezTo>
                  <a:cubicBezTo>
                    <a:pt x="26395" y="1457"/>
                    <a:pt x="26421" y="1459"/>
                    <a:pt x="26448" y="1459"/>
                  </a:cubicBezTo>
                  <a:cubicBezTo>
                    <a:pt x="26459" y="1459"/>
                    <a:pt x="26471" y="1458"/>
                    <a:pt x="26482" y="1457"/>
                  </a:cubicBezTo>
                  <a:cubicBezTo>
                    <a:pt x="26531" y="1453"/>
                    <a:pt x="26578" y="1443"/>
                    <a:pt x="26627" y="1434"/>
                  </a:cubicBezTo>
                  <a:cubicBezTo>
                    <a:pt x="26656" y="1446"/>
                    <a:pt x="26685" y="1459"/>
                    <a:pt x="26706" y="1468"/>
                  </a:cubicBezTo>
                  <a:cubicBezTo>
                    <a:pt x="26719" y="1466"/>
                    <a:pt x="26916" y="1444"/>
                    <a:pt x="26916" y="1444"/>
                  </a:cubicBezTo>
                  <a:cubicBezTo>
                    <a:pt x="26933" y="1453"/>
                    <a:pt x="26947" y="1463"/>
                    <a:pt x="26962" y="1472"/>
                  </a:cubicBezTo>
                  <a:cubicBezTo>
                    <a:pt x="26991" y="1456"/>
                    <a:pt x="27021" y="1440"/>
                    <a:pt x="27049" y="1425"/>
                  </a:cubicBezTo>
                  <a:cubicBezTo>
                    <a:pt x="27092" y="1442"/>
                    <a:pt x="27133" y="1452"/>
                    <a:pt x="27177" y="1452"/>
                  </a:cubicBezTo>
                  <a:cubicBezTo>
                    <a:pt x="27211" y="1452"/>
                    <a:pt x="27247" y="1446"/>
                    <a:pt x="27287" y="1432"/>
                  </a:cubicBezTo>
                  <a:cubicBezTo>
                    <a:pt x="27328" y="1418"/>
                    <a:pt x="27383" y="1398"/>
                    <a:pt x="27437" y="1398"/>
                  </a:cubicBezTo>
                  <a:cubicBezTo>
                    <a:pt x="27456" y="1398"/>
                    <a:pt x="27476" y="1401"/>
                    <a:pt x="27495" y="1407"/>
                  </a:cubicBezTo>
                  <a:cubicBezTo>
                    <a:pt x="27649" y="1463"/>
                    <a:pt x="27818" y="1432"/>
                    <a:pt x="27958" y="1450"/>
                  </a:cubicBezTo>
                  <a:cubicBezTo>
                    <a:pt x="28014" y="1434"/>
                    <a:pt x="28054" y="1423"/>
                    <a:pt x="28085" y="1415"/>
                  </a:cubicBezTo>
                  <a:cubicBezTo>
                    <a:pt x="28074" y="1393"/>
                    <a:pt x="28062" y="1369"/>
                    <a:pt x="28051" y="1347"/>
                  </a:cubicBezTo>
                  <a:cubicBezTo>
                    <a:pt x="28061" y="1345"/>
                    <a:pt x="28070" y="1343"/>
                    <a:pt x="28080" y="1340"/>
                  </a:cubicBezTo>
                  <a:cubicBezTo>
                    <a:pt x="28110" y="1368"/>
                    <a:pt x="28140" y="1397"/>
                    <a:pt x="28170" y="1423"/>
                  </a:cubicBezTo>
                  <a:cubicBezTo>
                    <a:pt x="28183" y="1417"/>
                    <a:pt x="28192" y="1412"/>
                    <a:pt x="28195" y="1410"/>
                  </a:cubicBezTo>
                  <a:lnTo>
                    <a:pt x="28195" y="1410"/>
                  </a:lnTo>
                  <a:cubicBezTo>
                    <a:pt x="28250" y="1426"/>
                    <a:pt x="28303" y="1432"/>
                    <a:pt x="28355" y="1432"/>
                  </a:cubicBezTo>
                  <a:cubicBezTo>
                    <a:pt x="28483" y="1432"/>
                    <a:pt x="28605" y="1397"/>
                    <a:pt x="28727" y="1396"/>
                  </a:cubicBezTo>
                  <a:cubicBezTo>
                    <a:pt x="28736" y="1413"/>
                    <a:pt x="28744" y="1429"/>
                    <a:pt x="28754" y="1448"/>
                  </a:cubicBezTo>
                  <a:cubicBezTo>
                    <a:pt x="28775" y="1438"/>
                    <a:pt x="28791" y="1431"/>
                    <a:pt x="28807" y="1423"/>
                  </a:cubicBezTo>
                  <a:cubicBezTo>
                    <a:pt x="28827" y="1434"/>
                    <a:pt x="28850" y="1446"/>
                    <a:pt x="28867" y="1456"/>
                  </a:cubicBezTo>
                  <a:cubicBezTo>
                    <a:pt x="28922" y="1441"/>
                    <a:pt x="28967" y="1428"/>
                    <a:pt x="29003" y="1419"/>
                  </a:cubicBezTo>
                  <a:cubicBezTo>
                    <a:pt x="29028" y="1390"/>
                    <a:pt x="29048" y="1368"/>
                    <a:pt x="29066" y="1345"/>
                  </a:cubicBezTo>
                  <a:cubicBezTo>
                    <a:pt x="29051" y="1340"/>
                    <a:pt x="29039" y="1334"/>
                    <a:pt x="29028" y="1326"/>
                  </a:cubicBezTo>
                  <a:cubicBezTo>
                    <a:pt x="29032" y="1323"/>
                    <a:pt x="29038" y="1320"/>
                    <a:pt x="29042" y="1318"/>
                  </a:cubicBezTo>
                  <a:cubicBezTo>
                    <a:pt x="29053" y="1326"/>
                    <a:pt x="29063" y="1334"/>
                    <a:pt x="29073" y="1343"/>
                  </a:cubicBezTo>
                  <a:cubicBezTo>
                    <a:pt x="29072" y="1343"/>
                    <a:pt x="29071" y="1344"/>
                    <a:pt x="29070" y="1344"/>
                  </a:cubicBezTo>
                  <a:lnTo>
                    <a:pt x="29070" y="1344"/>
                  </a:lnTo>
                  <a:cubicBezTo>
                    <a:pt x="29095" y="1336"/>
                    <a:pt x="29119" y="1329"/>
                    <a:pt x="29144" y="1320"/>
                  </a:cubicBezTo>
                  <a:cubicBezTo>
                    <a:pt x="29156" y="1340"/>
                    <a:pt x="29169" y="1359"/>
                    <a:pt x="29179" y="1373"/>
                  </a:cubicBezTo>
                  <a:cubicBezTo>
                    <a:pt x="29297" y="1362"/>
                    <a:pt x="29407" y="1351"/>
                    <a:pt x="29522" y="1341"/>
                  </a:cubicBezTo>
                  <a:cubicBezTo>
                    <a:pt x="29541" y="1354"/>
                    <a:pt x="29566" y="1372"/>
                    <a:pt x="29593" y="1390"/>
                  </a:cubicBezTo>
                  <a:cubicBezTo>
                    <a:pt x="29616" y="1392"/>
                    <a:pt x="29639" y="1393"/>
                    <a:pt x="29662" y="1393"/>
                  </a:cubicBezTo>
                  <a:cubicBezTo>
                    <a:pt x="29777" y="1393"/>
                    <a:pt x="29881" y="1368"/>
                    <a:pt x="29978" y="1318"/>
                  </a:cubicBezTo>
                  <a:cubicBezTo>
                    <a:pt x="29991" y="1343"/>
                    <a:pt x="30007" y="1351"/>
                    <a:pt x="30028" y="1351"/>
                  </a:cubicBezTo>
                  <a:cubicBezTo>
                    <a:pt x="30061" y="1351"/>
                    <a:pt x="30104" y="1330"/>
                    <a:pt x="30163" y="1323"/>
                  </a:cubicBezTo>
                  <a:cubicBezTo>
                    <a:pt x="30169" y="1335"/>
                    <a:pt x="30181" y="1365"/>
                    <a:pt x="30196" y="1403"/>
                  </a:cubicBezTo>
                  <a:cubicBezTo>
                    <a:pt x="30260" y="1370"/>
                    <a:pt x="30300" y="1351"/>
                    <a:pt x="30334" y="1335"/>
                  </a:cubicBezTo>
                  <a:cubicBezTo>
                    <a:pt x="30383" y="1353"/>
                    <a:pt x="30430" y="1370"/>
                    <a:pt x="30484" y="1390"/>
                  </a:cubicBezTo>
                  <a:cubicBezTo>
                    <a:pt x="30491" y="1362"/>
                    <a:pt x="30500" y="1337"/>
                    <a:pt x="30511" y="1306"/>
                  </a:cubicBezTo>
                  <a:cubicBezTo>
                    <a:pt x="30559" y="1310"/>
                    <a:pt x="30599" y="1315"/>
                    <a:pt x="30628" y="1318"/>
                  </a:cubicBezTo>
                  <a:cubicBezTo>
                    <a:pt x="30637" y="1341"/>
                    <a:pt x="30642" y="1354"/>
                    <a:pt x="30646" y="1366"/>
                  </a:cubicBezTo>
                  <a:cubicBezTo>
                    <a:pt x="30703" y="1368"/>
                    <a:pt x="30753" y="1369"/>
                    <a:pt x="30786" y="1370"/>
                  </a:cubicBezTo>
                  <a:cubicBezTo>
                    <a:pt x="30834" y="1352"/>
                    <a:pt x="30869" y="1338"/>
                    <a:pt x="30925" y="1301"/>
                  </a:cubicBezTo>
                  <a:lnTo>
                    <a:pt x="30925" y="1301"/>
                  </a:lnTo>
                  <a:cubicBezTo>
                    <a:pt x="30928" y="1308"/>
                    <a:pt x="30931" y="1315"/>
                    <a:pt x="30934" y="1322"/>
                  </a:cubicBezTo>
                  <a:cubicBezTo>
                    <a:pt x="30938" y="1316"/>
                    <a:pt x="30941" y="1309"/>
                    <a:pt x="30944" y="1304"/>
                  </a:cubicBezTo>
                  <a:lnTo>
                    <a:pt x="30944" y="1304"/>
                  </a:lnTo>
                  <a:cubicBezTo>
                    <a:pt x="30953" y="1369"/>
                    <a:pt x="31025" y="1364"/>
                    <a:pt x="31078" y="1391"/>
                  </a:cubicBezTo>
                  <a:cubicBezTo>
                    <a:pt x="31092" y="1353"/>
                    <a:pt x="31101" y="1328"/>
                    <a:pt x="31109" y="1295"/>
                  </a:cubicBezTo>
                  <a:cubicBezTo>
                    <a:pt x="31143" y="1301"/>
                    <a:pt x="31168" y="1307"/>
                    <a:pt x="31208" y="1315"/>
                  </a:cubicBezTo>
                  <a:cubicBezTo>
                    <a:pt x="31180" y="1340"/>
                    <a:pt x="31162" y="1357"/>
                    <a:pt x="31137" y="1379"/>
                  </a:cubicBezTo>
                  <a:cubicBezTo>
                    <a:pt x="31183" y="1381"/>
                    <a:pt x="31224" y="1382"/>
                    <a:pt x="31270" y="1384"/>
                  </a:cubicBezTo>
                  <a:cubicBezTo>
                    <a:pt x="31298" y="1360"/>
                    <a:pt x="31326" y="1335"/>
                    <a:pt x="31358" y="1309"/>
                  </a:cubicBezTo>
                  <a:lnTo>
                    <a:pt x="31358" y="1309"/>
                  </a:lnTo>
                  <a:cubicBezTo>
                    <a:pt x="31395" y="1340"/>
                    <a:pt x="31327" y="1385"/>
                    <a:pt x="31411" y="1393"/>
                  </a:cubicBezTo>
                  <a:cubicBezTo>
                    <a:pt x="31421" y="1385"/>
                    <a:pt x="31432" y="1378"/>
                    <a:pt x="31443" y="1369"/>
                  </a:cubicBezTo>
                  <a:cubicBezTo>
                    <a:pt x="31448" y="1373"/>
                    <a:pt x="31452" y="1376"/>
                    <a:pt x="31457" y="1379"/>
                  </a:cubicBezTo>
                  <a:cubicBezTo>
                    <a:pt x="31443" y="1385"/>
                    <a:pt x="31430" y="1391"/>
                    <a:pt x="31417" y="1398"/>
                  </a:cubicBezTo>
                  <a:cubicBezTo>
                    <a:pt x="31414" y="1396"/>
                    <a:pt x="31412" y="1394"/>
                    <a:pt x="31411" y="1393"/>
                  </a:cubicBezTo>
                  <a:lnTo>
                    <a:pt x="31411" y="1393"/>
                  </a:lnTo>
                  <a:cubicBezTo>
                    <a:pt x="31432" y="1421"/>
                    <a:pt x="31454" y="1430"/>
                    <a:pt x="31478" y="1430"/>
                  </a:cubicBezTo>
                  <a:cubicBezTo>
                    <a:pt x="31519" y="1430"/>
                    <a:pt x="31563" y="1401"/>
                    <a:pt x="31604" y="1401"/>
                  </a:cubicBezTo>
                  <a:cubicBezTo>
                    <a:pt x="31607" y="1401"/>
                    <a:pt x="31611" y="1401"/>
                    <a:pt x="31614" y="1401"/>
                  </a:cubicBezTo>
                  <a:cubicBezTo>
                    <a:pt x="31659" y="1429"/>
                    <a:pt x="31706" y="1439"/>
                    <a:pt x="31753" y="1439"/>
                  </a:cubicBezTo>
                  <a:cubicBezTo>
                    <a:pt x="31816" y="1439"/>
                    <a:pt x="31879" y="1422"/>
                    <a:pt x="31942" y="1409"/>
                  </a:cubicBezTo>
                  <a:cubicBezTo>
                    <a:pt x="31957" y="1431"/>
                    <a:pt x="31970" y="1450"/>
                    <a:pt x="31979" y="1466"/>
                  </a:cubicBezTo>
                  <a:cubicBezTo>
                    <a:pt x="32033" y="1451"/>
                    <a:pt x="32083" y="1437"/>
                    <a:pt x="32130" y="1423"/>
                  </a:cubicBezTo>
                  <a:cubicBezTo>
                    <a:pt x="32150" y="1434"/>
                    <a:pt x="32166" y="1443"/>
                    <a:pt x="32183" y="1451"/>
                  </a:cubicBezTo>
                  <a:cubicBezTo>
                    <a:pt x="32219" y="1441"/>
                    <a:pt x="32250" y="1432"/>
                    <a:pt x="32278" y="1423"/>
                  </a:cubicBezTo>
                  <a:cubicBezTo>
                    <a:pt x="32329" y="1435"/>
                    <a:pt x="32375" y="1446"/>
                    <a:pt x="32422" y="1457"/>
                  </a:cubicBezTo>
                  <a:cubicBezTo>
                    <a:pt x="32433" y="1448"/>
                    <a:pt x="32444" y="1441"/>
                    <a:pt x="32456" y="1434"/>
                  </a:cubicBezTo>
                  <a:cubicBezTo>
                    <a:pt x="32460" y="1443"/>
                    <a:pt x="32463" y="1450"/>
                    <a:pt x="32467" y="1457"/>
                  </a:cubicBezTo>
                  <a:cubicBezTo>
                    <a:pt x="32502" y="1457"/>
                    <a:pt x="32545" y="1462"/>
                    <a:pt x="32580" y="1462"/>
                  </a:cubicBezTo>
                  <a:cubicBezTo>
                    <a:pt x="32606" y="1462"/>
                    <a:pt x="32628" y="1459"/>
                    <a:pt x="32641" y="1451"/>
                  </a:cubicBezTo>
                  <a:cubicBezTo>
                    <a:pt x="32660" y="1440"/>
                    <a:pt x="32676" y="1436"/>
                    <a:pt x="32690" y="1436"/>
                  </a:cubicBezTo>
                  <a:cubicBezTo>
                    <a:pt x="32724" y="1436"/>
                    <a:pt x="32751" y="1458"/>
                    <a:pt x="32783" y="1458"/>
                  </a:cubicBezTo>
                  <a:cubicBezTo>
                    <a:pt x="32785" y="1458"/>
                    <a:pt x="32787" y="1457"/>
                    <a:pt x="32790" y="1457"/>
                  </a:cubicBezTo>
                  <a:cubicBezTo>
                    <a:pt x="32907" y="1448"/>
                    <a:pt x="32991" y="1391"/>
                    <a:pt x="33110" y="1382"/>
                  </a:cubicBezTo>
                  <a:cubicBezTo>
                    <a:pt x="33149" y="1379"/>
                    <a:pt x="33179" y="1334"/>
                    <a:pt x="33234" y="1293"/>
                  </a:cubicBezTo>
                  <a:cubicBezTo>
                    <a:pt x="33254" y="1375"/>
                    <a:pt x="33331" y="1407"/>
                    <a:pt x="33430" y="1426"/>
                  </a:cubicBezTo>
                  <a:cubicBezTo>
                    <a:pt x="33438" y="1400"/>
                    <a:pt x="33449" y="1375"/>
                    <a:pt x="33462" y="1335"/>
                  </a:cubicBezTo>
                  <a:cubicBezTo>
                    <a:pt x="33502" y="1376"/>
                    <a:pt x="33530" y="1406"/>
                    <a:pt x="33556" y="1434"/>
                  </a:cubicBezTo>
                  <a:cubicBezTo>
                    <a:pt x="33572" y="1426"/>
                    <a:pt x="33588" y="1419"/>
                    <a:pt x="33605" y="1413"/>
                  </a:cubicBezTo>
                  <a:cubicBezTo>
                    <a:pt x="33618" y="1422"/>
                    <a:pt x="33628" y="1429"/>
                    <a:pt x="33643" y="1438"/>
                  </a:cubicBezTo>
                  <a:cubicBezTo>
                    <a:pt x="33691" y="1413"/>
                    <a:pt x="33741" y="1387"/>
                    <a:pt x="33796" y="1359"/>
                  </a:cubicBezTo>
                  <a:cubicBezTo>
                    <a:pt x="33803" y="1376"/>
                    <a:pt x="33812" y="1393"/>
                    <a:pt x="33819" y="1410"/>
                  </a:cubicBezTo>
                  <a:cubicBezTo>
                    <a:pt x="33883" y="1398"/>
                    <a:pt x="33947" y="1392"/>
                    <a:pt x="34009" y="1392"/>
                  </a:cubicBezTo>
                  <a:cubicBezTo>
                    <a:pt x="34102" y="1392"/>
                    <a:pt x="34194" y="1406"/>
                    <a:pt x="34284" y="1434"/>
                  </a:cubicBezTo>
                  <a:cubicBezTo>
                    <a:pt x="34318" y="1412"/>
                    <a:pt x="34351" y="1405"/>
                    <a:pt x="34383" y="1405"/>
                  </a:cubicBezTo>
                  <a:cubicBezTo>
                    <a:pt x="34446" y="1405"/>
                    <a:pt x="34508" y="1433"/>
                    <a:pt x="34579" y="1450"/>
                  </a:cubicBezTo>
                  <a:cubicBezTo>
                    <a:pt x="34606" y="1429"/>
                    <a:pt x="34634" y="1406"/>
                    <a:pt x="34662" y="1384"/>
                  </a:cubicBezTo>
                  <a:cubicBezTo>
                    <a:pt x="34737" y="1393"/>
                    <a:pt x="34802" y="1406"/>
                    <a:pt x="34870" y="1409"/>
                  </a:cubicBezTo>
                  <a:cubicBezTo>
                    <a:pt x="34874" y="1409"/>
                    <a:pt x="34878" y="1409"/>
                    <a:pt x="34882" y="1409"/>
                  </a:cubicBezTo>
                  <a:cubicBezTo>
                    <a:pt x="34933" y="1409"/>
                    <a:pt x="34985" y="1403"/>
                    <a:pt x="35036" y="1403"/>
                  </a:cubicBezTo>
                  <a:cubicBezTo>
                    <a:pt x="35054" y="1403"/>
                    <a:pt x="35073" y="1404"/>
                    <a:pt x="35091" y="1406"/>
                  </a:cubicBezTo>
                  <a:cubicBezTo>
                    <a:pt x="35142" y="1412"/>
                    <a:pt x="35186" y="1413"/>
                    <a:pt x="35236" y="1413"/>
                  </a:cubicBezTo>
                  <a:cubicBezTo>
                    <a:pt x="35283" y="1415"/>
                    <a:pt x="35333" y="1415"/>
                    <a:pt x="35382" y="1416"/>
                  </a:cubicBezTo>
                  <a:cubicBezTo>
                    <a:pt x="35389" y="1416"/>
                    <a:pt x="35395" y="1416"/>
                    <a:pt x="35402" y="1416"/>
                  </a:cubicBezTo>
                  <a:cubicBezTo>
                    <a:pt x="35461" y="1416"/>
                    <a:pt x="35519" y="1410"/>
                    <a:pt x="35579" y="1410"/>
                  </a:cubicBezTo>
                  <a:cubicBezTo>
                    <a:pt x="35615" y="1410"/>
                    <a:pt x="35653" y="1412"/>
                    <a:pt x="35691" y="1421"/>
                  </a:cubicBezTo>
                  <a:cubicBezTo>
                    <a:pt x="35728" y="1429"/>
                    <a:pt x="35765" y="1432"/>
                    <a:pt x="35803" y="1432"/>
                  </a:cubicBezTo>
                  <a:cubicBezTo>
                    <a:pt x="35908" y="1432"/>
                    <a:pt x="36015" y="1408"/>
                    <a:pt x="36122" y="1408"/>
                  </a:cubicBezTo>
                  <a:cubicBezTo>
                    <a:pt x="36141" y="1408"/>
                    <a:pt x="36159" y="1409"/>
                    <a:pt x="36178" y="1410"/>
                  </a:cubicBezTo>
                  <a:cubicBezTo>
                    <a:pt x="36184" y="1410"/>
                    <a:pt x="36190" y="1406"/>
                    <a:pt x="36220" y="1393"/>
                  </a:cubicBezTo>
                  <a:cubicBezTo>
                    <a:pt x="36226" y="1388"/>
                    <a:pt x="36253" y="1372"/>
                    <a:pt x="36285" y="1350"/>
                  </a:cubicBezTo>
                  <a:cubicBezTo>
                    <a:pt x="36368" y="1368"/>
                    <a:pt x="36450" y="1379"/>
                    <a:pt x="36531" y="1379"/>
                  </a:cubicBezTo>
                  <a:cubicBezTo>
                    <a:pt x="36635" y="1379"/>
                    <a:pt x="36736" y="1360"/>
                    <a:pt x="36831" y="1310"/>
                  </a:cubicBezTo>
                  <a:cubicBezTo>
                    <a:pt x="36852" y="1340"/>
                    <a:pt x="36865" y="1359"/>
                    <a:pt x="36880" y="1379"/>
                  </a:cubicBezTo>
                  <a:cubicBezTo>
                    <a:pt x="36992" y="1354"/>
                    <a:pt x="37103" y="1331"/>
                    <a:pt x="37225" y="1331"/>
                  </a:cubicBezTo>
                  <a:cubicBezTo>
                    <a:pt x="37266" y="1331"/>
                    <a:pt x="37308" y="1334"/>
                    <a:pt x="37352" y="1340"/>
                  </a:cubicBezTo>
                  <a:cubicBezTo>
                    <a:pt x="37390" y="1312"/>
                    <a:pt x="37434" y="1281"/>
                    <a:pt x="37486" y="1242"/>
                  </a:cubicBezTo>
                  <a:cubicBezTo>
                    <a:pt x="37502" y="1273"/>
                    <a:pt x="37509" y="1290"/>
                    <a:pt x="37522" y="1318"/>
                  </a:cubicBezTo>
                  <a:cubicBezTo>
                    <a:pt x="37596" y="1312"/>
                    <a:pt x="37674" y="1306"/>
                    <a:pt x="37761" y="1298"/>
                  </a:cubicBezTo>
                  <a:cubicBezTo>
                    <a:pt x="37773" y="1303"/>
                    <a:pt x="37795" y="1315"/>
                    <a:pt x="37817" y="1325"/>
                  </a:cubicBezTo>
                  <a:cubicBezTo>
                    <a:pt x="37863" y="1309"/>
                    <a:pt x="37909" y="1299"/>
                    <a:pt x="37955" y="1299"/>
                  </a:cubicBezTo>
                  <a:cubicBezTo>
                    <a:pt x="38008" y="1299"/>
                    <a:pt x="38061" y="1312"/>
                    <a:pt x="38117" y="1343"/>
                  </a:cubicBezTo>
                  <a:cubicBezTo>
                    <a:pt x="38136" y="1311"/>
                    <a:pt x="38159" y="1301"/>
                    <a:pt x="38184" y="1301"/>
                  </a:cubicBezTo>
                  <a:cubicBezTo>
                    <a:pt x="38224" y="1301"/>
                    <a:pt x="38269" y="1327"/>
                    <a:pt x="38311" y="1327"/>
                  </a:cubicBezTo>
                  <a:cubicBezTo>
                    <a:pt x="38318" y="1327"/>
                    <a:pt x="38325" y="1327"/>
                    <a:pt x="38332" y="1325"/>
                  </a:cubicBezTo>
                  <a:cubicBezTo>
                    <a:pt x="38364" y="1317"/>
                    <a:pt x="38395" y="1314"/>
                    <a:pt x="38425" y="1314"/>
                  </a:cubicBezTo>
                  <a:cubicBezTo>
                    <a:pt x="38484" y="1314"/>
                    <a:pt x="38540" y="1326"/>
                    <a:pt x="38596" y="1341"/>
                  </a:cubicBezTo>
                  <a:cubicBezTo>
                    <a:pt x="38607" y="1325"/>
                    <a:pt x="38619" y="1309"/>
                    <a:pt x="38627" y="1294"/>
                  </a:cubicBezTo>
                  <a:cubicBezTo>
                    <a:pt x="38637" y="1294"/>
                    <a:pt x="38646" y="1293"/>
                    <a:pt x="38656" y="1293"/>
                  </a:cubicBezTo>
                  <a:cubicBezTo>
                    <a:pt x="38794" y="1293"/>
                    <a:pt x="38925" y="1342"/>
                    <a:pt x="39052" y="1342"/>
                  </a:cubicBezTo>
                  <a:cubicBezTo>
                    <a:pt x="39100" y="1342"/>
                    <a:pt x="39148" y="1335"/>
                    <a:pt x="39195" y="1316"/>
                  </a:cubicBezTo>
                  <a:cubicBezTo>
                    <a:pt x="39261" y="1328"/>
                    <a:pt x="39307" y="1343"/>
                    <a:pt x="39356" y="1344"/>
                  </a:cubicBezTo>
                  <a:cubicBezTo>
                    <a:pt x="39363" y="1344"/>
                    <a:pt x="39370" y="1345"/>
                    <a:pt x="39377" y="1345"/>
                  </a:cubicBezTo>
                  <a:cubicBezTo>
                    <a:pt x="39424" y="1345"/>
                    <a:pt x="39471" y="1338"/>
                    <a:pt x="39519" y="1338"/>
                  </a:cubicBezTo>
                  <a:cubicBezTo>
                    <a:pt x="39523" y="1338"/>
                    <a:pt x="39527" y="1338"/>
                    <a:pt x="39531" y="1338"/>
                  </a:cubicBezTo>
                  <a:cubicBezTo>
                    <a:pt x="39582" y="1340"/>
                    <a:pt x="39632" y="1353"/>
                    <a:pt x="39685" y="1356"/>
                  </a:cubicBezTo>
                  <a:cubicBezTo>
                    <a:pt x="39723" y="1359"/>
                    <a:pt x="39760" y="1361"/>
                    <a:pt x="39797" y="1361"/>
                  </a:cubicBezTo>
                  <a:cubicBezTo>
                    <a:pt x="39882" y="1361"/>
                    <a:pt x="39962" y="1349"/>
                    <a:pt x="40024" y="1310"/>
                  </a:cubicBezTo>
                  <a:cubicBezTo>
                    <a:pt x="40110" y="1332"/>
                    <a:pt x="40180" y="1351"/>
                    <a:pt x="40249" y="1370"/>
                  </a:cubicBezTo>
                  <a:cubicBezTo>
                    <a:pt x="40260" y="1354"/>
                    <a:pt x="40271" y="1338"/>
                    <a:pt x="40288" y="1316"/>
                  </a:cubicBezTo>
                  <a:cubicBezTo>
                    <a:pt x="40334" y="1329"/>
                    <a:pt x="40377" y="1344"/>
                    <a:pt x="40418" y="1356"/>
                  </a:cubicBezTo>
                  <a:cubicBezTo>
                    <a:pt x="40441" y="1344"/>
                    <a:pt x="40458" y="1335"/>
                    <a:pt x="40474" y="1328"/>
                  </a:cubicBezTo>
                  <a:cubicBezTo>
                    <a:pt x="40494" y="1340"/>
                    <a:pt x="40516" y="1350"/>
                    <a:pt x="40549" y="1366"/>
                  </a:cubicBezTo>
                  <a:cubicBezTo>
                    <a:pt x="40609" y="1332"/>
                    <a:pt x="40664" y="1303"/>
                    <a:pt x="40686" y="1291"/>
                  </a:cubicBezTo>
                  <a:cubicBezTo>
                    <a:pt x="40814" y="1278"/>
                    <a:pt x="40900" y="1269"/>
                    <a:pt x="40984" y="1262"/>
                  </a:cubicBezTo>
                  <a:cubicBezTo>
                    <a:pt x="41025" y="1282"/>
                    <a:pt x="41070" y="1304"/>
                    <a:pt x="41121" y="1329"/>
                  </a:cubicBezTo>
                  <a:cubicBezTo>
                    <a:pt x="41139" y="1303"/>
                    <a:pt x="41151" y="1287"/>
                    <a:pt x="41162" y="1268"/>
                  </a:cubicBezTo>
                  <a:cubicBezTo>
                    <a:pt x="41190" y="1278"/>
                    <a:pt x="41220" y="1288"/>
                    <a:pt x="41246" y="1297"/>
                  </a:cubicBezTo>
                  <a:cubicBezTo>
                    <a:pt x="41273" y="1287"/>
                    <a:pt x="41295" y="1279"/>
                    <a:pt x="41318" y="1272"/>
                  </a:cubicBezTo>
                  <a:cubicBezTo>
                    <a:pt x="41348" y="1293"/>
                    <a:pt x="41371" y="1312"/>
                    <a:pt x="41396" y="1329"/>
                  </a:cubicBezTo>
                  <a:cubicBezTo>
                    <a:pt x="41426" y="1308"/>
                    <a:pt x="41454" y="1300"/>
                    <a:pt x="41482" y="1300"/>
                  </a:cubicBezTo>
                  <a:cubicBezTo>
                    <a:pt x="41515" y="1300"/>
                    <a:pt x="41547" y="1312"/>
                    <a:pt x="41574" y="1325"/>
                  </a:cubicBezTo>
                  <a:cubicBezTo>
                    <a:pt x="41643" y="1318"/>
                    <a:pt x="41701" y="1282"/>
                    <a:pt x="41763" y="1282"/>
                  </a:cubicBezTo>
                  <a:cubicBezTo>
                    <a:pt x="41794" y="1282"/>
                    <a:pt x="41825" y="1291"/>
                    <a:pt x="41858" y="1315"/>
                  </a:cubicBezTo>
                  <a:cubicBezTo>
                    <a:pt x="41891" y="1297"/>
                    <a:pt x="41924" y="1281"/>
                    <a:pt x="41957" y="1263"/>
                  </a:cubicBezTo>
                  <a:cubicBezTo>
                    <a:pt x="41985" y="1282"/>
                    <a:pt x="42011" y="1300"/>
                    <a:pt x="42038" y="1318"/>
                  </a:cubicBezTo>
                  <a:cubicBezTo>
                    <a:pt x="42076" y="1300"/>
                    <a:pt x="42118" y="1295"/>
                    <a:pt x="42160" y="1295"/>
                  </a:cubicBezTo>
                  <a:cubicBezTo>
                    <a:pt x="42218" y="1295"/>
                    <a:pt x="42278" y="1304"/>
                    <a:pt x="42336" y="1304"/>
                  </a:cubicBezTo>
                  <a:cubicBezTo>
                    <a:pt x="42380" y="1304"/>
                    <a:pt x="42423" y="1299"/>
                    <a:pt x="42463" y="1281"/>
                  </a:cubicBezTo>
                  <a:cubicBezTo>
                    <a:pt x="42476" y="1290"/>
                    <a:pt x="42491" y="1298"/>
                    <a:pt x="42508" y="1309"/>
                  </a:cubicBezTo>
                  <a:cubicBezTo>
                    <a:pt x="42597" y="1295"/>
                    <a:pt x="42686" y="1269"/>
                    <a:pt x="42775" y="1269"/>
                  </a:cubicBezTo>
                  <a:cubicBezTo>
                    <a:pt x="42859" y="1270"/>
                    <a:pt x="42941" y="1301"/>
                    <a:pt x="43012" y="1316"/>
                  </a:cubicBezTo>
                  <a:cubicBezTo>
                    <a:pt x="43102" y="1291"/>
                    <a:pt x="43188" y="1274"/>
                    <a:pt x="43275" y="1274"/>
                  </a:cubicBezTo>
                  <a:cubicBezTo>
                    <a:pt x="43337" y="1274"/>
                    <a:pt x="43399" y="1283"/>
                    <a:pt x="43462" y="1304"/>
                  </a:cubicBezTo>
                  <a:cubicBezTo>
                    <a:pt x="43486" y="1312"/>
                    <a:pt x="43518" y="1315"/>
                    <a:pt x="43548" y="1315"/>
                  </a:cubicBezTo>
                  <a:cubicBezTo>
                    <a:pt x="43556" y="1315"/>
                    <a:pt x="43563" y="1315"/>
                    <a:pt x="43571" y="1315"/>
                  </a:cubicBezTo>
                  <a:cubicBezTo>
                    <a:pt x="43635" y="1309"/>
                    <a:pt x="43692" y="1290"/>
                    <a:pt x="43760" y="1290"/>
                  </a:cubicBezTo>
                  <a:cubicBezTo>
                    <a:pt x="43768" y="1290"/>
                    <a:pt x="43777" y="1290"/>
                    <a:pt x="43786" y="1291"/>
                  </a:cubicBezTo>
                  <a:cubicBezTo>
                    <a:pt x="43796" y="1292"/>
                    <a:pt x="43807" y="1292"/>
                    <a:pt x="43818" y="1292"/>
                  </a:cubicBezTo>
                  <a:cubicBezTo>
                    <a:pt x="43875" y="1292"/>
                    <a:pt x="43933" y="1282"/>
                    <a:pt x="43987" y="1278"/>
                  </a:cubicBezTo>
                  <a:cubicBezTo>
                    <a:pt x="44006" y="1287"/>
                    <a:pt x="44019" y="1294"/>
                    <a:pt x="44036" y="1301"/>
                  </a:cubicBezTo>
                  <a:cubicBezTo>
                    <a:pt x="44050" y="1278"/>
                    <a:pt x="44062" y="1262"/>
                    <a:pt x="44077" y="1238"/>
                  </a:cubicBezTo>
                  <a:cubicBezTo>
                    <a:pt x="44112" y="1253"/>
                    <a:pt x="44142" y="1263"/>
                    <a:pt x="44170" y="1275"/>
                  </a:cubicBezTo>
                  <a:cubicBezTo>
                    <a:pt x="44186" y="1268"/>
                    <a:pt x="44203" y="1259"/>
                    <a:pt x="44218" y="1251"/>
                  </a:cubicBezTo>
                  <a:cubicBezTo>
                    <a:pt x="44281" y="1266"/>
                    <a:pt x="44340" y="1278"/>
                    <a:pt x="44398" y="1291"/>
                  </a:cubicBezTo>
                  <a:cubicBezTo>
                    <a:pt x="44418" y="1263"/>
                    <a:pt x="44433" y="1244"/>
                    <a:pt x="44446" y="1226"/>
                  </a:cubicBezTo>
                  <a:cubicBezTo>
                    <a:pt x="44637" y="1280"/>
                    <a:pt x="44814" y="1353"/>
                    <a:pt x="45006" y="1353"/>
                  </a:cubicBezTo>
                  <a:cubicBezTo>
                    <a:pt x="45086" y="1353"/>
                    <a:pt x="45168" y="1341"/>
                    <a:pt x="45255" y="1309"/>
                  </a:cubicBezTo>
                  <a:cubicBezTo>
                    <a:pt x="45302" y="1343"/>
                    <a:pt x="45361" y="1348"/>
                    <a:pt x="45420" y="1348"/>
                  </a:cubicBezTo>
                  <a:cubicBezTo>
                    <a:pt x="45442" y="1348"/>
                    <a:pt x="45464" y="1347"/>
                    <a:pt x="45485" y="1347"/>
                  </a:cubicBezTo>
                  <a:cubicBezTo>
                    <a:pt x="45539" y="1347"/>
                    <a:pt x="45590" y="1351"/>
                    <a:pt x="45629" y="1379"/>
                  </a:cubicBezTo>
                  <a:cubicBezTo>
                    <a:pt x="45688" y="1363"/>
                    <a:pt x="45747" y="1347"/>
                    <a:pt x="45801" y="1331"/>
                  </a:cubicBezTo>
                  <a:cubicBezTo>
                    <a:pt x="45873" y="1354"/>
                    <a:pt x="45981" y="1369"/>
                    <a:pt x="46051" y="1369"/>
                  </a:cubicBezTo>
                  <a:cubicBezTo>
                    <a:pt x="46073" y="1369"/>
                    <a:pt x="46092" y="1368"/>
                    <a:pt x="46104" y="1365"/>
                  </a:cubicBezTo>
                  <a:cubicBezTo>
                    <a:pt x="46132" y="1350"/>
                    <a:pt x="46160" y="1334"/>
                    <a:pt x="46190" y="1318"/>
                  </a:cubicBezTo>
                  <a:cubicBezTo>
                    <a:pt x="46204" y="1326"/>
                    <a:pt x="46220" y="1337"/>
                    <a:pt x="46237" y="1345"/>
                  </a:cubicBezTo>
                  <a:cubicBezTo>
                    <a:pt x="46356" y="1315"/>
                    <a:pt x="46452" y="1299"/>
                    <a:pt x="46541" y="1299"/>
                  </a:cubicBezTo>
                  <a:cubicBezTo>
                    <a:pt x="46613" y="1299"/>
                    <a:pt x="46680" y="1310"/>
                    <a:pt x="46752" y="1329"/>
                  </a:cubicBezTo>
                  <a:cubicBezTo>
                    <a:pt x="46795" y="1314"/>
                    <a:pt x="46838" y="1287"/>
                    <a:pt x="46881" y="1287"/>
                  </a:cubicBezTo>
                  <a:cubicBezTo>
                    <a:pt x="46882" y="1287"/>
                    <a:pt x="46883" y="1287"/>
                    <a:pt x="46884" y="1287"/>
                  </a:cubicBezTo>
                  <a:cubicBezTo>
                    <a:pt x="46886" y="1287"/>
                    <a:pt x="46888" y="1287"/>
                    <a:pt x="46890" y="1287"/>
                  </a:cubicBezTo>
                  <a:cubicBezTo>
                    <a:pt x="46951" y="1287"/>
                    <a:pt x="46998" y="1267"/>
                    <a:pt x="47052" y="1262"/>
                  </a:cubicBezTo>
                  <a:cubicBezTo>
                    <a:pt x="47066" y="1260"/>
                    <a:pt x="47081" y="1259"/>
                    <a:pt x="47095" y="1259"/>
                  </a:cubicBezTo>
                  <a:cubicBezTo>
                    <a:pt x="47133" y="1259"/>
                    <a:pt x="47173" y="1264"/>
                    <a:pt x="47212" y="1265"/>
                  </a:cubicBezTo>
                  <a:cubicBezTo>
                    <a:pt x="47250" y="1267"/>
                    <a:pt x="47290" y="1272"/>
                    <a:pt x="47328" y="1272"/>
                  </a:cubicBezTo>
                  <a:cubicBezTo>
                    <a:pt x="47343" y="1272"/>
                    <a:pt x="47357" y="1271"/>
                    <a:pt x="47371" y="1269"/>
                  </a:cubicBezTo>
                  <a:cubicBezTo>
                    <a:pt x="47392" y="1265"/>
                    <a:pt x="47414" y="1265"/>
                    <a:pt x="47436" y="1265"/>
                  </a:cubicBezTo>
                  <a:cubicBezTo>
                    <a:pt x="47439" y="1265"/>
                    <a:pt x="47443" y="1265"/>
                    <a:pt x="47446" y="1265"/>
                  </a:cubicBezTo>
                  <a:cubicBezTo>
                    <a:pt x="47471" y="1265"/>
                    <a:pt x="47492" y="1265"/>
                    <a:pt x="47506" y="1259"/>
                  </a:cubicBezTo>
                  <a:cubicBezTo>
                    <a:pt x="47524" y="1250"/>
                    <a:pt x="47538" y="1247"/>
                    <a:pt x="47551" y="1247"/>
                  </a:cubicBezTo>
                  <a:cubicBezTo>
                    <a:pt x="47590" y="1247"/>
                    <a:pt x="47611" y="1277"/>
                    <a:pt x="47656" y="1281"/>
                  </a:cubicBezTo>
                  <a:cubicBezTo>
                    <a:pt x="47671" y="1275"/>
                    <a:pt x="47695" y="1266"/>
                    <a:pt x="47723" y="1254"/>
                  </a:cubicBezTo>
                  <a:cubicBezTo>
                    <a:pt x="47786" y="1256"/>
                    <a:pt x="47855" y="1256"/>
                    <a:pt x="47923" y="1262"/>
                  </a:cubicBezTo>
                  <a:cubicBezTo>
                    <a:pt x="47932" y="1262"/>
                    <a:pt x="47942" y="1263"/>
                    <a:pt x="47952" y="1263"/>
                  </a:cubicBezTo>
                  <a:cubicBezTo>
                    <a:pt x="48008" y="1263"/>
                    <a:pt x="48060" y="1252"/>
                    <a:pt x="48114" y="1240"/>
                  </a:cubicBezTo>
                  <a:cubicBezTo>
                    <a:pt x="48173" y="1226"/>
                    <a:pt x="48240" y="1228"/>
                    <a:pt x="48314" y="1222"/>
                  </a:cubicBezTo>
                  <a:cubicBezTo>
                    <a:pt x="48351" y="1246"/>
                    <a:pt x="48403" y="1257"/>
                    <a:pt x="48454" y="1257"/>
                  </a:cubicBezTo>
                  <a:cubicBezTo>
                    <a:pt x="48488" y="1257"/>
                    <a:pt x="48521" y="1252"/>
                    <a:pt x="48551" y="1244"/>
                  </a:cubicBezTo>
                  <a:cubicBezTo>
                    <a:pt x="48593" y="1232"/>
                    <a:pt x="48631" y="1230"/>
                    <a:pt x="48668" y="1230"/>
                  </a:cubicBezTo>
                  <a:cubicBezTo>
                    <a:pt x="48687" y="1230"/>
                    <a:pt x="48705" y="1230"/>
                    <a:pt x="48724" y="1231"/>
                  </a:cubicBezTo>
                  <a:cubicBezTo>
                    <a:pt x="48741" y="1231"/>
                    <a:pt x="48757" y="1232"/>
                    <a:pt x="48774" y="1232"/>
                  </a:cubicBezTo>
                  <a:cubicBezTo>
                    <a:pt x="48912" y="1232"/>
                    <a:pt x="49050" y="1212"/>
                    <a:pt x="49189" y="1212"/>
                  </a:cubicBezTo>
                  <a:cubicBezTo>
                    <a:pt x="49235" y="1212"/>
                    <a:pt x="49282" y="1215"/>
                    <a:pt x="49329" y="1220"/>
                  </a:cubicBezTo>
                  <a:cubicBezTo>
                    <a:pt x="49330" y="1220"/>
                    <a:pt x="49330" y="1221"/>
                    <a:pt x="49331" y="1221"/>
                  </a:cubicBezTo>
                  <a:cubicBezTo>
                    <a:pt x="49344" y="1221"/>
                    <a:pt x="49364" y="1204"/>
                    <a:pt x="49381" y="1195"/>
                  </a:cubicBezTo>
                  <a:cubicBezTo>
                    <a:pt x="49395" y="1206"/>
                    <a:pt x="49411" y="1216"/>
                    <a:pt x="49432" y="1228"/>
                  </a:cubicBezTo>
                  <a:cubicBezTo>
                    <a:pt x="49503" y="1213"/>
                    <a:pt x="49575" y="1190"/>
                    <a:pt x="49651" y="1182"/>
                  </a:cubicBezTo>
                  <a:cubicBezTo>
                    <a:pt x="49687" y="1179"/>
                    <a:pt x="49724" y="1177"/>
                    <a:pt x="49761" y="1177"/>
                  </a:cubicBezTo>
                  <a:cubicBezTo>
                    <a:pt x="49808" y="1177"/>
                    <a:pt x="49856" y="1180"/>
                    <a:pt x="49900" y="1187"/>
                  </a:cubicBezTo>
                  <a:cubicBezTo>
                    <a:pt x="49908" y="1188"/>
                    <a:pt x="49916" y="1188"/>
                    <a:pt x="49923" y="1188"/>
                  </a:cubicBezTo>
                  <a:cubicBezTo>
                    <a:pt x="49967" y="1188"/>
                    <a:pt x="50011" y="1173"/>
                    <a:pt x="50055" y="1173"/>
                  </a:cubicBezTo>
                  <a:cubicBezTo>
                    <a:pt x="50078" y="1173"/>
                    <a:pt x="50100" y="1177"/>
                    <a:pt x="50122" y="1188"/>
                  </a:cubicBezTo>
                  <a:cubicBezTo>
                    <a:pt x="50152" y="1173"/>
                    <a:pt x="50185" y="1154"/>
                    <a:pt x="50212" y="1141"/>
                  </a:cubicBezTo>
                  <a:cubicBezTo>
                    <a:pt x="50293" y="1154"/>
                    <a:pt x="50369" y="1167"/>
                    <a:pt x="50472" y="1184"/>
                  </a:cubicBezTo>
                  <a:cubicBezTo>
                    <a:pt x="50493" y="1163"/>
                    <a:pt x="50515" y="1140"/>
                    <a:pt x="50531" y="1123"/>
                  </a:cubicBezTo>
                  <a:cubicBezTo>
                    <a:pt x="50628" y="1167"/>
                    <a:pt x="50724" y="1148"/>
                    <a:pt x="50811" y="1157"/>
                  </a:cubicBezTo>
                  <a:cubicBezTo>
                    <a:pt x="50838" y="1138"/>
                    <a:pt x="50864" y="1131"/>
                    <a:pt x="50890" y="1131"/>
                  </a:cubicBezTo>
                  <a:cubicBezTo>
                    <a:pt x="50945" y="1131"/>
                    <a:pt x="51000" y="1160"/>
                    <a:pt x="51067" y="1173"/>
                  </a:cubicBezTo>
                  <a:cubicBezTo>
                    <a:pt x="51087" y="1153"/>
                    <a:pt x="51109" y="1129"/>
                    <a:pt x="51121" y="1117"/>
                  </a:cubicBezTo>
                  <a:cubicBezTo>
                    <a:pt x="51171" y="1129"/>
                    <a:pt x="51196" y="1141"/>
                    <a:pt x="51223" y="1142"/>
                  </a:cubicBezTo>
                  <a:cubicBezTo>
                    <a:pt x="51330" y="1147"/>
                    <a:pt x="51437" y="1150"/>
                    <a:pt x="51545" y="1154"/>
                  </a:cubicBezTo>
                  <a:cubicBezTo>
                    <a:pt x="51552" y="1154"/>
                    <a:pt x="51559" y="1166"/>
                    <a:pt x="51561" y="1166"/>
                  </a:cubicBezTo>
                  <a:cubicBezTo>
                    <a:pt x="51545" y="1188"/>
                    <a:pt x="51530" y="1207"/>
                    <a:pt x="51515" y="1225"/>
                  </a:cubicBezTo>
                  <a:cubicBezTo>
                    <a:pt x="51524" y="1229"/>
                    <a:pt x="51532" y="1234"/>
                    <a:pt x="51539" y="1238"/>
                  </a:cubicBezTo>
                  <a:cubicBezTo>
                    <a:pt x="51589" y="1217"/>
                    <a:pt x="51640" y="1195"/>
                    <a:pt x="51715" y="1163"/>
                  </a:cubicBezTo>
                  <a:cubicBezTo>
                    <a:pt x="51757" y="1159"/>
                    <a:pt x="51835" y="1150"/>
                    <a:pt x="51923" y="1141"/>
                  </a:cubicBezTo>
                  <a:cubicBezTo>
                    <a:pt x="51987" y="1162"/>
                    <a:pt x="52014" y="1170"/>
                    <a:pt x="52052" y="1170"/>
                  </a:cubicBezTo>
                  <a:cubicBezTo>
                    <a:pt x="52081" y="1170"/>
                    <a:pt x="52116" y="1165"/>
                    <a:pt x="52179" y="1157"/>
                  </a:cubicBezTo>
                  <a:cubicBezTo>
                    <a:pt x="52235" y="1151"/>
                    <a:pt x="52292" y="1146"/>
                    <a:pt x="52346" y="1146"/>
                  </a:cubicBezTo>
                  <a:cubicBezTo>
                    <a:pt x="52426" y="1146"/>
                    <a:pt x="52501" y="1156"/>
                    <a:pt x="52564" y="1179"/>
                  </a:cubicBezTo>
                  <a:cubicBezTo>
                    <a:pt x="52672" y="1172"/>
                    <a:pt x="52759" y="1167"/>
                    <a:pt x="52841" y="1162"/>
                  </a:cubicBezTo>
                  <a:cubicBezTo>
                    <a:pt x="52891" y="1147"/>
                    <a:pt x="52941" y="1134"/>
                    <a:pt x="52997" y="1119"/>
                  </a:cubicBezTo>
                  <a:cubicBezTo>
                    <a:pt x="52998" y="1135"/>
                    <a:pt x="53000" y="1148"/>
                    <a:pt x="53001" y="1159"/>
                  </a:cubicBezTo>
                  <a:cubicBezTo>
                    <a:pt x="52969" y="1181"/>
                    <a:pt x="52851" y="1165"/>
                    <a:pt x="52926" y="1228"/>
                  </a:cubicBezTo>
                  <a:cubicBezTo>
                    <a:pt x="53007" y="1213"/>
                    <a:pt x="53053" y="1206"/>
                    <a:pt x="53097" y="1206"/>
                  </a:cubicBezTo>
                  <a:cubicBezTo>
                    <a:pt x="53146" y="1206"/>
                    <a:pt x="53193" y="1215"/>
                    <a:pt x="53285" y="1232"/>
                  </a:cubicBezTo>
                  <a:cubicBezTo>
                    <a:pt x="53335" y="1241"/>
                    <a:pt x="53387" y="1251"/>
                    <a:pt x="53439" y="1251"/>
                  </a:cubicBezTo>
                  <a:cubicBezTo>
                    <a:pt x="53481" y="1251"/>
                    <a:pt x="53523" y="1245"/>
                    <a:pt x="53565" y="1226"/>
                  </a:cubicBezTo>
                  <a:cubicBezTo>
                    <a:pt x="53565" y="1226"/>
                    <a:pt x="53566" y="1226"/>
                    <a:pt x="53566" y="1226"/>
                  </a:cubicBezTo>
                  <a:cubicBezTo>
                    <a:pt x="53571" y="1226"/>
                    <a:pt x="53585" y="1234"/>
                    <a:pt x="53596" y="1238"/>
                  </a:cubicBezTo>
                  <a:cubicBezTo>
                    <a:pt x="53578" y="1268"/>
                    <a:pt x="53559" y="1298"/>
                    <a:pt x="53534" y="1341"/>
                  </a:cubicBezTo>
                  <a:cubicBezTo>
                    <a:pt x="53584" y="1325"/>
                    <a:pt x="53609" y="1316"/>
                    <a:pt x="53634" y="1309"/>
                  </a:cubicBezTo>
                  <a:cubicBezTo>
                    <a:pt x="53650" y="1297"/>
                    <a:pt x="53666" y="1287"/>
                    <a:pt x="53694" y="1266"/>
                  </a:cubicBezTo>
                  <a:cubicBezTo>
                    <a:pt x="53730" y="1300"/>
                    <a:pt x="53753" y="1323"/>
                    <a:pt x="53775" y="1345"/>
                  </a:cubicBezTo>
                  <a:cubicBezTo>
                    <a:pt x="53812" y="1331"/>
                    <a:pt x="53835" y="1322"/>
                    <a:pt x="53859" y="1313"/>
                  </a:cubicBezTo>
                  <a:cubicBezTo>
                    <a:pt x="53894" y="1325"/>
                    <a:pt x="53924" y="1337"/>
                    <a:pt x="53952" y="1347"/>
                  </a:cubicBezTo>
                  <a:cubicBezTo>
                    <a:pt x="53961" y="1338"/>
                    <a:pt x="53971" y="1331"/>
                    <a:pt x="53983" y="1323"/>
                  </a:cubicBezTo>
                  <a:cubicBezTo>
                    <a:pt x="53987" y="1326"/>
                    <a:pt x="53991" y="1329"/>
                    <a:pt x="53997" y="1332"/>
                  </a:cubicBezTo>
                  <a:cubicBezTo>
                    <a:pt x="53984" y="1338"/>
                    <a:pt x="53972" y="1345"/>
                    <a:pt x="53959" y="1351"/>
                  </a:cubicBezTo>
                  <a:lnTo>
                    <a:pt x="53959" y="1351"/>
                  </a:lnTo>
                  <a:cubicBezTo>
                    <a:pt x="53957" y="1350"/>
                    <a:pt x="53955" y="1349"/>
                    <a:pt x="53954" y="1348"/>
                  </a:cubicBezTo>
                  <a:lnTo>
                    <a:pt x="53954" y="1348"/>
                  </a:lnTo>
                  <a:cubicBezTo>
                    <a:pt x="53955" y="1349"/>
                    <a:pt x="53956" y="1350"/>
                    <a:pt x="53958" y="1351"/>
                  </a:cubicBezTo>
                  <a:cubicBezTo>
                    <a:pt x="53958" y="1351"/>
                    <a:pt x="53958" y="1351"/>
                    <a:pt x="53959" y="1351"/>
                  </a:cubicBezTo>
                  <a:lnTo>
                    <a:pt x="53959" y="1351"/>
                  </a:lnTo>
                  <a:cubicBezTo>
                    <a:pt x="53997" y="1370"/>
                    <a:pt x="54110" y="1402"/>
                    <a:pt x="54171" y="1402"/>
                  </a:cubicBezTo>
                  <a:cubicBezTo>
                    <a:pt x="54174" y="1402"/>
                    <a:pt x="54176" y="1401"/>
                    <a:pt x="54178" y="1401"/>
                  </a:cubicBezTo>
                  <a:cubicBezTo>
                    <a:pt x="54208" y="1390"/>
                    <a:pt x="54237" y="1390"/>
                    <a:pt x="54268" y="1388"/>
                  </a:cubicBezTo>
                  <a:cubicBezTo>
                    <a:pt x="54268" y="1394"/>
                    <a:pt x="54268" y="1401"/>
                    <a:pt x="54270" y="1407"/>
                  </a:cubicBezTo>
                  <a:cubicBezTo>
                    <a:pt x="54241" y="1410"/>
                    <a:pt x="54214" y="1411"/>
                    <a:pt x="54186" y="1414"/>
                  </a:cubicBezTo>
                  <a:lnTo>
                    <a:pt x="54186" y="1414"/>
                  </a:lnTo>
                  <a:cubicBezTo>
                    <a:pt x="54219" y="1461"/>
                    <a:pt x="54291" y="1458"/>
                    <a:pt x="54377" y="1497"/>
                  </a:cubicBezTo>
                  <a:cubicBezTo>
                    <a:pt x="54342" y="1453"/>
                    <a:pt x="54331" y="1440"/>
                    <a:pt x="54317" y="1422"/>
                  </a:cubicBezTo>
                  <a:lnTo>
                    <a:pt x="54317" y="1422"/>
                  </a:lnTo>
                  <a:cubicBezTo>
                    <a:pt x="54347" y="1423"/>
                    <a:pt x="54374" y="1423"/>
                    <a:pt x="54398" y="1425"/>
                  </a:cubicBezTo>
                  <a:cubicBezTo>
                    <a:pt x="54408" y="1446"/>
                    <a:pt x="54415" y="1462"/>
                    <a:pt x="54417" y="1468"/>
                  </a:cubicBezTo>
                  <a:cubicBezTo>
                    <a:pt x="54508" y="1485"/>
                    <a:pt x="54581" y="1500"/>
                    <a:pt x="54658" y="1513"/>
                  </a:cubicBezTo>
                  <a:cubicBezTo>
                    <a:pt x="54661" y="1514"/>
                    <a:pt x="54665" y="1514"/>
                    <a:pt x="54669" y="1514"/>
                  </a:cubicBezTo>
                  <a:cubicBezTo>
                    <a:pt x="54685" y="1514"/>
                    <a:pt x="54703" y="1510"/>
                    <a:pt x="54717" y="1509"/>
                  </a:cubicBezTo>
                  <a:cubicBezTo>
                    <a:pt x="54724" y="1491"/>
                    <a:pt x="54730" y="1479"/>
                    <a:pt x="54737" y="1463"/>
                  </a:cubicBezTo>
                  <a:cubicBezTo>
                    <a:pt x="54761" y="1474"/>
                    <a:pt x="54783" y="1477"/>
                    <a:pt x="54805" y="1477"/>
                  </a:cubicBezTo>
                  <a:cubicBezTo>
                    <a:pt x="54849" y="1477"/>
                    <a:pt x="54892" y="1463"/>
                    <a:pt x="54945" y="1463"/>
                  </a:cubicBezTo>
                  <a:cubicBezTo>
                    <a:pt x="54957" y="1463"/>
                    <a:pt x="54971" y="1464"/>
                    <a:pt x="54985" y="1466"/>
                  </a:cubicBezTo>
                  <a:cubicBezTo>
                    <a:pt x="54952" y="1429"/>
                    <a:pt x="54937" y="1410"/>
                    <a:pt x="54909" y="1378"/>
                  </a:cubicBezTo>
                  <a:lnTo>
                    <a:pt x="54909" y="1378"/>
                  </a:lnTo>
                  <a:cubicBezTo>
                    <a:pt x="54977" y="1387"/>
                    <a:pt x="55029" y="1393"/>
                    <a:pt x="55101" y="1403"/>
                  </a:cubicBezTo>
                  <a:cubicBezTo>
                    <a:pt x="55110" y="1401"/>
                    <a:pt x="55146" y="1394"/>
                    <a:pt x="55207" y="1382"/>
                  </a:cubicBezTo>
                  <a:lnTo>
                    <a:pt x="55207" y="1382"/>
                  </a:lnTo>
                  <a:cubicBezTo>
                    <a:pt x="55174" y="1412"/>
                    <a:pt x="55163" y="1423"/>
                    <a:pt x="55126" y="1457"/>
                  </a:cubicBezTo>
                  <a:cubicBezTo>
                    <a:pt x="55199" y="1440"/>
                    <a:pt x="55236" y="1431"/>
                    <a:pt x="55279" y="1422"/>
                  </a:cubicBezTo>
                  <a:cubicBezTo>
                    <a:pt x="55357" y="1443"/>
                    <a:pt x="55441" y="1465"/>
                    <a:pt x="55522" y="1485"/>
                  </a:cubicBezTo>
                  <a:cubicBezTo>
                    <a:pt x="55591" y="1466"/>
                    <a:pt x="55650" y="1433"/>
                    <a:pt x="55726" y="1433"/>
                  </a:cubicBezTo>
                  <a:cubicBezTo>
                    <a:pt x="55731" y="1433"/>
                    <a:pt x="55736" y="1434"/>
                    <a:pt x="55741" y="1434"/>
                  </a:cubicBezTo>
                  <a:cubicBezTo>
                    <a:pt x="55750" y="1425"/>
                    <a:pt x="55761" y="1419"/>
                    <a:pt x="55773" y="1412"/>
                  </a:cubicBezTo>
                  <a:cubicBezTo>
                    <a:pt x="55778" y="1415"/>
                    <a:pt x="55782" y="1418"/>
                    <a:pt x="55786" y="1421"/>
                  </a:cubicBezTo>
                  <a:cubicBezTo>
                    <a:pt x="55773" y="1426"/>
                    <a:pt x="55760" y="1432"/>
                    <a:pt x="55747" y="1440"/>
                  </a:cubicBezTo>
                  <a:cubicBezTo>
                    <a:pt x="55744" y="1437"/>
                    <a:pt x="55741" y="1435"/>
                    <a:pt x="55741" y="1434"/>
                  </a:cubicBezTo>
                  <a:cubicBezTo>
                    <a:pt x="55741" y="1453"/>
                    <a:pt x="55739" y="1471"/>
                    <a:pt x="55738" y="1503"/>
                  </a:cubicBezTo>
                  <a:cubicBezTo>
                    <a:pt x="55797" y="1488"/>
                    <a:pt x="55833" y="1479"/>
                    <a:pt x="55869" y="1471"/>
                  </a:cubicBezTo>
                  <a:cubicBezTo>
                    <a:pt x="55926" y="1484"/>
                    <a:pt x="55985" y="1496"/>
                    <a:pt x="56042" y="1507"/>
                  </a:cubicBezTo>
                  <a:cubicBezTo>
                    <a:pt x="56061" y="1472"/>
                    <a:pt x="56073" y="1448"/>
                    <a:pt x="56092" y="1407"/>
                  </a:cubicBezTo>
                  <a:cubicBezTo>
                    <a:pt x="56110" y="1444"/>
                    <a:pt x="56117" y="1460"/>
                    <a:pt x="56123" y="1475"/>
                  </a:cubicBezTo>
                  <a:cubicBezTo>
                    <a:pt x="56159" y="1465"/>
                    <a:pt x="56189" y="1456"/>
                    <a:pt x="56222" y="1446"/>
                  </a:cubicBezTo>
                  <a:cubicBezTo>
                    <a:pt x="56244" y="1473"/>
                    <a:pt x="56260" y="1494"/>
                    <a:pt x="56290" y="1532"/>
                  </a:cubicBezTo>
                  <a:cubicBezTo>
                    <a:pt x="56326" y="1496"/>
                    <a:pt x="56347" y="1476"/>
                    <a:pt x="56367" y="1456"/>
                  </a:cubicBezTo>
                  <a:cubicBezTo>
                    <a:pt x="56420" y="1469"/>
                    <a:pt x="56473" y="1482"/>
                    <a:pt x="56537" y="1498"/>
                  </a:cubicBezTo>
                  <a:cubicBezTo>
                    <a:pt x="56566" y="1476"/>
                    <a:pt x="56593" y="1456"/>
                    <a:pt x="56616" y="1438"/>
                  </a:cubicBezTo>
                  <a:cubicBezTo>
                    <a:pt x="56601" y="1432"/>
                    <a:pt x="56591" y="1425"/>
                    <a:pt x="56578" y="1419"/>
                  </a:cubicBezTo>
                  <a:cubicBezTo>
                    <a:pt x="56584" y="1416"/>
                    <a:pt x="56588" y="1413"/>
                    <a:pt x="56594" y="1410"/>
                  </a:cubicBezTo>
                  <a:cubicBezTo>
                    <a:pt x="56603" y="1418"/>
                    <a:pt x="56613" y="1426"/>
                    <a:pt x="56623" y="1434"/>
                  </a:cubicBezTo>
                  <a:cubicBezTo>
                    <a:pt x="56621" y="1435"/>
                    <a:pt x="56618" y="1437"/>
                    <a:pt x="56616" y="1438"/>
                  </a:cubicBezTo>
                  <a:cubicBezTo>
                    <a:pt x="56660" y="1428"/>
                    <a:pt x="56703" y="1419"/>
                    <a:pt x="56757" y="1409"/>
                  </a:cubicBezTo>
                  <a:lnTo>
                    <a:pt x="56757" y="1409"/>
                  </a:lnTo>
                  <a:cubicBezTo>
                    <a:pt x="56732" y="1443"/>
                    <a:pt x="56718" y="1465"/>
                    <a:pt x="56688" y="1503"/>
                  </a:cubicBezTo>
                  <a:cubicBezTo>
                    <a:pt x="56772" y="1479"/>
                    <a:pt x="56825" y="1465"/>
                    <a:pt x="56841" y="1460"/>
                  </a:cubicBezTo>
                  <a:cubicBezTo>
                    <a:pt x="56927" y="1468"/>
                    <a:pt x="56977" y="1472"/>
                    <a:pt x="57030" y="1476"/>
                  </a:cubicBezTo>
                  <a:cubicBezTo>
                    <a:pt x="57032" y="1450"/>
                    <a:pt x="57034" y="1435"/>
                    <a:pt x="57032" y="1423"/>
                  </a:cubicBezTo>
                  <a:cubicBezTo>
                    <a:pt x="57019" y="1418"/>
                    <a:pt x="57007" y="1411"/>
                    <a:pt x="56996" y="1405"/>
                  </a:cubicBezTo>
                  <a:lnTo>
                    <a:pt x="56996" y="1405"/>
                  </a:lnTo>
                  <a:cubicBezTo>
                    <a:pt x="57001" y="1403"/>
                    <a:pt x="57006" y="1400"/>
                    <a:pt x="57010" y="1397"/>
                  </a:cubicBezTo>
                  <a:cubicBezTo>
                    <a:pt x="57021" y="1406"/>
                    <a:pt x="57031" y="1413"/>
                    <a:pt x="57041" y="1421"/>
                  </a:cubicBezTo>
                  <a:cubicBezTo>
                    <a:pt x="57037" y="1423"/>
                    <a:pt x="57034" y="1425"/>
                    <a:pt x="57034" y="1425"/>
                  </a:cubicBezTo>
                  <a:cubicBezTo>
                    <a:pt x="57059" y="1434"/>
                    <a:pt x="57083" y="1443"/>
                    <a:pt x="57097" y="1448"/>
                  </a:cubicBezTo>
                  <a:cubicBezTo>
                    <a:pt x="57147" y="1431"/>
                    <a:pt x="57194" y="1413"/>
                    <a:pt x="57256" y="1393"/>
                  </a:cubicBezTo>
                  <a:cubicBezTo>
                    <a:pt x="57262" y="1434"/>
                    <a:pt x="57266" y="1460"/>
                    <a:pt x="57269" y="1484"/>
                  </a:cubicBezTo>
                  <a:cubicBezTo>
                    <a:pt x="57289" y="1489"/>
                    <a:pt x="57308" y="1491"/>
                    <a:pt x="57325" y="1491"/>
                  </a:cubicBezTo>
                  <a:cubicBezTo>
                    <a:pt x="57420" y="1491"/>
                    <a:pt x="57478" y="1424"/>
                    <a:pt x="57586" y="1424"/>
                  </a:cubicBezTo>
                  <a:cubicBezTo>
                    <a:pt x="57593" y="1424"/>
                    <a:pt x="57600" y="1424"/>
                    <a:pt x="57608" y="1425"/>
                  </a:cubicBezTo>
                  <a:cubicBezTo>
                    <a:pt x="57617" y="1437"/>
                    <a:pt x="57631" y="1457"/>
                    <a:pt x="57668" y="1504"/>
                  </a:cubicBezTo>
                  <a:cubicBezTo>
                    <a:pt x="57708" y="1463"/>
                    <a:pt x="57730" y="1441"/>
                    <a:pt x="57749" y="1422"/>
                  </a:cubicBezTo>
                  <a:cubicBezTo>
                    <a:pt x="57775" y="1435"/>
                    <a:pt x="57787" y="1441"/>
                    <a:pt x="57808" y="1450"/>
                  </a:cubicBezTo>
                  <a:cubicBezTo>
                    <a:pt x="57820" y="1415"/>
                    <a:pt x="57828" y="1390"/>
                    <a:pt x="57839" y="1360"/>
                  </a:cubicBezTo>
                  <a:cubicBezTo>
                    <a:pt x="57870" y="1381"/>
                    <a:pt x="57890" y="1396"/>
                    <a:pt x="57911" y="1409"/>
                  </a:cubicBezTo>
                  <a:cubicBezTo>
                    <a:pt x="57895" y="1421"/>
                    <a:pt x="57880" y="1431"/>
                    <a:pt x="57856" y="1448"/>
                  </a:cubicBezTo>
                  <a:cubicBezTo>
                    <a:pt x="57917" y="1450"/>
                    <a:pt x="57952" y="1451"/>
                    <a:pt x="57987" y="1451"/>
                  </a:cubicBezTo>
                  <a:cubicBezTo>
                    <a:pt x="57999" y="1432"/>
                    <a:pt x="58011" y="1418"/>
                    <a:pt x="58023" y="1398"/>
                  </a:cubicBezTo>
                  <a:cubicBezTo>
                    <a:pt x="58046" y="1401"/>
                    <a:pt x="58067" y="1404"/>
                    <a:pt x="58093" y="1407"/>
                  </a:cubicBezTo>
                  <a:cubicBezTo>
                    <a:pt x="58079" y="1423"/>
                    <a:pt x="58067" y="1435"/>
                    <a:pt x="58042" y="1463"/>
                  </a:cubicBezTo>
                  <a:cubicBezTo>
                    <a:pt x="58148" y="1451"/>
                    <a:pt x="58236" y="1440"/>
                    <a:pt x="58315" y="1429"/>
                  </a:cubicBezTo>
                  <a:cubicBezTo>
                    <a:pt x="58329" y="1410"/>
                    <a:pt x="58337" y="1397"/>
                    <a:pt x="58343" y="1388"/>
                  </a:cubicBezTo>
                  <a:cubicBezTo>
                    <a:pt x="58386" y="1400"/>
                    <a:pt x="58417" y="1409"/>
                    <a:pt x="58446" y="1418"/>
                  </a:cubicBezTo>
                  <a:cubicBezTo>
                    <a:pt x="58464" y="1391"/>
                    <a:pt x="58474" y="1376"/>
                    <a:pt x="58488" y="1357"/>
                  </a:cubicBezTo>
                  <a:cubicBezTo>
                    <a:pt x="58521" y="1379"/>
                    <a:pt x="58551" y="1398"/>
                    <a:pt x="58589" y="1422"/>
                  </a:cubicBezTo>
                  <a:cubicBezTo>
                    <a:pt x="58602" y="1391"/>
                    <a:pt x="58614" y="1363"/>
                    <a:pt x="58627" y="1331"/>
                  </a:cubicBezTo>
                  <a:cubicBezTo>
                    <a:pt x="58664" y="1354"/>
                    <a:pt x="58696" y="1372"/>
                    <a:pt x="58727" y="1372"/>
                  </a:cubicBezTo>
                  <a:cubicBezTo>
                    <a:pt x="58749" y="1372"/>
                    <a:pt x="58770" y="1363"/>
                    <a:pt x="58792" y="1341"/>
                  </a:cubicBezTo>
                  <a:cubicBezTo>
                    <a:pt x="58777" y="1335"/>
                    <a:pt x="58766" y="1329"/>
                    <a:pt x="58754" y="1322"/>
                  </a:cubicBezTo>
                  <a:cubicBezTo>
                    <a:pt x="58760" y="1319"/>
                    <a:pt x="58764" y="1316"/>
                    <a:pt x="58770" y="1313"/>
                  </a:cubicBezTo>
                  <a:cubicBezTo>
                    <a:pt x="58779" y="1322"/>
                    <a:pt x="58789" y="1329"/>
                    <a:pt x="58799" y="1338"/>
                  </a:cubicBezTo>
                  <a:cubicBezTo>
                    <a:pt x="58797" y="1339"/>
                    <a:pt x="58795" y="1341"/>
                    <a:pt x="58793" y="1341"/>
                  </a:cubicBezTo>
                  <a:lnTo>
                    <a:pt x="58793" y="1341"/>
                  </a:lnTo>
                  <a:cubicBezTo>
                    <a:pt x="58835" y="1335"/>
                    <a:pt x="58876" y="1329"/>
                    <a:pt x="58922" y="1325"/>
                  </a:cubicBezTo>
                  <a:cubicBezTo>
                    <a:pt x="58944" y="1347"/>
                    <a:pt x="58977" y="1350"/>
                    <a:pt x="59022" y="1350"/>
                  </a:cubicBezTo>
                  <a:cubicBezTo>
                    <a:pt x="59040" y="1350"/>
                    <a:pt x="59059" y="1349"/>
                    <a:pt x="59079" y="1349"/>
                  </a:cubicBezTo>
                  <a:cubicBezTo>
                    <a:pt x="59099" y="1349"/>
                    <a:pt x="59120" y="1350"/>
                    <a:pt x="59142" y="1351"/>
                  </a:cubicBezTo>
                  <a:cubicBezTo>
                    <a:pt x="59148" y="1344"/>
                    <a:pt x="59166" y="1318"/>
                    <a:pt x="59182" y="1294"/>
                  </a:cubicBezTo>
                  <a:cubicBezTo>
                    <a:pt x="59216" y="1332"/>
                    <a:pt x="59241" y="1359"/>
                    <a:pt x="59266" y="1387"/>
                  </a:cubicBezTo>
                  <a:cubicBezTo>
                    <a:pt x="59307" y="1366"/>
                    <a:pt x="59341" y="1348"/>
                    <a:pt x="59384" y="1325"/>
                  </a:cubicBezTo>
                  <a:cubicBezTo>
                    <a:pt x="59426" y="1326"/>
                    <a:pt x="59478" y="1329"/>
                    <a:pt x="59526" y="1331"/>
                  </a:cubicBezTo>
                  <a:cubicBezTo>
                    <a:pt x="59534" y="1312"/>
                    <a:pt x="59539" y="1300"/>
                    <a:pt x="59545" y="1288"/>
                  </a:cubicBezTo>
                  <a:cubicBezTo>
                    <a:pt x="59601" y="1281"/>
                    <a:pt x="59654" y="1273"/>
                    <a:pt x="59759" y="1260"/>
                  </a:cubicBezTo>
                  <a:cubicBezTo>
                    <a:pt x="59760" y="1265"/>
                    <a:pt x="59770" y="1293"/>
                    <a:pt x="59784" y="1331"/>
                  </a:cubicBezTo>
                  <a:cubicBezTo>
                    <a:pt x="59832" y="1285"/>
                    <a:pt x="59860" y="1260"/>
                    <a:pt x="59885" y="1235"/>
                  </a:cubicBezTo>
                  <a:cubicBezTo>
                    <a:pt x="59921" y="1257"/>
                    <a:pt x="59956" y="1279"/>
                    <a:pt x="59996" y="1304"/>
                  </a:cubicBezTo>
                  <a:cubicBezTo>
                    <a:pt x="60047" y="1279"/>
                    <a:pt x="60087" y="1259"/>
                    <a:pt x="60129" y="1238"/>
                  </a:cubicBezTo>
                  <a:cubicBezTo>
                    <a:pt x="60163" y="1251"/>
                    <a:pt x="60193" y="1263"/>
                    <a:pt x="60237" y="1279"/>
                  </a:cubicBezTo>
                  <a:cubicBezTo>
                    <a:pt x="60301" y="1244"/>
                    <a:pt x="60380" y="1225"/>
                    <a:pt x="60474" y="1225"/>
                  </a:cubicBezTo>
                  <a:cubicBezTo>
                    <a:pt x="60504" y="1225"/>
                    <a:pt x="60536" y="1227"/>
                    <a:pt x="60569" y="1231"/>
                  </a:cubicBezTo>
                  <a:cubicBezTo>
                    <a:pt x="60549" y="1192"/>
                    <a:pt x="60537" y="1170"/>
                    <a:pt x="60516" y="1132"/>
                  </a:cubicBezTo>
                  <a:lnTo>
                    <a:pt x="60516" y="1132"/>
                  </a:lnTo>
                  <a:cubicBezTo>
                    <a:pt x="60600" y="1159"/>
                    <a:pt x="60665" y="1179"/>
                    <a:pt x="60728" y="1198"/>
                  </a:cubicBezTo>
                  <a:cubicBezTo>
                    <a:pt x="60746" y="1182"/>
                    <a:pt x="60747" y="1149"/>
                    <a:pt x="60783" y="1149"/>
                  </a:cubicBezTo>
                  <a:cubicBezTo>
                    <a:pt x="60795" y="1149"/>
                    <a:pt x="60810" y="1152"/>
                    <a:pt x="60830" y="1160"/>
                  </a:cubicBezTo>
                  <a:cubicBezTo>
                    <a:pt x="60833" y="1185"/>
                    <a:pt x="60839" y="1210"/>
                    <a:pt x="60843" y="1242"/>
                  </a:cubicBezTo>
                  <a:cubicBezTo>
                    <a:pt x="60877" y="1219"/>
                    <a:pt x="60902" y="1201"/>
                    <a:pt x="60927" y="1184"/>
                  </a:cubicBezTo>
                  <a:cubicBezTo>
                    <a:pt x="60950" y="1173"/>
                    <a:pt x="60974" y="1163"/>
                    <a:pt x="61002" y="1151"/>
                  </a:cubicBezTo>
                  <a:cubicBezTo>
                    <a:pt x="61018" y="1179"/>
                    <a:pt x="61027" y="1195"/>
                    <a:pt x="61052" y="1240"/>
                  </a:cubicBezTo>
                  <a:cubicBezTo>
                    <a:pt x="61067" y="1173"/>
                    <a:pt x="61074" y="1138"/>
                    <a:pt x="61083" y="1097"/>
                  </a:cubicBezTo>
                  <a:cubicBezTo>
                    <a:pt x="61109" y="1113"/>
                    <a:pt x="61125" y="1123"/>
                    <a:pt x="61165" y="1148"/>
                  </a:cubicBezTo>
                  <a:cubicBezTo>
                    <a:pt x="61187" y="1125"/>
                    <a:pt x="61209" y="1100"/>
                    <a:pt x="61246" y="1059"/>
                  </a:cubicBezTo>
                  <a:cubicBezTo>
                    <a:pt x="61253" y="1110"/>
                    <a:pt x="61258" y="1137"/>
                    <a:pt x="61261" y="1159"/>
                  </a:cubicBezTo>
                  <a:cubicBezTo>
                    <a:pt x="61293" y="1140"/>
                    <a:pt x="61326" y="1122"/>
                    <a:pt x="61356" y="1104"/>
                  </a:cubicBezTo>
                  <a:cubicBezTo>
                    <a:pt x="61401" y="1132"/>
                    <a:pt x="61430" y="1151"/>
                    <a:pt x="61461" y="1172"/>
                  </a:cubicBezTo>
                  <a:cubicBezTo>
                    <a:pt x="61480" y="1151"/>
                    <a:pt x="61496" y="1134"/>
                    <a:pt x="61515" y="1112"/>
                  </a:cubicBezTo>
                  <a:cubicBezTo>
                    <a:pt x="61583" y="1138"/>
                    <a:pt x="61649" y="1154"/>
                    <a:pt x="61722" y="1154"/>
                  </a:cubicBezTo>
                  <a:cubicBezTo>
                    <a:pt x="61752" y="1154"/>
                    <a:pt x="61784" y="1151"/>
                    <a:pt x="61817" y="1145"/>
                  </a:cubicBezTo>
                  <a:cubicBezTo>
                    <a:pt x="61798" y="1113"/>
                    <a:pt x="61788" y="1092"/>
                    <a:pt x="61767" y="1056"/>
                  </a:cubicBezTo>
                  <a:lnTo>
                    <a:pt x="61767" y="1056"/>
                  </a:lnTo>
                  <a:cubicBezTo>
                    <a:pt x="61838" y="1079"/>
                    <a:pt x="61880" y="1092"/>
                    <a:pt x="61932" y="1110"/>
                  </a:cubicBezTo>
                  <a:cubicBezTo>
                    <a:pt x="61948" y="1075"/>
                    <a:pt x="61960" y="1045"/>
                    <a:pt x="61971" y="1017"/>
                  </a:cubicBezTo>
                  <a:cubicBezTo>
                    <a:pt x="62043" y="1032"/>
                    <a:pt x="62102" y="1047"/>
                    <a:pt x="62160" y="1060"/>
                  </a:cubicBezTo>
                  <a:cubicBezTo>
                    <a:pt x="62180" y="1034"/>
                    <a:pt x="62192" y="1017"/>
                    <a:pt x="62204" y="1001"/>
                  </a:cubicBezTo>
                  <a:cubicBezTo>
                    <a:pt x="62238" y="1014"/>
                    <a:pt x="62271" y="1033"/>
                    <a:pt x="62308" y="1033"/>
                  </a:cubicBezTo>
                  <a:cubicBezTo>
                    <a:pt x="62326" y="1033"/>
                    <a:pt x="62346" y="1029"/>
                    <a:pt x="62367" y="1016"/>
                  </a:cubicBezTo>
                  <a:cubicBezTo>
                    <a:pt x="62352" y="1004"/>
                    <a:pt x="62342" y="995"/>
                    <a:pt x="62323" y="979"/>
                  </a:cubicBezTo>
                  <a:cubicBezTo>
                    <a:pt x="62331" y="978"/>
                    <a:pt x="62338" y="978"/>
                    <a:pt x="62345" y="978"/>
                  </a:cubicBezTo>
                  <a:cubicBezTo>
                    <a:pt x="62391" y="978"/>
                    <a:pt x="62431" y="991"/>
                    <a:pt x="62473" y="991"/>
                  </a:cubicBezTo>
                  <a:cubicBezTo>
                    <a:pt x="62490" y="991"/>
                    <a:pt x="62507" y="989"/>
                    <a:pt x="62525" y="984"/>
                  </a:cubicBezTo>
                  <a:cubicBezTo>
                    <a:pt x="62555" y="974"/>
                    <a:pt x="62591" y="972"/>
                    <a:pt x="62629" y="972"/>
                  </a:cubicBezTo>
                  <a:cubicBezTo>
                    <a:pt x="62652" y="972"/>
                    <a:pt x="62677" y="972"/>
                    <a:pt x="62701" y="972"/>
                  </a:cubicBezTo>
                  <a:cubicBezTo>
                    <a:pt x="62711" y="972"/>
                    <a:pt x="62722" y="972"/>
                    <a:pt x="62732" y="972"/>
                  </a:cubicBezTo>
                  <a:cubicBezTo>
                    <a:pt x="62722" y="967"/>
                    <a:pt x="62713" y="963"/>
                    <a:pt x="62704" y="960"/>
                  </a:cubicBezTo>
                  <a:cubicBezTo>
                    <a:pt x="62736" y="957"/>
                    <a:pt x="62767" y="954"/>
                    <a:pt x="62781" y="953"/>
                  </a:cubicBezTo>
                  <a:cubicBezTo>
                    <a:pt x="62753" y="903"/>
                    <a:pt x="62729" y="864"/>
                    <a:pt x="62701" y="817"/>
                  </a:cubicBezTo>
                  <a:lnTo>
                    <a:pt x="62701" y="817"/>
                  </a:lnTo>
                  <a:cubicBezTo>
                    <a:pt x="62745" y="819"/>
                    <a:pt x="62766" y="820"/>
                    <a:pt x="62782" y="820"/>
                  </a:cubicBezTo>
                  <a:cubicBezTo>
                    <a:pt x="62803" y="860"/>
                    <a:pt x="62822" y="898"/>
                    <a:pt x="62835" y="928"/>
                  </a:cubicBezTo>
                  <a:cubicBezTo>
                    <a:pt x="62912" y="916"/>
                    <a:pt x="62964" y="909"/>
                    <a:pt x="63017" y="901"/>
                  </a:cubicBezTo>
                  <a:cubicBezTo>
                    <a:pt x="63029" y="885"/>
                    <a:pt x="63040" y="870"/>
                    <a:pt x="63042" y="864"/>
                  </a:cubicBezTo>
                  <a:cubicBezTo>
                    <a:pt x="63137" y="854"/>
                    <a:pt x="63215" y="845"/>
                    <a:pt x="63291" y="833"/>
                  </a:cubicBezTo>
                  <a:cubicBezTo>
                    <a:pt x="63365" y="823"/>
                    <a:pt x="63424" y="806"/>
                    <a:pt x="63476" y="763"/>
                  </a:cubicBezTo>
                  <a:cubicBezTo>
                    <a:pt x="63513" y="733"/>
                    <a:pt x="63618" y="735"/>
                    <a:pt x="63697" y="723"/>
                  </a:cubicBezTo>
                  <a:cubicBezTo>
                    <a:pt x="63705" y="645"/>
                    <a:pt x="63710" y="576"/>
                    <a:pt x="63716" y="507"/>
                  </a:cubicBezTo>
                  <a:cubicBezTo>
                    <a:pt x="63768" y="532"/>
                    <a:pt x="63810" y="554"/>
                    <a:pt x="63855" y="575"/>
                  </a:cubicBezTo>
                  <a:cubicBezTo>
                    <a:pt x="63828" y="477"/>
                    <a:pt x="64068" y="454"/>
                    <a:pt x="63972" y="344"/>
                  </a:cubicBezTo>
                  <a:cubicBezTo>
                    <a:pt x="63962" y="338"/>
                    <a:pt x="63927" y="323"/>
                    <a:pt x="63888" y="304"/>
                  </a:cubicBezTo>
                  <a:cubicBezTo>
                    <a:pt x="63866" y="330"/>
                    <a:pt x="63850" y="349"/>
                    <a:pt x="63821" y="383"/>
                  </a:cubicBezTo>
                  <a:cubicBezTo>
                    <a:pt x="63816" y="330"/>
                    <a:pt x="63812" y="292"/>
                    <a:pt x="63808" y="246"/>
                  </a:cubicBezTo>
                  <a:cubicBezTo>
                    <a:pt x="63775" y="264"/>
                    <a:pt x="63750" y="273"/>
                    <a:pt x="63743" y="285"/>
                  </a:cubicBezTo>
                  <a:cubicBezTo>
                    <a:pt x="63730" y="304"/>
                    <a:pt x="63728" y="327"/>
                    <a:pt x="63718" y="349"/>
                  </a:cubicBezTo>
                  <a:cubicBezTo>
                    <a:pt x="63716" y="354"/>
                    <a:pt x="63697" y="355"/>
                    <a:pt x="63669" y="363"/>
                  </a:cubicBezTo>
                  <a:cubicBezTo>
                    <a:pt x="63672" y="322"/>
                    <a:pt x="63675" y="286"/>
                    <a:pt x="63678" y="254"/>
                  </a:cubicBezTo>
                  <a:cubicBezTo>
                    <a:pt x="63643" y="248"/>
                    <a:pt x="63621" y="244"/>
                    <a:pt x="63596" y="239"/>
                  </a:cubicBezTo>
                  <a:cubicBezTo>
                    <a:pt x="63594" y="204"/>
                    <a:pt x="63593" y="167"/>
                    <a:pt x="63591" y="132"/>
                  </a:cubicBezTo>
                  <a:cubicBezTo>
                    <a:pt x="63584" y="132"/>
                    <a:pt x="63575" y="132"/>
                    <a:pt x="63568" y="130"/>
                  </a:cubicBezTo>
                  <a:cubicBezTo>
                    <a:pt x="63556" y="160"/>
                    <a:pt x="63544" y="188"/>
                    <a:pt x="63521" y="248"/>
                  </a:cubicBezTo>
                  <a:cubicBezTo>
                    <a:pt x="63509" y="189"/>
                    <a:pt x="63503" y="163"/>
                    <a:pt x="63496" y="127"/>
                  </a:cubicBezTo>
                  <a:cubicBezTo>
                    <a:pt x="63437" y="107"/>
                    <a:pt x="63371" y="83"/>
                    <a:pt x="63304" y="61"/>
                  </a:cubicBezTo>
                  <a:cubicBezTo>
                    <a:pt x="63282" y="89"/>
                    <a:pt x="63269" y="107"/>
                    <a:pt x="63257" y="123"/>
                  </a:cubicBezTo>
                  <a:cubicBezTo>
                    <a:pt x="63126" y="108"/>
                    <a:pt x="63165" y="42"/>
                    <a:pt x="63132" y="2"/>
                  </a:cubicBezTo>
                  <a:cubicBezTo>
                    <a:pt x="63110" y="2"/>
                    <a:pt x="63095" y="2"/>
                    <a:pt x="6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601;p47">
              <a:extLst>
                <a:ext uri="{FF2B5EF4-FFF2-40B4-BE49-F238E27FC236}">
                  <a16:creationId xmlns:a16="http://schemas.microsoft.com/office/drawing/2014/main" id="{1004EB30-C7C9-EC1A-796E-4B2A37EE027D}"/>
                </a:ext>
              </a:extLst>
            </p:cNvPr>
            <p:cNvSpPr/>
            <p:nvPr/>
          </p:nvSpPr>
          <p:spPr>
            <a:xfrm>
              <a:off x="3215625" y="1847650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57" y="1"/>
                  </a:moveTo>
                  <a:cubicBezTo>
                    <a:pt x="121" y="2"/>
                    <a:pt x="74" y="7"/>
                    <a:pt x="1" y="11"/>
                  </a:cubicBezTo>
                  <a:cubicBezTo>
                    <a:pt x="43" y="46"/>
                    <a:pt x="67" y="67"/>
                    <a:pt x="86" y="83"/>
                  </a:cubicBezTo>
                  <a:cubicBezTo>
                    <a:pt x="133" y="70"/>
                    <a:pt x="171" y="60"/>
                    <a:pt x="210" y="49"/>
                  </a:cubicBezTo>
                  <a:cubicBezTo>
                    <a:pt x="193" y="35"/>
                    <a:pt x="179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602;p47">
              <a:extLst>
                <a:ext uri="{FF2B5EF4-FFF2-40B4-BE49-F238E27FC236}">
                  <a16:creationId xmlns:a16="http://schemas.microsoft.com/office/drawing/2014/main" id="{0F79B882-20F3-1CA6-A41B-E40E87D8D97F}"/>
                </a:ext>
              </a:extLst>
            </p:cNvPr>
            <p:cNvSpPr/>
            <p:nvPr/>
          </p:nvSpPr>
          <p:spPr>
            <a:xfrm>
              <a:off x="4459750" y="18136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0" y="0"/>
                  </a:moveTo>
                  <a:cubicBezTo>
                    <a:pt x="32" y="48"/>
                    <a:pt x="54" y="80"/>
                    <a:pt x="81" y="117"/>
                  </a:cubicBezTo>
                  <a:cubicBezTo>
                    <a:pt x="127" y="84"/>
                    <a:pt x="77" y="31"/>
                    <a:pt x="156" y="17"/>
                  </a:cubicBezTo>
                  <a:cubicBezTo>
                    <a:pt x="152" y="14"/>
                    <a:pt x="147" y="11"/>
                    <a:pt x="138" y="5"/>
                  </a:cubicBezTo>
                  <a:cubicBezTo>
                    <a:pt x="106" y="3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603;p47">
              <a:extLst>
                <a:ext uri="{FF2B5EF4-FFF2-40B4-BE49-F238E27FC236}">
                  <a16:creationId xmlns:a16="http://schemas.microsoft.com/office/drawing/2014/main" id="{AC6C6187-1487-5004-A122-F352075D685D}"/>
                </a:ext>
              </a:extLst>
            </p:cNvPr>
            <p:cNvSpPr/>
            <p:nvPr/>
          </p:nvSpPr>
          <p:spPr>
            <a:xfrm>
              <a:off x="4457875" y="1825525"/>
              <a:ext cx="4175" cy="1525"/>
            </a:xfrm>
            <a:custGeom>
              <a:avLst/>
              <a:gdLst/>
              <a:ahLst/>
              <a:cxnLst/>
              <a:rect l="l" t="t" r="r" b="b"/>
              <a:pathLst>
                <a:path w="167" h="61" extrusionOk="0">
                  <a:moveTo>
                    <a:pt x="0" y="0"/>
                  </a:moveTo>
                  <a:cubicBezTo>
                    <a:pt x="6" y="30"/>
                    <a:pt x="9" y="43"/>
                    <a:pt x="12" y="60"/>
                  </a:cubicBezTo>
                  <a:lnTo>
                    <a:pt x="166" y="60"/>
                  </a:lnTo>
                  <a:cubicBezTo>
                    <a:pt x="102" y="37"/>
                    <a:pt x="62" y="2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604;p47">
              <a:extLst>
                <a:ext uri="{FF2B5EF4-FFF2-40B4-BE49-F238E27FC236}">
                  <a16:creationId xmlns:a16="http://schemas.microsoft.com/office/drawing/2014/main" id="{8118AEA8-B8EF-2B97-25D8-5EAAF7C79CCC}"/>
                </a:ext>
              </a:extLst>
            </p:cNvPr>
            <p:cNvSpPr/>
            <p:nvPr/>
          </p:nvSpPr>
          <p:spPr>
            <a:xfrm>
              <a:off x="4385850" y="1839600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28" y="1"/>
                  </a:moveTo>
                  <a:lnTo>
                    <a:pt x="28" y="1"/>
                  </a:lnTo>
                  <a:cubicBezTo>
                    <a:pt x="33" y="21"/>
                    <a:pt x="0" y="54"/>
                    <a:pt x="69" y="58"/>
                  </a:cubicBezTo>
                  <a:cubicBezTo>
                    <a:pt x="64" y="37"/>
                    <a:pt x="96" y="5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605;p47">
              <a:extLst>
                <a:ext uri="{FF2B5EF4-FFF2-40B4-BE49-F238E27FC236}">
                  <a16:creationId xmlns:a16="http://schemas.microsoft.com/office/drawing/2014/main" id="{2F54C9F9-3643-9A98-C825-B8447A35E611}"/>
                </a:ext>
              </a:extLst>
            </p:cNvPr>
            <p:cNvSpPr/>
            <p:nvPr/>
          </p:nvSpPr>
          <p:spPr>
            <a:xfrm>
              <a:off x="2922975" y="18165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0" y="1"/>
                  </a:moveTo>
                  <a:cubicBezTo>
                    <a:pt x="40" y="10"/>
                    <a:pt x="19" y="18"/>
                    <a:pt x="0" y="27"/>
                  </a:cubicBezTo>
                  <a:cubicBezTo>
                    <a:pt x="31" y="29"/>
                    <a:pt x="60" y="30"/>
                    <a:pt x="91" y="30"/>
                  </a:cubicBezTo>
                  <a:cubicBezTo>
                    <a:pt x="81" y="21"/>
                    <a:pt x="71" y="1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606;p47">
              <a:extLst>
                <a:ext uri="{FF2B5EF4-FFF2-40B4-BE49-F238E27FC236}">
                  <a16:creationId xmlns:a16="http://schemas.microsoft.com/office/drawing/2014/main" id="{564A4355-FD26-DAF1-C666-41FC9F955E4E}"/>
                </a:ext>
              </a:extLst>
            </p:cNvPr>
            <p:cNvSpPr/>
            <p:nvPr/>
          </p:nvSpPr>
          <p:spPr>
            <a:xfrm>
              <a:off x="4445000" y="1831575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6" y="1"/>
                  </a:moveTo>
                  <a:cubicBezTo>
                    <a:pt x="5" y="20"/>
                    <a:pt x="2" y="38"/>
                    <a:pt x="0" y="57"/>
                  </a:cubicBezTo>
                  <a:cubicBezTo>
                    <a:pt x="9" y="58"/>
                    <a:pt x="16" y="58"/>
                    <a:pt x="24" y="58"/>
                  </a:cubicBez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607;p47">
              <a:extLst>
                <a:ext uri="{FF2B5EF4-FFF2-40B4-BE49-F238E27FC236}">
                  <a16:creationId xmlns:a16="http://schemas.microsoft.com/office/drawing/2014/main" id="{F5C1E1E9-DEDE-5DB6-846D-7E98BA2589C5}"/>
                </a:ext>
              </a:extLst>
            </p:cNvPr>
            <p:cNvSpPr/>
            <p:nvPr/>
          </p:nvSpPr>
          <p:spPr>
            <a:xfrm>
              <a:off x="2987850" y="1812350"/>
              <a:ext cx="2300" cy="650"/>
            </a:xfrm>
            <a:custGeom>
              <a:avLst/>
              <a:gdLst/>
              <a:ahLst/>
              <a:cxnLst/>
              <a:rect l="l" t="t" r="r" b="b"/>
              <a:pathLst>
                <a:path w="92" h="26" extrusionOk="0">
                  <a:moveTo>
                    <a:pt x="90" y="0"/>
                  </a:moveTo>
                  <a:cubicBezTo>
                    <a:pt x="61" y="0"/>
                    <a:pt x="31" y="0"/>
                    <a:pt x="2" y="2"/>
                  </a:cubicBezTo>
                  <a:cubicBezTo>
                    <a:pt x="0" y="9"/>
                    <a:pt x="0" y="18"/>
                    <a:pt x="2" y="25"/>
                  </a:cubicBezTo>
                  <a:cubicBezTo>
                    <a:pt x="31" y="24"/>
                    <a:pt x="62" y="21"/>
                    <a:pt x="92" y="18"/>
                  </a:cubicBezTo>
                  <a:cubicBezTo>
                    <a:pt x="92" y="12"/>
                    <a:pt x="90" y="6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608;p47">
              <a:extLst>
                <a:ext uri="{FF2B5EF4-FFF2-40B4-BE49-F238E27FC236}">
                  <a16:creationId xmlns:a16="http://schemas.microsoft.com/office/drawing/2014/main" id="{F2F073F8-831E-D00F-568C-045D8AD7C37F}"/>
                </a:ext>
              </a:extLst>
            </p:cNvPr>
            <p:cNvSpPr/>
            <p:nvPr/>
          </p:nvSpPr>
          <p:spPr>
            <a:xfrm>
              <a:off x="3344300" y="1847325"/>
              <a:ext cx="1375" cy="1750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1"/>
                  </a:moveTo>
                  <a:cubicBezTo>
                    <a:pt x="18" y="20"/>
                    <a:pt x="0" y="24"/>
                    <a:pt x="0" y="29"/>
                  </a:cubicBezTo>
                  <a:cubicBezTo>
                    <a:pt x="3" y="42"/>
                    <a:pt x="10" y="55"/>
                    <a:pt x="16" y="70"/>
                  </a:cubicBezTo>
                  <a:cubicBezTo>
                    <a:pt x="26" y="52"/>
                    <a:pt x="35" y="36"/>
                    <a:pt x="54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609;p47">
              <a:extLst>
                <a:ext uri="{FF2B5EF4-FFF2-40B4-BE49-F238E27FC236}">
                  <a16:creationId xmlns:a16="http://schemas.microsoft.com/office/drawing/2014/main" id="{B4F5E2C9-3E57-486A-2F9C-E04526E8F0BB}"/>
                </a:ext>
              </a:extLst>
            </p:cNvPr>
            <p:cNvSpPr/>
            <p:nvPr/>
          </p:nvSpPr>
          <p:spPr>
            <a:xfrm>
              <a:off x="3060200" y="1854725"/>
              <a:ext cx="2375" cy="425"/>
            </a:xfrm>
            <a:custGeom>
              <a:avLst/>
              <a:gdLst/>
              <a:ahLst/>
              <a:cxnLst/>
              <a:rect l="l" t="t" r="r" b="b"/>
              <a:pathLst>
                <a:path w="95" h="17" extrusionOk="0">
                  <a:moveTo>
                    <a:pt x="3" y="0"/>
                  </a:moveTo>
                  <a:cubicBezTo>
                    <a:pt x="2" y="5"/>
                    <a:pt x="2" y="9"/>
                    <a:pt x="0" y="14"/>
                  </a:cubicBezTo>
                  <a:cubicBezTo>
                    <a:pt x="31" y="15"/>
                    <a:pt x="62" y="17"/>
                    <a:pt x="93" y="17"/>
                  </a:cubicBezTo>
                  <a:cubicBezTo>
                    <a:pt x="93" y="12"/>
                    <a:pt x="94" y="8"/>
                    <a:pt x="94" y="3"/>
                  </a:cubicBezTo>
                  <a:cubicBezTo>
                    <a:pt x="63" y="2"/>
                    <a:pt x="3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610;p47">
              <a:extLst>
                <a:ext uri="{FF2B5EF4-FFF2-40B4-BE49-F238E27FC236}">
                  <a16:creationId xmlns:a16="http://schemas.microsoft.com/office/drawing/2014/main" id="{8C911DB2-E4F1-1CDF-7D93-A63CBF42E886}"/>
                </a:ext>
              </a:extLst>
            </p:cNvPr>
            <p:cNvSpPr/>
            <p:nvPr/>
          </p:nvSpPr>
          <p:spPr>
            <a:xfrm>
              <a:off x="3751050" y="1849050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5" y="1"/>
                  </a:moveTo>
                  <a:cubicBezTo>
                    <a:pt x="3" y="20"/>
                    <a:pt x="2" y="39"/>
                    <a:pt x="0" y="58"/>
                  </a:cubicBezTo>
                  <a:lnTo>
                    <a:pt x="24" y="58"/>
                  </a:ln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611;p47">
              <a:extLst>
                <a:ext uri="{FF2B5EF4-FFF2-40B4-BE49-F238E27FC236}">
                  <a16:creationId xmlns:a16="http://schemas.microsoft.com/office/drawing/2014/main" id="{85CA93C4-3073-32F1-FDCF-90721922BA39}"/>
                </a:ext>
              </a:extLst>
            </p:cNvPr>
            <p:cNvSpPr/>
            <p:nvPr/>
          </p:nvSpPr>
          <p:spPr>
            <a:xfrm>
              <a:off x="3918250" y="1818350"/>
              <a:ext cx="2350" cy="750"/>
            </a:xfrm>
            <a:custGeom>
              <a:avLst/>
              <a:gdLst/>
              <a:ahLst/>
              <a:cxnLst/>
              <a:rect l="l" t="t" r="r" b="b"/>
              <a:pathLst>
                <a:path w="94" h="30" extrusionOk="0">
                  <a:moveTo>
                    <a:pt x="61" y="0"/>
                  </a:moveTo>
                  <a:cubicBezTo>
                    <a:pt x="40" y="9"/>
                    <a:pt x="21" y="18"/>
                    <a:pt x="1" y="27"/>
                  </a:cubicBezTo>
                  <a:cubicBezTo>
                    <a:pt x="31" y="27"/>
                    <a:pt x="62" y="28"/>
                    <a:pt x="93" y="30"/>
                  </a:cubicBezTo>
                  <a:cubicBezTo>
                    <a:pt x="81" y="19"/>
                    <a:pt x="71" y="9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612;p47">
              <a:extLst>
                <a:ext uri="{FF2B5EF4-FFF2-40B4-BE49-F238E27FC236}">
                  <a16:creationId xmlns:a16="http://schemas.microsoft.com/office/drawing/2014/main" id="{337DFC8E-B799-52C8-CCB5-A51DC3A1B848}"/>
                </a:ext>
              </a:extLst>
            </p:cNvPr>
            <p:cNvSpPr/>
            <p:nvPr/>
          </p:nvSpPr>
          <p:spPr>
            <a:xfrm>
              <a:off x="4216500" y="1846825"/>
              <a:ext cx="2875" cy="850"/>
            </a:xfrm>
            <a:custGeom>
              <a:avLst/>
              <a:gdLst/>
              <a:ahLst/>
              <a:cxnLst/>
              <a:rect l="l" t="t" r="r" b="b"/>
              <a:pathLst>
                <a:path w="115" h="34" extrusionOk="0">
                  <a:moveTo>
                    <a:pt x="67" y="0"/>
                  </a:moveTo>
                  <a:cubicBezTo>
                    <a:pt x="45" y="1"/>
                    <a:pt x="23" y="7"/>
                    <a:pt x="1" y="10"/>
                  </a:cubicBezTo>
                  <a:cubicBezTo>
                    <a:pt x="29" y="16"/>
                    <a:pt x="55" y="22"/>
                    <a:pt x="114" y="34"/>
                  </a:cubicBezTo>
                  <a:cubicBezTo>
                    <a:pt x="82" y="1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613;p47">
              <a:extLst>
                <a:ext uri="{FF2B5EF4-FFF2-40B4-BE49-F238E27FC236}">
                  <a16:creationId xmlns:a16="http://schemas.microsoft.com/office/drawing/2014/main" id="{C98386F3-0B8F-7641-50A2-8C6C4E024BD2}"/>
                </a:ext>
              </a:extLst>
            </p:cNvPr>
            <p:cNvSpPr/>
            <p:nvPr/>
          </p:nvSpPr>
          <p:spPr>
            <a:xfrm>
              <a:off x="2862200" y="1826800"/>
              <a:ext cx="1175" cy="275"/>
            </a:xfrm>
            <a:custGeom>
              <a:avLst/>
              <a:gdLst/>
              <a:ahLst/>
              <a:cxnLst/>
              <a:rect l="l" t="t" r="r" b="b"/>
              <a:pathLst>
                <a:path w="47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9"/>
                    <a:pt x="30" y="11"/>
                    <a:pt x="46" y="11"/>
                  </a:cubicBezTo>
                  <a:cubicBezTo>
                    <a:pt x="46" y="8"/>
                    <a:pt x="46" y="5"/>
                    <a:pt x="46" y="2"/>
                  </a:cubicBezTo>
                  <a:cubicBezTo>
                    <a:pt x="31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614;p47">
              <a:extLst>
                <a:ext uri="{FF2B5EF4-FFF2-40B4-BE49-F238E27FC236}">
                  <a16:creationId xmlns:a16="http://schemas.microsoft.com/office/drawing/2014/main" id="{0E7B6737-42FA-4FA4-BCCF-D278D64CAD4D}"/>
                </a:ext>
              </a:extLst>
            </p:cNvPr>
            <p:cNvSpPr/>
            <p:nvPr/>
          </p:nvSpPr>
          <p:spPr>
            <a:xfrm>
              <a:off x="2869400" y="18234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1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6" y="11"/>
                    <a:pt x="30" y="11"/>
                    <a:pt x="47" y="13"/>
                  </a:cubicBezTo>
                  <a:cubicBezTo>
                    <a:pt x="47" y="10"/>
                    <a:pt x="47" y="5"/>
                    <a:pt x="47" y="2"/>
                  </a:cubicBezTo>
                  <a:cubicBezTo>
                    <a:pt x="32" y="2"/>
                    <a:pt x="17" y="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615;p47">
              <a:extLst>
                <a:ext uri="{FF2B5EF4-FFF2-40B4-BE49-F238E27FC236}">
                  <a16:creationId xmlns:a16="http://schemas.microsoft.com/office/drawing/2014/main" id="{8A574911-2677-5757-9B7B-B6774DF71BB0}"/>
                </a:ext>
              </a:extLst>
            </p:cNvPr>
            <p:cNvSpPr/>
            <p:nvPr/>
          </p:nvSpPr>
          <p:spPr>
            <a:xfrm>
              <a:off x="2887900" y="1836625"/>
              <a:ext cx="1250" cy="725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41" y="0"/>
                  </a:moveTo>
                  <a:cubicBezTo>
                    <a:pt x="27" y="6"/>
                    <a:pt x="14" y="14"/>
                    <a:pt x="1" y="20"/>
                  </a:cubicBezTo>
                  <a:cubicBezTo>
                    <a:pt x="5" y="23"/>
                    <a:pt x="10" y="25"/>
                    <a:pt x="16" y="28"/>
                  </a:cubicBezTo>
                  <a:cubicBezTo>
                    <a:pt x="26" y="21"/>
                    <a:pt x="38" y="14"/>
                    <a:pt x="50" y="6"/>
                  </a:cubicBezTo>
                  <a:cubicBezTo>
                    <a:pt x="47" y="5"/>
                    <a:pt x="44" y="2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616;p47">
              <a:extLst>
                <a:ext uri="{FF2B5EF4-FFF2-40B4-BE49-F238E27FC236}">
                  <a16:creationId xmlns:a16="http://schemas.microsoft.com/office/drawing/2014/main" id="{3A28842D-FB8F-4C4D-89C8-B88645B4B4CE}"/>
                </a:ext>
              </a:extLst>
            </p:cNvPr>
            <p:cNvSpPr/>
            <p:nvPr/>
          </p:nvSpPr>
          <p:spPr>
            <a:xfrm>
              <a:off x="2930425" y="18146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2" y="0"/>
                  </a:moveTo>
                  <a:cubicBezTo>
                    <a:pt x="2" y="9"/>
                    <a:pt x="1" y="19"/>
                    <a:pt x="1" y="28"/>
                  </a:cubicBezTo>
                  <a:lnTo>
                    <a:pt x="15" y="28"/>
                  </a:lnTo>
                  <a:cubicBezTo>
                    <a:pt x="17" y="19"/>
                    <a:pt x="17" y="11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617;p47">
              <a:extLst>
                <a:ext uri="{FF2B5EF4-FFF2-40B4-BE49-F238E27FC236}">
                  <a16:creationId xmlns:a16="http://schemas.microsoft.com/office/drawing/2014/main" id="{817C98AE-D286-B008-8EE9-0887358B3AA9}"/>
                </a:ext>
              </a:extLst>
            </p:cNvPr>
            <p:cNvSpPr/>
            <p:nvPr/>
          </p:nvSpPr>
          <p:spPr>
            <a:xfrm>
              <a:off x="2961550" y="18142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3" y="0"/>
                  </a:moveTo>
                  <a:cubicBezTo>
                    <a:pt x="3" y="10"/>
                    <a:pt x="2" y="19"/>
                    <a:pt x="0" y="28"/>
                  </a:cubicBezTo>
                  <a:cubicBezTo>
                    <a:pt x="6" y="29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618;p47">
              <a:extLst>
                <a:ext uri="{FF2B5EF4-FFF2-40B4-BE49-F238E27FC236}">
                  <a16:creationId xmlns:a16="http://schemas.microsoft.com/office/drawing/2014/main" id="{D650CBAC-FB2B-E8EB-C5FE-4D0AD3895B63}"/>
                </a:ext>
              </a:extLst>
            </p:cNvPr>
            <p:cNvSpPr/>
            <p:nvPr/>
          </p:nvSpPr>
          <p:spPr>
            <a:xfrm>
              <a:off x="2975350" y="1811875"/>
              <a:ext cx="1150" cy="750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16" y="0"/>
                  </a:moveTo>
                  <a:cubicBezTo>
                    <a:pt x="10" y="3"/>
                    <a:pt x="6" y="6"/>
                    <a:pt x="0" y="9"/>
                  </a:cubicBezTo>
                  <a:cubicBezTo>
                    <a:pt x="13" y="17"/>
                    <a:pt x="25" y="24"/>
                    <a:pt x="37" y="30"/>
                  </a:cubicBezTo>
                  <a:cubicBezTo>
                    <a:pt x="40" y="28"/>
                    <a:pt x="43" y="27"/>
                    <a:pt x="46" y="25"/>
                  </a:cubicBezTo>
                  <a:cubicBezTo>
                    <a:pt x="35" y="17"/>
                    <a:pt x="25" y="9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619;p47">
              <a:extLst>
                <a:ext uri="{FF2B5EF4-FFF2-40B4-BE49-F238E27FC236}">
                  <a16:creationId xmlns:a16="http://schemas.microsoft.com/office/drawing/2014/main" id="{C4729590-E264-2D1E-C14E-B06C6466DC83}"/>
                </a:ext>
              </a:extLst>
            </p:cNvPr>
            <p:cNvSpPr/>
            <p:nvPr/>
          </p:nvSpPr>
          <p:spPr>
            <a:xfrm>
              <a:off x="2987250" y="18459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7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620;p47">
              <a:extLst>
                <a:ext uri="{FF2B5EF4-FFF2-40B4-BE49-F238E27FC236}">
                  <a16:creationId xmlns:a16="http://schemas.microsoft.com/office/drawing/2014/main" id="{2E0C6C3F-EBA1-F332-A186-73638F13170C}"/>
                </a:ext>
              </a:extLst>
            </p:cNvPr>
            <p:cNvSpPr/>
            <p:nvPr/>
          </p:nvSpPr>
          <p:spPr>
            <a:xfrm>
              <a:off x="3043275" y="18127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12" y="16"/>
                    <a:pt x="24" y="22"/>
                    <a:pt x="36" y="30"/>
                  </a:cubicBezTo>
                  <a:cubicBezTo>
                    <a:pt x="39" y="28"/>
                    <a:pt x="42" y="25"/>
                    <a:pt x="45" y="24"/>
                  </a:cubicBezTo>
                  <a:cubicBezTo>
                    <a:pt x="36" y="16"/>
                    <a:pt x="25" y="8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621;p47">
              <a:extLst>
                <a:ext uri="{FF2B5EF4-FFF2-40B4-BE49-F238E27FC236}">
                  <a16:creationId xmlns:a16="http://schemas.microsoft.com/office/drawing/2014/main" id="{2856FC92-B0AA-F0D9-FBFE-F5F2512B5122}"/>
                </a:ext>
              </a:extLst>
            </p:cNvPr>
            <p:cNvSpPr/>
            <p:nvPr/>
          </p:nvSpPr>
          <p:spPr>
            <a:xfrm>
              <a:off x="3082600" y="1848100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9" y="1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10" y="12"/>
                    <a:pt x="19" y="21"/>
                    <a:pt x="30" y="30"/>
                  </a:cubicBezTo>
                  <a:cubicBezTo>
                    <a:pt x="35" y="27"/>
                    <a:pt x="40" y="24"/>
                    <a:pt x="44" y="21"/>
                  </a:cubicBezTo>
                  <a:cubicBezTo>
                    <a:pt x="33" y="14"/>
                    <a:pt x="21" y="6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622;p47">
              <a:extLst>
                <a:ext uri="{FF2B5EF4-FFF2-40B4-BE49-F238E27FC236}">
                  <a16:creationId xmlns:a16="http://schemas.microsoft.com/office/drawing/2014/main" id="{66F9C877-1676-B266-D314-9B0D6D7D6A30}"/>
                </a:ext>
              </a:extLst>
            </p:cNvPr>
            <p:cNvSpPr/>
            <p:nvPr/>
          </p:nvSpPr>
          <p:spPr>
            <a:xfrm>
              <a:off x="2976225" y="1812450"/>
              <a:ext cx="1150" cy="775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11" y="1"/>
                  </a:moveTo>
                  <a:cubicBezTo>
                    <a:pt x="8" y="4"/>
                    <a:pt x="3" y="5"/>
                    <a:pt x="0" y="7"/>
                  </a:cubicBezTo>
                  <a:cubicBezTo>
                    <a:pt x="11" y="16"/>
                    <a:pt x="21" y="23"/>
                    <a:pt x="31" y="30"/>
                  </a:cubicBezTo>
                  <a:cubicBezTo>
                    <a:pt x="36" y="29"/>
                    <a:pt x="42" y="26"/>
                    <a:pt x="46" y="23"/>
                  </a:cubicBezTo>
                  <a:cubicBezTo>
                    <a:pt x="34" y="16"/>
                    <a:pt x="22" y="8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623;p47">
              <a:extLst>
                <a:ext uri="{FF2B5EF4-FFF2-40B4-BE49-F238E27FC236}">
                  <a16:creationId xmlns:a16="http://schemas.microsoft.com/office/drawing/2014/main" id="{D83759B1-7BDD-2D85-695D-C1801AF3CC1E}"/>
                </a:ext>
              </a:extLst>
            </p:cNvPr>
            <p:cNvSpPr/>
            <p:nvPr/>
          </p:nvSpPr>
          <p:spPr>
            <a:xfrm>
              <a:off x="3142650" y="1848025"/>
              <a:ext cx="1175" cy="625"/>
            </a:xfrm>
            <a:custGeom>
              <a:avLst/>
              <a:gdLst/>
              <a:ahLst/>
              <a:cxnLst/>
              <a:rect l="l" t="t" r="r" b="b"/>
              <a:pathLst>
                <a:path w="47" h="25" extrusionOk="0">
                  <a:moveTo>
                    <a:pt x="1" y="1"/>
                  </a:moveTo>
                  <a:cubicBezTo>
                    <a:pt x="4" y="8"/>
                    <a:pt x="10" y="15"/>
                    <a:pt x="12" y="24"/>
                  </a:cubicBezTo>
                  <a:cubicBezTo>
                    <a:pt x="24" y="17"/>
                    <a:pt x="35" y="9"/>
                    <a:pt x="46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624;p47">
              <a:extLst>
                <a:ext uri="{FF2B5EF4-FFF2-40B4-BE49-F238E27FC236}">
                  <a16:creationId xmlns:a16="http://schemas.microsoft.com/office/drawing/2014/main" id="{5559B76B-DA0A-D7FC-A18A-791B2D915DCC}"/>
                </a:ext>
              </a:extLst>
            </p:cNvPr>
            <p:cNvSpPr/>
            <p:nvPr/>
          </p:nvSpPr>
          <p:spPr>
            <a:xfrm>
              <a:off x="3238150" y="18492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lnTo>
                    <a:pt x="46" y="12"/>
                  </a:lnTo>
                  <a:cubicBezTo>
                    <a:pt x="46" y="9"/>
                    <a:pt x="46" y="6"/>
                    <a:pt x="47" y="2"/>
                  </a:cubicBezTo>
                  <a:cubicBezTo>
                    <a:pt x="31" y="2"/>
                    <a:pt x="16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625;p47">
              <a:extLst>
                <a:ext uri="{FF2B5EF4-FFF2-40B4-BE49-F238E27FC236}">
                  <a16:creationId xmlns:a16="http://schemas.microsoft.com/office/drawing/2014/main" id="{4D82F87A-36CC-B65B-6BA1-871AD651ADB2}"/>
                </a:ext>
              </a:extLst>
            </p:cNvPr>
            <p:cNvSpPr/>
            <p:nvPr/>
          </p:nvSpPr>
          <p:spPr>
            <a:xfrm>
              <a:off x="3839250" y="18171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3" y="0"/>
                  </a:moveTo>
                  <a:cubicBezTo>
                    <a:pt x="2" y="9"/>
                    <a:pt x="2" y="18"/>
                    <a:pt x="0" y="28"/>
                  </a:cubicBezTo>
                  <a:lnTo>
                    <a:pt x="17" y="28"/>
                  </a:lnTo>
                  <a:cubicBezTo>
                    <a:pt x="17" y="19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626;p47">
              <a:extLst>
                <a:ext uri="{FF2B5EF4-FFF2-40B4-BE49-F238E27FC236}">
                  <a16:creationId xmlns:a16="http://schemas.microsoft.com/office/drawing/2014/main" id="{5769187A-487E-DE62-47EA-B59EEACCCFCA}"/>
                </a:ext>
              </a:extLst>
            </p:cNvPr>
            <p:cNvSpPr/>
            <p:nvPr/>
          </p:nvSpPr>
          <p:spPr>
            <a:xfrm>
              <a:off x="3869225" y="1816650"/>
              <a:ext cx="475" cy="775"/>
            </a:xfrm>
            <a:custGeom>
              <a:avLst/>
              <a:gdLst/>
              <a:ahLst/>
              <a:cxnLst/>
              <a:rect l="l" t="t" r="r" b="b"/>
              <a:pathLst>
                <a:path w="19" h="31" extrusionOk="0">
                  <a:moveTo>
                    <a:pt x="3" y="1"/>
                  </a:moveTo>
                  <a:cubicBezTo>
                    <a:pt x="3" y="9"/>
                    <a:pt x="2" y="20"/>
                    <a:pt x="0" y="29"/>
                  </a:cubicBezTo>
                  <a:cubicBezTo>
                    <a:pt x="6" y="29"/>
                    <a:pt x="11" y="30"/>
                    <a:pt x="17" y="30"/>
                  </a:cubicBezTo>
                  <a:cubicBezTo>
                    <a:pt x="17" y="20"/>
                    <a:pt x="18" y="1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627;p47">
              <a:extLst>
                <a:ext uri="{FF2B5EF4-FFF2-40B4-BE49-F238E27FC236}">
                  <a16:creationId xmlns:a16="http://schemas.microsoft.com/office/drawing/2014/main" id="{9E697D56-76B5-1ED8-D40C-2353B9A286C4}"/>
                </a:ext>
              </a:extLst>
            </p:cNvPr>
            <p:cNvSpPr/>
            <p:nvPr/>
          </p:nvSpPr>
          <p:spPr>
            <a:xfrm>
              <a:off x="3881425" y="18180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17" y="10"/>
                    <a:pt x="32" y="10"/>
                    <a:pt x="48" y="12"/>
                  </a:cubicBezTo>
                  <a:lnTo>
                    <a:pt x="48" y="10"/>
                  </a:lnTo>
                  <a:cubicBezTo>
                    <a:pt x="48" y="7"/>
                    <a:pt x="48" y="4"/>
                    <a:pt x="48" y="2"/>
                  </a:cubicBezTo>
                  <a:cubicBezTo>
                    <a:pt x="33" y="2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628;p47">
              <a:extLst>
                <a:ext uri="{FF2B5EF4-FFF2-40B4-BE49-F238E27FC236}">
                  <a16:creationId xmlns:a16="http://schemas.microsoft.com/office/drawing/2014/main" id="{A10DDCE5-C9CF-5453-2E8E-701D55604E95}"/>
                </a:ext>
              </a:extLst>
            </p:cNvPr>
            <p:cNvSpPr/>
            <p:nvPr/>
          </p:nvSpPr>
          <p:spPr>
            <a:xfrm>
              <a:off x="3885075" y="1817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17" y="0"/>
                  </a:moveTo>
                  <a:cubicBezTo>
                    <a:pt x="11" y="5"/>
                    <a:pt x="6" y="6"/>
                    <a:pt x="1" y="9"/>
                  </a:cubicBezTo>
                  <a:lnTo>
                    <a:pt x="37" y="31"/>
                  </a:lnTo>
                  <a:cubicBezTo>
                    <a:pt x="40" y="28"/>
                    <a:pt x="43" y="27"/>
                    <a:pt x="46" y="25"/>
                  </a:cubicBezTo>
                  <a:cubicBezTo>
                    <a:pt x="36" y="18"/>
                    <a:pt x="26" y="9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629;p47">
              <a:extLst>
                <a:ext uri="{FF2B5EF4-FFF2-40B4-BE49-F238E27FC236}">
                  <a16:creationId xmlns:a16="http://schemas.microsoft.com/office/drawing/2014/main" id="{0DCEAB2C-59AA-87A0-FD97-1A037C606020}"/>
                </a:ext>
              </a:extLst>
            </p:cNvPr>
            <p:cNvSpPr/>
            <p:nvPr/>
          </p:nvSpPr>
          <p:spPr>
            <a:xfrm>
              <a:off x="4022050" y="18440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2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630;p47">
              <a:extLst>
                <a:ext uri="{FF2B5EF4-FFF2-40B4-BE49-F238E27FC236}">
                  <a16:creationId xmlns:a16="http://schemas.microsoft.com/office/drawing/2014/main" id="{3693565D-DC4F-BF6B-FEEC-FD1AB5D59823}"/>
                </a:ext>
              </a:extLst>
            </p:cNvPr>
            <p:cNvSpPr/>
            <p:nvPr/>
          </p:nvSpPr>
          <p:spPr>
            <a:xfrm>
              <a:off x="4100475" y="18431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1"/>
                  </a:moveTo>
                  <a:cubicBezTo>
                    <a:pt x="2" y="4"/>
                    <a:pt x="0" y="7"/>
                    <a:pt x="0" y="10"/>
                  </a:cubicBezTo>
                  <a:cubicBezTo>
                    <a:pt x="16" y="10"/>
                    <a:pt x="30" y="11"/>
                    <a:pt x="46" y="11"/>
                  </a:cubicBezTo>
                  <a:lnTo>
                    <a:pt x="46" y="11"/>
                  </a:lnTo>
                  <a:cubicBezTo>
                    <a:pt x="46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  <a:moveTo>
                    <a:pt x="46" y="11"/>
                  </a:moveTo>
                  <a:cubicBezTo>
                    <a:pt x="46" y="11"/>
                    <a:pt x="46" y="11"/>
                    <a:pt x="46" y="11"/>
                  </a:cubicBezTo>
                  <a:lnTo>
                    <a:pt x="47" y="11"/>
                  </a:lnTo>
                  <a:cubicBezTo>
                    <a:pt x="47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631;p47">
              <a:extLst>
                <a:ext uri="{FF2B5EF4-FFF2-40B4-BE49-F238E27FC236}">
                  <a16:creationId xmlns:a16="http://schemas.microsoft.com/office/drawing/2014/main" id="{5F46FC73-CAC7-3260-FD89-EBD9A79D656B}"/>
                </a:ext>
              </a:extLst>
            </p:cNvPr>
            <p:cNvSpPr/>
            <p:nvPr/>
          </p:nvSpPr>
          <p:spPr>
            <a:xfrm>
              <a:off x="4204075" y="1842700"/>
              <a:ext cx="1175" cy="750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1" y="0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36" y="28"/>
                    <a:pt x="42" y="25"/>
                    <a:pt x="46" y="22"/>
                  </a:cubicBezTo>
                  <a:cubicBezTo>
                    <a:pt x="34" y="15"/>
                    <a:pt x="23" y="8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632;p47">
              <a:extLst>
                <a:ext uri="{FF2B5EF4-FFF2-40B4-BE49-F238E27FC236}">
                  <a16:creationId xmlns:a16="http://schemas.microsoft.com/office/drawing/2014/main" id="{7AA7F5DA-FFBD-23AC-3333-4F41B3CF150F}"/>
                </a:ext>
              </a:extLst>
            </p:cNvPr>
            <p:cNvSpPr/>
            <p:nvPr/>
          </p:nvSpPr>
          <p:spPr>
            <a:xfrm>
              <a:off x="4215550" y="184607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1"/>
                  </a:moveTo>
                  <a:cubicBezTo>
                    <a:pt x="11" y="4"/>
                    <a:pt x="5" y="6"/>
                    <a:pt x="1" y="9"/>
                  </a:cubicBezTo>
                  <a:cubicBezTo>
                    <a:pt x="12" y="17"/>
                    <a:pt x="24" y="23"/>
                    <a:pt x="36" y="30"/>
                  </a:cubicBezTo>
                  <a:cubicBezTo>
                    <a:pt x="39" y="29"/>
                    <a:pt x="42" y="27"/>
                    <a:pt x="45" y="26"/>
                  </a:cubicBezTo>
                  <a:cubicBezTo>
                    <a:pt x="36" y="17"/>
                    <a:pt x="26" y="9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633;p47">
              <a:extLst>
                <a:ext uri="{FF2B5EF4-FFF2-40B4-BE49-F238E27FC236}">
                  <a16:creationId xmlns:a16="http://schemas.microsoft.com/office/drawing/2014/main" id="{35022E07-F356-D7A2-F6B2-5D8567CD1909}"/>
                </a:ext>
              </a:extLst>
            </p:cNvPr>
            <p:cNvSpPr/>
            <p:nvPr/>
          </p:nvSpPr>
          <p:spPr>
            <a:xfrm>
              <a:off x="4245650" y="184700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3" y="0"/>
                  </a:moveTo>
                  <a:cubicBezTo>
                    <a:pt x="1" y="11"/>
                    <a:pt x="1" y="19"/>
                    <a:pt x="0" y="30"/>
                  </a:cubicBezTo>
                  <a:lnTo>
                    <a:pt x="16" y="30"/>
                  </a:lnTo>
                  <a:cubicBezTo>
                    <a:pt x="16" y="21"/>
                    <a:pt x="18" y="11"/>
                    <a:pt x="19" y="2"/>
                  </a:cubicBezTo>
                  <a:cubicBezTo>
                    <a:pt x="13" y="2"/>
                    <a:pt x="9" y="2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634;p47">
              <a:extLst>
                <a:ext uri="{FF2B5EF4-FFF2-40B4-BE49-F238E27FC236}">
                  <a16:creationId xmlns:a16="http://schemas.microsoft.com/office/drawing/2014/main" id="{14C3D08E-F271-35E6-888A-2031196B97E8}"/>
                </a:ext>
              </a:extLst>
            </p:cNvPr>
            <p:cNvSpPr/>
            <p:nvPr/>
          </p:nvSpPr>
          <p:spPr>
            <a:xfrm>
              <a:off x="4308650" y="1847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16" y="10"/>
                    <a:pt x="31" y="10"/>
                    <a:pt x="47" y="10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3" y="0"/>
                    <a:pt x="16" y="0"/>
                    <a:pt x="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635;p47">
              <a:extLst>
                <a:ext uri="{FF2B5EF4-FFF2-40B4-BE49-F238E27FC236}">
                  <a16:creationId xmlns:a16="http://schemas.microsoft.com/office/drawing/2014/main" id="{6CE6B940-2BCF-189B-9839-CF8C219D47FD}"/>
                </a:ext>
              </a:extLst>
            </p:cNvPr>
            <p:cNvSpPr/>
            <p:nvPr/>
          </p:nvSpPr>
          <p:spPr>
            <a:xfrm>
              <a:off x="4336900" y="1844350"/>
              <a:ext cx="450" cy="750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3" y="0"/>
                  </a:moveTo>
                  <a:cubicBezTo>
                    <a:pt x="2" y="11"/>
                    <a:pt x="2" y="20"/>
                    <a:pt x="0" y="28"/>
                  </a:cubicBezTo>
                  <a:cubicBezTo>
                    <a:pt x="6" y="28"/>
                    <a:pt x="10" y="30"/>
                    <a:pt x="16" y="30"/>
                  </a:cubicBezTo>
                  <a:cubicBezTo>
                    <a:pt x="16" y="20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636;p47">
              <a:extLst>
                <a:ext uri="{FF2B5EF4-FFF2-40B4-BE49-F238E27FC236}">
                  <a16:creationId xmlns:a16="http://schemas.microsoft.com/office/drawing/2014/main" id="{50ADD516-29C7-4F49-032C-34A23B16F78A}"/>
                </a:ext>
              </a:extLst>
            </p:cNvPr>
            <p:cNvSpPr/>
            <p:nvPr/>
          </p:nvSpPr>
          <p:spPr>
            <a:xfrm>
              <a:off x="3343100" y="1848950"/>
              <a:ext cx="1200" cy="725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39" y="0"/>
                  </a:moveTo>
                  <a:cubicBezTo>
                    <a:pt x="27" y="6"/>
                    <a:pt x="14" y="14"/>
                    <a:pt x="1" y="19"/>
                  </a:cubicBezTo>
                  <a:cubicBezTo>
                    <a:pt x="5" y="22"/>
                    <a:pt x="10" y="25"/>
                    <a:pt x="14" y="28"/>
                  </a:cubicBezTo>
                  <a:cubicBezTo>
                    <a:pt x="26" y="21"/>
                    <a:pt x="36" y="14"/>
                    <a:pt x="48" y="6"/>
                  </a:cubicBezTo>
                  <a:cubicBezTo>
                    <a:pt x="45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637;p47">
              <a:extLst>
                <a:ext uri="{FF2B5EF4-FFF2-40B4-BE49-F238E27FC236}">
                  <a16:creationId xmlns:a16="http://schemas.microsoft.com/office/drawing/2014/main" id="{EA5088EC-653C-2FCD-BD47-2F195FF95DDD}"/>
                </a:ext>
              </a:extLst>
            </p:cNvPr>
            <p:cNvSpPr/>
            <p:nvPr/>
          </p:nvSpPr>
          <p:spPr>
            <a:xfrm>
              <a:off x="4387575" y="1841050"/>
              <a:ext cx="1100" cy="77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0" y="0"/>
                  </a:moveTo>
                  <a:cubicBezTo>
                    <a:pt x="14" y="10"/>
                    <a:pt x="28" y="21"/>
                    <a:pt x="43" y="31"/>
                  </a:cubicBezTo>
                  <a:cubicBezTo>
                    <a:pt x="30" y="21"/>
                    <a:pt x="15" y="1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638;p47">
              <a:extLst>
                <a:ext uri="{FF2B5EF4-FFF2-40B4-BE49-F238E27FC236}">
                  <a16:creationId xmlns:a16="http://schemas.microsoft.com/office/drawing/2014/main" id="{CB86CD2E-EE17-C83F-799F-CA0E9D195DD7}"/>
                </a:ext>
              </a:extLst>
            </p:cNvPr>
            <p:cNvSpPr/>
            <p:nvPr/>
          </p:nvSpPr>
          <p:spPr>
            <a:xfrm>
              <a:off x="4388525" y="1841725"/>
              <a:ext cx="1175" cy="775"/>
            </a:xfrm>
            <a:custGeom>
              <a:avLst/>
              <a:gdLst/>
              <a:ahLst/>
              <a:cxnLst/>
              <a:rect l="l" t="t" r="r" b="b"/>
              <a:pathLst>
                <a:path w="47" h="31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cubicBezTo>
                    <a:pt x="11" y="14"/>
                    <a:pt x="20" y="22"/>
                    <a:pt x="30" y="30"/>
                  </a:cubicBezTo>
                  <a:cubicBezTo>
                    <a:pt x="36" y="27"/>
                    <a:pt x="40" y="25"/>
                    <a:pt x="46" y="22"/>
                  </a:cubicBezTo>
                  <a:cubicBezTo>
                    <a:pt x="33" y="14"/>
                    <a:pt x="21" y="8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639;p47">
              <a:extLst>
                <a:ext uri="{FF2B5EF4-FFF2-40B4-BE49-F238E27FC236}">
                  <a16:creationId xmlns:a16="http://schemas.microsoft.com/office/drawing/2014/main" id="{45A5FA66-72A6-579A-BCE0-BB4CBEBB7683}"/>
                </a:ext>
              </a:extLst>
            </p:cNvPr>
            <p:cNvSpPr/>
            <p:nvPr/>
          </p:nvSpPr>
          <p:spPr>
            <a:xfrm>
              <a:off x="4395625" y="184085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2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640;p47">
              <a:extLst>
                <a:ext uri="{FF2B5EF4-FFF2-40B4-BE49-F238E27FC236}">
                  <a16:creationId xmlns:a16="http://schemas.microsoft.com/office/drawing/2014/main" id="{9E29C32A-FDF6-0FC9-AAF2-1FB042DE516A}"/>
                </a:ext>
              </a:extLst>
            </p:cNvPr>
            <p:cNvSpPr/>
            <p:nvPr/>
          </p:nvSpPr>
          <p:spPr>
            <a:xfrm>
              <a:off x="4400275" y="184030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2" y="4"/>
                    <a:pt x="0" y="6"/>
                    <a:pt x="0" y="9"/>
                  </a:cubicBezTo>
                  <a:cubicBezTo>
                    <a:pt x="16" y="11"/>
                    <a:pt x="31" y="11"/>
                    <a:pt x="47" y="11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641;p47">
              <a:extLst>
                <a:ext uri="{FF2B5EF4-FFF2-40B4-BE49-F238E27FC236}">
                  <a16:creationId xmlns:a16="http://schemas.microsoft.com/office/drawing/2014/main" id="{1CE71863-90B3-7CCF-D06D-1A61F56BC984}"/>
                </a:ext>
              </a:extLst>
            </p:cNvPr>
            <p:cNvSpPr/>
            <p:nvPr/>
          </p:nvSpPr>
          <p:spPr>
            <a:xfrm>
              <a:off x="4427550" y="1835275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4" y="0"/>
                  </a:moveTo>
                  <a:cubicBezTo>
                    <a:pt x="2" y="10"/>
                    <a:pt x="2" y="19"/>
                    <a:pt x="1" y="28"/>
                  </a:cubicBezTo>
                  <a:cubicBezTo>
                    <a:pt x="7" y="28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642;p47">
              <a:extLst>
                <a:ext uri="{FF2B5EF4-FFF2-40B4-BE49-F238E27FC236}">
                  <a16:creationId xmlns:a16="http://schemas.microsoft.com/office/drawing/2014/main" id="{C41EA27A-AB41-8B76-A8DC-0A852822528B}"/>
                </a:ext>
              </a:extLst>
            </p:cNvPr>
            <p:cNvSpPr/>
            <p:nvPr/>
          </p:nvSpPr>
          <p:spPr>
            <a:xfrm>
              <a:off x="3673925" y="1846475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1"/>
                  </a:moveTo>
                  <a:cubicBezTo>
                    <a:pt x="5" y="8"/>
                    <a:pt x="9" y="17"/>
                    <a:pt x="13" y="24"/>
                  </a:cubicBezTo>
                  <a:cubicBezTo>
                    <a:pt x="24" y="17"/>
                    <a:pt x="34" y="10"/>
                    <a:pt x="46" y="2"/>
                  </a:cubicBezTo>
                  <a:cubicBezTo>
                    <a:pt x="31" y="2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643;p47">
              <a:extLst>
                <a:ext uri="{FF2B5EF4-FFF2-40B4-BE49-F238E27FC236}">
                  <a16:creationId xmlns:a16="http://schemas.microsoft.com/office/drawing/2014/main" id="{29E86BFD-8DCD-DEC8-5787-FF6B8C15CEE4}"/>
                </a:ext>
              </a:extLst>
            </p:cNvPr>
            <p:cNvSpPr/>
            <p:nvPr/>
          </p:nvSpPr>
          <p:spPr>
            <a:xfrm>
              <a:off x="4452975" y="183062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644;p47">
              <a:extLst>
                <a:ext uri="{FF2B5EF4-FFF2-40B4-BE49-F238E27FC236}">
                  <a16:creationId xmlns:a16="http://schemas.microsoft.com/office/drawing/2014/main" id="{51C35317-4C23-6212-B8AE-8590CEA63083}"/>
                </a:ext>
              </a:extLst>
            </p:cNvPr>
            <p:cNvSpPr/>
            <p:nvPr/>
          </p:nvSpPr>
          <p:spPr>
            <a:xfrm>
              <a:off x="4456600" y="181510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2" y="1"/>
                  </a:moveTo>
                  <a:cubicBezTo>
                    <a:pt x="2" y="4"/>
                    <a:pt x="2" y="7"/>
                    <a:pt x="1" y="10"/>
                  </a:cubicBezTo>
                  <a:cubicBezTo>
                    <a:pt x="17" y="10"/>
                    <a:pt x="32" y="11"/>
                    <a:pt x="48" y="11"/>
                  </a:cubicBezTo>
                  <a:cubicBezTo>
                    <a:pt x="48" y="8"/>
                    <a:pt x="48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645;p47">
              <a:extLst>
                <a:ext uri="{FF2B5EF4-FFF2-40B4-BE49-F238E27FC236}">
                  <a16:creationId xmlns:a16="http://schemas.microsoft.com/office/drawing/2014/main" id="{9204BB66-851A-86A7-A54F-0D8C432A660F}"/>
                </a:ext>
              </a:extLst>
            </p:cNvPr>
            <p:cNvSpPr/>
            <p:nvPr/>
          </p:nvSpPr>
          <p:spPr>
            <a:xfrm>
              <a:off x="4462750" y="1827875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4" y="0"/>
                  </a:moveTo>
                  <a:cubicBezTo>
                    <a:pt x="2" y="11"/>
                    <a:pt x="2" y="19"/>
                    <a:pt x="1" y="30"/>
                  </a:cubicBezTo>
                  <a:lnTo>
                    <a:pt x="17" y="30"/>
                  </a:lnTo>
                  <a:cubicBezTo>
                    <a:pt x="17" y="21"/>
                    <a:pt x="18" y="11"/>
                    <a:pt x="20" y="2"/>
                  </a:cubicBezTo>
                  <a:cubicBezTo>
                    <a:pt x="14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646;p47">
              <a:extLst>
                <a:ext uri="{FF2B5EF4-FFF2-40B4-BE49-F238E27FC236}">
                  <a16:creationId xmlns:a16="http://schemas.microsoft.com/office/drawing/2014/main" id="{617544C8-D1BB-0F27-7443-FE4A907A460B}"/>
                </a:ext>
              </a:extLst>
            </p:cNvPr>
            <p:cNvSpPr/>
            <p:nvPr/>
          </p:nvSpPr>
          <p:spPr>
            <a:xfrm>
              <a:off x="4465300" y="1825100"/>
              <a:ext cx="500" cy="775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3" y="1"/>
                  </a:moveTo>
                  <a:cubicBezTo>
                    <a:pt x="3" y="11"/>
                    <a:pt x="2" y="20"/>
                    <a:pt x="0" y="30"/>
                  </a:cubicBezTo>
                  <a:lnTo>
                    <a:pt x="16" y="30"/>
                  </a:lnTo>
                  <a:cubicBezTo>
                    <a:pt x="18" y="22"/>
                    <a:pt x="18" y="11"/>
                    <a:pt x="19" y="2"/>
                  </a:cubicBezTo>
                  <a:cubicBezTo>
                    <a:pt x="13" y="1"/>
                    <a:pt x="9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Placeholder 16">
            <a:extLst>
              <a:ext uri="{FF2B5EF4-FFF2-40B4-BE49-F238E27FC236}">
                <a16:creationId xmlns:a16="http://schemas.microsoft.com/office/drawing/2014/main" id="{1F3D3161-4ACE-6D21-A66C-BC031747AF4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4" r="24"/>
          <a:stretch>
            <a:fillRect/>
          </a:stretch>
        </p:blipFill>
        <p:spPr>
          <a:xfrm>
            <a:off x="5526088" y="1444625"/>
            <a:ext cx="3282950" cy="3284538"/>
          </a:xfrm>
        </p:spPr>
      </p:pic>
    </p:spTree>
    <p:extLst>
      <p:ext uri="{BB962C8B-B14F-4D97-AF65-F5344CB8AC3E}">
        <p14:creationId xmlns:p14="http://schemas.microsoft.com/office/powerpoint/2010/main" val="26876617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632700" y="251211"/>
            <a:ext cx="787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</a:t>
            </a:r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1"/>
          </p:nvPr>
        </p:nvSpPr>
        <p:spPr>
          <a:xfrm>
            <a:off x="2243813" y="3252374"/>
            <a:ext cx="2143800" cy="102339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Records attendance automatically and saves it in CSV/Excel format.</a:t>
            </a:r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2"/>
          </p:nvPr>
        </p:nvSpPr>
        <p:spPr>
          <a:xfrm>
            <a:off x="2243813" y="2928025"/>
            <a:ext cx="2143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Automated Attendance Logs</a:t>
            </a:r>
            <a:endParaRPr dirty="0"/>
          </a:p>
        </p:txBody>
      </p:sp>
      <p:grpSp>
        <p:nvGrpSpPr>
          <p:cNvPr id="493" name="Google Shape;493;p33"/>
          <p:cNvGrpSpPr/>
          <p:nvPr/>
        </p:nvGrpSpPr>
        <p:grpSpPr>
          <a:xfrm>
            <a:off x="2813655" y="1442648"/>
            <a:ext cx="798400" cy="791325"/>
            <a:chOff x="916275" y="2357800"/>
            <a:chExt cx="798400" cy="791325"/>
          </a:xfrm>
        </p:grpSpPr>
        <p:sp>
          <p:nvSpPr>
            <p:cNvPr id="494" name="Google Shape;494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3"/>
          <p:cNvGrpSpPr/>
          <p:nvPr/>
        </p:nvGrpSpPr>
        <p:grpSpPr>
          <a:xfrm>
            <a:off x="5156068" y="1442649"/>
            <a:ext cx="798400" cy="791325"/>
            <a:chOff x="916275" y="2357800"/>
            <a:chExt cx="798400" cy="791325"/>
          </a:xfrm>
        </p:grpSpPr>
        <p:sp>
          <p:nvSpPr>
            <p:cNvPr id="497" name="Google Shape;497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3"/>
          <p:cNvSpPr/>
          <p:nvPr/>
        </p:nvSpPr>
        <p:spPr>
          <a:xfrm>
            <a:off x="3236754" y="849769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10800000">
            <a:off x="6977857" y="-37"/>
            <a:ext cx="1379193" cy="6791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201527" y="401548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2968600" y="1591058"/>
            <a:ext cx="536308" cy="530068"/>
          </a:xfrm>
          <a:custGeom>
            <a:avLst/>
            <a:gdLst/>
            <a:ahLst/>
            <a:cxnLst/>
            <a:rect l="l" t="t" r="r" b="b"/>
            <a:pathLst>
              <a:path w="31529" h="31153" extrusionOk="0">
                <a:moveTo>
                  <a:pt x="8428" y="10910"/>
                </a:moveTo>
                <a:cubicBezTo>
                  <a:pt x="8177" y="10910"/>
                  <a:pt x="7973" y="11114"/>
                  <a:pt x="7973" y="11367"/>
                </a:cubicBezTo>
                <a:lnTo>
                  <a:pt x="7973" y="12030"/>
                </a:lnTo>
                <a:cubicBezTo>
                  <a:pt x="7973" y="12283"/>
                  <a:pt x="8177" y="12487"/>
                  <a:pt x="8428" y="12487"/>
                </a:cubicBezTo>
                <a:cubicBezTo>
                  <a:pt x="8681" y="12487"/>
                  <a:pt x="8885" y="12283"/>
                  <a:pt x="8885" y="12030"/>
                </a:cubicBezTo>
                <a:lnTo>
                  <a:pt x="8885" y="11367"/>
                </a:lnTo>
                <a:cubicBezTo>
                  <a:pt x="8885" y="11114"/>
                  <a:pt x="8681" y="10910"/>
                  <a:pt x="8428" y="10910"/>
                </a:cubicBezTo>
                <a:close/>
                <a:moveTo>
                  <a:pt x="16432" y="10910"/>
                </a:moveTo>
                <a:cubicBezTo>
                  <a:pt x="16181" y="10910"/>
                  <a:pt x="15977" y="11114"/>
                  <a:pt x="15977" y="11367"/>
                </a:cubicBezTo>
                <a:lnTo>
                  <a:pt x="15977" y="12030"/>
                </a:lnTo>
                <a:cubicBezTo>
                  <a:pt x="15977" y="12283"/>
                  <a:pt x="16181" y="12487"/>
                  <a:pt x="16432" y="12487"/>
                </a:cubicBezTo>
                <a:cubicBezTo>
                  <a:pt x="16683" y="12487"/>
                  <a:pt x="16888" y="12283"/>
                  <a:pt x="16888" y="12030"/>
                </a:cubicBezTo>
                <a:lnTo>
                  <a:pt x="16888" y="11367"/>
                </a:lnTo>
                <a:cubicBezTo>
                  <a:pt x="16888" y="11114"/>
                  <a:pt x="16683" y="10910"/>
                  <a:pt x="16432" y="10910"/>
                </a:cubicBezTo>
                <a:close/>
                <a:moveTo>
                  <a:pt x="11375" y="11604"/>
                </a:moveTo>
                <a:cubicBezTo>
                  <a:pt x="11269" y="11604"/>
                  <a:pt x="11162" y="11641"/>
                  <a:pt x="11076" y="11717"/>
                </a:cubicBezTo>
                <a:cubicBezTo>
                  <a:pt x="10886" y="11883"/>
                  <a:pt x="10865" y="12171"/>
                  <a:pt x="11032" y="12360"/>
                </a:cubicBezTo>
                <a:cubicBezTo>
                  <a:pt x="11384" y="12764"/>
                  <a:pt x="11894" y="12997"/>
                  <a:pt x="12430" y="12997"/>
                </a:cubicBezTo>
                <a:cubicBezTo>
                  <a:pt x="12966" y="12997"/>
                  <a:pt x="13476" y="12764"/>
                  <a:pt x="13829" y="12360"/>
                </a:cubicBezTo>
                <a:cubicBezTo>
                  <a:pt x="13995" y="12171"/>
                  <a:pt x="13974" y="11882"/>
                  <a:pt x="13785" y="11717"/>
                </a:cubicBezTo>
                <a:cubicBezTo>
                  <a:pt x="13699" y="11641"/>
                  <a:pt x="13591" y="11604"/>
                  <a:pt x="13485" y="11604"/>
                </a:cubicBezTo>
                <a:cubicBezTo>
                  <a:pt x="13358" y="11604"/>
                  <a:pt x="13231" y="11656"/>
                  <a:pt x="13142" y="11759"/>
                </a:cubicBezTo>
                <a:cubicBezTo>
                  <a:pt x="12962" y="11967"/>
                  <a:pt x="12703" y="12083"/>
                  <a:pt x="12430" y="12083"/>
                </a:cubicBezTo>
                <a:cubicBezTo>
                  <a:pt x="12158" y="12083"/>
                  <a:pt x="11899" y="11967"/>
                  <a:pt x="11719" y="11759"/>
                </a:cubicBezTo>
                <a:cubicBezTo>
                  <a:pt x="11628" y="11656"/>
                  <a:pt x="11502" y="11604"/>
                  <a:pt x="11375" y="11604"/>
                </a:cubicBezTo>
                <a:close/>
                <a:moveTo>
                  <a:pt x="12430" y="4777"/>
                </a:moveTo>
                <a:cubicBezTo>
                  <a:pt x="16652" y="4777"/>
                  <a:pt x="20087" y="8211"/>
                  <a:pt x="20087" y="12434"/>
                </a:cubicBezTo>
                <a:cubicBezTo>
                  <a:pt x="20087" y="16657"/>
                  <a:pt x="16653" y="20090"/>
                  <a:pt x="12430" y="20090"/>
                </a:cubicBezTo>
                <a:cubicBezTo>
                  <a:pt x="8209" y="20090"/>
                  <a:pt x="4773" y="16657"/>
                  <a:pt x="4773" y="12434"/>
                </a:cubicBezTo>
                <a:cubicBezTo>
                  <a:pt x="4773" y="8211"/>
                  <a:pt x="8209" y="4777"/>
                  <a:pt x="12430" y="4777"/>
                </a:cubicBezTo>
                <a:close/>
                <a:moveTo>
                  <a:pt x="12430" y="3863"/>
                </a:moveTo>
                <a:cubicBezTo>
                  <a:pt x="7706" y="3863"/>
                  <a:pt x="3862" y="7707"/>
                  <a:pt x="3862" y="12431"/>
                </a:cubicBezTo>
                <a:cubicBezTo>
                  <a:pt x="3862" y="17158"/>
                  <a:pt x="7706" y="21001"/>
                  <a:pt x="12430" y="21001"/>
                </a:cubicBezTo>
                <a:cubicBezTo>
                  <a:pt x="17154" y="21001"/>
                  <a:pt x="20999" y="17157"/>
                  <a:pt x="20999" y="12431"/>
                </a:cubicBezTo>
                <a:cubicBezTo>
                  <a:pt x="20999" y="7707"/>
                  <a:pt x="17154" y="3863"/>
                  <a:pt x="12430" y="3863"/>
                </a:cubicBezTo>
                <a:close/>
                <a:moveTo>
                  <a:pt x="29048" y="23884"/>
                </a:moveTo>
                <a:cubicBezTo>
                  <a:pt x="29343" y="24364"/>
                  <a:pt x="29618" y="24856"/>
                  <a:pt x="29873" y="25357"/>
                </a:cubicBezTo>
                <a:cubicBezTo>
                  <a:pt x="30534" y="26656"/>
                  <a:pt x="30284" y="28224"/>
                  <a:pt x="29254" y="29255"/>
                </a:cubicBezTo>
                <a:cubicBezTo>
                  <a:pt x="28607" y="29902"/>
                  <a:pt x="27750" y="30242"/>
                  <a:pt x="26879" y="30242"/>
                </a:cubicBezTo>
                <a:cubicBezTo>
                  <a:pt x="26362" y="30242"/>
                  <a:pt x="25840" y="30122"/>
                  <a:pt x="25355" y="29875"/>
                </a:cubicBezTo>
                <a:cubicBezTo>
                  <a:pt x="24851" y="29621"/>
                  <a:pt x="24362" y="29344"/>
                  <a:pt x="23880" y="29050"/>
                </a:cubicBezTo>
                <a:cubicBezTo>
                  <a:pt x="24198" y="28834"/>
                  <a:pt x="24533" y="28626"/>
                  <a:pt x="24861" y="28427"/>
                </a:cubicBezTo>
                <a:cubicBezTo>
                  <a:pt x="25585" y="27982"/>
                  <a:pt x="26334" y="27520"/>
                  <a:pt x="26927" y="26930"/>
                </a:cubicBezTo>
                <a:cubicBezTo>
                  <a:pt x="27519" y="26338"/>
                  <a:pt x="27979" y="25589"/>
                  <a:pt x="28423" y="24864"/>
                </a:cubicBezTo>
                <a:cubicBezTo>
                  <a:pt x="28624" y="24537"/>
                  <a:pt x="28830" y="24202"/>
                  <a:pt x="29048" y="23884"/>
                </a:cubicBezTo>
                <a:close/>
                <a:moveTo>
                  <a:pt x="12430" y="0"/>
                </a:moveTo>
                <a:cubicBezTo>
                  <a:pt x="9491" y="0"/>
                  <a:pt x="6636" y="1046"/>
                  <a:pt x="4396" y="2944"/>
                </a:cubicBezTo>
                <a:cubicBezTo>
                  <a:pt x="4204" y="3106"/>
                  <a:pt x="4181" y="3394"/>
                  <a:pt x="4345" y="3587"/>
                </a:cubicBezTo>
                <a:cubicBezTo>
                  <a:pt x="4434" y="3694"/>
                  <a:pt x="4562" y="3748"/>
                  <a:pt x="4692" y="3748"/>
                </a:cubicBezTo>
                <a:cubicBezTo>
                  <a:pt x="4796" y="3748"/>
                  <a:pt x="4902" y="3713"/>
                  <a:pt x="4988" y="3640"/>
                </a:cubicBezTo>
                <a:cubicBezTo>
                  <a:pt x="7063" y="1880"/>
                  <a:pt x="9706" y="911"/>
                  <a:pt x="12430" y="911"/>
                </a:cubicBezTo>
                <a:cubicBezTo>
                  <a:pt x="18781" y="911"/>
                  <a:pt x="23949" y="6079"/>
                  <a:pt x="23949" y="12430"/>
                </a:cubicBezTo>
                <a:cubicBezTo>
                  <a:pt x="23949" y="18781"/>
                  <a:pt x="18781" y="23948"/>
                  <a:pt x="12430" y="23948"/>
                </a:cubicBezTo>
                <a:cubicBezTo>
                  <a:pt x="6079" y="23948"/>
                  <a:pt x="912" y="18781"/>
                  <a:pt x="912" y="12430"/>
                </a:cubicBezTo>
                <a:cubicBezTo>
                  <a:pt x="912" y="9790"/>
                  <a:pt x="1826" y="7214"/>
                  <a:pt x="3487" y="5171"/>
                </a:cubicBezTo>
                <a:cubicBezTo>
                  <a:pt x="3646" y="4975"/>
                  <a:pt x="3615" y="4688"/>
                  <a:pt x="3422" y="4529"/>
                </a:cubicBezTo>
                <a:cubicBezTo>
                  <a:pt x="3337" y="4460"/>
                  <a:pt x="3236" y="4427"/>
                  <a:pt x="3135" y="4427"/>
                </a:cubicBezTo>
                <a:cubicBezTo>
                  <a:pt x="3002" y="4427"/>
                  <a:pt x="2870" y="4485"/>
                  <a:pt x="2780" y="4596"/>
                </a:cubicBezTo>
                <a:cubicBezTo>
                  <a:pt x="986" y="6801"/>
                  <a:pt x="1" y="9584"/>
                  <a:pt x="1" y="12431"/>
                </a:cubicBezTo>
                <a:cubicBezTo>
                  <a:pt x="1" y="19286"/>
                  <a:pt x="5578" y="24864"/>
                  <a:pt x="12432" y="24864"/>
                </a:cubicBezTo>
                <a:cubicBezTo>
                  <a:pt x="14066" y="24864"/>
                  <a:pt x="15628" y="24546"/>
                  <a:pt x="17059" y="23971"/>
                </a:cubicBezTo>
                <a:cubicBezTo>
                  <a:pt x="18627" y="26125"/>
                  <a:pt x="20581" y="27982"/>
                  <a:pt x="22800" y="29444"/>
                </a:cubicBezTo>
                <a:cubicBezTo>
                  <a:pt x="22813" y="29454"/>
                  <a:pt x="22827" y="29463"/>
                  <a:pt x="22842" y="29471"/>
                </a:cubicBezTo>
                <a:cubicBezTo>
                  <a:pt x="23519" y="29913"/>
                  <a:pt x="24219" y="30322"/>
                  <a:pt x="24941" y="30688"/>
                </a:cubicBezTo>
                <a:cubicBezTo>
                  <a:pt x="25559" y="31001"/>
                  <a:pt x="26223" y="31153"/>
                  <a:pt x="26879" y="31153"/>
                </a:cubicBezTo>
                <a:cubicBezTo>
                  <a:pt x="27987" y="31153"/>
                  <a:pt x="29077" y="30721"/>
                  <a:pt x="29898" y="29898"/>
                </a:cubicBezTo>
                <a:cubicBezTo>
                  <a:pt x="31211" y="28589"/>
                  <a:pt x="31529" y="26597"/>
                  <a:pt x="30688" y="24944"/>
                </a:cubicBezTo>
                <a:cubicBezTo>
                  <a:pt x="30100" y="23783"/>
                  <a:pt x="29403" y="22669"/>
                  <a:pt x="28618" y="21631"/>
                </a:cubicBezTo>
                <a:cubicBezTo>
                  <a:pt x="28529" y="21512"/>
                  <a:pt x="28392" y="21449"/>
                  <a:pt x="28254" y="21449"/>
                </a:cubicBezTo>
                <a:cubicBezTo>
                  <a:pt x="28158" y="21449"/>
                  <a:pt x="28062" y="21479"/>
                  <a:pt x="27979" y="21541"/>
                </a:cubicBezTo>
                <a:cubicBezTo>
                  <a:pt x="27778" y="21693"/>
                  <a:pt x="27739" y="21979"/>
                  <a:pt x="27890" y="22182"/>
                </a:cubicBezTo>
                <a:cubicBezTo>
                  <a:pt x="28105" y="22466"/>
                  <a:pt x="28314" y="22760"/>
                  <a:pt x="28517" y="23057"/>
                </a:cubicBezTo>
                <a:cubicBezTo>
                  <a:pt x="28202" y="23485"/>
                  <a:pt x="27920" y="23940"/>
                  <a:pt x="27646" y="24385"/>
                </a:cubicBezTo>
                <a:cubicBezTo>
                  <a:pt x="27209" y="25097"/>
                  <a:pt x="26796" y="25769"/>
                  <a:pt x="26279" y="26283"/>
                </a:cubicBezTo>
                <a:cubicBezTo>
                  <a:pt x="25763" y="26800"/>
                  <a:pt x="25091" y="27211"/>
                  <a:pt x="24381" y="27649"/>
                </a:cubicBezTo>
                <a:cubicBezTo>
                  <a:pt x="23938" y="27921"/>
                  <a:pt x="23479" y="28203"/>
                  <a:pt x="23054" y="28517"/>
                </a:cubicBezTo>
                <a:cubicBezTo>
                  <a:pt x="21080" y="27178"/>
                  <a:pt x="19334" y="25507"/>
                  <a:pt x="17909" y="23589"/>
                </a:cubicBezTo>
                <a:cubicBezTo>
                  <a:pt x="20369" y="22375"/>
                  <a:pt x="22373" y="20373"/>
                  <a:pt x="23587" y="17910"/>
                </a:cubicBezTo>
                <a:cubicBezTo>
                  <a:pt x="24642" y="18694"/>
                  <a:pt x="25626" y="19575"/>
                  <a:pt x="26516" y="20536"/>
                </a:cubicBezTo>
                <a:cubicBezTo>
                  <a:pt x="26606" y="20633"/>
                  <a:pt x="26727" y="20683"/>
                  <a:pt x="26852" y="20683"/>
                </a:cubicBezTo>
                <a:cubicBezTo>
                  <a:pt x="26962" y="20683"/>
                  <a:pt x="27073" y="20642"/>
                  <a:pt x="27162" y="20562"/>
                </a:cubicBezTo>
                <a:cubicBezTo>
                  <a:pt x="27347" y="20390"/>
                  <a:pt x="27359" y="20102"/>
                  <a:pt x="27186" y="19916"/>
                </a:cubicBezTo>
                <a:cubicBezTo>
                  <a:pt x="26210" y="18862"/>
                  <a:pt x="25129" y="17903"/>
                  <a:pt x="23968" y="17060"/>
                </a:cubicBezTo>
                <a:cubicBezTo>
                  <a:pt x="24545" y="15629"/>
                  <a:pt x="24863" y="14066"/>
                  <a:pt x="24863" y="12431"/>
                </a:cubicBezTo>
                <a:cubicBezTo>
                  <a:pt x="24863" y="5578"/>
                  <a:pt x="19285" y="0"/>
                  <a:pt x="12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5339256" y="1543926"/>
            <a:ext cx="535356" cy="530068"/>
          </a:xfrm>
          <a:custGeom>
            <a:avLst/>
            <a:gdLst/>
            <a:ahLst/>
            <a:cxnLst/>
            <a:rect l="l" t="t" r="r" b="b"/>
            <a:pathLst>
              <a:path w="31473" h="31153" extrusionOk="0">
                <a:moveTo>
                  <a:pt x="15550" y="7587"/>
                </a:moveTo>
                <a:cubicBezTo>
                  <a:pt x="15433" y="7587"/>
                  <a:pt x="15316" y="7632"/>
                  <a:pt x="15227" y="7721"/>
                </a:cubicBezTo>
                <a:cubicBezTo>
                  <a:pt x="15047" y="7898"/>
                  <a:pt x="15047" y="8189"/>
                  <a:pt x="15225" y="8366"/>
                </a:cubicBezTo>
                <a:lnTo>
                  <a:pt x="16848" y="9990"/>
                </a:lnTo>
                <a:cubicBezTo>
                  <a:pt x="16937" y="10078"/>
                  <a:pt x="17055" y="10123"/>
                  <a:pt x="17172" y="10123"/>
                </a:cubicBezTo>
                <a:cubicBezTo>
                  <a:pt x="17290" y="10123"/>
                  <a:pt x="17405" y="10078"/>
                  <a:pt x="17496" y="9990"/>
                </a:cubicBezTo>
                <a:cubicBezTo>
                  <a:pt x="17673" y="9811"/>
                  <a:pt x="17673" y="9522"/>
                  <a:pt x="17496" y="9344"/>
                </a:cubicBezTo>
                <a:lnTo>
                  <a:pt x="15872" y="7721"/>
                </a:lnTo>
                <a:cubicBezTo>
                  <a:pt x="15783" y="7632"/>
                  <a:pt x="15667" y="7587"/>
                  <a:pt x="15550" y="7587"/>
                </a:cubicBezTo>
                <a:close/>
                <a:moveTo>
                  <a:pt x="20670" y="4863"/>
                </a:moveTo>
                <a:cubicBezTo>
                  <a:pt x="20553" y="4863"/>
                  <a:pt x="20437" y="4907"/>
                  <a:pt x="20347" y="4997"/>
                </a:cubicBezTo>
                <a:cubicBezTo>
                  <a:pt x="20169" y="5174"/>
                  <a:pt x="20169" y="5464"/>
                  <a:pt x="20347" y="5641"/>
                </a:cubicBezTo>
                <a:lnTo>
                  <a:pt x="25510" y="10804"/>
                </a:lnTo>
                <a:cubicBezTo>
                  <a:pt x="25600" y="10894"/>
                  <a:pt x="25716" y="10939"/>
                  <a:pt x="25834" y="10939"/>
                </a:cubicBezTo>
                <a:cubicBezTo>
                  <a:pt x="25951" y="10939"/>
                  <a:pt x="26066" y="10894"/>
                  <a:pt x="26156" y="10804"/>
                </a:cubicBezTo>
                <a:cubicBezTo>
                  <a:pt x="26335" y="10627"/>
                  <a:pt x="26335" y="10337"/>
                  <a:pt x="26156" y="10159"/>
                </a:cubicBezTo>
                <a:lnTo>
                  <a:pt x="20994" y="4997"/>
                </a:lnTo>
                <a:cubicBezTo>
                  <a:pt x="20904" y="4907"/>
                  <a:pt x="20787" y="4863"/>
                  <a:pt x="20670" y="4863"/>
                </a:cubicBezTo>
                <a:close/>
                <a:moveTo>
                  <a:pt x="8387" y="9713"/>
                </a:moveTo>
                <a:cubicBezTo>
                  <a:pt x="8519" y="9713"/>
                  <a:pt x="8643" y="9742"/>
                  <a:pt x="8756" y="9795"/>
                </a:cubicBezTo>
                <a:lnTo>
                  <a:pt x="7403" y="11146"/>
                </a:lnTo>
                <a:lnTo>
                  <a:pt x="4632" y="11146"/>
                </a:lnTo>
                <a:lnTo>
                  <a:pt x="4895" y="10326"/>
                </a:lnTo>
                <a:cubicBezTo>
                  <a:pt x="5012" y="9958"/>
                  <a:pt x="5351" y="9713"/>
                  <a:pt x="5735" y="9713"/>
                </a:cubicBezTo>
                <a:close/>
                <a:moveTo>
                  <a:pt x="8315" y="17066"/>
                </a:moveTo>
                <a:cubicBezTo>
                  <a:pt x="7452" y="17066"/>
                  <a:pt x="6748" y="17767"/>
                  <a:pt x="6748" y="18632"/>
                </a:cubicBezTo>
                <a:cubicBezTo>
                  <a:pt x="6748" y="18884"/>
                  <a:pt x="6952" y="19088"/>
                  <a:pt x="7204" y="19088"/>
                </a:cubicBezTo>
                <a:cubicBezTo>
                  <a:pt x="7455" y="19088"/>
                  <a:pt x="7659" y="18884"/>
                  <a:pt x="7659" y="18632"/>
                </a:cubicBezTo>
                <a:cubicBezTo>
                  <a:pt x="7659" y="18272"/>
                  <a:pt x="7953" y="17979"/>
                  <a:pt x="8312" y="17979"/>
                </a:cubicBezTo>
                <a:cubicBezTo>
                  <a:pt x="8672" y="17979"/>
                  <a:pt x="8965" y="18272"/>
                  <a:pt x="8965" y="18632"/>
                </a:cubicBezTo>
                <a:cubicBezTo>
                  <a:pt x="8965" y="18884"/>
                  <a:pt x="9170" y="19088"/>
                  <a:pt x="9421" y="19088"/>
                </a:cubicBezTo>
                <a:cubicBezTo>
                  <a:pt x="9672" y="19088"/>
                  <a:pt x="9877" y="18884"/>
                  <a:pt x="9877" y="18632"/>
                </a:cubicBezTo>
                <a:cubicBezTo>
                  <a:pt x="9881" y="17767"/>
                  <a:pt x="9177" y="17066"/>
                  <a:pt x="8315" y="17066"/>
                </a:cubicBezTo>
                <a:close/>
                <a:moveTo>
                  <a:pt x="18236" y="17066"/>
                </a:moveTo>
                <a:cubicBezTo>
                  <a:pt x="17373" y="17066"/>
                  <a:pt x="16669" y="17767"/>
                  <a:pt x="16669" y="18632"/>
                </a:cubicBezTo>
                <a:cubicBezTo>
                  <a:pt x="16669" y="18884"/>
                  <a:pt x="16874" y="19088"/>
                  <a:pt x="17125" y="19088"/>
                </a:cubicBezTo>
                <a:cubicBezTo>
                  <a:pt x="17376" y="19088"/>
                  <a:pt x="17581" y="18884"/>
                  <a:pt x="17581" y="18632"/>
                </a:cubicBezTo>
                <a:cubicBezTo>
                  <a:pt x="17581" y="18272"/>
                  <a:pt x="17874" y="17979"/>
                  <a:pt x="18233" y="17979"/>
                </a:cubicBezTo>
                <a:cubicBezTo>
                  <a:pt x="18593" y="17979"/>
                  <a:pt x="18887" y="18272"/>
                  <a:pt x="18887" y="18632"/>
                </a:cubicBezTo>
                <a:cubicBezTo>
                  <a:pt x="18887" y="18884"/>
                  <a:pt x="19091" y="19088"/>
                  <a:pt x="19342" y="19088"/>
                </a:cubicBezTo>
                <a:cubicBezTo>
                  <a:pt x="19594" y="19088"/>
                  <a:pt x="19798" y="18884"/>
                  <a:pt x="19798" y="18632"/>
                </a:cubicBezTo>
                <a:cubicBezTo>
                  <a:pt x="19803" y="17767"/>
                  <a:pt x="19100" y="17066"/>
                  <a:pt x="18236" y="17066"/>
                </a:cubicBezTo>
                <a:close/>
                <a:moveTo>
                  <a:pt x="12097" y="19470"/>
                </a:moveTo>
                <a:cubicBezTo>
                  <a:pt x="11991" y="19470"/>
                  <a:pt x="11885" y="19507"/>
                  <a:pt x="11799" y="19583"/>
                </a:cubicBezTo>
                <a:cubicBezTo>
                  <a:pt x="11610" y="19749"/>
                  <a:pt x="11588" y="20037"/>
                  <a:pt x="11755" y="20226"/>
                </a:cubicBezTo>
                <a:cubicBezTo>
                  <a:pt x="12139" y="20668"/>
                  <a:pt x="12693" y="20919"/>
                  <a:pt x="13276" y="20919"/>
                </a:cubicBezTo>
                <a:cubicBezTo>
                  <a:pt x="13859" y="20919"/>
                  <a:pt x="14414" y="20668"/>
                  <a:pt x="14797" y="20226"/>
                </a:cubicBezTo>
                <a:cubicBezTo>
                  <a:pt x="14962" y="20037"/>
                  <a:pt x="14941" y="19749"/>
                  <a:pt x="14752" y="19583"/>
                </a:cubicBezTo>
                <a:cubicBezTo>
                  <a:pt x="14666" y="19507"/>
                  <a:pt x="14559" y="19470"/>
                  <a:pt x="14453" y="19470"/>
                </a:cubicBezTo>
                <a:cubicBezTo>
                  <a:pt x="14325" y="19470"/>
                  <a:pt x="14198" y="19524"/>
                  <a:pt x="14108" y="19627"/>
                </a:cubicBezTo>
                <a:cubicBezTo>
                  <a:pt x="13900" y="19869"/>
                  <a:pt x="13594" y="20007"/>
                  <a:pt x="13276" y="20007"/>
                </a:cubicBezTo>
                <a:cubicBezTo>
                  <a:pt x="12957" y="20007"/>
                  <a:pt x="12654" y="19869"/>
                  <a:pt x="12442" y="19627"/>
                </a:cubicBezTo>
                <a:cubicBezTo>
                  <a:pt x="12351" y="19524"/>
                  <a:pt x="12224" y="19470"/>
                  <a:pt x="12097" y="19470"/>
                </a:cubicBezTo>
                <a:close/>
                <a:moveTo>
                  <a:pt x="23916" y="12063"/>
                </a:moveTo>
                <a:cubicBezTo>
                  <a:pt x="24867" y="12063"/>
                  <a:pt x="25637" y="12835"/>
                  <a:pt x="25637" y="13783"/>
                </a:cubicBezTo>
                <a:lnTo>
                  <a:pt x="25637" y="25581"/>
                </a:lnTo>
                <a:lnTo>
                  <a:pt x="910" y="25581"/>
                </a:lnTo>
                <a:lnTo>
                  <a:pt x="910" y="13783"/>
                </a:lnTo>
                <a:cubicBezTo>
                  <a:pt x="910" y="12835"/>
                  <a:pt x="1682" y="12063"/>
                  <a:pt x="2631" y="12063"/>
                </a:cubicBezTo>
                <a:close/>
                <a:moveTo>
                  <a:pt x="19891" y="1"/>
                </a:moveTo>
                <a:cubicBezTo>
                  <a:pt x="19064" y="1"/>
                  <a:pt x="18237" y="316"/>
                  <a:pt x="17608" y="946"/>
                </a:cubicBezTo>
                <a:lnTo>
                  <a:pt x="9424" y="9129"/>
                </a:lnTo>
                <a:cubicBezTo>
                  <a:pt x="9126" y="8917"/>
                  <a:pt x="8766" y="8799"/>
                  <a:pt x="8390" y="8799"/>
                </a:cubicBezTo>
                <a:lnTo>
                  <a:pt x="5737" y="8799"/>
                </a:lnTo>
                <a:cubicBezTo>
                  <a:pt x="4954" y="8799"/>
                  <a:pt x="4266" y="9300"/>
                  <a:pt x="4027" y="10047"/>
                </a:cubicBezTo>
                <a:lnTo>
                  <a:pt x="3674" y="11146"/>
                </a:lnTo>
                <a:lnTo>
                  <a:pt x="2634" y="11146"/>
                </a:lnTo>
                <a:cubicBezTo>
                  <a:pt x="1183" y="11146"/>
                  <a:pt x="0" y="12328"/>
                  <a:pt x="0" y="13781"/>
                </a:cubicBezTo>
                <a:lnTo>
                  <a:pt x="0" y="27687"/>
                </a:lnTo>
                <a:cubicBezTo>
                  <a:pt x="0" y="29177"/>
                  <a:pt x="949" y="30497"/>
                  <a:pt x="2362" y="30973"/>
                </a:cubicBezTo>
                <a:cubicBezTo>
                  <a:pt x="2410" y="30989"/>
                  <a:pt x="2459" y="30997"/>
                  <a:pt x="2507" y="30997"/>
                </a:cubicBezTo>
                <a:cubicBezTo>
                  <a:pt x="2697" y="30997"/>
                  <a:pt x="2876" y="30876"/>
                  <a:pt x="2938" y="30685"/>
                </a:cubicBezTo>
                <a:cubicBezTo>
                  <a:pt x="3019" y="30447"/>
                  <a:pt x="2890" y="30187"/>
                  <a:pt x="2651" y="30108"/>
                </a:cubicBezTo>
                <a:cubicBezTo>
                  <a:pt x="1611" y="29759"/>
                  <a:pt x="912" y="28785"/>
                  <a:pt x="912" y="27688"/>
                </a:cubicBezTo>
                <a:lnTo>
                  <a:pt x="912" y="26494"/>
                </a:lnTo>
                <a:lnTo>
                  <a:pt x="25639" y="26494"/>
                </a:lnTo>
                <a:lnTo>
                  <a:pt x="25639" y="27688"/>
                </a:lnTo>
                <a:cubicBezTo>
                  <a:pt x="25639" y="29096"/>
                  <a:pt x="24493" y="30240"/>
                  <a:pt x="23085" y="30240"/>
                </a:cubicBezTo>
                <a:lnTo>
                  <a:pt x="4676" y="30240"/>
                </a:lnTo>
                <a:cubicBezTo>
                  <a:pt x="4423" y="30240"/>
                  <a:pt x="4219" y="30444"/>
                  <a:pt x="4219" y="30697"/>
                </a:cubicBezTo>
                <a:cubicBezTo>
                  <a:pt x="4219" y="30948"/>
                  <a:pt x="4423" y="31153"/>
                  <a:pt x="4676" y="31153"/>
                </a:cubicBezTo>
                <a:lnTo>
                  <a:pt x="23085" y="31153"/>
                </a:lnTo>
                <a:cubicBezTo>
                  <a:pt x="24997" y="31153"/>
                  <a:pt x="26552" y="29597"/>
                  <a:pt x="26552" y="27687"/>
                </a:cubicBezTo>
                <a:lnTo>
                  <a:pt x="26552" y="17201"/>
                </a:lnTo>
                <a:lnTo>
                  <a:pt x="30210" y="13544"/>
                </a:lnTo>
                <a:cubicBezTo>
                  <a:pt x="31359" y="12393"/>
                  <a:pt x="31472" y="10559"/>
                  <a:pt x="30470" y="9275"/>
                </a:cubicBezTo>
                <a:cubicBezTo>
                  <a:pt x="30381" y="9160"/>
                  <a:pt x="30246" y="9100"/>
                  <a:pt x="30110" y="9100"/>
                </a:cubicBezTo>
                <a:cubicBezTo>
                  <a:pt x="30012" y="9100"/>
                  <a:pt x="29913" y="9131"/>
                  <a:pt x="29830" y="9197"/>
                </a:cubicBezTo>
                <a:cubicBezTo>
                  <a:pt x="29630" y="9351"/>
                  <a:pt x="29595" y="9639"/>
                  <a:pt x="29750" y="9839"/>
                </a:cubicBezTo>
                <a:cubicBezTo>
                  <a:pt x="30469" y="10757"/>
                  <a:pt x="30387" y="12074"/>
                  <a:pt x="29561" y="12900"/>
                </a:cubicBezTo>
                <a:lnTo>
                  <a:pt x="26549" y="15913"/>
                </a:lnTo>
                <a:lnTo>
                  <a:pt x="26549" y="13783"/>
                </a:lnTo>
                <a:cubicBezTo>
                  <a:pt x="26549" y="12331"/>
                  <a:pt x="25368" y="11149"/>
                  <a:pt x="23915" y="11149"/>
                </a:cubicBezTo>
                <a:lnTo>
                  <a:pt x="22135" y="11149"/>
                </a:lnTo>
                <a:cubicBezTo>
                  <a:pt x="22132" y="11034"/>
                  <a:pt x="22090" y="10921"/>
                  <a:pt x="22002" y="10831"/>
                </a:cubicBezTo>
                <a:lnTo>
                  <a:pt x="17379" y="6209"/>
                </a:lnTo>
                <a:cubicBezTo>
                  <a:pt x="17291" y="6120"/>
                  <a:pt x="17174" y="6076"/>
                  <a:pt x="17057" y="6076"/>
                </a:cubicBezTo>
                <a:cubicBezTo>
                  <a:pt x="16941" y="6076"/>
                  <a:pt x="16824" y="6120"/>
                  <a:pt x="16735" y="6209"/>
                </a:cubicBezTo>
                <a:cubicBezTo>
                  <a:pt x="16557" y="6388"/>
                  <a:pt x="16557" y="6677"/>
                  <a:pt x="16735" y="6854"/>
                </a:cubicBezTo>
                <a:lnTo>
                  <a:pt x="21027" y="11148"/>
                </a:lnTo>
                <a:lnTo>
                  <a:pt x="19299" y="11148"/>
                </a:lnTo>
                <a:lnTo>
                  <a:pt x="19020" y="10869"/>
                </a:lnTo>
                <a:cubicBezTo>
                  <a:pt x="18931" y="10780"/>
                  <a:pt x="18815" y="10735"/>
                  <a:pt x="18698" y="10735"/>
                </a:cubicBezTo>
                <a:cubicBezTo>
                  <a:pt x="18581" y="10735"/>
                  <a:pt x="18464" y="10780"/>
                  <a:pt x="18375" y="10869"/>
                </a:cubicBezTo>
                <a:cubicBezTo>
                  <a:pt x="18298" y="10946"/>
                  <a:pt x="18254" y="11045"/>
                  <a:pt x="18245" y="11148"/>
                </a:cubicBezTo>
                <a:lnTo>
                  <a:pt x="16279" y="11148"/>
                </a:lnTo>
                <a:lnTo>
                  <a:pt x="14363" y="9230"/>
                </a:lnTo>
                <a:cubicBezTo>
                  <a:pt x="14273" y="9142"/>
                  <a:pt x="14157" y="9097"/>
                  <a:pt x="14040" y="9097"/>
                </a:cubicBezTo>
                <a:cubicBezTo>
                  <a:pt x="13923" y="9097"/>
                  <a:pt x="13806" y="9142"/>
                  <a:pt x="13716" y="9230"/>
                </a:cubicBezTo>
                <a:cubicBezTo>
                  <a:pt x="13539" y="9409"/>
                  <a:pt x="13539" y="9698"/>
                  <a:pt x="13716" y="9876"/>
                </a:cubicBezTo>
                <a:lnTo>
                  <a:pt x="14988" y="11148"/>
                </a:lnTo>
                <a:lnTo>
                  <a:pt x="13258" y="11148"/>
                </a:lnTo>
                <a:lnTo>
                  <a:pt x="12851" y="10741"/>
                </a:lnTo>
                <a:cubicBezTo>
                  <a:pt x="12762" y="10651"/>
                  <a:pt x="12645" y="10607"/>
                  <a:pt x="12528" y="10607"/>
                </a:cubicBezTo>
                <a:cubicBezTo>
                  <a:pt x="12411" y="10607"/>
                  <a:pt x="12294" y="10651"/>
                  <a:pt x="12206" y="10741"/>
                </a:cubicBezTo>
                <a:cubicBezTo>
                  <a:pt x="12095" y="10850"/>
                  <a:pt x="12052" y="11004"/>
                  <a:pt x="12080" y="11148"/>
                </a:cubicBezTo>
                <a:lnTo>
                  <a:pt x="8696" y="11148"/>
                </a:lnTo>
                <a:lnTo>
                  <a:pt x="18253" y="1591"/>
                </a:lnTo>
                <a:cubicBezTo>
                  <a:pt x="18704" y="1139"/>
                  <a:pt x="19298" y="912"/>
                  <a:pt x="19891" y="912"/>
                </a:cubicBezTo>
                <a:cubicBezTo>
                  <a:pt x="20484" y="912"/>
                  <a:pt x="21078" y="1139"/>
                  <a:pt x="21530" y="1591"/>
                </a:cubicBezTo>
                <a:lnTo>
                  <a:pt x="28250" y="8311"/>
                </a:lnTo>
                <a:cubicBezTo>
                  <a:pt x="28338" y="8400"/>
                  <a:pt x="28455" y="8444"/>
                  <a:pt x="28572" y="8444"/>
                </a:cubicBezTo>
                <a:cubicBezTo>
                  <a:pt x="28689" y="8444"/>
                  <a:pt x="28806" y="8400"/>
                  <a:pt x="28895" y="8311"/>
                </a:cubicBezTo>
                <a:cubicBezTo>
                  <a:pt x="29073" y="8133"/>
                  <a:pt x="29073" y="7844"/>
                  <a:pt x="28895" y="7667"/>
                </a:cubicBezTo>
                <a:lnTo>
                  <a:pt x="22174" y="946"/>
                </a:lnTo>
                <a:cubicBezTo>
                  <a:pt x="21545" y="316"/>
                  <a:pt x="20717" y="1"/>
                  <a:pt x="19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4535034" y="3204486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Stores facial data and attendance records securely, with easy data updates.</a:t>
            </a: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6"/>
          </p:nvPr>
        </p:nvSpPr>
        <p:spPr>
          <a:xfrm>
            <a:off x="4535034" y="2384311"/>
            <a:ext cx="2143800" cy="689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Database Management</a:t>
            </a:r>
            <a:endParaRPr dirty="0"/>
          </a:p>
        </p:txBody>
      </p:sp>
      <p:grpSp>
        <p:nvGrpSpPr>
          <p:cNvPr id="2" name="Google Shape;490;p33"/>
          <p:cNvGrpSpPr/>
          <p:nvPr/>
        </p:nvGrpSpPr>
        <p:grpSpPr>
          <a:xfrm>
            <a:off x="857219" y="1442648"/>
            <a:ext cx="798400" cy="791325"/>
            <a:chOff x="916275" y="2357800"/>
            <a:chExt cx="798400" cy="791325"/>
          </a:xfrm>
        </p:grpSpPr>
        <p:sp>
          <p:nvSpPr>
            <p:cNvPr id="3" name="Google Shape;491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2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04;p33"/>
          <p:cNvSpPr/>
          <p:nvPr/>
        </p:nvSpPr>
        <p:spPr>
          <a:xfrm>
            <a:off x="990553" y="1573305"/>
            <a:ext cx="531733" cy="530034"/>
          </a:xfrm>
          <a:custGeom>
            <a:avLst/>
            <a:gdLst/>
            <a:ahLst/>
            <a:cxnLst/>
            <a:rect l="l" t="t" r="r" b="b"/>
            <a:pathLst>
              <a:path w="31260" h="31151" extrusionOk="0">
                <a:moveTo>
                  <a:pt x="27667" y="917"/>
                </a:moveTo>
                <a:cubicBezTo>
                  <a:pt x="28373" y="917"/>
                  <a:pt x="29035" y="1192"/>
                  <a:pt x="29538" y="1696"/>
                </a:cubicBezTo>
                <a:cubicBezTo>
                  <a:pt x="30063" y="2214"/>
                  <a:pt x="30337" y="2908"/>
                  <a:pt x="30316" y="3644"/>
                </a:cubicBezTo>
                <a:cubicBezTo>
                  <a:pt x="30277" y="5005"/>
                  <a:pt x="30103" y="6394"/>
                  <a:pt x="29795" y="7796"/>
                </a:cubicBezTo>
                <a:cubicBezTo>
                  <a:pt x="28772" y="7000"/>
                  <a:pt x="27493" y="5943"/>
                  <a:pt x="26393" y="4843"/>
                </a:cubicBezTo>
                <a:cubicBezTo>
                  <a:pt x="25291" y="3741"/>
                  <a:pt x="24233" y="2462"/>
                  <a:pt x="23438" y="1439"/>
                </a:cubicBezTo>
                <a:cubicBezTo>
                  <a:pt x="24838" y="1134"/>
                  <a:pt x="26234" y="957"/>
                  <a:pt x="27589" y="918"/>
                </a:cubicBezTo>
                <a:cubicBezTo>
                  <a:pt x="27615" y="917"/>
                  <a:pt x="27641" y="917"/>
                  <a:pt x="27667" y="917"/>
                </a:cubicBezTo>
                <a:close/>
                <a:moveTo>
                  <a:pt x="20062" y="8558"/>
                </a:moveTo>
                <a:cubicBezTo>
                  <a:pt x="20759" y="8558"/>
                  <a:pt x="21416" y="8831"/>
                  <a:pt x="21910" y="9324"/>
                </a:cubicBezTo>
                <a:cubicBezTo>
                  <a:pt x="22402" y="9818"/>
                  <a:pt x="22674" y="10475"/>
                  <a:pt x="22674" y="11172"/>
                </a:cubicBezTo>
                <a:cubicBezTo>
                  <a:pt x="22674" y="11870"/>
                  <a:pt x="22402" y="12527"/>
                  <a:pt x="21908" y="13020"/>
                </a:cubicBezTo>
                <a:cubicBezTo>
                  <a:pt x="21398" y="13531"/>
                  <a:pt x="20729" y="13786"/>
                  <a:pt x="20060" y="13786"/>
                </a:cubicBezTo>
                <a:cubicBezTo>
                  <a:pt x="19391" y="13786"/>
                  <a:pt x="18722" y="13531"/>
                  <a:pt x="18214" y="13020"/>
                </a:cubicBezTo>
                <a:cubicBezTo>
                  <a:pt x="17193" y="12002"/>
                  <a:pt x="17193" y="10345"/>
                  <a:pt x="18214" y="9324"/>
                </a:cubicBezTo>
                <a:cubicBezTo>
                  <a:pt x="18707" y="8831"/>
                  <a:pt x="19364" y="8558"/>
                  <a:pt x="20062" y="8558"/>
                </a:cubicBezTo>
                <a:close/>
                <a:moveTo>
                  <a:pt x="6656" y="8667"/>
                </a:moveTo>
                <a:cubicBezTo>
                  <a:pt x="7482" y="8667"/>
                  <a:pt x="8314" y="8843"/>
                  <a:pt x="9090" y="9187"/>
                </a:cubicBezTo>
                <a:cubicBezTo>
                  <a:pt x="8710" y="9659"/>
                  <a:pt x="8368" y="10113"/>
                  <a:pt x="8059" y="10541"/>
                </a:cubicBezTo>
                <a:cubicBezTo>
                  <a:pt x="8041" y="10564"/>
                  <a:pt x="8023" y="10588"/>
                  <a:pt x="8008" y="10612"/>
                </a:cubicBezTo>
                <a:cubicBezTo>
                  <a:pt x="6872" y="12203"/>
                  <a:pt x="6222" y="13441"/>
                  <a:pt x="5951" y="13995"/>
                </a:cubicBezTo>
                <a:cubicBezTo>
                  <a:pt x="4569" y="13659"/>
                  <a:pt x="3004" y="13459"/>
                  <a:pt x="1679" y="13459"/>
                </a:cubicBezTo>
                <a:lnTo>
                  <a:pt x="1666" y="13459"/>
                </a:lnTo>
                <a:cubicBezTo>
                  <a:pt x="1430" y="13459"/>
                  <a:pt x="1215" y="13338"/>
                  <a:pt x="1089" y="13137"/>
                </a:cubicBezTo>
                <a:cubicBezTo>
                  <a:pt x="963" y="12934"/>
                  <a:pt x="954" y="12695"/>
                  <a:pt x="1063" y="12486"/>
                </a:cubicBezTo>
                <a:cubicBezTo>
                  <a:pt x="1999" y="10649"/>
                  <a:pt x="3367" y="9411"/>
                  <a:pt x="5017" y="8908"/>
                </a:cubicBezTo>
                <a:cubicBezTo>
                  <a:pt x="5547" y="8747"/>
                  <a:pt x="6100" y="8667"/>
                  <a:pt x="6656" y="8667"/>
                </a:cubicBezTo>
                <a:close/>
                <a:moveTo>
                  <a:pt x="20060" y="7646"/>
                </a:moveTo>
                <a:cubicBezTo>
                  <a:pt x="19117" y="7646"/>
                  <a:pt x="18232" y="8014"/>
                  <a:pt x="17566" y="8680"/>
                </a:cubicBezTo>
                <a:cubicBezTo>
                  <a:pt x="16191" y="10054"/>
                  <a:pt x="16191" y="12291"/>
                  <a:pt x="17566" y="13665"/>
                </a:cubicBezTo>
                <a:cubicBezTo>
                  <a:pt x="18253" y="14352"/>
                  <a:pt x="19158" y="14698"/>
                  <a:pt x="20060" y="14698"/>
                </a:cubicBezTo>
                <a:cubicBezTo>
                  <a:pt x="20962" y="14698"/>
                  <a:pt x="21867" y="14352"/>
                  <a:pt x="22553" y="13665"/>
                </a:cubicBezTo>
                <a:cubicBezTo>
                  <a:pt x="23219" y="12999"/>
                  <a:pt x="23587" y="12114"/>
                  <a:pt x="23587" y="11172"/>
                </a:cubicBezTo>
                <a:cubicBezTo>
                  <a:pt x="23587" y="10231"/>
                  <a:pt x="23219" y="9346"/>
                  <a:pt x="22553" y="8680"/>
                </a:cubicBezTo>
                <a:cubicBezTo>
                  <a:pt x="21887" y="8014"/>
                  <a:pt x="21002" y="7646"/>
                  <a:pt x="20060" y="7646"/>
                </a:cubicBezTo>
                <a:close/>
                <a:moveTo>
                  <a:pt x="20060" y="6511"/>
                </a:moveTo>
                <a:cubicBezTo>
                  <a:pt x="21304" y="6511"/>
                  <a:pt x="22476" y="6995"/>
                  <a:pt x="23355" y="7877"/>
                </a:cubicBezTo>
                <a:cubicBezTo>
                  <a:pt x="24238" y="8757"/>
                  <a:pt x="24722" y="9928"/>
                  <a:pt x="24722" y="11172"/>
                </a:cubicBezTo>
                <a:cubicBezTo>
                  <a:pt x="24722" y="12418"/>
                  <a:pt x="24238" y="13588"/>
                  <a:pt x="23355" y="14469"/>
                </a:cubicBezTo>
                <a:cubicBezTo>
                  <a:pt x="22476" y="15348"/>
                  <a:pt x="21304" y="15834"/>
                  <a:pt x="20060" y="15834"/>
                </a:cubicBezTo>
                <a:cubicBezTo>
                  <a:pt x="18814" y="15834"/>
                  <a:pt x="17643" y="15350"/>
                  <a:pt x="16764" y="14469"/>
                </a:cubicBezTo>
                <a:cubicBezTo>
                  <a:pt x="15884" y="13588"/>
                  <a:pt x="15398" y="12418"/>
                  <a:pt x="15398" y="11172"/>
                </a:cubicBezTo>
                <a:cubicBezTo>
                  <a:pt x="15398" y="9928"/>
                  <a:pt x="15883" y="8757"/>
                  <a:pt x="16764" y="7877"/>
                </a:cubicBezTo>
                <a:cubicBezTo>
                  <a:pt x="17643" y="6996"/>
                  <a:pt x="18814" y="6511"/>
                  <a:pt x="20060" y="6511"/>
                </a:cubicBezTo>
                <a:close/>
                <a:moveTo>
                  <a:pt x="20060" y="5599"/>
                </a:moveTo>
                <a:cubicBezTo>
                  <a:pt x="18571" y="5599"/>
                  <a:pt x="17171" y="6178"/>
                  <a:pt x="16119" y="7231"/>
                </a:cubicBezTo>
                <a:cubicBezTo>
                  <a:pt x="15067" y="8286"/>
                  <a:pt x="14486" y="9683"/>
                  <a:pt x="14486" y="11172"/>
                </a:cubicBezTo>
                <a:cubicBezTo>
                  <a:pt x="14486" y="12662"/>
                  <a:pt x="15065" y="14062"/>
                  <a:pt x="16119" y="15114"/>
                </a:cubicBezTo>
                <a:cubicBezTo>
                  <a:pt x="17172" y="16167"/>
                  <a:pt x="18571" y="16745"/>
                  <a:pt x="20060" y="16745"/>
                </a:cubicBezTo>
                <a:cubicBezTo>
                  <a:pt x="21549" y="16745"/>
                  <a:pt x="22950" y="16167"/>
                  <a:pt x="24000" y="15114"/>
                </a:cubicBezTo>
                <a:cubicBezTo>
                  <a:pt x="25053" y="14059"/>
                  <a:pt x="25633" y="12662"/>
                  <a:pt x="25633" y="11172"/>
                </a:cubicBezTo>
                <a:cubicBezTo>
                  <a:pt x="25633" y="9683"/>
                  <a:pt x="25055" y="8283"/>
                  <a:pt x="24000" y="7231"/>
                </a:cubicBezTo>
                <a:cubicBezTo>
                  <a:pt x="22946" y="6178"/>
                  <a:pt x="21548" y="5599"/>
                  <a:pt x="20060" y="5599"/>
                </a:cubicBezTo>
                <a:close/>
                <a:moveTo>
                  <a:pt x="8465" y="11545"/>
                </a:moveTo>
                <a:lnTo>
                  <a:pt x="11048" y="14130"/>
                </a:lnTo>
                <a:lnTo>
                  <a:pt x="8218" y="16960"/>
                </a:lnTo>
                <a:lnTo>
                  <a:pt x="6960" y="15703"/>
                </a:lnTo>
                <a:cubicBezTo>
                  <a:pt x="6682" y="15424"/>
                  <a:pt x="6577" y="15024"/>
                  <a:pt x="6671" y="14658"/>
                </a:cubicBezTo>
                <a:lnTo>
                  <a:pt x="6671" y="14655"/>
                </a:lnTo>
                <a:lnTo>
                  <a:pt x="6671" y="14652"/>
                </a:lnTo>
                <a:cubicBezTo>
                  <a:pt x="6688" y="14586"/>
                  <a:pt x="6710" y="14522"/>
                  <a:pt x="6741" y="14458"/>
                </a:cubicBezTo>
                <a:cubicBezTo>
                  <a:pt x="6956" y="14009"/>
                  <a:pt x="7501" y="12945"/>
                  <a:pt x="8465" y="11545"/>
                </a:cubicBezTo>
                <a:close/>
                <a:moveTo>
                  <a:pt x="11693" y="14775"/>
                </a:moveTo>
                <a:lnTo>
                  <a:pt x="16458" y="19539"/>
                </a:lnTo>
                <a:lnTo>
                  <a:pt x="13627" y="22368"/>
                </a:lnTo>
                <a:lnTo>
                  <a:pt x="13434" y="22176"/>
                </a:lnTo>
                <a:lnTo>
                  <a:pt x="13432" y="22175"/>
                </a:lnTo>
                <a:lnTo>
                  <a:pt x="9043" y="17785"/>
                </a:lnTo>
                <a:lnTo>
                  <a:pt x="9041" y="17784"/>
                </a:lnTo>
                <a:lnTo>
                  <a:pt x="8863" y="17605"/>
                </a:lnTo>
                <a:lnTo>
                  <a:pt x="11693" y="14775"/>
                </a:lnTo>
                <a:close/>
                <a:moveTo>
                  <a:pt x="17103" y="20181"/>
                </a:moveTo>
                <a:lnTo>
                  <a:pt x="19685" y="22766"/>
                </a:lnTo>
                <a:cubicBezTo>
                  <a:pt x="18285" y="23729"/>
                  <a:pt x="17224" y="24277"/>
                  <a:pt x="16771" y="24490"/>
                </a:cubicBezTo>
                <a:cubicBezTo>
                  <a:pt x="16709" y="24521"/>
                  <a:pt x="16642" y="24543"/>
                  <a:pt x="16577" y="24560"/>
                </a:cubicBezTo>
                <a:lnTo>
                  <a:pt x="16574" y="24560"/>
                </a:lnTo>
                <a:cubicBezTo>
                  <a:pt x="16487" y="24582"/>
                  <a:pt x="16398" y="24593"/>
                  <a:pt x="16309" y="24593"/>
                </a:cubicBezTo>
                <a:cubicBezTo>
                  <a:pt x="16024" y="24593"/>
                  <a:pt x="15741" y="24482"/>
                  <a:pt x="15530" y="24271"/>
                </a:cubicBezTo>
                <a:lnTo>
                  <a:pt x="14272" y="23012"/>
                </a:lnTo>
                <a:lnTo>
                  <a:pt x="17103" y="20181"/>
                </a:lnTo>
                <a:close/>
                <a:moveTo>
                  <a:pt x="8658" y="18695"/>
                </a:moveTo>
                <a:lnTo>
                  <a:pt x="12532" y="22568"/>
                </a:lnTo>
                <a:cubicBezTo>
                  <a:pt x="12426" y="22719"/>
                  <a:pt x="12306" y="22860"/>
                  <a:pt x="12173" y="22990"/>
                </a:cubicBezTo>
                <a:cubicBezTo>
                  <a:pt x="10895" y="24220"/>
                  <a:pt x="9074" y="24778"/>
                  <a:pt x="7672" y="24778"/>
                </a:cubicBezTo>
                <a:cubicBezTo>
                  <a:pt x="7368" y="24778"/>
                  <a:pt x="7084" y="24752"/>
                  <a:pt x="6830" y="24701"/>
                </a:cubicBezTo>
                <a:cubicBezTo>
                  <a:pt x="6680" y="24670"/>
                  <a:pt x="6565" y="24557"/>
                  <a:pt x="6535" y="24410"/>
                </a:cubicBezTo>
                <a:cubicBezTo>
                  <a:pt x="6235" y="22942"/>
                  <a:pt x="6759" y="20543"/>
                  <a:pt x="8316" y="18984"/>
                </a:cubicBezTo>
                <a:cubicBezTo>
                  <a:pt x="8422" y="18878"/>
                  <a:pt x="8537" y="18783"/>
                  <a:pt x="8658" y="18695"/>
                </a:cubicBezTo>
                <a:close/>
                <a:moveTo>
                  <a:pt x="22046" y="22143"/>
                </a:moveTo>
                <a:cubicBezTo>
                  <a:pt x="22621" y="23440"/>
                  <a:pt x="22726" y="24894"/>
                  <a:pt x="22324" y="26216"/>
                </a:cubicBezTo>
                <a:cubicBezTo>
                  <a:pt x="21822" y="27866"/>
                  <a:pt x="20585" y="29234"/>
                  <a:pt x="18746" y="30169"/>
                </a:cubicBezTo>
                <a:cubicBezTo>
                  <a:pt x="18650" y="30219"/>
                  <a:pt x="18548" y="30244"/>
                  <a:pt x="18446" y="30244"/>
                </a:cubicBezTo>
                <a:cubicBezTo>
                  <a:pt x="18325" y="30244"/>
                  <a:pt x="18205" y="30210"/>
                  <a:pt x="18096" y="30144"/>
                </a:cubicBezTo>
                <a:cubicBezTo>
                  <a:pt x="17894" y="30018"/>
                  <a:pt x="17773" y="29803"/>
                  <a:pt x="17773" y="29567"/>
                </a:cubicBezTo>
                <a:cubicBezTo>
                  <a:pt x="17775" y="28239"/>
                  <a:pt x="17576" y="26670"/>
                  <a:pt x="17237" y="25283"/>
                </a:cubicBezTo>
                <a:cubicBezTo>
                  <a:pt x="17791" y="25013"/>
                  <a:pt x="19029" y="24360"/>
                  <a:pt x="20620" y="23225"/>
                </a:cubicBezTo>
                <a:cubicBezTo>
                  <a:pt x="20644" y="23210"/>
                  <a:pt x="20669" y="23192"/>
                  <a:pt x="20691" y="23174"/>
                </a:cubicBezTo>
                <a:cubicBezTo>
                  <a:pt x="21121" y="22865"/>
                  <a:pt x="21574" y="22523"/>
                  <a:pt x="22046" y="22143"/>
                </a:cubicBezTo>
                <a:close/>
                <a:moveTo>
                  <a:pt x="27670" y="1"/>
                </a:moveTo>
                <a:cubicBezTo>
                  <a:pt x="27634" y="1"/>
                  <a:pt x="27599" y="1"/>
                  <a:pt x="27563" y="2"/>
                </a:cubicBezTo>
                <a:cubicBezTo>
                  <a:pt x="24519" y="90"/>
                  <a:pt x="21288" y="841"/>
                  <a:pt x="18217" y="2173"/>
                </a:cubicBezTo>
                <a:cubicBezTo>
                  <a:pt x="15503" y="3352"/>
                  <a:pt x="13111" y="4897"/>
                  <a:pt x="11481" y="6524"/>
                </a:cubicBezTo>
                <a:cubicBezTo>
                  <a:pt x="10821" y="7184"/>
                  <a:pt x="10225" y="7833"/>
                  <a:pt x="9694" y="8460"/>
                </a:cubicBezTo>
                <a:cubicBezTo>
                  <a:pt x="8737" y="7994"/>
                  <a:pt x="7695" y="7755"/>
                  <a:pt x="6660" y="7755"/>
                </a:cubicBezTo>
                <a:cubicBezTo>
                  <a:pt x="6014" y="7755"/>
                  <a:pt x="5371" y="7848"/>
                  <a:pt x="4753" y="8036"/>
                </a:cubicBezTo>
                <a:cubicBezTo>
                  <a:pt x="2861" y="8613"/>
                  <a:pt x="1305" y="10007"/>
                  <a:pt x="254" y="12071"/>
                </a:cubicBezTo>
                <a:cubicBezTo>
                  <a:pt x="1" y="12563"/>
                  <a:pt x="26" y="13140"/>
                  <a:pt x="316" y="13614"/>
                </a:cubicBezTo>
                <a:cubicBezTo>
                  <a:pt x="606" y="14088"/>
                  <a:pt x="1113" y="14372"/>
                  <a:pt x="1670" y="14372"/>
                </a:cubicBezTo>
                <a:lnTo>
                  <a:pt x="1672" y="14372"/>
                </a:lnTo>
                <a:cubicBezTo>
                  <a:pt x="2925" y="14374"/>
                  <a:pt x="4413" y="14560"/>
                  <a:pt x="5728" y="14879"/>
                </a:cubicBezTo>
                <a:cubicBezTo>
                  <a:pt x="5721" y="15220"/>
                  <a:pt x="5798" y="15556"/>
                  <a:pt x="5960" y="15860"/>
                </a:cubicBezTo>
                <a:cubicBezTo>
                  <a:pt x="5560" y="16120"/>
                  <a:pt x="5188" y="16420"/>
                  <a:pt x="4849" y="16759"/>
                </a:cubicBezTo>
                <a:cubicBezTo>
                  <a:pt x="2209" y="19399"/>
                  <a:pt x="2071" y="21798"/>
                  <a:pt x="1937" y="24118"/>
                </a:cubicBezTo>
                <a:cubicBezTo>
                  <a:pt x="1915" y="24471"/>
                  <a:pt x="1896" y="24837"/>
                  <a:pt x="1865" y="25196"/>
                </a:cubicBezTo>
                <a:cubicBezTo>
                  <a:pt x="1844" y="25447"/>
                  <a:pt x="2029" y="25666"/>
                  <a:pt x="2282" y="25689"/>
                </a:cubicBezTo>
                <a:cubicBezTo>
                  <a:pt x="2294" y="25691"/>
                  <a:pt x="2307" y="25691"/>
                  <a:pt x="2321" y="25691"/>
                </a:cubicBezTo>
                <a:cubicBezTo>
                  <a:pt x="2556" y="25691"/>
                  <a:pt x="2754" y="25512"/>
                  <a:pt x="2775" y="25273"/>
                </a:cubicBezTo>
                <a:cubicBezTo>
                  <a:pt x="2805" y="24902"/>
                  <a:pt x="2828" y="24531"/>
                  <a:pt x="2849" y="24172"/>
                </a:cubicBezTo>
                <a:cubicBezTo>
                  <a:pt x="2979" y="21925"/>
                  <a:pt x="3102" y="19801"/>
                  <a:pt x="5495" y="17407"/>
                </a:cubicBezTo>
                <a:cubicBezTo>
                  <a:pt x="5813" y="17089"/>
                  <a:pt x="6166" y="16810"/>
                  <a:pt x="6542" y="16574"/>
                </a:cubicBezTo>
                <a:lnTo>
                  <a:pt x="7897" y="17929"/>
                </a:lnTo>
                <a:lnTo>
                  <a:pt x="8008" y="18041"/>
                </a:lnTo>
                <a:cubicBezTo>
                  <a:pt x="7891" y="18133"/>
                  <a:pt x="7777" y="18232"/>
                  <a:pt x="7673" y="18338"/>
                </a:cubicBezTo>
                <a:cubicBezTo>
                  <a:pt x="5870" y="20140"/>
                  <a:pt x="5285" y="22848"/>
                  <a:pt x="5642" y="24590"/>
                </a:cubicBezTo>
                <a:cubicBezTo>
                  <a:pt x="5743" y="25096"/>
                  <a:pt x="6140" y="25489"/>
                  <a:pt x="6651" y="25591"/>
                </a:cubicBezTo>
                <a:cubicBezTo>
                  <a:pt x="6966" y="25654"/>
                  <a:pt x="7311" y="25688"/>
                  <a:pt x="7679" y="25688"/>
                </a:cubicBezTo>
                <a:cubicBezTo>
                  <a:pt x="9302" y="25688"/>
                  <a:pt x="11342" y="25056"/>
                  <a:pt x="12806" y="23644"/>
                </a:cubicBezTo>
                <a:cubicBezTo>
                  <a:pt x="12943" y="23513"/>
                  <a:pt x="13070" y="23370"/>
                  <a:pt x="13185" y="23217"/>
                </a:cubicBezTo>
                <a:lnTo>
                  <a:pt x="13304" y="23334"/>
                </a:lnTo>
                <a:lnTo>
                  <a:pt x="13305" y="23335"/>
                </a:lnTo>
                <a:lnTo>
                  <a:pt x="13308" y="23339"/>
                </a:lnTo>
                <a:lnTo>
                  <a:pt x="14642" y="24672"/>
                </a:lnTo>
                <a:cubicBezTo>
                  <a:pt x="14355" y="25147"/>
                  <a:pt x="14007" y="25579"/>
                  <a:pt x="13603" y="25960"/>
                </a:cubicBezTo>
                <a:cubicBezTo>
                  <a:pt x="12227" y="27259"/>
                  <a:pt x="10384" y="28220"/>
                  <a:pt x="8272" y="28742"/>
                </a:cubicBezTo>
                <a:cubicBezTo>
                  <a:pt x="7125" y="29026"/>
                  <a:pt x="5910" y="29171"/>
                  <a:pt x="4758" y="29171"/>
                </a:cubicBezTo>
                <a:cubicBezTo>
                  <a:pt x="4116" y="29171"/>
                  <a:pt x="3494" y="29126"/>
                  <a:pt x="2914" y="29034"/>
                </a:cubicBezTo>
                <a:cubicBezTo>
                  <a:pt x="2674" y="28996"/>
                  <a:pt x="2472" y="28860"/>
                  <a:pt x="2345" y="28650"/>
                </a:cubicBezTo>
                <a:cubicBezTo>
                  <a:pt x="2215" y="28435"/>
                  <a:pt x="2186" y="28176"/>
                  <a:pt x="2268" y="27935"/>
                </a:cubicBezTo>
                <a:cubicBezTo>
                  <a:pt x="2318" y="27785"/>
                  <a:pt x="2366" y="27632"/>
                  <a:pt x="2407" y="27477"/>
                </a:cubicBezTo>
                <a:cubicBezTo>
                  <a:pt x="2475" y="27234"/>
                  <a:pt x="2332" y="26983"/>
                  <a:pt x="2089" y="26915"/>
                </a:cubicBezTo>
                <a:cubicBezTo>
                  <a:pt x="2050" y="26904"/>
                  <a:pt x="2009" y="26899"/>
                  <a:pt x="1970" y="26899"/>
                </a:cubicBezTo>
                <a:cubicBezTo>
                  <a:pt x="1769" y="26899"/>
                  <a:pt x="1585" y="27031"/>
                  <a:pt x="1528" y="27233"/>
                </a:cubicBezTo>
                <a:cubicBezTo>
                  <a:pt x="1490" y="27372"/>
                  <a:pt x="1448" y="27510"/>
                  <a:pt x="1402" y="27642"/>
                </a:cubicBezTo>
                <a:cubicBezTo>
                  <a:pt x="1236" y="28138"/>
                  <a:pt x="1295" y="28677"/>
                  <a:pt x="1566" y="29122"/>
                </a:cubicBezTo>
                <a:cubicBezTo>
                  <a:pt x="1831" y="29558"/>
                  <a:pt x="2271" y="29856"/>
                  <a:pt x="2775" y="29935"/>
                </a:cubicBezTo>
                <a:cubicBezTo>
                  <a:pt x="3412" y="30036"/>
                  <a:pt x="4084" y="30086"/>
                  <a:pt x="4775" y="30086"/>
                </a:cubicBezTo>
                <a:cubicBezTo>
                  <a:pt x="5991" y="30086"/>
                  <a:pt x="7264" y="29932"/>
                  <a:pt x="8493" y="29626"/>
                </a:cubicBezTo>
                <a:cubicBezTo>
                  <a:pt x="10756" y="29066"/>
                  <a:pt x="12742" y="28028"/>
                  <a:pt x="14231" y="26621"/>
                </a:cubicBezTo>
                <a:cubicBezTo>
                  <a:pt x="14661" y="26216"/>
                  <a:pt x="15037" y="25759"/>
                  <a:pt x="15351" y="25259"/>
                </a:cubicBezTo>
                <a:cubicBezTo>
                  <a:pt x="15648" y="25421"/>
                  <a:pt x="15980" y="25504"/>
                  <a:pt x="16313" y="25504"/>
                </a:cubicBezTo>
                <a:cubicBezTo>
                  <a:pt x="16326" y="25504"/>
                  <a:pt x="16343" y="25504"/>
                  <a:pt x="16355" y="25501"/>
                </a:cubicBezTo>
                <a:cubicBezTo>
                  <a:pt x="16674" y="26817"/>
                  <a:pt x="16863" y="28305"/>
                  <a:pt x="16862" y="29558"/>
                </a:cubicBezTo>
                <a:cubicBezTo>
                  <a:pt x="16862" y="30116"/>
                  <a:pt x="17146" y="30623"/>
                  <a:pt x="17620" y="30915"/>
                </a:cubicBezTo>
                <a:cubicBezTo>
                  <a:pt x="17876" y="31071"/>
                  <a:pt x="18162" y="31150"/>
                  <a:pt x="18448" y="31150"/>
                </a:cubicBezTo>
                <a:cubicBezTo>
                  <a:pt x="18692" y="31150"/>
                  <a:pt x="18936" y="31093"/>
                  <a:pt x="19163" y="30976"/>
                </a:cubicBezTo>
                <a:cubicBezTo>
                  <a:pt x="21227" y="29924"/>
                  <a:pt x="22621" y="28367"/>
                  <a:pt x="23198" y="26475"/>
                </a:cubicBezTo>
                <a:cubicBezTo>
                  <a:pt x="23688" y="24866"/>
                  <a:pt x="23531" y="23086"/>
                  <a:pt x="22774" y="21534"/>
                </a:cubicBezTo>
                <a:cubicBezTo>
                  <a:pt x="23399" y="21002"/>
                  <a:pt x="24048" y="20407"/>
                  <a:pt x="24710" y="19747"/>
                </a:cubicBezTo>
                <a:cubicBezTo>
                  <a:pt x="26335" y="18121"/>
                  <a:pt x="27879" y="15734"/>
                  <a:pt x="29055" y="13025"/>
                </a:cubicBezTo>
                <a:cubicBezTo>
                  <a:pt x="29157" y="12793"/>
                  <a:pt x="29051" y="12526"/>
                  <a:pt x="28819" y="12426"/>
                </a:cubicBezTo>
                <a:cubicBezTo>
                  <a:pt x="28760" y="12400"/>
                  <a:pt x="28698" y="12387"/>
                  <a:pt x="28637" y="12387"/>
                </a:cubicBezTo>
                <a:cubicBezTo>
                  <a:pt x="28462" y="12387"/>
                  <a:pt x="28294" y="12490"/>
                  <a:pt x="28220" y="12662"/>
                </a:cubicBezTo>
                <a:cubicBezTo>
                  <a:pt x="27103" y="15230"/>
                  <a:pt x="25589" y="17579"/>
                  <a:pt x="24065" y="19102"/>
                </a:cubicBezTo>
                <a:cubicBezTo>
                  <a:pt x="23325" y="19842"/>
                  <a:pt x="22600" y="20496"/>
                  <a:pt x="21911" y="21071"/>
                </a:cubicBezTo>
                <a:cubicBezTo>
                  <a:pt x="21908" y="21074"/>
                  <a:pt x="21904" y="21077"/>
                  <a:pt x="21901" y="21080"/>
                </a:cubicBezTo>
                <a:cubicBezTo>
                  <a:pt x="21392" y="21504"/>
                  <a:pt x="20903" y="21885"/>
                  <a:pt x="20440" y="22226"/>
                </a:cubicBezTo>
                <a:lnTo>
                  <a:pt x="12019" y="13805"/>
                </a:lnTo>
                <a:lnTo>
                  <a:pt x="9007" y="10793"/>
                </a:lnTo>
                <a:cubicBezTo>
                  <a:pt x="9347" y="10331"/>
                  <a:pt x="9727" y="9840"/>
                  <a:pt x="10151" y="9332"/>
                </a:cubicBezTo>
                <a:cubicBezTo>
                  <a:pt x="10154" y="9327"/>
                  <a:pt x="10157" y="9326"/>
                  <a:pt x="10158" y="9323"/>
                </a:cubicBezTo>
                <a:cubicBezTo>
                  <a:pt x="10733" y="8633"/>
                  <a:pt x="11389" y="7909"/>
                  <a:pt x="12129" y="7169"/>
                </a:cubicBezTo>
                <a:cubicBezTo>
                  <a:pt x="13655" y="5642"/>
                  <a:pt x="16007" y="4125"/>
                  <a:pt x="18581" y="3008"/>
                </a:cubicBezTo>
                <a:cubicBezTo>
                  <a:pt x="19859" y="2454"/>
                  <a:pt x="21162" y="2006"/>
                  <a:pt x="22468" y="1667"/>
                </a:cubicBezTo>
                <a:cubicBezTo>
                  <a:pt x="23302" y="2757"/>
                  <a:pt x="24496" y="4228"/>
                  <a:pt x="25751" y="5483"/>
                </a:cubicBezTo>
                <a:cubicBezTo>
                  <a:pt x="27004" y="6738"/>
                  <a:pt x="28477" y="7932"/>
                  <a:pt x="29567" y="8766"/>
                </a:cubicBezTo>
                <a:cubicBezTo>
                  <a:pt x="29402" y="9399"/>
                  <a:pt x="29211" y="10033"/>
                  <a:pt x="28993" y="10667"/>
                </a:cubicBezTo>
                <a:cubicBezTo>
                  <a:pt x="28911" y="10906"/>
                  <a:pt x="29039" y="11165"/>
                  <a:pt x="29278" y="11247"/>
                </a:cubicBezTo>
                <a:cubicBezTo>
                  <a:pt x="29326" y="11263"/>
                  <a:pt x="29376" y="11271"/>
                  <a:pt x="29424" y="11271"/>
                </a:cubicBezTo>
                <a:cubicBezTo>
                  <a:pt x="29614" y="11271"/>
                  <a:pt x="29791" y="11152"/>
                  <a:pt x="29856" y="10962"/>
                </a:cubicBezTo>
                <a:cubicBezTo>
                  <a:pt x="30701" y="8501"/>
                  <a:pt x="31162" y="6047"/>
                  <a:pt x="31232" y="3667"/>
                </a:cubicBezTo>
                <a:cubicBezTo>
                  <a:pt x="31259" y="2680"/>
                  <a:pt x="30887" y="1749"/>
                  <a:pt x="30186" y="1047"/>
                </a:cubicBezTo>
                <a:cubicBezTo>
                  <a:pt x="29509" y="370"/>
                  <a:pt x="28620" y="1"/>
                  <a:pt x="27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6;p33"/>
          <p:cNvSpPr txBox="1">
            <a:spLocks/>
          </p:cNvSpPr>
          <p:nvPr/>
        </p:nvSpPr>
        <p:spPr>
          <a:xfrm>
            <a:off x="190523" y="3281914"/>
            <a:ext cx="2143800" cy="99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None/>
              <a:defRPr sz="16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None/>
              <a:defRPr sz="10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None/>
              <a:defRPr sz="9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indent="0"/>
            <a:r>
              <a:rPr lang="en-US" dirty="0"/>
              <a:t>Captures and identifies faces as participants enter the classroom.</a:t>
            </a:r>
          </a:p>
        </p:txBody>
      </p:sp>
      <p:sp>
        <p:nvSpPr>
          <p:cNvPr id="7" name="Google Shape;507;p33"/>
          <p:cNvSpPr txBox="1">
            <a:spLocks/>
          </p:cNvSpPr>
          <p:nvPr/>
        </p:nvSpPr>
        <p:spPr>
          <a:xfrm>
            <a:off x="181190" y="2337021"/>
            <a:ext cx="2143800" cy="102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/>
              <a:t>Real-Time Facial Recognition</a:t>
            </a:r>
          </a:p>
        </p:txBody>
      </p:sp>
      <p:grpSp>
        <p:nvGrpSpPr>
          <p:cNvPr id="12" name="Google Shape;490;p33"/>
          <p:cNvGrpSpPr/>
          <p:nvPr/>
        </p:nvGrpSpPr>
        <p:grpSpPr>
          <a:xfrm>
            <a:off x="7366472" y="1424942"/>
            <a:ext cx="798400" cy="791325"/>
            <a:chOff x="916275" y="2357800"/>
            <a:chExt cx="798400" cy="791325"/>
          </a:xfrm>
        </p:grpSpPr>
        <p:sp>
          <p:nvSpPr>
            <p:cNvPr id="13" name="Google Shape;491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2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04;p33"/>
          <p:cNvSpPr/>
          <p:nvPr/>
        </p:nvSpPr>
        <p:spPr>
          <a:xfrm>
            <a:off x="7496560" y="1522545"/>
            <a:ext cx="531733" cy="530034"/>
          </a:xfrm>
          <a:custGeom>
            <a:avLst/>
            <a:gdLst/>
            <a:ahLst/>
            <a:cxnLst/>
            <a:rect l="l" t="t" r="r" b="b"/>
            <a:pathLst>
              <a:path w="31260" h="31151" extrusionOk="0">
                <a:moveTo>
                  <a:pt x="27667" y="917"/>
                </a:moveTo>
                <a:cubicBezTo>
                  <a:pt x="28373" y="917"/>
                  <a:pt x="29035" y="1192"/>
                  <a:pt x="29538" y="1696"/>
                </a:cubicBezTo>
                <a:cubicBezTo>
                  <a:pt x="30063" y="2214"/>
                  <a:pt x="30337" y="2908"/>
                  <a:pt x="30316" y="3644"/>
                </a:cubicBezTo>
                <a:cubicBezTo>
                  <a:pt x="30277" y="5005"/>
                  <a:pt x="30103" y="6394"/>
                  <a:pt x="29795" y="7796"/>
                </a:cubicBezTo>
                <a:cubicBezTo>
                  <a:pt x="28772" y="7000"/>
                  <a:pt x="27493" y="5943"/>
                  <a:pt x="26393" y="4843"/>
                </a:cubicBezTo>
                <a:cubicBezTo>
                  <a:pt x="25291" y="3741"/>
                  <a:pt x="24233" y="2462"/>
                  <a:pt x="23438" y="1439"/>
                </a:cubicBezTo>
                <a:cubicBezTo>
                  <a:pt x="24838" y="1134"/>
                  <a:pt x="26234" y="957"/>
                  <a:pt x="27589" y="918"/>
                </a:cubicBezTo>
                <a:cubicBezTo>
                  <a:pt x="27615" y="917"/>
                  <a:pt x="27641" y="917"/>
                  <a:pt x="27667" y="917"/>
                </a:cubicBezTo>
                <a:close/>
                <a:moveTo>
                  <a:pt x="20062" y="8558"/>
                </a:moveTo>
                <a:cubicBezTo>
                  <a:pt x="20759" y="8558"/>
                  <a:pt x="21416" y="8831"/>
                  <a:pt x="21910" y="9324"/>
                </a:cubicBezTo>
                <a:cubicBezTo>
                  <a:pt x="22402" y="9818"/>
                  <a:pt x="22674" y="10475"/>
                  <a:pt x="22674" y="11172"/>
                </a:cubicBezTo>
                <a:cubicBezTo>
                  <a:pt x="22674" y="11870"/>
                  <a:pt x="22402" y="12527"/>
                  <a:pt x="21908" y="13020"/>
                </a:cubicBezTo>
                <a:cubicBezTo>
                  <a:pt x="21398" y="13531"/>
                  <a:pt x="20729" y="13786"/>
                  <a:pt x="20060" y="13786"/>
                </a:cubicBezTo>
                <a:cubicBezTo>
                  <a:pt x="19391" y="13786"/>
                  <a:pt x="18722" y="13531"/>
                  <a:pt x="18214" y="13020"/>
                </a:cubicBezTo>
                <a:cubicBezTo>
                  <a:pt x="17193" y="12002"/>
                  <a:pt x="17193" y="10345"/>
                  <a:pt x="18214" y="9324"/>
                </a:cubicBezTo>
                <a:cubicBezTo>
                  <a:pt x="18707" y="8831"/>
                  <a:pt x="19364" y="8558"/>
                  <a:pt x="20062" y="8558"/>
                </a:cubicBezTo>
                <a:close/>
                <a:moveTo>
                  <a:pt x="6656" y="8667"/>
                </a:moveTo>
                <a:cubicBezTo>
                  <a:pt x="7482" y="8667"/>
                  <a:pt x="8314" y="8843"/>
                  <a:pt x="9090" y="9187"/>
                </a:cubicBezTo>
                <a:cubicBezTo>
                  <a:pt x="8710" y="9659"/>
                  <a:pt x="8368" y="10113"/>
                  <a:pt x="8059" y="10541"/>
                </a:cubicBezTo>
                <a:cubicBezTo>
                  <a:pt x="8041" y="10564"/>
                  <a:pt x="8023" y="10588"/>
                  <a:pt x="8008" y="10612"/>
                </a:cubicBezTo>
                <a:cubicBezTo>
                  <a:pt x="6872" y="12203"/>
                  <a:pt x="6222" y="13441"/>
                  <a:pt x="5951" y="13995"/>
                </a:cubicBezTo>
                <a:cubicBezTo>
                  <a:pt x="4569" y="13659"/>
                  <a:pt x="3004" y="13459"/>
                  <a:pt x="1679" y="13459"/>
                </a:cubicBezTo>
                <a:lnTo>
                  <a:pt x="1666" y="13459"/>
                </a:lnTo>
                <a:cubicBezTo>
                  <a:pt x="1430" y="13459"/>
                  <a:pt x="1215" y="13338"/>
                  <a:pt x="1089" y="13137"/>
                </a:cubicBezTo>
                <a:cubicBezTo>
                  <a:pt x="963" y="12934"/>
                  <a:pt x="954" y="12695"/>
                  <a:pt x="1063" y="12486"/>
                </a:cubicBezTo>
                <a:cubicBezTo>
                  <a:pt x="1999" y="10649"/>
                  <a:pt x="3367" y="9411"/>
                  <a:pt x="5017" y="8908"/>
                </a:cubicBezTo>
                <a:cubicBezTo>
                  <a:pt x="5547" y="8747"/>
                  <a:pt x="6100" y="8667"/>
                  <a:pt x="6656" y="8667"/>
                </a:cubicBezTo>
                <a:close/>
                <a:moveTo>
                  <a:pt x="20060" y="7646"/>
                </a:moveTo>
                <a:cubicBezTo>
                  <a:pt x="19117" y="7646"/>
                  <a:pt x="18232" y="8014"/>
                  <a:pt x="17566" y="8680"/>
                </a:cubicBezTo>
                <a:cubicBezTo>
                  <a:pt x="16191" y="10054"/>
                  <a:pt x="16191" y="12291"/>
                  <a:pt x="17566" y="13665"/>
                </a:cubicBezTo>
                <a:cubicBezTo>
                  <a:pt x="18253" y="14352"/>
                  <a:pt x="19158" y="14698"/>
                  <a:pt x="20060" y="14698"/>
                </a:cubicBezTo>
                <a:cubicBezTo>
                  <a:pt x="20962" y="14698"/>
                  <a:pt x="21867" y="14352"/>
                  <a:pt x="22553" y="13665"/>
                </a:cubicBezTo>
                <a:cubicBezTo>
                  <a:pt x="23219" y="12999"/>
                  <a:pt x="23587" y="12114"/>
                  <a:pt x="23587" y="11172"/>
                </a:cubicBezTo>
                <a:cubicBezTo>
                  <a:pt x="23587" y="10231"/>
                  <a:pt x="23219" y="9346"/>
                  <a:pt x="22553" y="8680"/>
                </a:cubicBezTo>
                <a:cubicBezTo>
                  <a:pt x="21887" y="8014"/>
                  <a:pt x="21002" y="7646"/>
                  <a:pt x="20060" y="7646"/>
                </a:cubicBezTo>
                <a:close/>
                <a:moveTo>
                  <a:pt x="20060" y="6511"/>
                </a:moveTo>
                <a:cubicBezTo>
                  <a:pt x="21304" y="6511"/>
                  <a:pt x="22476" y="6995"/>
                  <a:pt x="23355" y="7877"/>
                </a:cubicBezTo>
                <a:cubicBezTo>
                  <a:pt x="24238" y="8757"/>
                  <a:pt x="24722" y="9928"/>
                  <a:pt x="24722" y="11172"/>
                </a:cubicBezTo>
                <a:cubicBezTo>
                  <a:pt x="24722" y="12418"/>
                  <a:pt x="24238" y="13588"/>
                  <a:pt x="23355" y="14469"/>
                </a:cubicBezTo>
                <a:cubicBezTo>
                  <a:pt x="22476" y="15348"/>
                  <a:pt x="21304" y="15834"/>
                  <a:pt x="20060" y="15834"/>
                </a:cubicBezTo>
                <a:cubicBezTo>
                  <a:pt x="18814" y="15834"/>
                  <a:pt x="17643" y="15350"/>
                  <a:pt x="16764" y="14469"/>
                </a:cubicBezTo>
                <a:cubicBezTo>
                  <a:pt x="15884" y="13588"/>
                  <a:pt x="15398" y="12418"/>
                  <a:pt x="15398" y="11172"/>
                </a:cubicBezTo>
                <a:cubicBezTo>
                  <a:pt x="15398" y="9928"/>
                  <a:pt x="15883" y="8757"/>
                  <a:pt x="16764" y="7877"/>
                </a:cubicBezTo>
                <a:cubicBezTo>
                  <a:pt x="17643" y="6996"/>
                  <a:pt x="18814" y="6511"/>
                  <a:pt x="20060" y="6511"/>
                </a:cubicBezTo>
                <a:close/>
                <a:moveTo>
                  <a:pt x="20060" y="5599"/>
                </a:moveTo>
                <a:cubicBezTo>
                  <a:pt x="18571" y="5599"/>
                  <a:pt x="17171" y="6178"/>
                  <a:pt x="16119" y="7231"/>
                </a:cubicBezTo>
                <a:cubicBezTo>
                  <a:pt x="15067" y="8286"/>
                  <a:pt x="14486" y="9683"/>
                  <a:pt x="14486" y="11172"/>
                </a:cubicBezTo>
                <a:cubicBezTo>
                  <a:pt x="14486" y="12662"/>
                  <a:pt x="15065" y="14062"/>
                  <a:pt x="16119" y="15114"/>
                </a:cubicBezTo>
                <a:cubicBezTo>
                  <a:pt x="17172" y="16167"/>
                  <a:pt x="18571" y="16745"/>
                  <a:pt x="20060" y="16745"/>
                </a:cubicBezTo>
                <a:cubicBezTo>
                  <a:pt x="21549" y="16745"/>
                  <a:pt x="22950" y="16167"/>
                  <a:pt x="24000" y="15114"/>
                </a:cubicBezTo>
                <a:cubicBezTo>
                  <a:pt x="25053" y="14059"/>
                  <a:pt x="25633" y="12662"/>
                  <a:pt x="25633" y="11172"/>
                </a:cubicBezTo>
                <a:cubicBezTo>
                  <a:pt x="25633" y="9683"/>
                  <a:pt x="25055" y="8283"/>
                  <a:pt x="24000" y="7231"/>
                </a:cubicBezTo>
                <a:cubicBezTo>
                  <a:pt x="22946" y="6178"/>
                  <a:pt x="21548" y="5599"/>
                  <a:pt x="20060" y="5599"/>
                </a:cubicBezTo>
                <a:close/>
                <a:moveTo>
                  <a:pt x="8465" y="11545"/>
                </a:moveTo>
                <a:lnTo>
                  <a:pt x="11048" y="14130"/>
                </a:lnTo>
                <a:lnTo>
                  <a:pt x="8218" y="16960"/>
                </a:lnTo>
                <a:lnTo>
                  <a:pt x="6960" y="15703"/>
                </a:lnTo>
                <a:cubicBezTo>
                  <a:pt x="6682" y="15424"/>
                  <a:pt x="6577" y="15024"/>
                  <a:pt x="6671" y="14658"/>
                </a:cubicBezTo>
                <a:lnTo>
                  <a:pt x="6671" y="14655"/>
                </a:lnTo>
                <a:lnTo>
                  <a:pt x="6671" y="14652"/>
                </a:lnTo>
                <a:cubicBezTo>
                  <a:pt x="6688" y="14586"/>
                  <a:pt x="6710" y="14522"/>
                  <a:pt x="6741" y="14458"/>
                </a:cubicBezTo>
                <a:cubicBezTo>
                  <a:pt x="6956" y="14009"/>
                  <a:pt x="7501" y="12945"/>
                  <a:pt x="8465" y="11545"/>
                </a:cubicBezTo>
                <a:close/>
                <a:moveTo>
                  <a:pt x="11693" y="14775"/>
                </a:moveTo>
                <a:lnTo>
                  <a:pt x="16458" y="19539"/>
                </a:lnTo>
                <a:lnTo>
                  <a:pt x="13627" y="22368"/>
                </a:lnTo>
                <a:lnTo>
                  <a:pt x="13434" y="22176"/>
                </a:lnTo>
                <a:lnTo>
                  <a:pt x="13432" y="22175"/>
                </a:lnTo>
                <a:lnTo>
                  <a:pt x="9043" y="17785"/>
                </a:lnTo>
                <a:lnTo>
                  <a:pt x="9041" y="17784"/>
                </a:lnTo>
                <a:lnTo>
                  <a:pt x="8863" y="17605"/>
                </a:lnTo>
                <a:lnTo>
                  <a:pt x="11693" y="14775"/>
                </a:lnTo>
                <a:close/>
                <a:moveTo>
                  <a:pt x="17103" y="20181"/>
                </a:moveTo>
                <a:lnTo>
                  <a:pt x="19685" y="22766"/>
                </a:lnTo>
                <a:cubicBezTo>
                  <a:pt x="18285" y="23729"/>
                  <a:pt x="17224" y="24277"/>
                  <a:pt x="16771" y="24490"/>
                </a:cubicBezTo>
                <a:cubicBezTo>
                  <a:pt x="16709" y="24521"/>
                  <a:pt x="16642" y="24543"/>
                  <a:pt x="16577" y="24560"/>
                </a:cubicBezTo>
                <a:lnTo>
                  <a:pt x="16574" y="24560"/>
                </a:lnTo>
                <a:cubicBezTo>
                  <a:pt x="16487" y="24582"/>
                  <a:pt x="16398" y="24593"/>
                  <a:pt x="16309" y="24593"/>
                </a:cubicBezTo>
                <a:cubicBezTo>
                  <a:pt x="16024" y="24593"/>
                  <a:pt x="15741" y="24482"/>
                  <a:pt x="15530" y="24271"/>
                </a:cubicBezTo>
                <a:lnTo>
                  <a:pt x="14272" y="23012"/>
                </a:lnTo>
                <a:lnTo>
                  <a:pt x="17103" y="20181"/>
                </a:lnTo>
                <a:close/>
                <a:moveTo>
                  <a:pt x="8658" y="18695"/>
                </a:moveTo>
                <a:lnTo>
                  <a:pt x="12532" y="22568"/>
                </a:lnTo>
                <a:cubicBezTo>
                  <a:pt x="12426" y="22719"/>
                  <a:pt x="12306" y="22860"/>
                  <a:pt x="12173" y="22990"/>
                </a:cubicBezTo>
                <a:cubicBezTo>
                  <a:pt x="10895" y="24220"/>
                  <a:pt x="9074" y="24778"/>
                  <a:pt x="7672" y="24778"/>
                </a:cubicBezTo>
                <a:cubicBezTo>
                  <a:pt x="7368" y="24778"/>
                  <a:pt x="7084" y="24752"/>
                  <a:pt x="6830" y="24701"/>
                </a:cubicBezTo>
                <a:cubicBezTo>
                  <a:pt x="6680" y="24670"/>
                  <a:pt x="6565" y="24557"/>
                  <a:pt x="6535" y="24410"/>
                </a:cubicBezTo>
                <a:cubicBezTo>
                  <a:pt x="6235" y="22942"/>
                  <a:pt x="6759" y="20543"/>
                  <a:pt x="8316" y="18984"/>
                </a:cubicBezTo>
                <a:cubicBezTo>
                  <a:pt x="8422" y="18878"/>
                  <a:pt x="8537" y="18783"/>
                  <a:pt x="8658" y="18695"/>
                </a:cubicBezTo>
                <a:close/>
                <a:moveTo>
                  <a:pt x="22046" y="22143"/>
                </a:moveTo>
                <a:cubicBezTo>
                  <a:pt x="22621" y="23440"/>
                  <a:pt x="22726" y="24894"/>
                  <a:pt x="22324" y="26216"/>
                </a:cubicBezTo>
                <a:cubicBezTo>
                  <a:pt x="21822" y="27866"/>
                  <a:pt x="20585" y="29234"/>
                  <a:pt x="18746" y="30169"/>
                </a:cubicBezTo>
                <a:cubicBezTo>
                  <a:pt x="18650" y="30219"/>
                  <a:pt x="18548" y="30244"/>
                  <a:pt x="18446" y="30244"/>
                </a:cubicBezTo>
                <a:cubicBezTo>
                  <a:pt x="18325" y="30244"/>
                  <a:pt x="18205" y="30210"/>
                  <a:pt x="18096" y="30144"/>
                </a:cubicBezTo>
                <a:cubicBezTo>
                  <a:pt x="17894" y="30018"/>
                  <a:pt x="17773" y="29803"/>
                  <a:pt x="17773" y="29567"/>
                </a:cubicBezTo>
                <a:cubicBezTo>
                  <a:pt x="17775" y="28239"/>
                  <a:pt x="17576" y="26670"/>
                  <a:pt x="17237" y="25283"/>
                </a:cubicBezTo>
                <a:cubicBezTo>
                  <a:pt x="17791" y="25013"/>
                  <a:pt x="19029" y="24360"/>
                  <a:pt x="20620" y="23225"/>
                </a:cubicBezTo>
                <a:cubicBezTo>
                  <a:pt x="20644" y="23210"/>
                  <a:pt x="20669" y="23192"/>
                  <a:pt x="20691" y="23174"/>
                </a:cubicBezTo>
                <a:cubicBezTo>
                  <a:pt x="21121" y="22865"/>
                  <a:pt x="21574" y="22523"/>
                  <a:pt x="22046" y="22143"/>
                </a:cubicBezTo>
                <a:close/>
                <a:moveTo>
                  <a:pt x="27670" y="1"/>
                </a:moveTo>
                <a:cubicBezTo>
                  <a:pt x="27634" y="1"/>
                  <a:pt x="27599" y="1"/>
                  <a:pt x="27563" y="2"/>
                </a:cubicBezTo>
                <a:cubicBezTo>
                  <a:pt x="24519" y="90"/>
                  <a:pt x="21288" y="841"/>
                  <a:pt x="18217" y="2173"/>
                </a:cubicBezTo>
                <a:cubicBezTo>
                  <a:pt x="15503" y="3352"/>
                  <a:pt x="13111" y="4897"/>
                  <a:pt x="11481" y="6524"/>
                </a:cubicBezTo>
                <a:cubicBezTo>
                  <a:pt x="10821" y="7184"/>
                  <a:pt x="10225" y="7833"/>
                  <a:pt x="9694" y="8460"/>
                </a:cubicBezTo>
                <a:cubicBezTo>
                  <a:pt x="8737" y="7994"/>
                  <a:pt x="7695" y="7755"/>
                  <a:pt x="6660" y="7755"/>
                </a:cubicBezTo>
                <a:cubicBezTo>
                  <a:pt x="6014" y="7755"/>
                  <a:pt x="5371" y="7848"/>
                  <a:pt x="4753" y="8036"/>
                </a:cubicBezTo>
                <a:cubicBezTo>
                  <a:pt x="2861" y="8613"/>
                  <a:pt x="1305" y="10007"/>
                  <a:pt x="254" y="12071"/>
                </a:cubicBezTo>
                <a:cubicBezTo>
                  <a:pt x="1" y="12563"/>
                  <a:pt x="26" y="13140"/>
                  <a:pt x="316" y="13614"/>
                </a:cubicBezTo>
                <a:cubicBezTo>
                  <a:pt x="606" y="14088"/>
                  <a:pt x="1113" y="14372"/>
                  <a:pt x="1670" y="14372"/>
                </a:cubicBezTo>
                <a:lnTo>
                  <a:pt x="1672" y="14372"/>
                </a:lnTo>
                <a:cubicBezTo>
                  <a:pt x="2925" y="14374"/>
                  <a:pt x="4413" y="14560"/>
                  <a:pt x="5728" y="14879"/>
                </a:cubicBezTo>
                <a:cubicBezTo>
                  <a:pt x="5721" y="15220"/>
                  <a:pt x="5798" y="15556"/>
                  <a:pt x="5960" y="15860"/>
                </a:cubicBezTo>
                <a:cubicBezTo>
                  <a:pt x="5560" y="16120"/>
                  <a:pt x="5188" y="16420"/>
                  <a:pt x="4849" y="16759"/>
                </a:cubicBezTo>
                <a:cubicBezTo>
                  <a:pt x="2209" y="19399"/>
                  <a:pt x="2071" y="21798"/>
                  <a:pt x="1937" y="24118"/>
                </a:cubicBezTo>
                <a:cubicBezTo>
                  <a:pt x="1915" y="24471"/>
                  <a:pt x="1896" y="24837"/>
                  <a:pt x="1865" y="25196"/>
                </a:cubicBezTo>
                <a:cubicBezTo>
                  <a:pt x="1844" y="25447"/>
                  <a:pt x="2029" y="25666"/>
                  <a:pt x="2282" y="25689"/>
                </a:cubicBezTo>
                <a:cubicBezTo>
                  <a:pt x="2294" y="25691"/>
                  <a:pt x="2307" y="25691"/>
                  <a:pt x="2321" y="25691"/>
                </a:cubicBezTo>
                <a:cubicBezTo>
                  <a:pt x="2556" y="25691"/>
                  <a:pt x="2754" y="25512"/>
                  <a:pt x="2775" y="25273"/>
                </a:cubicBezTo>
                <a:cubicBezTo>
                  <a:pt x="2805" y="24902"/>
                  <a:pt x="2828" y="24531"/>
                  <a:pt x="2849" y="24172"/>
                </a:cubicBezTo>
                <a:cubicBezTo>
                  <a:pt x="2979" y="21925"/>
                  <a:pt x="3102" y="19801"/>
                  <a:pt x="5495" y="17407"/>
                </a:cubicBezTo>
                <a:cubicBezTo>
                  <a:pt x="5813" y="17089"/>
                  <a:pt x="6166" y="16810"/>
                  <a:pt x="6542" y="16574"/>
                </a:cubicBezTo>
                <a:lnTo>
                  <a:pt x="7897" y="17929"/>
                </a:lnTo>
                <a:lnTo>
                  <a:pt x="8008" y="18041"/>
                </a:lnTo>
                <a:cubicBezTo>
                  <a:pt x="7891" y="18133"/>
                  <a:pt x="7777" y="18232"/>
                  <a:pt x="7673" y="18338"/>
                </a:cubicBezTo>
                <a:cubicBezTo>
                  <a:pt x="5870" y="20140"/>
                  <a:pt x="5285" y="22848"/>
                  <a:pt x="5642" y="24590"/>
                </a:cubicBezTo>
                <a:cubicBezTo>
                  <a:pt x="5743" y="25096"/>
                  <a:pt x="6140" y="25489"/>
                  <a:pt x="6651" y="25591"/>
                </a:cubicBezTo>
                <a:cubicBezTo>
                  <a:pt x="6966" y="25654"/>
                  <a:pt x="7311" y="25688"/>
                  <a:pt x="7679" y="25688"/>
                </a:cubicBezTo>
                <a:cubicBezTo>
                  <a:pt x="9302" y="25688"/>
                  <a:pt x="11342" y="25056"/>
                  <a:pt x="12806" y="23644"/>
                </a:cubicBezTo>
                <a:cubicBezTo>
                  <a:pt x="12943" y="23513"/>
                  <a:pt x="13070" y="23370"/>
                  <a:pt x="13185" y="23217"/>
                </a:cubicBezTo>
                <a:lnTo>
                  <a:pt x="13304" y="23334"/>
                </a:lnTo>
                <a:lnTo>
                  <a:pt x="13305" y="23335"/>
                </a:lnTo>
                <a:lnTo>
                  <a:pt x="13308" y="23339"/>
                </a:lnTo>
                <a:lnTo>
                  <a:pt x="14642" y="24672"/>
                </a:lnTo>
                <a:cubicBezTo>
                  <a:pt x="14355" y="25147"/>
                  <a:pt x="14007" y="25579"/>
                  <a:pt x="13603" y="25960"/>
                </a:cubicBezTo>
                <a:cubicBezTo>
                  <a:pt x="12227" y="27259"/>
                  <a:pt x="10384" y="28220"/>
                  <a:pt x="8272" y="28742"/>
                </a:cubicBezTo>
                <a:cubicBezTo>
                  <a:pt x="7125" y="29026"/>
                  <a:pt x="5910" y="29171"/>
                  <a:pt x="4758" y="29171"/>
                </a:cubicBezTo>
                <a:cubicBezTo>
                  <a:pt x="4116" y="29171"/>
                  <a:pt x="3494" y="29126"/>
                  <a:pt x="2914" y="29034"/>
                </a:cubicBezTo>
                <a:cubicBezTo>
                  <a:pt x="2674" y="28996"/>
                  <a:pt x="2472" y="28860"/>
                  <a:pt x="2345" y="28650"/>
                </a:cubicBezTo>
                <a:cubicBezTo>
                  <a:pt x="2215" y="28435"/>
                  <a:pt x="2186" y="28176"/>
                  <a:pt x="2268" y="27935"/>
                </a:cubicBezTo>
                <a:cubicBezTo>
                  <a:pt x="2318" y="27785"/>
                  <a:pt x="2366" y="27632"/>
                  <a:pt x="2407" y="27477"/>
                </a:cubicBezTo>
                <a:cubicBezTo>
                  <a:pt x="2475" y="27234"/>
                  <a:pt x="2332" y="26983"/>
                  <a:pt x="2089" y="26915"/>
                </a:cubicBezTo>
                <a:cubicBezTo>
                  <a:pt x="2050" y="26904"/>
                  <a:pt x="2009" y="26899"/>
                  <a:pt x="1970" y="26899"/>
                </a:cubicBezTo>
                <a:cubicBezTo>
                  <a:pt x="1769" y="26899"/>
                  <a:pt x="1585" y="27031"/>
                  <a:pt x="1528" y="27233"/>
                </a:cubicBezTo>
                <a:cubicBezTo>
                  <a:pt x="1490" y="27372"/>
                  <a:pt x="1448" y="27510"/>
                  <a:pt x="1402" y="27642"/>
                </a:cubicBezTo>
                <a:cubicBezTo>
                  <a:pt x="1236" y="28138"/>
                  <a:pt x="1295" y="28677"/>
                  <a:pt x="1566" y="29122"/>
                </a:cubicBezTo>
                <a:cubicBezTo>
                  <a:pt x="1831" y="29558"/>
                  <a:pt x="2271" y="29856"/>
                  <a:pt x="2775" y="29935"/>
                </a:cubicBezTo>
                <a:cubicBezTo>
                  <a:pt x="3412" y="30036"/>
                  <a:pt x="4084" y="30086"/>
                  <a:pt x="4775" y="30086"/>
                </a:cubicBezTo>
                <a:cubicBezTo>
                  <a:pt x="5991" y="30086"/>
                  <a:pt x="7264" y="29932"/>
                  <a:pt x="8493" y="29626"/>
                </a:cubicBezTo>
                <a:cubicBezTo>
                  <a:pt x="10756" y="29066"/>
                  <a:pt x="12742" y="28028"/>
                  <a:pt x="14231" y="26621"/>
                </a:cubicBezTo>
                <a:cubicBezTo>
                  <a:pt x="14661" y="26216"/>
                  <a:pt x="15037" y="25759"/>
                  <a:pt x="15351" y="25259"/>
                </a:cubicBezTo>
                <a:cubicBezTo>
                  <a:pt x="15648" y="25421"/>
                  <a:pt x="15980" y="25504"/>
                  <a:pt x="16313" y="25504"/>
                </a:cubicBezTo>
                <a:cubicBezTo>
                  <a:pt x="16326" y="25504"/>
                  <a:pt x="16343" y="25504"/>
                  <a:pt x="16355" y="25501"/>
                </a:cubicBezTo>
                <a:cubicBezTo>
                  <a:pt x="16674" y="26817"/>
                  <a:pt x="16863" y="28305"/>
                  <a:pt x="16862" y="29558"/>
                </a:cubicBezTo>
                <a:cubicBezTo>
                  <a:pt x="16862" y="30116"/>
                  <a:pt x="17146" y="30623"/>
                  <a:pt x="17620" y="30915"/>
                </a:cubicBezTo>
                <a:cubicBezTo>
                  <a:pt x="17876" y="31071"/>
                  <a:pt x="18162" y="31150"/>
                  <a:pt x="18448" y="31150"/>
                </a:cubicBezTo>
                <a:cubicBezTo>
                  <a:pt x="18692" y="31150"/>
                  <a:pt x="18936" y="31093"/>
                  <a:pt x="19163" y="30976"/>
                </a:cubicBezTo>
                <a:cubicBezTo>
                  <a:pt x="21227" y="29924"/>
                  <a:pt x="22621" y="28367"/>
                  <a:pt x="23198" y="26475"/>
                </a:cubicBezTo>
                <a:cubicBezTo>
                  <a:pt x="23688" y="24866"/>
                  <a:pt x="23531" y="23086"/>
                  <a:pt x="22774" y="21534"/>
                </a:cubicBezTo>
                <a:cubicBezTo>
                  <a:pt x="23399" y="21002"/>
                  <a:pt x="24048" y="20407"/>
                  <a:pt x="24710" y="19747"/>
                </a:cubicBezTo>
                <a:cubicBezTo>
                  <a:pt x="26335" y="18121"/>
                  <a:pt x="27879" y="15734"/>
                  <a:pt x="29055" y="13025"/>
                </a:cubicBezTo>
                <a:cubicBezTo>
                  <a:pt x="29157" y="12793"/>
                  <a:pt x="29051" y="12526"/>
                  <a:pt x="28819" y="12426"/>
                </a:cubicBezTo>
                <a:cubicBezTo>
                  <a:pt x="28760" y="12400"/>
                  <a:pt x="28698" y="12387"/>
                  <a:pt x="28637" y="12387"/>
                </a:cubicBezTo>
                <a:cubicBezTo>
                  <a:pt x="28462" y="12387"/>
                  <a:pt x="28294" y="12490"/>
                  <a:pt x="28220" y="12662"/>
                </a:cubicBezTo>
                <a:cubicBezTo>
                  <a:pt x="27103" y="15230"/>
                  <a:pt x="25589" y="17579"/>
                  <a:pt x="24065" y="19102"/>
                </a:cubicBezTo>
                <a:cubicBezTo>
                  <a:pt x="23325" y="19842"/>
                  <a:pt x="22600" y="20496"/>
                  <a:pt x="21911" y="21071"/>
                </a:cubicBezTo>
                <a:cubicBezTo>
                  <a:pt x="21908" y="21074"/>
                  <a:pt x="21904" y="21077"/>
                  <a:pt x="21901" y="21080"/>
                </a:cubicBezTo>
                <a:cubicBezTo>
                  <a:pt x="21392" y="21504"/>
                  <a:pt x="20903" y="21885"/>
                  <a:pt x="20440" y="22226"/>
                </a:cubicBezTo>
                <a:lnTo>
                  <a:pt x="12019" y="13805"/>
                </a:lnTo>
                <a:lnTo>
                  <a:pt x="9007" y="10793"/>
                </a:lnTo>
                <a:cubicBezTo>
                  <a:pt x="9347" y="10331"/>
                  <a:pt x="9727" y="9840"/>
                  <a:pt x="10151" y="9332"/>
                </a:cubicBezTo>
                <a:cubicBezTo>
                  <a:pt x="10154" y="9327"/>
                  <a:pt x="10157" y="9326"/>
                  <a:pt x="10158" y="9323"/>
                </a:cubicBezTo>
                <a:cubicBezTo>
                  <a:pt x="10733" y="8633"/>
                  <a:pt x="11389" y="7909"/>
                  <a:pt x="12129" y="7169"/>
                </a:cubicBezTo>
                <a:cubicBezTo>
                  <a:pt x="13655" y="5642"/>
                  <a:pt x="16007" y="4125"/>
                  <a:pt x="18581" y="3008"/>
                </a:cubicBezTo>
                <a:cubicBezTo>
                  <a:pt x="19859" y="2454"/>
                  <a:pt x="21162" y="2006"/>
                  <a:pt x="22468" y="1667"/>
                </a:cubicBezTo>
                <a:cubicBezTo>
                  <a:pt x="23302" y="2757"/>
                  <a:pt x="24496" y="4228"/>
                  <a:pt x="25751" y="5483"/>
                </a:cubicBezTo>
                <a:cubicBezTo>
                  <a:pt x="27004" y="6738"/>
                  <a:pt x="28477" y="7932"/>
                  <a:pt x="29567" y="8766"/>
                </a:cubicBezTo>
                <a:cubicBezTo>
                  <a:pt x="29402" y="9399"/>
                  <a:pt x="29211" y="10033"/>
                  <a:pt x="28993" y="10667"/>
                </a:cubicBezTo>
                <a:cubicBezTo>
                  <a:pt x="28911" y="10906"/>
                  <a:pt x="29039" y="11165"/>
                  <a:pt x="29278" y="11247"/>
                </a:cubicBezTo>
                <a:cubicBezTo>
                  <a:pt x="29326" y="11263"/>
                  <a:pt x="29376" y="11271"/>
                  <a:pt x="29424" y="11271"/>
                </a:cubicBezTo>
                <a:cubicBezTo>
                  <a:pt x="29614" y="11271"/>
                  <a:pt x="29791" y="11152"/>
                  <a:pt x="29856" y="10962"/>
                </a:cubicBezTo>
                <a:cubicBezTo>
                  <a:pt x="30701" y="8501"/>
                  <a:pt x="31162" y="6047"/>
                  <a:pt x="31232" y="3667"/>
                </a:cubicBezTo>
                <a:cubicBezTo>
                  <a:pt x="31259" y="2680"/>
                  <a:pt x="30887" y="1749"/>
                  <a:pt x="30186" y="1047"/>
                </a:cubicBezTo>
                <a:cubicBezTo>
                  <a:pt x="29509" y="370"/>
                  <a:pt x="28620" y="1"/>
                  <a:pt x="27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6;p33"/>
          <p:cNvSpPr txBox="1">
            <a:spLocks/>
          </p:cNvSpPr>
          <p:nvPr/>
        </p:nvSpPr>
        <p:spPr>
          <a:xfrm>
            <a:off x="6743361" y="3204486"/>
            <a:ext cx="2103748" cy="102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None/>
              <a:defRPr sz="16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None/>
              <a:defRPr sz="14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None/>
              <a:defRPr sz="1000" b="0" i="0" u="none" strike="noStrike" cap="none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None/>
              <a:defRPr sz="900" b="0" i="0" u="none" strike="noStrike" cap="none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indent="0"/>
            <a:r>
              <a:rPr lang="en-US" dirty="0"/>
              <a:t>Limits access to attendance data to authorized personnel only.</a:t>
            </a:r>
          </a:p>
        </p:txBody>
      </p:sp>
      <p:sp>
        <p:nvSpPr>
          <p:cNvPr id="17" name="Google Shape;507;p33"/>
          <p:cNvSpPr txBox="1">
            <a:spLocks/>
          </p:cNvSpPr>
          <p:nvPr/>
        </p:nvSpPr>
        <p:spPr>
          <a:xfrm>
            <a:off x="6705460" y="2735749"/>
            <a:ext cx="2179550" cy="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2400"/>
              <a:buFont typeface="Bebas Neue"/>
              <a:buNone/>
              <a:defRPr sz="2400" b="0" i="0" u="none" strike="noStrike" cap="none">
                <a:solidFill>
                  <a:srgbClr val="181B3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/>
              <a:t>User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8525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39"/>
          <p:cNvGrpSpPr/>
          <p:nvPr/>
        </p:nvGrpSpPr>
        <p:grpSpPr>
          <a:xfrm>
            <a:off x="826617" y="2259382"/>
            <a:ext cx="1545334" cy="1465222"/>
            <a:chOff x="916275" y="2357800"/>
            <a:chExt cx="798400" cy="791325"/>
          </a:xfrm>
        </p:grpSpPr>
        <p:sp>
          <p:nvSpPr>
            <p:cNvPr id="757" name="Google Shape;757;p39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 Approach</a:t>
            </a:r>
          </a:p>
        </p:txBody>
      </p:sp>
      <p:cxnSp>
        <p:nvCxnSpPr>
          <p:cNvPr id="760" name="Google Shape;760;p39"/>
          <p:cNvCxnSpPr/>
          <p:nvPr/>
        </p:nvCxnSpPr>
        <p:spPr>
          <a:xfrm>
            <a:off x="2235961" y="2965978"/>
            <a:ext cx="65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39"/>
          <p:cNvSpPr txBox="1"/>
          <p:nvPr/>
        </p:nvSpPr>
        <p:spPr>
          <a:xfrm>
            <a:off x="733110" y="3826330"/>
            <a:ext cx="1679889" cy="75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a webcam to register student faces.</a:t>
            </a:r>
          </a:p>
        </p:txBody>
      </p:sp>
      <p:cxnSp>
        <p:nvCxnSpPr>
          <p:cNvPr id="763" name="Google Shape;763;p39"/>
          <p:cNvCxnSpPr>
            <a:cxnSpLocks/>
          </p:cNvCxnSpPr>
          <p:nvPr/>
        </p:nvCxnSpPr>
        <p:spPr>
          <a:xfrm>
            <a:off x="1588611" y="3611935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39"/>
          <p:cNvCxnSpPr/>
          <p:nvPr/>
        </p:nvCxnSpPr>
        <p:spPr>
          <a:xfrm rot="10800000">
            <a:off x="3676641" y="2492800"/>
            <a:ext cx="0" cy="2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6" name="Google Shape;766;p39"/>
          <p:cNvSpPr/>
          <p:nvPr/>
        </p:nvSpPr>
        <p:spPr>
          <a:xfrm>
            <a:off x="2809309" y="975148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 txBox="1"/>
          <p:nvPr/>
        </p:nvSpPr>
        <p:spPr>
          <a:xfrm>
            <a:off x="1085227" y="2597800"/>
            <a:ext cx="1028113" cy="78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Capture Facial Data</a:t>
            </a:r>
            <a:endParaRPr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68" name="Google Shape;768;p39"/>
          <p:cNvGrpSpPr/>
          <p:nvPr/>
        </p:nvGrpSpPr>
        <p:grpSpPr>
          <a:xfrm>
            <a:off x="2875765" y="2276801"/>
            <a:ext cx="1545334" cy="1465222"/>
            <a:chOff x="916275" y="2357800"/>
            <a:chExt cx="798400" cy="791325"/>
          </a:xfrm>
        </p:grpSpPr>
        <p:sp>
          <p:nvSpPr>
            <p:cNvPr id="769" name="Google Shape;769;p39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9"/>
          <p:cNvSpPr txBox="1"/>
          <p:nvPr/>
        </p:nvSpPr>
        <p:spPr>
          <a:xfrm>
            <a:off x="3007503" y="2658539"/>
            <a:ext cx="1297487" cy="71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Real Time Facial Recognition</a:t>
            </a:r>
            <a:endParaRPr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3" name="Google Shape;773;p39"/>
          <p:cNvSpPr txBox="1"/>
          <p:nvPr/>
        </p:nvSpPr>
        <p:spPr>
          <a:xfrm>
            <a:off x="2706089" y="1218536"/>
            <a:ext cx="1805477" cy="88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Recognize faces as participants enter using machine learning algorithms.</a:t>
            </a:r>
          </a:p>
        </p:txBody>
      </p:sp>
      <p:cxnSp>
        <p:nvCxnSpPr>
          <p:cNvPr id="774" name="Google Shape;774;p39"/>
          <p:cNvCxnSpPr/>
          <p:nvPr/>
        </p:nvCxnSpPr>
        <p:spPr>
          <a:xfrm>
            <a:off x="3608828" y="2121232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5" name="Google Shape;775;p39"/>
          <p:cNvGrpSpPr/>
          <p:nvPr/>
        </p:nvGrpSpPr>
        <p:grpSpPr>
          <a:xfrm>
            <a:off x="4932390" y="2283730"/>
            <a:ext cx="1545334" cy="1465222"/>
            <a:chOff x="916275" y="2357800"/>
            <a:chExt cx="798400" cy="791325"/>
          </a:xfrm>
        </p:grpSpPr>
        <p:sp>
          <p:nvSpPr>
            <p:cNvPr id="776" name="Google Shape;776;p39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9"/>
          <p:cNvSpPr txBox="1"/>
          <p:nvPr/>
        </p:nvSpPr>
        <p:spPr>
          <a:xfrm>
            <a:off x="4822426" y="3888235"/>
            <a:ext cx="1780892" cy="95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attendance records with timestamps in an SQLite database.</a:t>
            </a:r>
          </a:p>
        </p:txBody>
      </p:sp>
      <p:cxnSp>
        <p:nvCxnSpPr>
          <p:cNvPr id="780" name="Google Shape;780;p39"/>
          <p:cNvCxnSpPr>
            <a:cxnSpLocks/>
          </p:cNvCxnSpPr>
          <p:nvPr/>
        </p:nvCxnSpPr>
        <p:spPr>
          <a:xfrm>
            <a:off x="5700634" y="3742023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1" name="Google Shape;781;p39"/>
          <p:cNvSpPr txBox="1"/>
          <p:nvPr/>
        </p:nvSpPr>
        <p:spPr>
          <a:xfrm>
            <a:off x="5143690" y="2710512"/>
            <a:ext cx="1113889" cy="53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 Storage</a:t>
            </a:r>
            <a:endParaRPr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82" name="Google Shape;782;p39"/>
          <p:cNvCxnSpPr/>
          <p:nvPr/>
        </p:nvCxnSpPr>
        <p:spPr>
          <a:xfrm>
            <a:off x="4313219" y="3027121"/>
            <a:ext cx="65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39"/>
          <p:cNvCxnSpPr/>
          <p:nvPr/>
        </p:nvCxnSpPr>
        <p:spPr>
          <a:xfrm>
            <a:off x="6362391" y="2991992"/>
            <a:ext cx="65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39"/>
          <p:cNvCxnSpPr/>
          <p:nvPr/>
        </p:nvCxnSpPr>
        <p:spPr>
          <a:xfrm rot="10800000">
            <a:off x="7334241" y="2492800"/>
            <a:ext cx="0" cy="2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5" name="Google Shape;785;p39"/>
          <p:cNvGrpSpPr/>
          <p:nvPr/>
        </p:nvGrpSpPr>
        <p:grpSpPr>
          <a:xfrm>
            <a:off x="6933128" y="2283730"/>
            <a:ext cx="1545334" cy="1465222"/>
            <a:chOff x="916275" y="2357800"/>
            <a:chExt cx="798400" cy="791325"/>
          </a:xfrm>
        </p:grpSpPr>
        <p:sp>
          <p:nvSpPr>
            <p:cNvPr id="786" name="Google Shape;786;p39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39"/>
          <p:cNvSpPr txBox="1"/>
          <p:nvPr/>
        </p:nvSpPr>
        <p:spPr>
          <a:xfrm>
            <a:off x="7124617" y="2730897"/>
            <a:ext cx="1150073" cy="46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Reporting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p39"/>
          <p:cNvSpPr txBox="1"/>
          <p:nvPr/>
        </p:nvSpPr>
        <p:spPr>
          <a:xfrm>
            <a:off x="6740553" y="1155470"/>
            <a:ext cx="1946113" cy="97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Export attendance data into CSV/Excel formats for easy tracking.</a:t>
            </a:r>
          </a:p>
        </p:txBody>
      </p:sp>
      <p:cxnSp>
        <p:nvCxnSpPr>
          <p:cNvPr id="791" name="Google Shape;791;p39"/>
          <p:cNvCxnSpPr/>
          <p:nvPr/>
        </p:nvCxnSpPr>
        <p:spPr>
          <a:xfrm>
            <a:off x="7699653" y="2129617"/>
            <a:ext cx="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39"/>
          <p:cNvSpPr/>
          <p:nvPr/>
        </p:nvSpPr>
        <p:spPr>
          <a:xfrm rot="5400000">
            <a:off x="-584538" y="7202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4683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8"/>
          <p:cNvGrpSpPr/>
          <p:nvPr/>
        </p:nvGrpSpPr>
        <p:grpSpPr>
          <a:xfrm>
            <a:off x="5750423" y="2999722"/>
            <a:ext cx="772053" cy="765211"/>
            <a:chOff x="916275" y="2357800"/>
            <a:chExt cx="798400" cy="791325"/>
          </a:xfrm>
        </p:grpSpPr>
        <p:sp>
          <p:nvSpPr>
            <p:cNvPr id="227" name="Google Shape;227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5750423" y="1165810"/>
            <a:ext cx="772053" cy="765211"/>
            <a:chOff x="916275" y="2357800"/>
            <a:chExt cx="798400" cy="791325"/>
          </a:xfrm>
        </p:grpSpPr>
        <p:sp>
          <p:nvSpPr>
            <p:cNvPr id="230" name="Google Shape;230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2599174" y="2999722"/>
            <a:ext cx="772053" cy="765211"/>
            <a:chOff x="916275" y="2357800"/>
            <a:chExt cx="798400" cy="791325"/>
          </a:xfrm>
        </p:grpSpPr>
        <p:sp>
          <p:nvSpPr>
            <p:cNvPr id="233" name="Google Shape;233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>
          <a:xfrm>
            <a:off x="2599174" y="1165810"/>
            <a:ext cx="772053" cy="765211"/>
            <a:chOff x="916275" y="2357800"/>
            <a:chExt cx="798400" cy="791325"/>
          </a:xfrm>
        </p:grpSpPr>
        <p:sp>
          <p:nvSpPr>
            <p:cNvPr id="236" name="Google Shape;236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20000" y="2600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Implementation Process</a:t>
            </a: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2"/>
          </p:nvPr>
        </p:nvSpPr>
        <p:spPr>
          <a:xfrm>
            <a:off x="1721987" y="1898772"/>
            <a:ext cx="2559664" cy="100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the facial recognition system using OpenCV/</a:t>
            </a:r>
            <a:r>
              <a:rPr lang="en-US" dirty="0" err="1"/>
              <a:t>dlib</a:t>
            </a:r>
            <a:r>
              <a:rPr lang="en-US" dirty="0"/>
              <a:t> for detection and recognition</a:t>
            </a:r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5069712" y="1989286"/>
            <a:ext cx="2154325" cy="905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an excel database to store student details and attendance logs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"/>
          </p:nvPr>
        </p:nvSpPr>
        <p:spPr>
          <a:xfrm>
            <a:off x="1688750" y="3890002"/>
            <a:ext cx="2551502" cy="100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user-friendly GUI for data input and management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4838054" y="3991414"/>
            <a:ext cx="2617639" cy="109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attendance logging using the webcam feed and data processing.</a:t>
            </a: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4549325" y="972600"/>
            <a:ext cx="1603600" cy="45125"/>
            <a:chOff x="2862200" y="1810025"/>
            <a:chExt cx="1603600" cy="45125"/>
          </a:xfrm>
        </p:grpSpPr>
        <p:sp>
          <p:nvSpPr>
            <p:cNvPr id="248" name="Google Shape;248;p28"/>
            <p:cNvSpPr/>
            <p:nvPr/>
          </p:nvSpPr>
          <p:spPr>
            <a:xfrm>
              <a:off x="2863350" y="1810025"/>
              <a:ext cx="1601700" cy="41225"/>
            </a:xfrm>
            <a:custGeom>
              <a:avLst/>
              <a:gdLst/>
              <a:ahLst/>
              <a:cxnLst/>
              <a:rect l="l" t="t" r="r" b="b"/>
              <a:pathLst>
                <a:path w="64068" h="1649" extrusionOk="0">
                  <a:moveTo>
                    <a:pt x="62404" y="120"/>
                  </a:moveTo>
                  <a:cubicBezTo>
                    <a:pt x="62419" y="126"/>
                    <a:pt x="62431" y="132"/>
                    <a:pt x="62442" y="139"/>
                  </a:cubicBezTo>
                  <a:cubicBezTo>
                    <a:pt x="62438" y="142"/>
                    <a:pt x="62433" y="145"/>
                    <a:pt x="62427" y="148"/>
                  </a:cubicBezTo>
                  <a:cubicBezTo>
                    <a:pt x="62417" y="139"/>
                    <a:pt x="62408" y="132"/>
                    <a:pt x="62398" y="123"/>
                  </a:cubicBezTo>
                  <a:cubicBezTo>
                    <a:pt x="62400" y="122"/>
                    <a:pt x="62403" y="121"/>
                    <a:pt x="62404" y="120"/>
                  </a:cubicBezTo>
                  <a:close/>
                  <a:moveTo>
                    <a:pt x="62801" y="136"/>
                  </a:moveTo>
                  <a:cubicBezTo>
                    <a:pt x="62804" y="152"/>
                    <a:pt x="62810" y="168"/>
                    <a:pt x="62813" y="185"/>
                  </a:cubicBezTo>
                  <a:lnTo>
                    <a:pt x="62775" y="185"/>
                  </a:lnTo>
                  <a:cubicBezTo>
                    <a:pt x="62776" y="168"/>
                    <a:pt x="62776" y="152"/>
                    <a:pt x="62779" y="138"/>
                  </a:cubicBezTo>
                  <a:cubicBezTo>
                    <a:pt x="62786" y="136"/>
                    <a:pt x="62794" y="136"/>
                    <a:pt x="62801" y="136"/>
                  </a:cubicBezTo>
                  <a:close/>
                  <a:moveTo>
                    <a:pt x="5161" y="177"/>
                  </a:moveTo>
                  <a:cubicBezTo>
                    <a:pt x="5174" y="183"/>
                    <a:pt x="5188" y="189"/>
                    <a:pt x="5200" y="196"/>
                  </a:cubicBezTo>
                  <a:cubicBezTo>
                    <a:pt x="5194" y="199"/>
                    <a:pt x="5189" y="202"/>
                    <a:pt x="5183" y="205"/>
                  </a:cubicBezTo>
                  <a:cubicBezTo>
                    <a:pt x="5174" y="196"/>
                    <a:pt x="5164" y="189"/>
                    <a:pt x="5154" y="180"/>
                  </a:cubicBezTo>
                  <a:cubicBezTo>
                    <a:pt x="5157" y="179"/>
                    <a:pt x="5160" y="177"/>
                    <a:pt x="5161" y="177"/>
                  </a:cubicBezTo>
                  <a:close/>
                  <a:moveTo>
                    <a:pt x="30521" y="230"/>
                  </a:moveTo>
                  <a:cubicBezTo>
                    <a:pt x="30531" y="238"/>
                    <a:pt x="30541" y="246"/>
                    <a:pt x="30550" y="254"/>
                  </a:cubicBezTo>
                  <a:cubicBezTo>
                    <a:pt x="30530" y="252"/>
                    <a:pt x="30518" y="245"/>
                    <a:pt x="30506" y="238"/>
                  </a:cubicBezTo>
                  <a:cubicBezTo>
                    <a:pt x="30511" y="235"/>
                    <a:pt x="30516" y="232"/>
                    <a:pt x="30521" y="230"/>
                  </a:cubicBezTo>
                  <a:close/>
                  <a:moveTo>
                    <a:pt x="61517" y="244"/>
                  </a:moveTo>
                  <a:cubicBezTo>
                    <a:pt x="61532" y="244"/>
                    <a:pt x="61546" y="245"/>
                    <a:pt x="61562" y="245"/>
                  </a:cubicBezTo>
                  <a:cubicBezTo>
                    <a:pt x="61562" y="248"/>
                    <a:pt x="61562" y="251"/>
                    <a:pt x="61561" y="255"/>
                  </a:cubicBezTo>
                  <a:cubicBezTo>
                    <a:pt x="61546" y="254"/>
                    <a:pt x="61530" y="254"/>
                    <a:pt x="61515" y="252"/>
                  </a:cubicBezTo>
                  <a:cubicBezTo>
                    <a:pt x="61515" y="249"/>
                    <a:pt x="61515" y="246"/>
                    <a:pt x="61517" y="244"/>
                  </a:cubicBezTo>
                  <a:close/>
                  <a:moveTo>
                    <a:pt x="30550" y="254"/>
                  </a:moveTo>
                  <a:lnTo>
                    <a:pt x="30550" y="254"/>
                  </a:lnTo>
                  <a:cubicBezTo>
                    <a:pt x="30548" y="255"/>
                    <a:pt x="30545" y="257"/>
                    <a:pt x="30542" y="259"/>
                  </a:cubicBezTo>
                  <a:lnTo>
                    <a:pt x="30542" y="259"/>
                  </a:lnTo>
                  <a:cubicBezTo>
                    <a:pt x="30542" y="259"/>
                    <a:pt x="30542" y="258"/>
                    <a:pt x="30541" y="258"/>
                  </a:cubicBezTo>
                  <a:cubicBezTo>
                    <a:pt x="30543" y="257"/>
                    <a:pt x="30547" y="255"/>
                    <a:pt x="30550" y="254"/>
                  </a:cubicBezTo>
                  <a:close/>
                  <a:moveTo>
                    <a:pt x="14415" y="258"/>
                  </a:moveTo>
                  <a:cubicBezTo>
                    <a:pt x="14416" y="259"/>
                    <a:pt x="14417" y="260"/>
                    <a:pt x="14418" y="260"/>
                  </a:cubicBezTo>
                  <a:cubicBezTo>
                    <a:pt x="14417" y="259"/>
                    <a:pt x="14416" y="258"/>
                    <a:pt x="14415" y="258"/>
                  </a:cubicBezTo>
                  <a:close/>
                  <a:moveTo>
                    <a:pt x="5392" y="248"/>
                  </a:moveTo>
                  <a:cubicBezTo>
                    <a:pt x="5417" y="249"/>
                    <a:pt x="5442" y="249"/>
                    <a:pt x="5467" y="251"/>
                  </a:cubicBezTo>
                  <a:cubicBezTo>
                    <a:pt x="5469" y="255"/>
                    <a:pt x="5469" y="260"/>
                    <a:pt x="5470" y="266"/>
                  </a:cubicBezTo>
                  <a:cubicBezTo>
                    <a:pt x="5444" y="269"/>
                    <a:pt x="5417" y="270"/>
                    <a:pt x="5391" y="273"/>
                  </a:cubicBezTo>
                  <a:cubicBezTo>
                    <a:pt x="5391" y="264"/>
                    <a:pt x="5392" y="257"/>
                    <a:pt x="5392" y="248"/>
                  </a:cubicBezTo>
                  <a:close/>
                  <a:moveTo>
                    <a:pt x="3249" y="232"/>
                  </a:moveTo>
                  <a:cubicBezTo>
                    <a:pt x="3253" y="248"/>
                    <a:pt x="3257" y="263"/>
                    <a:pt x="3262" y="279"/>
                  </a:cubicBezTo>
                  <a:cubicBezTo>
                    <a:pt x="3249" y="279"/>
                    <a:pt x="3235" y="280"/>
                    <a:pt x="3222" y="280"/>
                  </a:cubicBezTo>
                  <a:cubicBezTo>
                    <a:pt x="3224" y="264"/>
                    <a:pt x="3225" y="249"/>
                    <a:pt x="3227" y="233"/>
                  </a:cubicBezTo>
                  <a:cubicBezTo>
                    <a:pt x="3234" y="233"/>
                    <a:pt x="3241" y="233"/>
                    <a:pt x="3249" y="232"/>
                  </a:cubicBezTo>
                  <a:close/>
                  <a:moveTo>
                    <a:pt x="50801" y="282"/>
                  </a:moveTo>
                  <a:cubicBezTo>
                    <a:pt x="50801" y="282"/>
                    <a:pt x="50801" y="282"/>
                    <a:pt x="50801" y="282"/>
                  </a:cubicBezTo>
                  <a:lnTo>
                    <a:pt x="50801" y="282"/>
                  </a:lnTo>
                  <a:cubicBezTo>
                    <a:pt x="50802" y="282"/>
                    <a:pt x="50802" y="282"/>
                    <a:pt x="50802" y="282"/>
                  </a:cubicBezTo>
                  <a:cubicBezTo>
                    <a:pt x="50802" y="282"/>
                    <a:pt x="50801" y="282"/>
                    <a:pt x="50801" y="282"/>
                  </a:cubicBezTo>
                  <a:close/>
                  <a:moveTo>
                    <a:pt x="30543" y="260"/>
                  </a:moveTo>
                  <a:cubicBezTo>
                    <a:pt x="30563" y="260"/>
                    <a:pt x="30574" y="267"/>
                    <a:pt x="30586" y="274"/>
                  </a:cubicBezTo>
                  <a:cubicBezTo>
                    <a:pt x="30581" y="277"/>
                    <a:pt x="30575" y="280"/>
                    <a:pt x="30571" y="283"/>
                  </a:cubicBezTo>
                  <a:cubicBezTo>
                    <a:pt x="30561" y="275"/>
                    <a:pt x="30551" y="268"/>
                    <a:pt x="30543" y="260"/>
                  </a:cubicBezTo>
                  <a:close/>
                  <a:moveTo>
                    <a:pt x="5732" y="223"/>
                  </a:moveTo>
                  <a:cubicBezTo>
                    <a:pt x="5770" y="238"/>
                    <a:pt x="5809" y="252"/>
                    <a:pt x="5851" y="270"/>
                  </a:cubicBezTo>
                  <a:cubicBezTo>
                    <a:pt x="5829" y="281"/>
                    <a:pt x="5812" y="285"/>
                    <a:pt x="5797" y="285"/>
                  </a:cubicBezTo>
                  <a:cubicBezTo>
                    <a:pt x="5756" y="285"/>
                    <a:pt x="5743" y="249"/>
                    <a:pt x="5732" y="223"/>
                  </a:cubicBezTo>
                  <a:close/>
                  <a:moveTo>
                    <a:pt x="27168" y="285"/>
                  </a:moveTo>
                  <a:cubicBezTo>
                    <a:pt x="27168" y="292"/>
                    <a:pt x="27168" y="301"/>
                    <a:pt x="27169" y="308"/>
                  </a:cubicBezTo>
                  <a:cubicBezTo>
                    <a:pt x="27143" y="308"/>
                    <a:pt x="27118" y="308"/>
                    <a:pt x="27093" y="307"/>
                  </a:cubicBezTo>
                  <a:cubicBezTo>
                    <a:pt x="27091" y="302"/>
                    <a:pt x="27091" y="298"/>
                    <a:pt x="27090" y="292"/>
                  </a:cubicBezTo>
                  <a:cubicBezTo>
                    <a:pt x="27116" y="289"/>
                    <a:pt x="27141" y="288"/>
                    <a:pt x="27168" y="285"/>
                  </a:cubicBezTo>
                  <a:close/>
                  <a:moveTo>
                    <a:pt x="3366" y="261"/>
                  </a:moveTo>
                  <a:cubicBezTo>
                    <a:pt x="3374" y="261"/>
                    <a:pt x="3381" y="261"/>
                    <a:pt x="3388" y="263"/>
                  </a:cubicBezTo>
                  <a:cubicBezTo>
                    <a:pt x="3387" y="282"/>
                    <a:pt x="3385" y="299"/>
                    <a:pt x="3384" y="319"/>
                  </a:cubicBezTo>
                  <a:lnTo>
                    <a:pt x="3360" y="319"/>
                  </a:lnTo>
                  <a:cubicBezTo>
                    <a:pt x="3362" y="299"/>
                    <a:pt x="3363" y="280"/>
                    <a:pt x="3365" y="261"/>
                  </a:cubicBezTo>
                  <a:close/>
                  <a:moveTo>
                    <a:pt x="30372" y="307"/>
                  </a:moveTo>
                  <a:cubicBezTo>
                    <a:pt x="30378" y="308"/>
                    <a:pt x="30383" y="308"/>
                    <a:pt x="30388" y="308"/>
                  </a:cubicBezTo>
                  <a:cubicBezTo>
                    <a:pt x="30387" y="317"/>
                    <a:pt x="30387" y="327"/>
                    <a:pt x="30386" y="336"/>
                  </a:cubicBezTo>
                  <a:lnTo>
                    <a:pt x="30369" y="336"/>
                  </a:lnTo>
                  <a:cubicBezTo>
                    <a:pt x="30371" y="326"/>
                    <a:pt x="30371" y="317"/>
                    <a:pt x="30372" y="307"/>
                  </a:cubicBezTo>
                  <a:close/>
                  <a:moveTo>
                    <a:pt x="14537" y="294"/>
                  </a:moveTo>
                  <a:cubicBezTo>
                    <a:pt x="14540" y="310"/>
                    <a:pt x="14544" y="325"/>
                    <a:pt x="14548" y="341"/>
                  </a:cubicBezTo>
                  <a:lnTo>
                    <a:pt x="14548" y="341"/>
                  </a:lnTo>
                  <a:cubicBezTo>
                    <a:pt x="14509" y="319"/>
                    <a:pt x="14508" y="306"/>
                    <a:pt x="14508" y="295"/>
                  </a:cubicBezTo>
                  <a:cubicBezTo>
                    <a:pt x="14517" y="295"/>
                    <a:pt x="14527" y="294"/>
                    <a:pt x="14537" y="294"/>
                  </a:cubicBezTo>
                  <a:close/>
                  <a:moveTo>
                    <a:pt x="39357" y="322"/>
                  </a:moveTo>
                  <a:cubicBezTo>
                    <a:pt x="39363" y="322"/>
                    <a:pt x="39367" y="322"/>
                    <a:pt x="39373" y="323"/>
                  </a:cubicBezTo>
                  <a:cubicBezTo>
                    <a:pt x="39373" y="332"/>
                    <a:pt x="39372" y="341"/>
                    <a:pt x="39370" y="351"/>
                  </a:cubicBezTo>
                  <a:cubicBezTo>
                    <a:pt x="39366" y="351"/>
                    <a:pt x="39360" y="351"/>
                    <a:pt x="39356" y="349"/>
                  </a:cubicBezTo>
                  <a:cubicBezTo>
                    <a:pt x="39356" y="341"/>
                    <a:pt x="39357" y="332"/>
                    <a:pt x="39357" y="322"/>
                  </a:cubicBezTo>
                  <a:close/>
                  <a:moveTo>
                    <a:pt x="41418" y="335"/>
                  </a:moveTo>
                  <a:lnTo>
                    <a:pt x="41418" y="335"/>
                  </a:lnTo>
                  <a:cubicBezTo>
                    <a:pt x="41458" y="338"/>
                    <a:pt x="41499" y="339"/>
                    <a:pt x="41551" y="341"/>
                  </a:cubicBezTo>
                  <a:cubicBezTo>
                    <a:pt x="41528" y="348"/>
                    <a:pt x="41507" y="351"/>
                    <a:pt x="41487" y="351"/>
                  </a:cubicBezTo>
                  <a:cubicBezTo>
                    <a:pt x="41462" y="351"/>
                    <a:pt x="41439" y="345"/>
                    <a:pt x="41418" y="335"/>
                  </a:cubicBezTo>
                  <a:close/>
                  <a:moveTo>
                    <a:pt x="49294" y="349"/>
                  </a:moveTo>
                  <a:cubicBezTo>
                    <a:pt x="49310" y="349"/>
                    <a:pt x="49325" y="349"/>
                    <a:pt x="49341" y="351"/>
                  </a:cubicBezTo>
                  <a:cubicBezTo>
                    <a:pt x="49339" y="354"/>
                    <a:pt x="49339" y="357"/>
                    <a:pt x="49339" y="360"/>
                  </a:cubicBezTo>
                  <a:cubicBezTo>
                    <a:pt x="49325" y="360"/>
                    <a:pt x="49309" y="358"/>
                    <a:pt x="49294" y="358"/>
                  </a:cubicBezTo>
                  <a:cubicBezTo>
                    <a:pt x="49294" y="355"/>
                    <a:pt x="49294" y="352"/>
                    <a:pt x="49294" y="349"/>
                  </a:cubicBezTo>
                  <a:close/>
                  <a:moveTo>
                    <a:pt x="3778" y="332"/>
                  </a:moveTo>
                  <a:cubicBezTo>
                    <a:pt x="3784" y="332"/>
                    <a:pt x="3789" y="332"/>
                    <a:pt x="3794" y="333"/>
                  </a:cubicBezTo>
                  <a:cubicBezTo>
                    <a:pt x="3793" y="342"/>
                    <a:pt x="3792" y="351"/>
                    <a:pt x="3792" y="361"/>
                  </a:cubicBezTo>
                  <a:cubicBezTo>
                    <a:pt x="3787" y="361"/>
                    <a:pt x="3781" y="361"/>
                    <a:pt x="3777" y="360"/>
                  </a:cubicBezTo>
                  <a:cubicBezTo>
                    <a:pt x="3777" y="351"/>
                    <a:pt x="3778" y="342"/>
                    <a:pt x="3778" y="332"/>
                  </a:cubicBezTo>
                  <a:close/>
                  <a:moveTo>
                    <a:pt x="60447" y="351"/>
                  </a:moveTo>
                  <a:cubicBezTo>
                    <a:pt x="60462" y="351"/>
                    <a:pt x="60478" y="351"/>
                    <a:pt x="60493" y="352"/>
                  </a:cubicBezTo>
                  <a:cubicBezTo>
                    <a:pt x="60493" y="355"/>
                    <a:pt x="60493" y="358"/>
                    <a:pt x="60493" y="361"/>
                  </a:cubicBezTo>
                  <a:cubicBezTo>
                    <a:pt x="60477" y="361"/>
                    <a:pt x="60462" y="360"/>
                    <a:pt x="60447" y="360"/>
                  </a:cubicBezTo>
                  <a:lnTo>
                    <a:pt x="60446" y="360"/>
                  </a:lnTo>
                  <a:cubicBezTo>
                    <a:pt x="60447" y="357"/>
                    <a:pt x="60447" y="354"/>
                    <a:pt x="60447" y="351"/>
                  </a:cubicBezTo>
                  <a:close/>
                  <a:moveTo>
                    <a:pt x="12564" y="347"/>
                  </a:moveTo>
                  <a:cubicBezTo>
                    <a:pt x="12610" y="348"/>
                    <a:pt x="12655" y="349"/>
                    <a:pt x="12702" y="352"/>
                  </a:cubicBezTo>
                  <a:lnTo>
                    <a:pt x="12702" y="352"/>
                  </a:lnTo>
                  <a:cubicBezTo>
                    <a:pt x="12701" y="358"/>
                    <a:pt x="12701" y="362"/>
                    <a:pt x="12701" y="366"/>
                  </a:cubicBezTo>
                  <a:cubicBezTo>
                    <a:pt x="12654" y="364"/>
                    <a:pt x="12609" y="363"/>
                    <a:pt x="12563" y="361"/>
                  </a:cubicBezTo>
                  <a:cubicBezTo>
                    <a:pt x="12563" y="357"/>
                    <a:pt x="12564" y="352"/>
                    <a:pt x="12564" y="347"/>
                  </a:cubicBezTo>
                  <a:close/>
                  <a:moveTo>
                    <a:pt x="14552" y="362"/>
                  </a:moveTo>
                  <a:lnTo>
                    <a:pt x="14552" y="362"/>
                  </a:lnTo>
                  <a:cubicBezTo>
                    <a:pt x="14568" y="366"/>
                    <a:pt x="14573" y="368"/>
                    <a:pt x="14571" y="368"/>
                  </a:cubicBezTo>
                  <a:cubicBezTo>
                    <a:pt x="14569" y="368"/>
                    <a:pt x="14557" y="365"/>
                    <a:pt x="14545" y="363"/>
                  </a:cubicBezTo>
                  <a:cubicBezTo>
                    <a:pt x="14547" y="362"/>
                    <a:pt x="14550" y="362"/>
                    <a:pt x="14552" y="362"/>
                  </a:cubicBezTo>
                  <a:close/>
                  <a:moveTo>
                    <a:pt x="37390" y="341"/>
                  </a:moveTo>
                  <a:cubicBezTo>
                    <a:pt x="37389" y="351"/>
                    <a:pt x="37389" y="360"/>
                    <a:pt x="37387" y="370"/>
                  </a:cubicBezTo>
                  <a:cubicBezTo>
                    <a:pt x="37381" y="370"/>
                    <a:pt x="37377" y="370"/>
                    <a:pt x="37372" y="369"/>
                  </a:cubicBezTo>
                  <a:cubicBezTo>
                    <a:pt x="37372" y="360"/>
                    <a:pt x="37374" y="351"/>
                    <a:pt x="37374" y="341"/>
                  </a:cubicBezTo>
                  <a:close/>
                  <a:moveTo>
                    <a:pt x="22073" y="344"/>
                  </a:moveTo>
                  <a:cubicBezTo>
                    <a:pt x="22079" y="344"/>
                    <a:pt x="22083" y="344"/>
                    <a:pt x="22089" y="345"/>
                  </a:cubicBezTo>
                  <a:cubicBezTo>
                    <a:pt x="22088" y="354"/>
                    <a:pt x="22088" y="363"/>
                    <a:pt x="22086" y="373"/>
                  </a:cubicBezTo>
                  <a:cubicBezTo>
                    <a:pt x="22082" y="373"/>
                    <a:pt x="22076" y="373"/>
                    <a:pt x="22072" y="372"/>
                  </a:cubicBezTo>
                  <a:cubicBezTo>
                    <a:pt x="22072" y="363"/>
                    <a:pt x="22073" y="352"/>
                    <a:pt x="22073" y="344"/>
                  </a:cubicBezTo>
                  <a:close/>
                  <a:moveTo>
                    <a:pt x="41952" y="351"/>
                  </a:moveTo>
                  <a:cubicBezTo>
                    <a:pt x="41951" y="361"/>
                    <a:pt x="41949" y="370"/>
                    <a:pt x="41949" y="379"/>
                  </a:cubicBezTo>
                  <a:lnTo>
                    <a:pt x="41935" y="379"/>
                  </a:lnTo>
                  <a:cubicBezTo>
                    <a:pt x="41935" y="370"/>
                    <a:pt x="41936" y="360"/>
                    <a:pt x="41936" y="351"/>
                  </a:cubicBezTo>
                  <a:close/>
                  <a:moveTo>
                    <a:pt x="37071" y="358"/>
                  </a:moveTo>
                  <a:cubicBezTo>
                    <a:pt x="37071" y="366"/>
                    <a:pt x="37071" y="374"/>
                    <a:pt x="37071" y="382"/>
                  </a:cubicBezTo>
                  <a:cubicBezTo>
                    <a:pt x="37046" y="382"/>
                    <a:pt x="37019" y="380"/>
                    <a:pt x="36994" y="380"/>
                  </a:cubicBezTo>
                  <a:cubicBezTo>
                    <a:pt x="36993" y="374"/>
                    <a:pt x="36993" y="370"/>
                    <a:pt x="36993" y="366"/>
                  </a:cubicBezTo>
                  <a:cubicBezTo>
                    <a:pt x="37019" y="363"/>
                    <a:pt x="37044" y="361"/>
                    <a:pt x="37071" y="358"/>
                  </a:cubicBezTo>
                  <a:close/>
                  <a:moveTo>
                    <a:pt x="46573" y="373"/>
                  </a:moveTo>
                  <a:cubicBezTo>
                    <a:pt x="46588" y="373"/>
                    <a:pt x="46604" y="373"/>
                    <a:pt x="46619" y="374"/>
                  </a:cubicBezTo>
                  <a:cubicBezTo>
                    <a:pt x="46619" y="377"/>
                    <a:pt x="46619" y="380"/>
                    <a:pt x="46619" y="383"/>
                  </a:cubicBezTo>
                  <a:cubicBezTo>
                    <a:pt x="46603" y="383"/>
                    <a:pt x="46588" y="382"/>
                    <a:pt x="46573" y="382"/>
                  </a:cubicBezTo>
                  <a:cubicBezTo>
                    <a:pt x="46573" y="379"/>
                    <a:pt x="46573" y="376"/>
                    <a:pt x="46573" y="373"/>
                  </a:cubicBezTo>
                  <a:close/>
                  <a:moveTo>
                    <a:pt x="4773" y="374"/>
                  </a:moveTo>
                  <a:cubicBezTo>
                    <a:pt x="4789" y="376"/>
                    <a:pt x="4804" y="376"/>
                    <a:pt x="4818" y="376"/>
                  </a:cubicBezTo>
                  <a:cubicBezTo>
                    <a:pt x="4818" y="379"/>
                    <a:pt x="4818" y="383"/>
                    <a:pt x="4818" y="386"/>
                  </a:cubicBezTo>
                  <a:cubicBezTo>
                    <a:pt x="4804" y="385"/>
                    <a:pt x="4788" y="385"/>
                    <a:pt x="4773" y="385"/>
                  </a:cubicBezTo>
                  <a:cubicBezTo>
                    <a:pt x="4773" y="382"/>
                    <a:pt x="4773" y="379"/>
                    <a:pt x="4773" y="374"/>
                  </a:cubicBezTo>
                  <a:close/>
                  <a:moveTo>
                    <a:pt x="14611" y="352"/>
                  </a:moveTo>
                  <a:cubicBezTo>
                    <a:pt x="14617" y="352"/>
                    <a:pt x="14624" y="363"/>
                    <a:pt x="14654" y="386"/>
                  </a:cubicBezTo>
                  <a:cubicBezTo>
                    <a:pt x="14624" y="375"/>
                    <a:pt x="14600" y="365"/>
                    <a:pt x="14581" y="356"/>
                  </a:cubicBezTo>
                  <a:lnTo>
                    <a:pt x="14581" y="356"/>
                  </a:lnTo>
                  <a:cubicBezTo>
                    <a:pt x="14591" y="355"/>
                    <a:pt x="14601" y="353"/>
                    <a:pt x="14611" y="352"/>
                  </a:cubicBezTo>
                  <a:close/>
                  <a:moveTo>
                    <a:pt x="4471" y="270"/>
                  </a:moveTo>
                  <a:cubicBezTo>
                    <a:pt x="4479" y="270"/>
                    <a:pt x="4487" y="270"/>
                    <a:pt x="4495" y="271"/>
                  </a:cubicBezTo>
                  <a:cubicBezTo>
                    <a:pt x="4498" y="295"/>
                    <a:pt x="4502" y="322"/>
                    <a:pt x="4505" y="348"/>
                  </a:cubicBezTo>
                  <a:cubicBezTo>
                    <a:pt x="4530" y="354"/>
                    <a:pt x="4555" y="361"/>
                    <a:pt x="4610" y="376"/>
                  </a:cubicBezTo>
                  <a:cubicBezTo>
                    <a:pt x="4548" y="380"/>
                    <a:pt x="4511" y="385"/>
                    <a:pt x="4459" y="389"/>
                  </a:cubicBezTo>
                  <a:cubicBezTo>
                    <a:pt x="4465" y="341"/>
                    <a:pt x="4468" y="305"/>
                    <a:pt x="4471" y="270"/>
                  </a:cubicBezTo>
                  <a:close/>
                  <a:moveTo>
                    <a:pt x="35438" y="361"/>
                  </a:moveTo>
                  <a:cubicBezTo>
                    <a:pt x="35442" y="363"/>
                    <a:pt x="35448" y="363"/>
                    <a:pt x="35452" y="363"/>
                  </a:cubicBezTo>
                  <a:cubicBezTo>
                    <a:pt x="35451" y="372"/>
                    <a:pt x="35451" y="382"/>
                    <a:pt x="35450" y="391"/>
                  </a:cubicBezTo>
                  <a:lnTo>
                    <a:pt x="35435" y="391"/>
                  </a:lnTo>
                  <a:cubicBezTo>
                    <a:pt x="35436" y="380"/>
                    <a:pt x="35436" y="372"/>
                    <a:pt x="35438" y="361"/>
                  </a:cubicBezTo>
                  <a:close/>
                  <a:moveTo>
                    <a:pt x="37136" y="366"/>
                  </a:moveTo>
                  <a:cubicBezTo>
                    <a:pt x="37161" y="367"/>
                    <a:pt x="37186" y="367"/>
                    <a:pt x="37211" y="369"/>
                  </a:cubicBezTo>
                  <a:lnTo>
                    <a:pt x="37212" y="369"/>
                  </a:lnTo>
                  <a:cubicBezTo>
                    <a:pt x="37212" y="373"/>
                    <a:pt x="37212" y="377"/>
                    <a:pt x="37214" y="383"/>
                  </a:cubicBezTo>
                  <a:cubicBezTo>
                    <a:pt x="37187" y="385"/>
                    <a:pt x="37162" y="388"/>
                    <a:pt x="37136" y="391"/>
                  </a:cubicBezTo>
                  <a:cubicBezTo>
                    <a:pt x="37136" y="382"/>
                    <a:pt x="37136" y="374"/>
                    <a:pt x="37136" y="366"/>
                  </a:cubicBezTo>
                  <a:close/>
                  <a:moveTo>
                    <a:pt x="42517" y="379"/>
                  </a:moveTo>
                  <a:cubicBezTo>
                    <a:pt x="42532" y="380"/>
                    <a:pt x="42548" y="380"/>
                    <a:pt x="42563" y="380"/>
                  </a:cubicBezTo>
                  <a:cubicBezTo>
                    <a:pt x="42563" y="385"/>
                    <a:pt x="42563" y="388"/>
                    <a:pt x="42563" y="391"/>
                  </a:cubicBezTo>
                  <a:cubicBezTo>
                    <a:pt x="42547" y="389"/>
                    <a:pt x="42532" y="389"/>
                    <a:pt x="42517" y="389"/>
                  </a:cubicBezTo>
                  <a:lnTo>
                    <a:pt x="42516" y="389"/>
                  </a:lnTo>
                  <a:cubicBezTo>
                    <a:pt x="42517" y="386"/>
                    <a:pt x="42517" y="383"/>
                    <a:pt x="42517" y="379"/>
                  </a:cubicBezTo>
                  <a:close/>
                  <a:moveTo>
                    <a:pt x="37493" y="383"/>
                  </a:moveTo>
                  <a:cubicBezTo>
                    <a:pt x="37509" y="383"/>
                    <a:pt x="37524" y="383"/>
                    <a:pt x="37540" y="385"/>
                  </a:cubicBezTo>
                  <a:cubicBezTo>
                    <a:pt x="37539" y="388"/>
                    <a:pt x="37539" y="391"/>
                    <a:pt x="37539" y="394"/>
                  </a:cubicBezTo>
                  <a:cubicBezTo>
                    <a:pt x="37524" y="394"/>
                    <a:pt x="37508" y="392"/>
                    <a:pt x="37493" y="392"/>
                  </a:cubicBezTo>
                  <a:cubicBezTo>
                    <a:pt x="37493" y="389"/>
                    <a:pt x="37493" y="386"/>
                    <a:pt x="37493" y="383"/>
                  </a:cubicBezTo>
                  <a:close/>
                  <a:moveTo>
                    <a:pt x="44387" y="383"/>
                  </a:moveTo>
                  <a:cubicBezTo>
                    <a:pt x="44396" y="386"/>
                    <a:pt x="44405" y="389"/>
                    <a:pt x="44415" y="392"/>
                  </a:cubicBezTo>
                  <a:cubicBezTo>
                    <a:pt x="44416" y="392"/>
                    <a:pt x="44416" y="392"/>
                    <a:pt x="44416" y="392"/>
                  </a:cubicBezTo>
                  <a:lnTo>
                    <a:pt x="44416" y="392"/>
                  </a:lnTo>
                  <a:cubicBezTo>
                    <a:pt x="44416" y="392"/>
                    <a:pt x="44417" y="392"/>
                    <a:pt x="44417" y="392"/>
                  </a:cubicBezTo>
                  <a:cubicBezTo>
                    <a:pt x="44416" y="395"/>
                    <a:pt x="44413" y="396"/>
                    <a:pt x="44407" y="396"/>
                  </a:cubicBezTo>
                  <a:cubicBezTo>
                    <a:pt x="44397" y="396"/>
                    <a:pt x="44378" y="392"/>
                    <a:pt x="44361" y="388"/>
                  </a:cubicBezTo>
                  <a:cubicBezTo>
                    <a:pt x="44370" y="386"/>
                    <a:pt x="44378" y="384"/>
                    <a:pt x="44387" y="383"/>
                  </a:cubicBezTo>
                  <a:close/>
                  <a:moveTo>
                    <a:pt x="62180" y="370"/>
                  </a:moveTo>
                  <a:cubicBezTo>
                    <a:pt x="62180" y="380"/>
                    <a:pt x="62179" y="389"/>
                    <a:pt x="62179" y="398"/>
                  </a:cubicBezTo>
                  <a:lnTo>
                    <a:pt x="62163" y="398"/>
                  </a:lnTo>
                  <a:cubicBezTo>
                    <a:pt x="62164" y="389"/>
                    <a:pt x="62166" y="379"/>
                    <a:pt x="62166" y="370"/>
                  </a:cubicBezTo>
                  <a:close/>
                  <a:moveTo>
                    <a:pt x="47024" y="376"/>
                  </a:moveTo>
                  <a:lnTo>
                    <a:pt x="47024" y="401"/>
                  </a:lnTo>
                  <a:cubicBezTo>
                    <a:pt x="46999" y="399"/>
                    <a:pt x="46972" y="399"/>
                    <a:pt x="46947" y="398"/>
                  </a:cubicBezTo>
                  <a:cubicBezTo>
                    <a:pt x="46947" y="394"/>
                    <a:pt x="46946" y="389"/>
                    <a:pt x="46946" y="385"/>
                  </a:cubicBezTo>
                  <a:cubicBezTo>
                    <a:pt x="46971" y="382"/>
                    <a:pt x="46997" y="379"/>
                    <a:pt x="47024" y="376"/>
                  </a:cubicBezTo>
                  <a:close/>
                  <a:moveTo>
                    <a:pt x="5963" y="241"/>
                  </a:moveTo>
                  <a:lnTo>
                    <a:pt x="5963" y="241"/>
                  </a:lnTo>
                  <a:cubicBezTo>
                    <a:pt x="5991" y="312"/>
                    <a:pt x="5941" y="358"/>
                    <a:pt x="5900" y="401"/>
                  </a:cubicBezTo>
                  <a:lnTo>
                    <a:pt x="5900" y="401"/>
                  </a:lnTo>
                  <a:cubicBezTo>
                    <a:pt x="5796" y="385"/>
                    <a:pt x="5919" y="332"/>
                    <a:pt x="5963" y="241"/>
                  </a:cubicBezTo>
                  <a:close/>
                  <a:moveTo>
                    <a:pt x="36625" y="377"/>
                  </a:moveTo>
                  <a:lnTo>
                    <a:pt x="36625" y="377"/>
                  </a:lnTo>
                  <a:cubicBezTo>
                    <a:pt x="36666" y="379"/>
                    <a:pt x="36707" y="380"/>
                    <a:pt x="36747" y="382"/>
                  </a:cubicBezTo>
                  <a:cubicBezTo>
                    <a:pt x="36749" y="386"/>
                    <a:pt x="36749" y="391"/>
                    <a:pt x="36749" y="397"/>
                  </a:cubicBezTo>
                  <a:cubicBezTo>
                    <a:pt x="36709" y="398"/>
                    <a:pt x="36668" y="401"/>
                    <a:pt x="36628" y="402"/>
                  </a:cubicBezTo>
                  <a:cubicBezTo>
                    <a:pt x="36626" y="395"/>
                    <a:pt x="36626" y="386"/>
                    <a:pt x="36625" y="377"/>
                  </a:cubicBezTo>
                  <a:close/>
                  <a:moveTo>
                    <a:pt x="42010" y="391"/>
                  </a:moveTo>
                  <a:cubicBezTo>
                    <a:pt x="42024" y="392"/>
                    <a:pt x="42041" y="392"/>
                    <a:pt x="42055" y="392"/>
                  </a:cubicBezTo>
                  <a:cubicBezTo>
                    <a:pt x="42055" y="395"/>
                    <a:pt x="42055" y="399"/>
                    <a:pt x="42054" y="402"/>
                  </a:cubicBezTo>
                  <a:cubicBezTo>
                    <a:pt x="42039" y="402"/>
                    <a:pt x="42024" y="401"/>
                    <a:pt x="42008" y="401"/>
                  </a:cubicBezTo>
                  <a:cubicBezTo>
                    <a:pt x="42008" y="398"/>
                    <a:pt x="42010" y="395"/>
                    <a:pt x="42010" y="391"/>
                  </a:cubicBezTo>
                  <a:close/>
                  <a:moveTo>
                    <a:pt x="33616" y="363"/>
                  </a:moveTo>
                  <a:cubicBezTo>
                    <a:pt x="33615" y="379"/>
                    <a:pt x="33613" y="395"/>
                    <a:pt x="33612" y="410"/>
                  </a:cubicBezTo>
                  <a:cubicBezTo>
                    <a:pt x="33605" y="411"/>
                    <a:pt x="33597" y="411"/>
                    <a:pt x="33590" y="411"/>
                  </a:cubicBezTo>
                  <a:cubicBezTo>
                    <a:pt x="33585" y="395"/>
                    <a:pt x="33581" y="379"/>
                    <a:pt x="33577" y="363"/>
                  </a:cubicBezTo>
                  <a:close/>
                  <a:moveTo>
                    <a:pt x="63724" y="397"/>
                  </a:moveTo>
                  <a:cubicBezTo>
                    <a:pt x="63749" y="398"/>
                    <a:pt x="63775" y="398"/>
                    <a:pt x="63800" y="399"/>
                  </a:cubicBezTo>
                  <a:cubicBezTo>
                    <a:pt x="63800" y="404"/>
                    <a:pt x="63802" y="408"/>
                    <a:pt x="63802" y="413"/>
                  </a:cubicBezTo>
                  <a:cubicBezTo>
                    <a:pt x="63777" y="416"/>
                    <a:pt x="63750" y="419"/>
                    <a:pt x="63724" y="422"/>
                  </a:cubicBezTo>
                  <a:cubicBezTo>
                    <a:pt x="63724" y="413"/>
                    <a:pt x="63724" y="405"/>
                    <a:pt x="63724" y="397"/>
                  </a:cubicBezTo>
                  <a:close/>
                  <a:moveTo>
                    <a:pt x="62947" y="395"/>
                  </a:moveTo>
                  <a:cubicBezTo>
                    <a:pt x="62951" y="397"/>
                    <a:pt x="62957" y="397"/>
                    <a:pt x="62962" y="397"/>
                  </a:cubicBezTo>
                  <a:cubicBezTo>
                    <a:pt x="62962" y="405"/>
                    <a:pt x="62960" y="416"/>
                    <a:pt x="62960" y="424"/>
                  </a:cubicBezTo>
                  <a:lnTo>
                    <a:pt x="62944" y="424"/>
                  </a:lnTo>
                  <a:cubicBezTo>
                    <a:pt x="62945" y="414"/>
                    <a:pt x="62945" y="405"/>
                    <a:pt x="62947" y="395"/>
                  </a:cubicBezTo>
                  <a:close/>
                  <a:moveTo>
                    <a:pt x="3388" y="355"/>
                  </a:moveTo>
                  <a:cubicBezTo>
                    <a:pt x="3424" y="355"/>
                    <a:pt x="3455" y="357"/>
                    <a:pt x="3463" y="357"/>
                  </a:cubicBezTo>
                  <a:cubicBezTo>
                    <a:pt x="3450" y="372"/>
                    <a:pt x="3434" y="391"/>
                    <a:pt x="3402" y="427"/>
                  </a:cubicBezTo>
                  <a:cubicBezTo>
                    <a:pt x="3394" y="388"/>
                    <a:pt x="3391" y="374"/>
                    <a:pt x="3388" y="355"/>
                  </a:cubicBezTo>
                  <a:close/>
                  <a:moveTo>
                    <a:pt x="16290" y="417"/>
                  </a:moveTo>
                  <a:cubicBezTo>
                    <a:pt x="16306" y="419"/>
                    <a:pt x="16321" y="419"/>
                    <a:pt x="16337" y="419"/>
                  </a:cubicBezTo>
                  <a:cubicBezTo>
                    <a:pt x="16337" y="423"/>
                    <a:pt x="16335" y="426"/>
                    <a:pt x="16335" y="429"/>
                  </a:cubicBezTo>
                  <a:cubicBezTo>
                    <a:pt x="16321" y="429"/>
                    <a:pt x="16304" y="427"/>
                    <a:pt x="16290" y="427"/>
                  </a:cubicBezTo>
                  <a:cubicBezTo>
                    <a:pt x="16290" y="424"/>
                    <a:pt x="16290" y="422"/>
                    <a:pt x="16290" y="417"/>
                  </a:cubicBezTo>
                  <a:close/>
                  <a:moveTo>
                    <a:pt x="38383" y="402"/>
                  </a:moveTo>
                  <a:cubicBezTo>
                    <a:pt x="38388" y="404"/>
                    <a:pt x="38393" y="404"/>
                    <a:pt x="38398" y="404"/>
                  </a:cubicBezTo>
                  <a:cubicBezTo>
                    <a:pt x="38398" y="413"/>
                    <a:pt x="38396" y="423"/>
                    <a:pt x="38396" y="432"/>
                  </a:cubicBezTo>
                  <a:lnTo>
                    <a:pt x="38380" y="432"/>
                  </a:lnTo>
                  <a:cubicBezTo>
                    <a:pt x="38382" y="422"/>
                    <a:pt x="38382" y="413"/>
                    <a:pt x="38383" y="402"/>
                  </a:cubicBezTo>
                  <a:close/>
                  <a:moveTo>
                    <a:pt x="5958" y="438"/>
                  </a:moveTo>
                  <a:cubicBezTo>
                    <a:pt x="5968" y="438"/>
                    <a:pt x="5963" y="449"/>
                    <a:pt x="5964" y="459"/>
                  </a:cubicBezTo>
                  <a:lnTo>
                    <a:pt x="5964" y="459"/>
                  </a:lnTo>
                  <a:cubicBezTo>
                    <a:pt x="5946" y="457"/>
                    <a:pt x="5936" y="452"/>
                    <a:pt x="5930" y="447"/>
                  </a:cubicBezTo>
                  <a:lnTo>
                    <a:pt x="5930" y="447"/>
                  </a:lnTo>
                  <a:cubicBezTo>
                    <a:pt x="5944" y="440"/>
                    <a:pt x="5953" y="438"/>
                    <a:pt x="5958" y="438"/>
                  </a:cubicBezTo>
                  <a:close/>
                  <a:moveTo>
                    <a:pt x="37734" y="438"/>
                  </a:moveTo>
                  <a:cubicBezTo>
                    <a:pt x="37740" y="439"/>
                    <a:pt x="37745" y="439"/>
                    <a:pt x="37749" y="439"/>
                  </a:cubicBezTo>
                  <a:cubicBezTo>
                    <a:pt x="37749" y="448"/>
                    <a:pt x="37748" y="458"/>
                    <a:pt x="37748" y="467"/>
                  </a:cubicBezTo>
                  <a:lnTo>
                    <a:pt x="37731" y="467"/>
                  </a:lnTo>
                  <a:cubicBezTo>
                    <a:pt x="37733" y="457"/>
                    <a:pt x="37733" y="448"/>
                    <a:pt x="37734" y="438"/>
                  </a:cubicBezTo>
                  <a:close/>
                  <a:moveTo>
                    <a:pt x="41532" y="450"/>
                  </a:moveTo>
                  <a:cubicBezTo>
                    <a:pt x="41533" y="458"/>
                    <a:pt x="41533" y="466"/>
                    <a:pt x="41535" y="475"/>
                  </a:cubicBezTo>
                  <a:cubicBezTo>
                    <a:pt x="41510" y="473"/>
                    <a:pt x="41483" y="473"/>
                    <a:pt x="41458" y="472"/>
                  </a:cubicBezTo>
                  <a:cubicBezTo>
                    <a:pt x="41457" y="467"/>
                    <a:pt x="41457" y="463"/>
                    <a:pt x="41455" y="458"/>
                  </a:cubicBezTo>
                  <a:cubicBezTo>
                    <a:pt x="41480" y="455"/>
                    <a:pt x="41507" y="452"/>
                    <a:pt x="41532" y="450"/>
                  </a:cubicBezTo>
                  <a:close/>
                  <a:moveTo>
                    <a:pt x="40561" y="447"/>
                  </a:moveTo>
                  <a:cubicBezTo>
                    <a:pt x="40559" y="457"/>
                    <a:pt x="40559" y="466"/>
                    <a:pt x="40558" y="476"/>
                  </a:cubicBezTo>
                  <a:cubicBezTo>
                    <a:pt x="40553" y="476"/>
                    <a:pt x="40547" y="475"/>
                    <a:pt x="40543" y="475"/>
                  </a:cubicBezTo>
                  <a:cubicBezTo>
                    <a:pt x="40543" y="466"/>
                    <a:pt x="40544" y="457"/>
                    <a:pt x="40546" y="447"/>
                  </a:cubicBezTo>
                  <a:close/>
                  <a:moveTo>
                    <a:pt x="1539" y="467"/>
                  </a:moveTo>
                  <a:cubicBezTo>
                    <a:pt x="1555" y="467"/>
                    <a:pt x="1570" y="467"/>
                    <a:pt x="1585" y="469"/>
                  </a:cubicBezTo>
                  <a:cubicBezTo>
                    <a:pt x="1585" y="472"/>
                    <a:pt x="1585" y="475"/>
                    <a:pt x="1585" y="477"/>
                  </a:cubicBezTo>
                  <a:cubicBezTo>
                    <a:pt x="1569" y="477"/>
                    <a:pt x="1554" y="477"/>
                    <a:pt x="1538" y="476"/>
                  </a:cubicBezTo>
                  <a:cubicBezTo>
                    <a:pt x="1539" y="473"/>
                    <a:pt x="1539" y="470"/>
                    <a:pt x="1539" y="467"/>
                  </a:cubicBezTo>
                  <a:close/>
                  <a:moveTo>
                    <a:pt x="36366" y="450"/>
                  </a:moveTo>
                  <a:cubicBezTo>
                    <a:pt x="36366" y="460"/>
                    <a:pt x="36365" y="469"/>
                    <a:pt x="36365" y="477"/>
                  </a:cubicBezTo>
                  <a:lnTo>
                    <a:pt x="36348" y="477"/>
                  </a:lnTo>
                  <a:cubicBezTo>
                    <a:pt x="36350" y="469"/>
                    <a:pt x="36350" y="458"/>
                    <a:pt x="36351" y="450"/>
                  </a:cubicBezTo>
                  <a:close/>
                  <a:moveTo>
                    <a:pt x="4255" y="374"/>
                  </a:moveTo>
                  <a:cubicBezTo>
                    <a:pt x="4252" y="405"/>
                    <a:pt x="4249" y="433"/>
                    <a:pt x="4246" y="479"/>
                  </a:cubicBezTo>
                  <a:cubicBezTo>
                    <a:pt x="4217" y="436"/>
                    <a:pt x="4199" y="410"/>
                    <a:pt x="4178" y="380"/>
                  </a:cubicBezTo>
                  <a:cubicBezTo>
                    <a:pt x="4202" y="377"/>
                    <a:pt x="4223" y="376"/>
                    <a:pt x="4255" y="374"/>
                  </a:cubicBezTo>
                  <a:close/>
                  <a:moveTo>
                    <a:pt x="32225" y="424"/>
                  </a:moveTo>
                  <a:lnTo>
                    <a:pt x="32220" y="482"/>
                  </a:lnTo>
                  <a:cubicBezTo>
                    <a:pt x="32213" y="482"/>
                    <a:pt x="32205" y="482"/>
                    <a:pt x="32197" y="480"/>
                  </a:cubicBezTo>
                  <a:cubicBezTo>
                    <a:pt x="32198" y="463"/>
                    <a:pt x="32200" y="444"/>
                    <a:pt x="32201" y="424"/>
                  </a:cubicBezTo>
                  <a:close/>
                  <a:moveTo>
                    <a:pt x="2507" y="467"/>
                  </a:moveTo>
                  <a:cubicBezTo>
                    <a:pt x="2538" y="469"/>
                    <a:pt x="2569" y="470"/>
                    <a:pt x="2598" y="472"/>
                  </a:cubicBezTo>
                  <a:cubicBezTo>
                    <a:pt x="2598" y="476"/>
                    <a:pt x="2598" y="480"/>
                    <a:pt x="2598" y="485"/>
                  </a:cubicBezTo>
                  <a:cubicBezTo>
                    <a:pt x="2567" y="485"/>
                    <a:pt x="2537" y="483"/>
                    <a:pt x="2506" y="482"/>
                  </a:cubicBezTo>
                  <a:cubicBezTo>
                    <a:pt x="2506" y="477"/>
                    <a:pt x="2507" y="473"/>
                    <a:pt x="2507" y="467"/>
                  </a:cubicBezTo>
                  <a:close/>
                  <a:moveTo>
                    <a:pt x="40205" y="473"/>
                  </a:moveTo>
                  <a:cubicBezTo>
                    <a:pt x="40219" y="473"/>
                    <a:pt x="40235" y="475"/>
                    <a:pt x="40252" y="475"/>
                  </a:cubicBezTo>
                  <a:cubicBezTo>
                    <a:pt x="40252" y="477"/>
                    <a:pt x="40250" y="480"/>
                    <a:pt x="40250" y="485"/>
                  </a:cubicBezTo>
                  <a:cubicBezTo>
                    <a:pt x="40235" y="483"/>
                    <a:pt x="40219" y="483"/>
                    <a:pt x="40205" y="483"/>
                  </a:cubicBezTo>
                  <a:cubicBezTo>
                    <a:pt x="40205" y="480"/>
                    <a:pt x="40205" y="476"/>
                    <a:pt x="40205" y="473"/>
                  </a:cubicBezTo>
                  <a:close/>
                  <a:moveTo>
                    <a:pt x="46827" y="457"/>
                  </a:moveTo>
                  <a:cubicBezTo>
                    <a:pt x="46827" y="466"/>
                    <a:pt x="46825" y="476"/>
                    <a:pt x="46825" y="485"/>
                  </a:cubicBezTo>
                  <a:lnTo>
                    <a:pt x="46809" y="485"/>
                  </a:lnTo>
                  <a:cubicBezTo>
                    <a:pt x="46810" y="475"/>
                    <a:pt x="46810" y="466"/>
                    <a:pt x="46812" y="457"/>
                  </a:cubicBezTo>
                  <a:close/>
                  <a:moveTo>
                    <a:pt x="36803" y="355"/>
                  </a:moveTo>
                  <a:lnTo>
                    <a:pt x="36803" y="355"/>
                  </a:lnTo>
                  <a:cubicBezTo>
                    <a:pt x="36844" y="357"/>
                    <a:pt x="36881" y="358"/>
                    <a:pt x="36927" y="360"/>
                  </a:cubicBezTo>
                  <a:lnTo>
                    <a:pt x="36928" y="360"/>
                  </a:lnTo>
                  <a:cubicBezTo>
                    <a:pt x="36931" y="369"/>
                    <a:pt x="36938" y="386"/>
                    <a:pt x="36946" y="402"/>
                  </a:cubicBezTo>
                  <a:cubicBezTo>
                    <a:pt x="36971" y="410"/>
                    <a:pt x="36997" y="417"/>
                    <a:pt x="37021" y="424"/>
                  </a:cubicBezTo>
                  <a:cubicBezTo>
                    <a:pt x="37002" y="447"/>
                    <a:pt x="36983" y="469"/>
                    <a:pt x="36963" y="491"/>
                  </a:cubicBezTo>
                  <a:cubicBezTo>
                    <a:pt x="36912" y="448"/>
                    <a:pt x="36862" y="405"/>
                    <a:pt x="36803" y="355"/>
                  </a:cubicBezTo>
                  <a:close/>
                  <a:moveTo>
                    <a:pt x="32831" y="483"/>
                  </a:moveTo>
                  <a:cubicBezTo>
                    <a:pt x="32845" y="485"/>
                    <a:pt x="32860" y="485"/>
                    <a:pt x="32876" y="485"/>
                  </a:cubicBezTo>
                  <a:cubicBezTo>
                    <a:pt x="32876" y="488"/>
                    <a:pt x="32876" y="492"/>
                    <a:pt x="32876" y="495"/>
                  </a:cubicBezTo>
                  <a:cubicBezTo>
                    <a:pt x="32860" y="494"/>
                    <a:pt x="32844" y="494"/>
                    <a:pt x="32829" y="494"/>
                  </a:cubicBezTo>
                  <a:cubicBezTo>
                    <a:pt x="32829" y="491"/>
                    <a:pt x="32831" y="486"/>
                    <a:pt x="32831" y="483"/>
                  </a:cubicBezTo>
                  <a:close/>
                  <a:moveTo>
                    <a:pt x="37845" y="470"/>
                  </a:moveTo>
                  <a:cubicBezTo>
                    <a:pt x="37842" y="484"/>
                    <a:pt x="37834" y="490"/>
                    <a:pt x="37826" y="497"/>
                  </a:cubicBezTo>
                  <a:cubicBezTo>
                    <a:pt x="37821" y="492"/>
                    <a:pt x="37815" y="489"/>
                    <a:pt x="37811" y="486"/>
                  </a:cubicBezTo>
                  <a:cubicBezTo>
                    <a:pt x="37822" y="481"/>
                    <a:pt x="37834" y="476"/>
                    <a:pt x="37845" y="470"/>
                  </a:cubicBezTo>
                  <a:close/>
                  <a:moveTo>
                    <a:pt x="63660" y="405"/>
                  </a:moveTo>
                  <a:cubicBezTo>
                    <a:pt x="63657" y="450"/>
                    <a:pt x="63654" y="475"/>
                    <a:pt x="63652" y="507"/>
                  </a:cubicBezTo>
                  <a:cubicBezTo>
                    <a:pt x="63616" y="501"/>
                    <a:pt x="63593" y="497"/>
                    <a:pt x="63547" y="489"/>
                  </a:cubicBezTo>
                  <a:cubicBezTo>
                    <a:pt x="63587" y="460"/>
                    <a:pt x="63615" y="439"/>
                    <a:pt x="63660" y="405"/>
                  </a:cubicBezTo>
                  <a:close/>
                  <a:moveTo>
                    <a:pt x="38498" y="502"/>
                  </a:moveTo>
                  <a:cubicBezTo>
                    <a:pt x="38513" y="502"/>
                    <a:pt x="38529" y="502"/>
                    <a:pt x="38544" y="504"/>
                  </a:cubicBezTo>
                  <a:cubicBezTo>
                    <a:pt x="38542" y="507"/>
                    <a:pt x="38542" y="510"/>
                    <a:pt x="38542" y="513"/>
                  </a:cubicBezTo>
                  <a:cubicBezTo>
                    <a:pt x="38527" y="513"/>
                    <a:pt x="38511" y="511"/>
                    <a:pt x="38496" y="511"/>
                  </a:cubicBezTo>
                  <a:cubicBezTo>
                    <a:pt x="38496" y="508"/>
                    <a:pt x="38496" y="505"/>
                    <a:pt x="38498" y="502"/>
                  </a:cubicBezTo>
                  <a:close/>
                  <a:moveTo>
                    <a:pt x="37940" y="441"/>
                  </a:moveTo>
                  <a:lnTo>
                    <a:pt x="37940" y="442"/>
                  </a:lnTo>
                  <a:cubicBezTo>
                    <a:pt x="37942" y="463"/>
                    <a:pt x="37943" y="477"/>
                    <a:pt x="37948" y="517"/>
                  </a:cubicBezTo>
                  <a:cubicBezTo>
                    <a:pt x="37911" y="494"/>
                    <a:pt x="37889" y="480"/>
                    <a:pt x="37866" y="465"/>
                  </a:cubicBezTo>
                  <a:lnTo>
                    <a:pt x="37866" y="465"/>
                  </a:lnTo>
                  <a:cubicBezTo>
                    <a:pt x="37884" y="447"/>
                    <a:pt x="37908" y="445"/>
                    <a:pt x="37940" y="441"/>
                  </a:cubicBezTo>
                  <a:close/>
                  <a:moveTo>
                    <a:pt x="5965" y="463"/>
                  </a:moveTo>
                  <a:cubicBezTo>
                    <a:pt x="6001" y="482"/>
                    <a:pt x="6001" y="500"/>
                    <a:pt x="6003" y="517"/>
                  </a:cubicBezTo>
                  <a:cubicBezTo>
                    <a:pt x="5993" y="519"/>
                    <a:pt x="5982" y="519"/>
                    <a:pt x="5973" y="519"/>
                  </a:cubicBezTo>
                  <a:cubicBezTo>
                    <a:pt x="5967" y="501"/>
                    <a:pt x="5965" y="482"/>
                    <a:pt x="5960" y="463"/>
                  </a:cubicBezTo>
                  <a:close/>
                  <a:moveTo>
                    <a:pt x="62569" y="467"/>
                  </a:moveTo>
                  <a:cubicBezTo>
                    <a:pt x="62576" y="467"/>
                    <a:pt x="62583" y="469"/>
                    <a:pt x="62591" y="469"/>
                  </a:cubicBezTo>
                  <a:cubicBezTo>
                    <a:pt x="62589" y="486"/>
                    <a:pt x="62588" y="505"/>
                    <a:pt x="62586" y="525"/>
                  </a:cubicBezTo>
                  <a:lnTo>
                    <a:pt x="62564" y="525"/>
                  </a:lnTo>
                  <a:cubicBezTo>
                    <a:pt x="62566" y="505"/>
                    <a:pt x="62567" y="486"/>
                    <a:pt x="62569" y="467"/>
                  </a:cubicBezTo>
                  <a:close/>
                  <a:moveTo>
                    <a:pt x="48312" y="516"/>
                  </a:moveTo>
                  <a:cubicBezTo>
                    <a:pt x="48327" y="516"/>
                    <a:pt x="48343" y="517"/>
                    <a:pt x="48358" y="517"/>
                  </a:cubicBezTo>
                  <a:cubicBezTo>
                    <a:pt x="48358" y="520"/>
                    <a:pt x="48358" y="523"/>
                    <a:pt x="48358" y="526"/>
                  </a:cubicBezTo>
                  <a:lnTo>
                    <a:pt x="48311" y="526"/>
                  </a:lnTo>
                  <a:cubicBezTo>
                    <a:pt x="48311" y="522"/>
                    <a:pt x="48312" y="519"/>
                    <a:pt x="48312" y="516"/>
                  </a:cubicBezTo>
                  <a:close/>
                  <a:moveTo>
                    <a:pt x="796" y="527"/>
                  </a:moveTo>
                  <a:cubicBezTo>
                    <a:pt x="812" y="527"/>
                    <a:pt x="827" y="529"/>
                    <a:pt x="842" y="529"/>
                  </a:cubicBezTo>
                  <a:cubicBezTo>
                    <a:pt x="842" y="532"/>
                    <a:pt x="842" y="535"/>
                    <a:pt x="842" y="538"/>
                  </a:cubicBezTo>
                  <a:cubicBezTo>
                    <a:pt x="827" y="538"/>
                    <a:pt x="811" y="538"/>
                    <a:pt x="796" y="536"/>
                  </a:cubicBezTo>
                  <a:cubicBezTo>
                    <a:pt x="796" y="533"/>
                    <a:pt x="796" y="530"/>
                    <a:pt x="796" y="527"/>
                  </a:cubicBezTo>
                  <a:close/>
                  <a:moveTo>
                    <a:pt x="42052" y="530"/>
                  </a:moveTo>
                  <a:cubicBezTo>
                    <a:pt x="42077" y="530"/>
                    <a:pt x="42102" y="532"/>
                    <a:pt x="42127" y="532"/>
                  </a:cubicBezTo>
                  <a:lnTo>
                    <a:pt x="42129" y="532"/>
                  </a:lnTo>
                  <a:cubicBezTo>
                    <a:pt x="42129" y="536"/>
                    <a:pt x="42129" y="542"/>
                    <a:pt x="42130" y="547"/>
                  </a:cubicBezTo>
                  <a:cubicBezTo>
                    <a:pt x="42104" y="550"/>
                    <a:pt x="42079" y="551"/>
                    <a:pt x="42052" y="554"/>
                  </a:cubicBezTo>
                  <a:cubicBezTo>
                    <a:pt x="42052" y="547"/>
                    <a:pt x="42052" y="538"/>
                    <a:pt x="42052" y="530"/>
                  </a:cubicBezTo>
                  <a:close/>
                  <a:moveTo>
                    <a:pt x="39632" y="530"/>
                  </a:moveTo>
                  <a:cubicBezTo>
                    <a:pt x="39631" y="539"/>
                    <a:pt x="39629" y="550"/>
                    <a:pt x="39629" y="558"/>
                  </a:cubicBezTo>
                  <a:lnTo>
                    <a:pt x="39613" y="558"/>
                  </a:lnTo>
                  <a:cubicBezTo>
                    <a:pt x="39615" y="550"/>
                    <a:pt x="39616" y="539"/>
                    <a:pt x="39616" y="530"/>
                  </a:cubicBezTo>
                  <a:close/>
                  <a:moveTo>
                    <a:pt x="1532" y="552"/>
                  </a:moveTo>
                  <a:cubicBezTo>
                    <a:pt x="1546" y="552"/>
                    <a:pt x="1563" y="552"/>
                    <a:pt x="1577" y="554"/>
                  </a:cubicBezTo>
                  <a:cubicBezTo>
                    <a:pt x="1577" y="557"/>
                    <a:pt x="1577" y="560"/>
                    <a:pt x="1577" y="563"/>
                  </a:cubicBezTo>
                  <a:cubicBezTo>
                    <a:pt x="1561" y="563"/>
                    <a:pt x="1546" y="561"/>
                    <a:pt x="1532" y="561"/>
                  </a:cubicBezTo>
                  <a:cubicBezTo>
                    <a:pt x="1532" y="558"/>
                    <a:pt x="1532" y="555"/>
                    <a:pt x="1532" y="552"/>
                  </a:cubicBezTo>
                  <a:close/>
                  <a:moveTo>
                    <a:pt x="3135" y="516"/>
                  </a:moveTo>
                  <a:lnTo>
                    <a:pt x="3135" y="516"/>
                  </a:lnTo>
                  <a:cubicBezTo>
                    <a:pt x="3148" y="542"/>
                    <a:pt x="3153" y="564"/>
                    <a:pt x="3116" y="564"/>
                  </a:cubicBezTo>
                  <a:cubicBezTo>
                    <a:pt x="3099" y="564"/>
                    <a:pt x="3075" y="560"/>
                    <a:pt x="3038" y="550"/>
                  </a:cubicBezTo>
                  <a:cubicBezTo>
                    <a:pt x="3077" y="536"/>
                    <a:pt x="3104" y="526"/>
                    <a:pt x="3135" y="516"/>
                  </a:cubicBezTo>
                  <a:close/>
                  <a:moveTo>
                    <a:pt x="1623" y="555"/>
                  </a:moveTo>
                  <a:cubicBezTo>
                    <a:pt x="1639" y="555"/>
                    <a:pt x="1654" y="557"/>
                    <a:pt x="1670" y="557"/>
                  </a:cubicBezTo>
                  <a:cubicBezTo>
                    <a:pt x="1669" y="560"/>
                    <a:pt x="1669" y="563"/>
                    <a:pt x="1669" y="566"/>
                  </a:cubicBezTo>
                  <a:cubicBezTo>
                    <a:pt x="1654" y="566"/>
                    <a:pt x="1638" y="566"/>
                    <a:pt x="1623" y="564"/>
                  </a:cubicBezTo>
                  <a:cubicBezTo>
                    <a:pt x="1623" y="561"/>
                    <a:pt x="1623" y="558"/>
                    <a:pt x="1623" y="555"/>
                  </a:cubicBezTo>
                  <a:close/>
                  <a:moveTo>
                    <a:pt x="42397" y="536"/>
                  </a:moveTo>
                  <a:cubicBezTo>
                    <a:pt x="42395" y="547"/>
                    <a:pt x="42394" y="555"/>
                    <a:pt x="42394" y="566"/>
                  </a:cubicBezTo>
                  <a:lnTo>
                    <a:pt x="42378" y="566"/>
                  </a:lnTo>
                  <a:cubicBezTo>
                    <a:pt x="42379" y="555"/>
                    <a:pt x="42380" y="547"/>
                    <a:pt x="42380" y="536"/>
                  </a:cubicBezTo>
                  <a:close/>
                  <a:moveTo>
                    <a:pt x="43502" y="545"/>
                  </a:moveTo>
                  <a:cubicBezTo>
                    <a:pt x="43500" y="555"/>
                    <a:pt x="43500" y="564"/>
                    <a:pt x="43499" y="575"/>
                  </a:cubicBezTo>
                  <a:lnTo>
                    <a:pt x="43499" y="573"/>
                  </a:lnTo>
                  <a:lnTo>
                    <a:pt x="43484" y="573"/>
                  </a:lnTo>
                  <a:cubicBezTo>
                    <a:pt x="43484" y="564"/>
                    <a:pt x="43485" y="554"/>
                    <a:pt x="43485" y="545"/>
                  </a:cubicBezTo>
                  <a:close/>
                  <a:moveTo>
                    <a:pt x="37801" y="561"/>
                  </a:moveTo>
                  <a:cubicBezTo>
                    <a:pt x="37831" y="563"/>
                    <a:pt x="37862" y="563"/>
                    <a:pt x="37893" y="564"/>
                  </a:cubicBezTo>
                  <a:cubicBezTo>
                    <a:pt x="37892" y="569"/>
                    <a:pt x="37892" y="575"/>
                    <a:pt x="37892" y="579"/>
                  </a:cubicBezTo>
                  <a:cubicBezTo>
                    <a:pt x="37861" y="577"/>
                    <a:pt x="37830" y="576"/>
                    <a:pt x="37799" y="576"/>
                  </a:cubicBezTo>
                  <a:cubicBezTo>
                    <a:pt x="37801" y="570"/>
                    <a:pt x="37801" y="566"/>
                    <a:pt x="37801" y="561"/>
                  </a:cubicBezTo>
                  <a:close/>
                  <a:moveTo>
                    <a:pt x="58446" y="569"/>
                  </a:moveTo>
                  <a:cubicBezTo>
                    <a:pt x="58461" y="569"/>
                    <a:pt x="58477" y="570"/>
                    <a:pt x="58492" y="570"/>
                  </a:cubicBezTo>
                  <a:cubicBezTo>
                    <a:pt x="58492" y="573"/>
                    <a:pt x="58492" y="576"/>
                    <a:pt x="58492" y="579"/>
                  </a:cubicBezTo>
                  <a:cubicBezTo>
                    <a:pt x="58476" y="579"/>
                    <a:pt x="58461" y="579"/>
                    <a:pt x="58445" y="577"/>
                  </a:cubicBezTo>
                  <a:cubicBezTo>
                    <a:pt x="58446" y="575"/>
                    <a:pt x="58446" y="572"/>
                    <a:pt x="58446" y="569"/>
                  </a:cubicBezTo>
                  <a:close/>
                  <a:moveTo>
                    <a:pt x="59154" y="554"/>
                  </a:moveTo>
                  <a:cubicBezTo>
                    <a:pt x="59160" y="554"/>
                    <a:pt x="59164" y="555"/>
                    <a:pt x="59170" y="555"/>
                  </a:cubicBezTo>
                  <a:cubicBezTo>
                    <a:pt x="59169" y="564"/>
                    <a:pt x="59169" y="573"/>
                    <a:pt x="59167" y="583"/>
                  </a:cubicBezTo>
                  <a:lnTo>
                    <a:pt x="59151" y="583"/>
                  </a:lnTo>
                  <a:cubicBezTo>
                    <a:pt x="59153" y="573"/>
                    <a:pt x="59153" y="564"/>
                    <a:pt x="59154" y="554"/>
                  </a:cubicBezTo>
                  <a:close/>
                  <a:moveTo>
                    <a:pt x="4111" y="561"/>
                  </a:moveTo>
                  <a:cubicBezTo>
                    <a:pt x="4121" y="579"/>
                    <a:pt x="4113" y="590"/>
                    <a:pt x="4084" y="590"/>
                  </a:cubicBezTo>
                  <a:cubicBezTo>
                    <a:pt x="4067" y="590"/>
                    <a:pt x="4044" y="586"/>
                    <a:pt x="4012" y="579"/>
                  </a:cubicBezTo>
                  <a:cubicBezTo>
                    <a:pt x="4048" y="573"/>
                    <a:pt x="4081" y="567"/>
                    <a:pt x="4111" y="561"/>
                  </a:cubicBezTo>
                  <a:close/>
                  <a:moveTo>
                    <a:pt x="35492" y="536"/>
                  </a:moveTo>
                  <a:lnTo>
                    <a:pt x="35492" y="536"/>
                  </a:lnTo>
                  <a:cubicBezTo>
                    <a:pt x="35535" y="538"/>
                    <a:pt x="35554" y="539"/>
                    <a:pt x="35569" y="539"/>
                  </a:cubicBezTo>
                  <a:cubicBezTo>
                    <a:pt x="35551" y="554"/>
                    <a:pt x="35530" y="570"/>
                    <a:pt x="35504" y="592"/>
                  </a:cubicBezTo>
                  <a:cubicBezTo>
                    <a:pt x="35501" y="575"/>
                    <a:pt x="35498" y="561"/>
                    <a:pt x="35492" y="536"/>
                  </a:cubicBezTo>
                  <a:close/>
                  <a:moveTo>
                    <a:pt x="38062" y="563"/>
                  </a:moveTo>
                  <a:cubicBezTo>
                    <a:pt x="38061" y="573"/>
                    <a:pt x="38061" y="582"/>
                    <a:pt x="38059" y="592"/>
                  </a:cubicBezTo>
                  <a:cubicBezTo>
                    <a:pt x="38055" y="592"/>
                    <a:pt x="38049" y="592"/>
                    <a:pt x="38043" y="591"/>
                  </a:cubicBezTo>
                  <a:cubicBezTo>
                    <a:pt x="38045" y="582"/>
                    <a:pt x="38046" y="573"/>
                    <a:pt x="38046" y="563"/>
                  </a:cubicBezTo>
                  <a:close/>
                  <a:moveTo>
                    <a:pt x="18853" y="554"/>
                  </a:moveTo>
                  <a:cubicBezTo>
                    <a:pt x="18851" y="570"/>
                    <a:pt x="18850" y="585"/>
                    <a:pt x="18848" y="601"/>
                  </a:cubicBezTo>
                  <a:cubicBezTo>
                    <a:pt x="18841" y="601"/>
                    <a:pt x="18833" y="603"/>
                    <a:pt x="18826" y="603"/>
                  </a:cubicBezTo>
                  <a:cubicBezTo>
                    <a:pt x="18822" y="586"/>
                    <a:pt x="18817" y="572"/>
                    <a:pt x="18811" y="555"/>
                  </a:cubicBezTo>
                  <a:cubicBezTo>
                    <a:pt x="18826" y="555"/>
                    <a:pt x="18839" y="554"/>
                    <a:pt x="18853" y="554"/>
                  </a:cubicBezTo>
                  <a:close/>
                  <a:moveTo>
                    <a:pt x="40227" y="579"/>
                  </a:moveTo>
                  <a:cubicBezTo>
                    <a:pt x="40225" y="588"/>
                    <a:pt x="40225" y="598"/>
                    <a:pt x="40224" y="607"/>
                  </a:cubicBezTo>
                  <a:lnTo>
                    <a:pt x="40209" y="607"/>
                  </a:lnTo>
                  <a:cubicBezTo>
                    <a:pt x="40209" y="597"/>
                    <a:pt x="40210" y="588"/>
                    <a:pt x="40210" y="579"/>
                  </a:cubicBezTo>
                  <a:close/>
                  <a:moveTo>
                    <a:pt x="37428" y="608"/>
                  </a:moveTo>
                  <a:cubicBezTo>
                    <a:pt x="37443" y="610"/>
                    <a:pt x="37458" y="610"/>
                    <a:pt x="37474" y="610"/>
                  </a:cubicBezTo>
                  <a:cubicBezTo>
                    <a:pt x="37474" y="613"/>
                    <a:pt x="37474" y="616"/>
                    <a:pt x="37472" y="620"/>
                  </a:cubicBezTo>
                  <a:cubicBezTo>
                    <a:pt x="37458" y="619"/>
                    <a:pt x="37442" y="619"/>
                    <a:pt x="37427" y="619"/>
                  </a:cubicBezTo>
                  <a:cubicBezTo>
                    <a:pt x="37427" y="616"/>
                    <a:pt x="37427" y="611"/>
                    <a:pt x="37428" y="608"/>
                  </a:cubicBezTo>
                  <a:close/>
                  <a:moveTo>
                    <a:pt x="63057" y="536"/>
                  </a:moveTo>
                  <a:cubicBezTo>
                    <a:pt x="63028" y="570"/>
                    <a:pt x="63006" y="598"/>
                    <a:pt x="62985" y="625"/>
                  </a:cubicBezTo>
                  <a:cubicBezTo>
                    <a:pt x="62978" y="620"/>
                    <a:pt x="62970" y="617"/>
                    <a:pt x="62963" y="613"/>
                  </a:cubicBezTo>
                  <a:cubicBezTo>
                    <a:pt x="62964" y="592"/>
                    <a:pt x="62966" y="570"/>
                    <a:pt x="62969" y="544"/>
                  </a:cubicBezTo>
                  <a:cubicBezTo>
                    <a:pt x="62991" y="542"/>
                    <a:pt x="63012" y="541"/>
                    <a:pt x="63057" y="536"/>
                  </a:cubicBezTo>
                  <a:close/>
                  <a:moveTo>
                    <a:pt x="38661" y="610"/>
                  </a:moveTo>
                  <a:cubicBezTo>
                    <a:pt x="38661" y="619"/>
                    <a:pt x="38661" y="626"/>
                    <a:pt x="38663" y="635"/>
                  </a:cubicBezTo>
                  <a:cubicBezTo>
                    <a:pt x="38636" y="633"/>
                    <a:pt x="38611" y="633"/>
                    <a:pt x="38586" y="632"/>
                  </a:cubicBezTo>
                  <a:cubicBezTo>
                    <a:pt x="38585" y="628"/>
                    <a:pt x="38585" y="623"/>
                    <a:pt x="38583" y="619"/>
                  </a:cubicBezTo>
                  <a:cubicBezTo>
                    <a:pt x="38610" y="616"/>
                    <a:pt x="38635" y="613"/>
                    <a:pt x="38661" y="610"/>
                  </a:cubicBezTo>
                  <a:close/>
                  <a:moveTo>
                    <a:pt x="62864" y="630"/>
                  </a:moveTo>
                  <a:cubicBezTo>
                    <a:pt x="62881" y="630"/>
                    <a:pt x="62895" y="632"/>
                    <a:pt x="62910" y="632"/>
                  </a:cubicBezTo>
                  <a:cubicBezTo>
                    <a:pt x="62910" y="635"/>
                    <a:pt x="62910" y="638"/>
                    <a:pt x="62910" y="641"/>
                  </a:cubicBezTo>
                  <a:cubicBezTo>
                    <a:pt x="62895" y="641"/>
                    <a:pt x="62879" y="641"/>
                    <a:pt x="62864" y="639"/>
                  </a:cubicBezTo>
                  <a:cubicBezTo>
                    <a:pt x="62864" y="636"/>
                    <a:pt x="62864" y="633"/>
                    <a:pt x="62864" y="630"/>
                  </a:cubicBezTo>
                  <a:close/>
                  <a:moveTo>
                    <a:pt x="32295" y="628"/>
                  </a:moveTo>
                  <a:cubicBezTo>
                    <a:pt x="32294" y="638"/>
                    <a:pt x="32294" y="647"/>
                    <a:pt x="32292" y="657"/>
                  </a:cubicBezTo>
                  <a:cubicBezTo>
                    <a:pt x="32288" y="657"/>
                    <a:pt x="32282" y="657"/>
                    <a:pt x="32278" y="655"/>
                  </a:cubicBezTo>
                  <a:cubicBezTo>
                    <a:pt x="32278" y="647"/>
                    <a:pt x="32279" y="638"/>
                    <a:pt x="32279" y="628"/>
                  </a:cubicBezTo>
                  <a:close/>
                  <a:moveTo>
                    <a:pt x="49623" y="635"/>
                  </a:moveTo>
                  <a:cubicBezTo>
                    <a:pt x="49622" y="645"/>
                    <a:pt x="49622" y="654"/>
                    <a:pt x="49620" y="664"/>
                  </a:cubicBezTo>
                  <a:cubicBezTo>
                    <a:pt x="49615" y="664"/>
                    <a:pt x="49610" y="664"/>
                    <a:pt x="49604" y="663"/>
                  </a:cubicBezTo>
                  <a:cubicBezTo>
                    <a:pt x="49606" y="654"/>
                    <a:pt x="49607" y="644"/>
                    <a:pt x="49607" y="635"/>
                  </a:cubicBezTo>
                  <a:close/>
                  <a:moveTo>
                    <a:pt x="49207" y="650"/>
                  </a:moveTo>
                  <a:cubicBezTo>
                    <a:pt x="49206" y="660"/>
                    <a:pt x="49206" y="669"/>
                    <a:pt x="49204" y="679"/>
                  </a:cubicBezTo>
                  <a:cubicBezTo>
                    <a:pt x="49200" y="679"/>
                    <a:pt x="49194" y="678"/>
                    <a:pt x="49189" y="678"/>
                  </a:cubicBezTo>
                  <a:cubicBezTo>
                    <a:pt x="49189" y="669"/>
                    <a:pt x="49191" y="658"/>
                    <a:pt x="49191" y="650"/>
                  </a:cubicBezTo>
                  <a:close/>
                  <a:moveTo>
                    <a:pt x="63406" y="638"/>
                  </a:moveTo>
                  <a:cubicBezTo>
                    <a:pt x="63404" y="657"/>
                    <a:pt x="63403" y="676"/>
                    <a:pt x="63401" y="695"/>
                  </a:cubicBezTo>
                  <a:cubicBezTo>
                    <a:pt x="63394" y="695"/>
                    <a:pt x="63387" y="694"/>
                    <a:pt x="63379" y="694"/>
                  </a:cubicBezTo>
                  <a:cubicBezTo>
                    <a:pt x="63381" y="675"/>
                    <a:pt x="63382" y="657"/>
                    <a:pt x="63384" y="638"/>
                  </a:cubicBezTo>
                  <a:close/>
                  <a:moveTo>
                    <a:pt x="28757" y="691"/>
                  </a:moveTo>
                  <a:cubicBezTo>
                    <a:pt x="28772" y="691"/>
                    <a:pt x="28788" y="692"/>
                    <a:pt x="28802" y="692"/>
                  </a:cubicBezTo>
                  <a:cubicBezTo>
                    <a:pt x="28802" y="695"/>
                    <a:pt x="28802" y="698"/>
                    <a:pt x="28802" y="701"/>
                  </a:cubicBezTo>
                  <a:cubicBezTo>
                    <a:pt x="28786" y="701"/>
                    <a:pt x="28772" y="701"/>
                    <a:pt x="28755" y="700"/>
                  </a:cubicBezTo>
                  <a:cubicBezTo>
                    <a:pt x="28757" y="697"/>
                    <a:pt x="28757" y="694"/>
                    <a:pt x="28757" y="691"/>
                  </a:cubicBezTo>
                  <a:close/>
                  <a:moveTo>
                    <a:pt x="40508" y="711"/>
                  </a:moveTo>
                  <a:cubicBezTo>
                    <a:pt x="40522" y="713"/>
                    <a:pt x="40537" y="713"/>
                    <a:pt x="40553" y="713"/>
                  </a:cubicBezTo>
                  <a:cubicBezTo>
                    <a:pt x="40553" y="716"/>
                    <a:pt x="40552" y="719"/>
                    <a:pt x="40552" y="723"/>
                  </a:cubicBezTo>
                  <a:cubicBezTo>
                    <a:pt x="40537" y="722"/>
                    <a:pt x="40521" y="722"/>
                    <a:pt x="40506" y="722"/>
                  </a:cubicBezTo>
                  <a:lnTo>
                    <a:pt x="40506" y="720"/>
                  </a:lnTo>
                  <a:cubicBezTo>
                    <a:pt x="40506" y="717"/>
                    <a:pt x="40506" y="714"/>
                    <a:pt x="40508" y="711"/>
                  </a:cubicBezTo>
                  <a:close/>
                  <a:moveTo>
                    <a:pt x="42779" y="720"/>
                  </a:moveTo>
                  <a:cubicBezTo>
                    <a:pt x="42785" y="720"/>
                    <a:pt x="42789" y="722"/>
                    <a:pt x="42794" y="722"/>
                  </a:cubicBezTo>
                  <a:cubicBezTo>
                    <a:pt x="42794" y="731"/>
                    <a:pt x="42792" y="739"/>
                    <a:pt x="42792" y="750"/>
                  </a:cubicBezTo>
                  <a:lnTo>
                    <a:pt x="42776" y="750"/>
                  </a:lnTo>
                  <a:cubicBezTo>
                    <a:pt x="42778" y="739"/>
                    <a:pt x="42779" y="731"/>
                    <a:pt x="42779" y="720"/>
                  </a:cubicBezTo>
                  <a:close/>
                  <a:moveTo>
                    <a:pt x="62199" y="713"/>
                  </a:moveTo>
                  <a:cubicBezTo>
                    <a:pt x="62203" y="728"/>
                    <a:pt x="62206" y="743"/>
                    <a:pt x="62210" y="757"/>
                  </a:cubicBezTo>
                  <a:lnTo>
                    <a:pt x="62210" y="757"/>
                  </a:lnTo>
                  <a:cubicBezTo>
                    <a:pt x="62171" y="747"/>
                    <a:pt x="62170" y="731"/>
                    <a:pt x="62170" y="714"/>
                  </a:cubicBezTo>
                  <a:cubicBezTo>
                    <a:pt x="62180" y="714"/>
                    <a:pt x="62189" y="713"/>
                    <a:pt x="62199" y="713"/>
                  </a:cubicBezTo>
                  <a:close/>
                  <a:moveTo>
                    <a:pt x="624" y="708"/>
                  </a:moveTo>
                  <a:cubicBezTo>
                    <a:pt x="648" y="722"/>
                    <a:pt x="671" y="735"/>
                    <a:pt x="717" y="760"/>
                  </a:cubicBezTo>
                  <a:lnTo>
                    <a:pt x="718" y="760"/>
                  </a:lnTo>
                  <a:cubicBezTo>
                    <a:pt x="659" y="764"/>
                    <a:pt x="634" y="767"/>
                    <a:pt x="602" y="770"/>
                  </a:cubicBezTo>
                  <a:cubicBezTo>
                    <a:pt x="597" y="751"/>
                    <a:pt x="595" y="738"/>
                    <a:pt x="592" y="726"/>
                  </a:cubicBezTo>
                  <a:cubicBezTo>
                    <a:pt x="602" y="720"/>
                    <a:pt x="612" y="713"/>
                    <a:pt x="624" y="708"/>
                  </a:cubicBezTo>
                  <a:close/>
                  <a:moveTo>
                    <a:pt x="5954" y="747"/>
                  </a:moveTo>
                  <a:cubicBezTo>
                    <a:pt x="5960" y="748"/>
                    <a:pt x="5965" y="748"/>
                    <a:pt x="5970" y="748"/>
                  </a:cubicBezTo>
                  <a:cubicBezTo>
                    <a:pt x="5969" y="757"/>
                    <a:pt x="5967" y="767"/>
                    <a:pt x="5967" y="776"/>
                  </a:cubicBezTo>
                  <a:lnTo>
                    <a:pt x="5953" y="776"/>
                  </a:lnTo>
                  <a:cubicBezTo>
                    <a:pt x="5953" y="766"/>
                    <a:pt x="5954" y="757"/>
                    <a:pt x="5954" y="747"/>
                  </a:cubicBezTo>
                  <a:close/>
                  <a:moveTo>
                    <a:pt x="27676" y="758"/>
                  </a:moveTo>
                  <a:cubicBezTo>
                    <a:pt x="27674" y="767"/>
                    <a:pt x="27674" y="778"/>
                    <a:pt x="27673" y="786"/>
                  </a:cubicBezTo>
                  <a:lnTo>
                    <a:pt x="27658" y="786"/>
                  </a:lnTo>
                  <a:lnTo>
                    <a:pt x="27659" y="758"/>
                  </a:lnTo>
                  <a:close/>
                  <a:moveTo>
                    <a:pt x="447" y="738"/>
                  </a:moveTo>
                  <a:lnTo>
                    <a:pt x="447" y="738"/>
                  </a:lnTo>
                  <a:cubicBezTo>
                    <a:pt x="453" y="764"/>
                    <a:pt x="460" y="788"/>
                    <a:pt x="422" y="788"/>
                  </a:cubicBezTo>
                  <a:cubicBezTo>
                    <a:pt x="406" y="788"/>
                    <a:pt x="382" y="784"/>
                    <a:pt x="346" y="773"/>
                  </a:cubicBezTo>
                  <a:cubicBezTo>
                    <a:pt x="384" y="760"/>
                    <a:pt x="414" y="750"/>
                    <a:pt x="447" y="738"/>
                  </a:cubicBezTo>
                  <a:close/>
                  <a:moveTo>
                    <a:pt x="31467" y="782"/>
                  </a:moveTo>
                  <a:cubicBezTo>
                    <a:pt x="31483" y="782"/>
                    <a:pt x="31498" y="782"/>
                    <a:pt x="31514" y="783"/>
                  </a:cubicBezTo>
                  <a:cubicBezTo>
                    <a:pt x="31512" y="786"/>
                    <a:pt x="31512" y="789"/>
                    <a:pt x="31512" y="792"/>
                  </a:cubicBezTo>
                  <a:cubicBezTo>
                    <a:pt x="31498" y="792"/>
                    <a:pt x="31482" y="791"/>
                    <a:pt x="31467" y="791"/>
                  </a:cubicBezTo>
                  <a:cubicBezTo>
                    <a:pt x="31467" y="788"/>
                    <a:pt x="31467" y="783"/>
                    <a:pt x="31467" y="782"/>
                  </a:cubicBezTo>
                  <a:close/>
                  <a:moveTo>
                    <a:pt x="899" y="753"/>
                  </a:moveTo>
                  <a:cubicBezTo>
                    <a:pt x="904" y="767"/>
                    <a:pt x="908" y="783"/>
                    <a:pt x="912" y="800"/>
                  </a:cubicBezTo>
                  <a:cubicBezTo>
                    <a:pt x="899" y="800"/>
                    <a:pt x="886" y="800"/>
                    <a:pt x="873" y="801"/>
                  </a:cubicBezTo>
                  <a:cubicBezTo>
                    <a:pt x="874" y="785"/>
                    <a:pt x="876" y="769"/>
                    <a:pt x="877" y="754"/>
                  </a:cubicBezTo>
                  <a:cubicBezTo>
                    <a:pt x="884" y="754"/>
                    <a:pt x="892" y="753"/>
                    <a:pt x="899" y="753"/>
                  </a:cubicBezTo>
                  <a:close/>
                  <a:moveTo>
                    <a:pt x="577" y="794"/>
                  </a:moveTo>
                  <a:cubicBezTo>
                    <a:pt x="577" y="803"/>
                    <a:pt x="578" y="811"/>
                    <a:pt x="580" y="819"/>
                  </a:cubicBezTo>
                  <a:cubicBezTo>
                    <a:pt x="555" y="819"/>
                    <a:pt x="528" y="817"/>
                    <a:pt x="503" y="817"/>
                  </a:cubicBezTo>
                  <a:cubicBezTo>
                    <a:pt x="503" y="813"/>
                    <a:pt x="502" y="807"/>
                    <a:pt x="500" y="803"/>
                  </a:cubicBezTo>
                  <a:cubicBezTo>
                    <a:pt x="527" y="801"/>
                    <a:pt x="552" y="798"/>
                    <a:pt x="577" y="794"/>
                  </a:cubicBezTo>
                  <a:close/>
                  <a:moveTo>
                    <a:pt x="62508" y="810"/>
                  </a:moveTo>
                  <a:cubicBezTo>
                    <a:pt x="62514" y="814"/>
                    <a:pt x="62517" y="817"/>
                    <a:pt x="62523" y="820"/>
                  </a:cubicBezTo>
                  <a:cubicBezTo>
                    <a:pt x="62510" y="826"/>
                    <a:pt x="62497" y="832"/>
                    <a:pt x="62483" y="839"/>
                  </a:cubicBezTo>
                  <a:cubicBezTo>
                    <a:pt x="62480" y="836"/>
                    <a:pt x="62478" y="835"/>
                    <a:pt x="62475" y="833"/>
                  </a:cubicBezTo>
                  <a:cubicBezTo>
                    <a:pt x="62473" y="845"/>
                    <a:pt x="62461" y="853"/>
                    <a:pt x="62450" y="860"/>
                  </a:cubicBezTo>
                  <a:cubicBezTo>
                    <a:pt x="62445" y="857"/>
                    <a:pt x="62441" y="854"/>
                    <a:pt x="62436" y="851"/>
                  </a:cubicBezTo>
                  <a:cubicBezTo>
                    <a:pt x="62448" y="845"/>
                    <a:pt x="62463" y="839"/>
                    <a:pt x="62476" y="832"/>
                  </a:cubicBezTo>
                  <a:cubicBezTo>
                    <a:pt x="62478" y="835"/>
                    <a:pt x="62480" y="836"/>
                    <a:pt x="62483" y="838"/>
                  </a:cubicBezTo>
                  <a:cubicBezTo>
                    <a:pt x="62486" y="826"/>
                    <a:pt x="62497" y="819"/>
                    <a:pt x="62508" y="810"/>
                  </a:cubicBezTo>
                  <a:close/>
                  <a:moveTo>
                    <a:pt x="62200" y="783"/>
                  </a:moveTo>
                  <a:lnTo>
                    <a:pt x="62200" y="783"/>
                  </a:lnTo>
                  <a:cubicBezTo>
                    <a:pt x="62272" y="828"/>
                    <a:pt x="62168" y="844"/>
                    <a:pt x="62191" y="889"/>
                  </a:cubicBezTo>
                  <a:cubicBezTo>
                    <a:pt x="62149" y="881"/>
                    <a:pt x="62129" y="876"/>
                    <a:pt x="62088" y="867"/>
                  </a:cubicBezTo>
                  <a:cubicBezTo>
                    <a:pt x="62128" y="837"/>
                    <a:pt x="62163" y="811"/>
                    <a:pt x="62200" y="783"/>
                  </a:cubicBezTo>
                  <a:close/>
                  <a:moveTo>
                    <a:pt x="1089" y="879"/>
                  </a:moveTo>
                  <a:cubicBezTo>
                    <a:pt x="1104" y="879"/>
                    <a:pt x="1118" y="881"/>
                    <a:pt x="1134" y="881"/>
                  </a:cubicBezTo>
                  <a:cubicBezTo>
                    <a:pt x="1134" y="884"/>
                    <a:pt x="1134" y="886"/>
                    <a:pt x="1133" y="891"/>
                  </a:cubicBezTo>
                  <a:cubicBezTo>
                    <a:pt x="1118" y="889"/>
                    <a:pt x="1104" y="889"/>
                    <a:pt x="1087" y="889"/>
                  </a:cubicBezTo>
                  <a:cubicBezTo>
                    <a:pt x="1087" y="886"/>
                    <a:pt x="1087" y="882"/>
                    <a:pt x="1089" y="879"/>
                  </a:cubicBezTo>
                  <a:close/>
                  <a:moveTo>
                    <a:pt x="567" y="881"/>
                  </a:moveTo>
                  <a:cubicBezTo>
                    <a:pt x="565" y="891"/>
                    <a:pt x="565" y="900"/>
                    <a:pt x="564" y="910"/>
                  </a:cubicBezTo>
                  <a:cubicBezTo>
                    <a:pt x="559" y="909"/>
                    <a:pt x="553" y="909"/>
                    <a:pt x="549" y="909"/>
                  </a:cubicBezTo>
                  <a:cubicBezTo>
                    <a:pt x="549" y="900"/>
                    <a:pt x="550" y="889"/>
                    <a:pt x="550" y="881"/>
                  </a:cubicBezTo>
                  <a:close/>
                  <a:moveTo>
                    <a:pt x="21457" y="903"/>
                  </a:moveTo>
                  <a:cubicBezTo>
                    <a:pt x="21471" y="904"/>
                    <a:pt x="21488" y="904"/>
                    <a:pt x="21502" y="904"/>
                  </a:cubicBezTo>
                  <a:cubicBezTo>
                    <a:pt x="21502" y="907"/>
                    <a:pt x="21502" y="911"/>
                    <a:pt x="21502" y="914"/>
                  </a:cubicBezTo>
                  <a:cubicBezTo>
                    <a:pt x="21486" y="913"/>
                    <a:pt x="21471" y="913"/>
                    <a:pt x="21455" y="913"/>
                  </a:cubicBezTo>
                  <a:cubicBezTo>
                    <a:pt x="21455" y="909"/>
                    <a:pt x="21457" y="906"/>
                    <a:pt x="21457" y="903"/>
                  </a:cubicBezTo>
                  <a:close/>
                  <a:moveTo>
                    <a:pt x="5878" y="925"/>
                  </a:moveTo>
                  <a:cubicBezTo>
                    <a:pt x="5892" y="925"/>
                    <a:pt x="5907" y="926"/>
                    <a:pt x="5923" y="926"/>
                  </a:cubicBezTo>
                  <a:cubicBezTo>
                    <a:pt x="5923" y="929"/>
                    <a:pt x="5923" y="932"/>
                    <a:pt x="5923" y="936"/>
                  </a:cubicBezTo>
                  <a:cubicBezTo>
                    <a:pt x="5907" y="935"/>
                    <a:pt x="5891" y="935"/>
                    <a:pt x="5876" y="935"/>
                  </a:cubicBezTo>
                  <a:cubicBezTo>
                    <a:pt x="5876" y="932"/>
                    <a:pt x="5878" y="928"/>
                    <a:pt x="5878" y="925"/>
                  </a:cubicBezTo>
                  <a:close/>
                  <a:moveTo>
                    <a:pt x="4264" y="928"/>
                  </a:moveTo>
                  <a:cubicBezTo>
                    <a:pt x="4280" y="929"/>
                    <a:pt x="4295" y="929"/>
                    <a:pt x="4311" y="929"/>
                  </a:cubicBezTo>
                  <a:cubicBezTo>
                    <a:pt x="4309" y="934"/>
                    <a:pt x="4309" y="936"/>
                    <a:pt x="4309" y="939"/>
                  </a:cubicBezTo>
                  <a:cubicBezTo>
                    <a:pt x="4293" y="938"/>
                    <a:pt x="4279" y="938"/>
                    <a:pt x="4264" y="938"/>
                  </a:cubicBezTo>
                  <a:cubicBezTo>
                    <a:pt x="4264" y="934"/>
                    <a:pt x="4264" y="931"/>
                    <a:pt x="4264" y="928"/>
                  </a:cubicBezTo>
                  <a:close/>
                  <a:moveTo>
                    <a:pt x="18213" y="928"/>
                  </a:moveTo>
                  <a:cubicBezTo>
                    <a:pt x="18213" y="938"/>
                    <a:pt x="18211" y="947"/>
                    <a:pt x="18210" y="957"/>
                  </a:cubicBezTo>
                  <a:cubicBezTo>
                    <a:pt x="18205" y="957"/>
                    <a:pt x="18199" y="956"/>
                    <a:pt x="18195" y="956"/>
                  </a:cubicBezTo>
                  <a:cubicBezTo>
                    <a:pt x="18196" y="947"/>
                    <a:pt x="18196" y="936"/>
                    <a:pt x="18198" y="928"/>
                  </a:cubicBezTo>
                  <a:close/>
                  <a:moveTo>
                    <a:pt x="23543" y="934"/>
                  </a:moveTo>
                  <a:cubicBezTo>
                    <a:pt x="23549" y="935"/>
                    <a:pt x="23553" y="935"/>
                    <a:pt x="23559" y="935"/>
                  </a:cubicBezTo>
                  <a:cubicBezTo>
                    <a:pt x="23558" y="944"/>
                    <a:pt x="23558" y="954"/>
                    <a:pt x="23556" y="963"/>
                  </a:cubicBezTo>
                  <a:lnTo>
                    <a:pt x="23540" y="963"/>
                  </a:lnTo>
                  <a:cubicBezTo>
                    <a:pt x="23541" y="953"/>
                    <a:pt x="23541" y="944"/>
                    <a:pt x="23543" y="934"/>
                  </a:cubicBezTo>
                  <a:close/>
                  <a:moveTo>
                    <a:pt x="23125" y="891"/>
                  </a:moveTo>
                  <a:cubicBezTo>
                    <a:pt x="23159" y="935"/>
                    <a:pt x="23174" y="954"/>
                    <a:pt x="23190" y="976"/>
                  </a:cubicBezTo>
                  <a:cubicBezTo>
                    <a:pt x="23165" y="976"/>
                    <a:pt x="23146" y="975"/>
                    <a:pt x="23118" y="975"/>
                  </a:cubicBezTo>
                  <a:cubicBezTo>
                    <a:pt x="23119" y="956"/>
                    <a:pt x="23121" y="941"/>
                    <a:pt x="23125" y="891"/>
                  </a:cubicBezTo>
                  <a:close/>
                  <a:moveTo>
                    <a:pt x="60709" y="916"/>
                  </a:moveTo>
                  <a:lnTo>
                    <a:pt x="60709" y="916"/>
                  </a:lnTo>
                  <a:cubicBezTo>
                    <a:pt x="60708" y="938"/>
                    <a:pt x="60705" y="957"/>
                    <a:pt x="60700" y="1001"/>
                  </a:cubicBezTo>
                  <a:cubicBezTo>
                    <a:pt x="60658" y="966"/>
                    <a:pt x="60638" y="950"/>
                    <a:pt x="60609" y="925"/>
                  </a:cubicBezTo>
                  <a:cubicBezTo>
                    <a:pt x="60655" y="920"/>
                    <a:pt x="60675" y="919"/>
                    <a:pt x="60709" y="916"/>
                  </a:cubicBezTo>
                  <a:close/>
                  <a:moveTo>
                    <a:pt x="21018" y="992"/>
                  </a:moveTo>
                  <a:cubicBezTo>
                    <a:pt x="21018" y="1003"/>
                    <a:pt x="21017" y="1012"/>
                    <a:pt x="21017" y="1022"/>
                  </a:cubicBezTo>
                  <a:cubicBezTo>
                    <a:pt x="21011" y="1022"/>
                    <a:pt x="21006" y="1020"/>
                    <a:pt x="21001" y="1020"/>
                  </a:cubicBezTo>
                  <a:cubicBezTo>
                    <a:pt x="21002" y="1012"/>
                    <a:pt x="21002" y="1003"/>
                    <a:pt x="21003" y="992"/>
                  </a:cubicBezTo>
                  <a:close/>
                  <a:moveTo>
                    <a:pt x="26456" y="1003"/>
                  </a:moveTo>
                  <a:cubicBezTo>
                    <a:pt x="26454" y="1013"/>
                    <a:pt x="26454" y="1022"/>
                    <a:pt x="26453" y="1032"/>
                  </a:cubicBezTo>
                  <a:cubicBezTo>
                    <a:pt x="26449" y="1032"/>
                    <a:pt x="26443" y="1031"/>
                    <a:pt x="26438" y="1031"/>
                  </a:cubicBezTo>
                  <a:cubicBezTo>
                    <a:pt x="26438" y="1022"/>
                    <a:pt x="26440" y="1012"/>
                    <a:pt x="26440" y="1003"/>
                  </a:cubicBezTo>
                  <a:close/>
                  <a:moveTo>
                    <a:pt x="30110" y="1020"/>
                  </a:moveTo>
                  <a:cubicBezTo>
                    <a:pt x="30125" y="1020"/>
                    <a:pt x="30141" y="1022"/>
                    <a:pt x="30156" y="1022"/>
                  </a:cubicBezTo>
                  <a:cubicBezTo>
                    <a:pt x="30156" y="1025"/>
                    <a:pt x="30156" y="1028"/>
                    <a:pt x="30156" y="1032"/>
                  </a:cubicBezTo>
                  <a:cubicBezTo>
                    <a:pt x="30140" y="1031"/>
                    <a:pt x="30125" y="1031"/>
                    <a:pt x="30110" y="1031"/>
                  </a:cubicBezTo>
                  <a:cubicBezTo>
                    <a:pt x="30110" y="1026"/>
                    <a:pt x="30110" y="1023"/>
                    <a:pt x="30110" y="1020"/>
                  </a:cubicBezTo>
                  <a:close/>
                  <a:moveTo>
                    <a:pt x="12815" y="1004"/>
                  </a:moveTo>
                  <a:cubicBezTo>
                    <a:pt x="12813" y="1014"/>
                    <a:pt x="12812" y="1023"/>
                    <a:pt x="12812" y="1034"/>
                  </a:cubicBezTo>
                  <a:cubicBezTo>
                    <a:pt x="12807" y="1032"/>
                    <a:pt x="12801" y="1032"/>
                    <a:pt x="12797" y="1032"/>
                  </a:cubicBezTo>
                  <a:cubicBezTo>
                    <a:pt x="12797" y="1023"/>
                    <a:pt x="12798" y="1013"/>
                    <a:pt x="12798" y="1004"/>
                  </a:cubicBezTo>
                  <a:close/>
                  <a:moveTo>
                    <a:pt x="57455" y="1010"/>
                  </a:moveTo>
                  <a:cubicBezTo>
                    <a:pt x="57461" y="1010"/>
                    <a:pt x="57465" y="1010"/>
                    <a:pt x="57471" y="1012"/>
                  </a:cubicBezTo>
                  <a:cubicBezTo>
                    <a:pt x="57469" y="1020"/>
                    <a:pt x="57469" y="1029"/>
                    <a:pt x="57468" y="1039"/>
                  </a:cubicBezTo>
                  <a:lnTo>
                    <a:pt x="57453" y="1039"/>
                  </a:lnTo>
                  <a:cubicBezTo>
                    <a:pt x="57453" y="1029"/>
                    <a:pt x="57455" y="1020"/>
                    <a:pt x="57455" y="1010"/>
                  </a:cubicBezTo>
                  <a:close/>
                  <a:moveTo>
                    <a:pt x="1766" y="1044"/>
                  </a:moveTo>
                  <a:cubicBezTo>
                    <a:pt x="1780" y="1045"/>
                    <a:pt x="1797" y="1045"/>
                    <a:pt x="1811" y="1045"/>
                  </a:cubicBezTo>
                  <a:cubicBezTo>
                    <a:pt x="1811" y="1048"/>
                    <a:pt x="1811" y="1053"/>
                    <a:pt x="1810" y="1056"/>
                  </a:cubicBezTo>
                  <a:cubicBezTo>
                    <a:pt x="1795" y="1054"/>
                    <a:pt x="1780" y="1054"/>
                    <a:pt x="1764" y="1054"/>
                  </a:cubicBezTo>
                  <a:cubicBezTo>
                    <a:pt x="1764" y="1050"/>
                    <a:pt x="1766" y="1047"/>
                    <a:pt x="1766" y="1044"/>
                  </a:cubicBezTo>
                  <a:close/>
                  <a:moveTo>
                    <a:pt x="48911" y="1048"/>
                  </a:moveTo>
                  <a:cubicBezTo>
                    <a:pt x="48926" y="1050"/>
                    <a:pt x="48941" y="1050"/>
                    <a:pt x="48957" y="1050"/>
                  </a:cubicBezTo>
                  <a:cubicBezTo>
                    <a:pt x="48957" y="1054"/>
                    <a:pt x="48957" y="1057"/>
                    <a:pt x="48955" y="1060"/>
                  </a:cubicBezTo>
                  <a:cubicBezTo>
                    <a:pt x="48941" y="1059"/>
                    <a:pt x="48926" y="1059"/>
                    <a:pt x="48910" y="1059"/>
                  </a:cubicBezTo>
                  <a:cubicBezTo>
                    <a:pt x="48910" y="1056"/>
                    <a:pt x="48911" y="1051"/>
                    <a:pt x="48911" y="1048"/>
                  </a:cubicBezTo>
                  <a:close/>
                  <a:moveTo>
                    <a:pt x="16050" y="1064"/>
                  </a:moveTo>
                  <a:cubicBezTo>
                    <a:pt x="16065" y="1066"/>
                    <a:pt x="16081" y="1066"/>
                    <a:pt x="16095" y="1066"/>
                  </a:cubicBezTo>
                  <a:cubicBezTo>
                    <a:pt x="16095" y="1070"/>
                    <a:pt x="16095" y="1073"/>
                    <a:pt x="16094" y="1076"/>
                  </a:cubicBezTo>
                  <a:cubicBezTo>
                    <a:pt x="16079" y="1076"/>
                    <a:pt x="16065" y="1075"/>
                    <a:pt x="16048" y="1075"/>
                  </a:cubicBezTo>
                  <a:cubicBezTo>
                    <a:pt x="16050" y="1072"/>
                    <a:pt x="16050" y="1069"/>
                    <a:pt x="16050" y="1064"/>
                  </a:cubicBezTo>
                  <a:close/>
                  <a:moveTo>
                    <a:pt x="40107" y="1069"/>
                  </a:moveTo>
                  <a:cubicBezTo>
                    <a:pt x="40122" y="1069"/>
                    <a:pt x="40138" y="1069"/>
                    <a:pt x="40153" y="1070"/>
                  </a:cubicBezTo>
                  <a:cubicBezTo>
                    <a:pt x="40153" y="1073"/>
                    <a:pt x="40153" y="1076"/>
                    <a:pt x="40152" y="1079"/>
                  </a:cubicBezTo>
                  <a:cubicBezTo>
                    <a:pt x="40137" y="1079"/>
                    <a:pt x="40122" y="1079"/>
                    <a:pt x="40106" y="1078"/>
                  </a:cubicBezTo>
                  <a:cubicBezTo>
                    <a:pt x="40106" y="1075"/>
                    <a:pt x="40107" y="1072"/>
                    <a:pt x="40107" y="1069"/>
                  </a:cubicBezTo>
                  <a:close/>
                  <a:moveTo>
                    <a:pt x="61483" y="1028"/>
                  </a:moveTo>
                  <a:cubicBezTo>
                    <a:pt x="61487" y="1047"/>
                    <a:pt x="61490" y="1060"/>
                    <a:pt x="61496" y="1081"/>
                  </a:cubicBezTo>
                  <a:cubicBezTo>
                    <a:pt x="61459" y="1079"/>
                    <a:pt x="61429" y="1078"/>
                    <a:pt x="61398" y="1076"/>
                  </a:cubicBezTo>
                  <a:cubicBezTo>
                    <a:pt x="61399" y="1062"/>
                    <a:pt x="61399" y="1051"/>
                    <a:pt x="61401" y="1035"/>
                  </a:cubicBezTo>
                  <a:cubicBezTo>
                    <a:pt x="61426" y="1034"/>
                    <a:pt x="61451" y="1031"/>
                    <a:pt x="61483" y="1028"/>
                  </a:cubicBezTo>
                  <a:close/>
                  <a:moveTo>
                    <a:pt x="28583" y="1050"/>
                  </a:moveTo>
                  <a:cubicBezTo>
                    <a:pt x="28636" y="1051"/>
                    <a:pt x="28676" y="1053"/>
                    <a:pt x="28750" y="1056"/>
                  </a:cubicBezTo>
                  <a:cubicBezTo>
                    <a:pt x="28686" y="1081"/>
                    <a:pt x="28649" y="1095"/>
                    <a:pt x="28597" y="1116"/>
                  </a:cubicBezTo>
                  <a:cubicBezTo>
                    <a:pt x="28591" y="1088"/>
                    <a:pt x="28588" y="1072"/>
                    <a:pt x="28583" y="1050"/>
                  </a:cubicBezTo>
                  <a:close/>
                  <a:moveTo>
                    <a:pt x="18258" y="1110"/>
                  </a:moveTo>
                  <a:cubicBezTo>
                    <a:pt x="18273" y="1112"/>
                    <a:pt x="18289" y="1112"/>
                    <a:pt x="18304" y="1112"/>
                  </a:cubicBezTo>
                  <a:cubicBezTo>
                    <a:pt x="18304" y="1114"/>
                    <a:pt x="18304" y="1119"/>
                    <a:pt x="18304" y="1122"/>
                  </a:cubicBezTo>
                  <a:cubicBezTo>
                    <a:pt x="18288" y="1120"/>
                    <a:pt x="18273" y="1120"/>
                    <a:pt x="18257" y="1120"/>
                  </a:cubicBezTo>
                  <a:cubicBezTo>
                    <a:pt x="18258" y="1117"/>
                    <a:pt x="18258" y="1113"/>
                    <a:pt x="18258" y="1110"/>
                  </a:cubicBezTo>
                  <a:close/>
                  <a:moveTo>
                    <a:pt x="5395" y="1075"/>
                  </a:moveTo>
                  <a:cubicBezTo>
                    <a:pt x="5395" y="1091"/>
                    <a:pt x="5394" y="1107"/>
                    <a:pt x="5392" y="1122"/>
                  </a:cubicBezTo>
                  <a:cubicBezTo>
                    <a:pt x="5383" y="1123"/>
                    <a:pt x="5376" y="1123"/>
                    <a:pt x="5369" y="1123"/>
                  </a:cubicBezTo>
                  <a:cubicBezTo>
                    <a:pt x="5364" y="1107"/>
                    <a:pt x="5360" y="1091"/>
                    <a:pt x="5355" y="1076"/>
                  </a:cubicBezTo>
                  <a:cubicBezTo>
                    <a:pt x="5369" y="1076"/>
                    <a:pt x="5383" y="1076"/>
                    <a:pt x="5395" y="1075"/>
                  </a:cubicBezTo>
                  <a:close/>
                  <a:moveTo>
                    <a:pt x="20640" y="1094"/>
                  </a:moveTo>
                  <a:cubicBezTo>
                    <a:pt x="20640" y="1104"/>
                    <a:pt x="20639" y="1113"/>
                    <a:pt x="20639" y="1123"/>
                  </a:cubicBezTo>
                  <a:cubicBezTo>
                    <a:pt x="20633" y="1122"/>
                    <a:pt x="20628" y="1122"/>
                    <a:pt x="20622" y="1122"/>
                  </a:cubicBezTo>
                  <a:cubicBezTo>
                    <a:pt x="20624" y="1113"/>
                    <a:pt x="20625" y="1103"/>
                    <a:pt x="20625" y="1094"/>
                  </a:cubicBezTo>
                  <a:close/>
                  <a:moveTo>
                    <a:pt x="3880" y="1114"/>
                  </a:moveTo>
                  <a:cubicBezTo>
                    <a:pt x="3895" y="1114"/>
                    <a:pt x="3911" y="1116"/>
                    <a:pt x="3925" y="1116"/>
                  </a:cubicBezTo>
                  <a:cubicBezTo>
                    <a:pt x="3925" y="1119"/>
                    <a:pt x="3924" y="1122"/>
                    <a:pt x="3924" y="1126"/>
                  </a:cubicBezTo>
                  <a:cubicBezTo>
                    <a:pt x="3909" y="1125"/>
                    <a:pt x="3893" y="1125"/>
                    <a:pt x="3878" y="1125"/>
                  </a:cubicBezTo>
                  <a:cubicBezTo>
                    <a:pt x="3878" y="1120"/>
                    <a:pt x="3878" y="1117"/>
                    <a:pt x="3880" y="1114"/>
                  </a:cubicBezTo>
                  <a:close/>
                  <a:moveTo>
                    <a:pt x="6357" y="1129"/>
                  </a:moveTo>
                  <a:cubicBezTo>
                    <a:pt x="6357" y="1138"/>
                    <a:pt x="6356" y="1145"/>
                    <a:pt x="6356" y="1154"/>
                  </a:cubicBezTo>
                  <a:cubicBezTo>
                    <a:pt x="6315" y="1153"/>
                    <a:pt x="6275" y="1151"/>
                    <a:pt x="6234" y="1150"/>
                  </a:cubicBezTo>
                  <a:cubicBezTo>
                    <a:pt x="6234" y="1145"/>
                    <a:pt x="6232" y="1140"/>
                    <a:pt x="6232" y="1135"/>
                  </a:cubicBezTo>
                  <a:cubicBezTo>
                    <a:pt x="6275" y="1134"/>
                    <a:pt x="6316" y="1131"/>
                    <a:pt x="6357" y="1129"/>
                  </a:cubicBezTo>
                  <a:close/>
                  <a:moveTo>
                    <a:pt x="17711" y="1144"/>
                  </a:moveTo>
                  <a:cubicBezTo>
                    <a:pt x="17736" y="1144"/>
                    <a:pt x="17762" y="1145"/>
                    <a:pt x="17787" y="1145"/>
                  </a:cubicBezTo>
                  <a:cubicBezTo>
                    <a:pt x="17787" y="1151"/>
                    <a:pt x="17789" y="1156"/>
                    <a:pt x="17789" y="1160"/>
                  </a:cubicBezTo>
                  <a:cubicBezTo>
                    <a:pt x="17764" y="1163"/>
                    <a:pt x="17737" y="1165"/>
                    <a:pt x="17711" y="1167"/>
                  </a:cubicBezTo>
                  <a:cubicBezTo>
                    <a:pt x="17711" y="1160"/>
                    <a:pt x="17711" y="1151"/>
                    <a:pt x="17711" y="1144"/>
                  </a:cubicBezTo>
                  <a:close/>
                  <a:moveTo>
                    <a:pt x="8479" y="1122"/>
                  </a:moveTo>
                  <a:cubicBezTo>
                    <a:pt x="8477" y="1137"/>
                    <a:pt x="8477" y="1153"/>
                    <a:pt x="8476" y="1167"/>
                  </a:cubicBezTo>
                  <a:cubicBezTo>
                    <a:pt x="8467" y="1169"/>
                    <a:pt x="8460" y="1169"/>
                    <a:pt x="8452" y="1169"/>
                  </a:cubicBezTo>
                  <a:cubicBezTo>
                    <a:pt x="8449" y="1154"/>
                    <a:pt x="8444" y="1138"/>
                    <a:pt x="8441" y="1122"/>
                  </a:cubicBezTo>
                  <a:close/>
                  <a:moveTo>
                    <a:pt x="4429" y="1162"/>
                  </a:moveTo>
                  <a:cubicBezTo>
                    <a:pt x="4443" y="1162"/>
                    <a:pt x="4459" y="1163"/>
                    <a:pt x="4474" y="1163"/>
                  </a:cubicBezTo>
                  <a:cubicBezTo>
                    <a:pt x="4474" y="1166"/>
                    <a:pt x="4474" y="1169"/>
                    <a:pt x="4474" y="1172"/>
                  </a:cubicBezTo>
                  <a:lnTo>
                    <a:pt x="4427" y="1172"/>
                  </a:lnTo>
                  <a:cubicBezTo>
                    <a:pt x="4427" y="1167"/>
                    <a:pt x="4427" y="1165"/>
                    <a:pt x="4429" y="1162"/>
                  </a:cubicBezTo>
                  <a:close/>
                  <a:moveTo>
                    <a:pt x="13231" y="1167"/>
                  </a:moveTo>
                  <a:cubicBezTo>
                    <a:pt x="13260" y="1167"/>
                    <a:pt x="13291" y="1169"/>
                    <a:pt x="13322" y="1170"/>
                  </a:cubicBezTo>
                  <a:lnTo>
                    <a:pt x="13321" y="1185"/>
                  </a:lnTo>
                  <a:cubicBezTo>
                    <a:pt x="13290" y="1184"/>
                    <a:pt x="13259" y="1182"/>
                    <a:pt x="13229" y="1181"/>
                  </a:cubicBezTo>
                  <a:cubicBezTo>
                    <a:pt x="13229" y="1176"/>
                    <a:pt x="13229" y="1172"/>
                    <a:pt x="13231" y="1167"/>
                  </a:cubicBezTo>
                  <a:close/>
                  <a:moveTo>
                    <a:pt x="16809" y="1140"/>
                  </a:moveTo>
                  <a:lnTo>
                    <a:pt x="16809" y="1141"/>
                  </a:lnTo>
                  <a:cubicBezTo>
                    <a:pt x="16813" y="1144"/>
                    <a:pt x="16818" y="1147"/>
                    <a:pt x="16822" y="1150"/>
                  </a:cubicBezTo>
                  <a:cubicBezTo>
                    <a:pt x="16809" y="1156"/>
                    <a:pt x="16796" y="1163"/>
                    <a:pt x="16783" y="1169"/>
                  </a:cubicBezTo>
                  <a:cubicBezTo>
                    <a:pt x="16780" y="1166"/>
                    <a:pt x="16777" y="1165"/>
                    <a:pt x="16774" y="1163"/>
                  </a:cubicBezTo>
                  <a:cubicBezTo>
                    <a:pt x="16772" y="1175"/>
                    <a:pt x="16760" y="1182"/>
                    <a:pt x="16750" y="1190"/>
                  </a:cubicBezTo>
                  <a:cubicBezTo>
                    <a:pt x="16746" y="1187"/>
                    <a:pt x="16740" y="1184"/>
                    <a:pt x="16737" y="1181"/>
                  </a:cubicBezTo>
                  <a:cubicBezTo>
                    <a:pt x="16749" y="1175"/>
                    <a:pt x="16762" y="1167"/>
                    <a:pt x="16775" y="1162"/>
                  </a:cubicBezTo>
                  <a:cubicBezTo>
                    <a:pt x="16778" y="1165"/>
                    <a:pt x="16781" y="1166"/>
                    <a:pt x="16784" y="1167"/>
                  </a:cubicBezTo>
                  <a:cubicBezTo>
                    <a:pt x="16785" y="1154"/>
                    <a:pt x="16797" y="1148"/>
                    <a:pt x="16809" y="1140"/>
                  </a:cubicBezTo>
                  <a:close/>
                  <a:moveTo>
                    <a:pt x="27087" y="1166"/>
                  </a:moveTo>
                  <a:cubicBezTo>
                    <a:pt x="27086" y="1176"/>
                    <a:pt x="27086" y="1185"/>
                    <a:pt x="27084" y="1195"/>
                  </a:cubicBezTo>
                  <a:cubicBezTo>
                    <a:pt x="27080" y="1194"/>
                    <a:pt x="27074" y="1194"/>
                    <a:pt x="27069" y="1194"/>
                  </a:cubicBezTo>
                  <a:cubicBezTo>
                    <a:pt x="27069" y="1185"/>
                    <a:pt x="27071" y="1175"/>
                    <a:pt x="27072" y="1166"/>
                  </a:cubicBezTo>
                  <a:close/>
                  <a:moveTo>
                    <a:pt x="37369" y="1117"/>
                  </a:moveTo>
                  <a:lnTo>
                    <a:pt x="37369" y="1117"/>
                  </a:lnTo>
                  <a:cubicBezTo>
                    <a:pt x="37425" y="1154"/>
                    <a:pt x="37447" y="1169"/>
                    <a:pt x="37481" y="1191"/>
                  </a:cubicBezTo>
                  <a:cubicBezTo>
                    <a:pt x="37442" y="1194"/>
                    <a:pt x="37421" y="1197"/>
                    <a:pt x="37390" y="1198"/>
                  </a:cubicBezTo>
                  <a:cubicBezTo>
                    <a:pt x="37386" y="1181"/>
                    <a:pt x="37383" y="1166"/>
                    <a:pt x="37369" y="1117"/>
                  </a:cubicBezTo>
                  <a:close/>
                  <a:moveTo>
                    <a:pt x="31033" y="1184"/>
                  </a:moveTo>
                  <a:cubicBezTo>
                    <a:pt x="31037" y="1185"/>
                    <a:pt x="31043" y="1185"/>
                    <a:pt x="31048" y="1185"/>
                  </a:cubicBezTo>
                  <a:cubicBezTo>
                    <a:pt x="31048" y="1194"/>
                    <a:pt x="31046" y="1204"/>
                    <a:pt x="31046" y="1213"/>
                  </a:cubicBezTo>
                  <a:lnTo>
                    <a:pt x="31031" y="1213"/>
                  </a:lnTo>
                  <a:cubicBezTo>
                    <a:pt x="31031" y="1203"/>
                    <a:pt x="31033" y="1194"/>
                    <a:pt x="31033" y="1184"/>
                  </a:cubicBezTo>
                  <a:close/>
                  <a:moveTo>
                    <a:pt x="9863" y="1198"/>
                  </a:moveTo>
                  <a:cubicBezTo>
                    <a:pt x="9894" y="1198"/>
                    <a:pt x="9925" y="1200"/>
                    <a:pt x="9956" y="1201"/>
                  </a:cubicBezTo>
                  <a:cubicBezTo>
                    <a:pt x="9955" y="1206"/>
                    <a:pt x="9955" y="1210"/>
                    <a:pt x="9955" y="1215"/>
                  </a:cubicBezTo>
                  <a:cubicBezTo>
                    <a:pt x="9924" y="1215"/>
                    <a:pt x="9893" y="1213"/>
                    <a:pt x="9862" y="1212"/>
                  </a:cubicBezTo>
                  <a:cubicBezTo>
                    <a:pt x="9862" y="1207"/>
                    <a:pt x="9863" y="1203"/>
                    <a:pt x="9863" y="1198"/>
                  </a:cubicBezTo>
                  <a:close/>
                  <a:moveTo>
                    <a:pt x="7420" y="1204"/>
                  </a:moveTo>
                  <a:cubicBezTo>
                    <a:pt x="7436" y="1206"/>
                    <a:pt x="7450" y="1206"/>
                    <a:pt x="7467" y="1206"/>
                  </a:cubicBezTo>
                  <a:lnTo>
                    <a:pt x="7465" y="1206"/>
                  </a:lnTo>
                  <a:cubicBezTo>
                    <a:pt x="7465" y="1209"/>
                    <a:pt x="7465" y="1213"/>
                    <a:pt x="7465" y="1216"/>
                  </a:cubicBezTo>
                  <a:cubicBezTo>
                    <a:pt x="7450" y="1215"/>
                    <a:pt x="7434" y="1215"/>
                    <a:pt x="7420" y="1215"/>
                  </a:cubicBezTo>
                  <a:cubicBezTo>
                    <a:pt x="7420" y="1212"/>
                    <a:pt x="7420" y="1207"/>
                    <a:pt x="7420" y="1204"/>
                  </a:cubicBezTo>
                  <a:close/>
                  <a:moveTo>
                    <a:pt x="57836" y="1232"/>
                  </a:moveTo>
                  <a:cubicBezTo>
                    <a:pt x="57850" y="1232"/>
                    <a:pt x="57867" y="1234"/>
                    <a:pt x="57881" y="1234"/>
                  </a:cubicBezTo>
                  <a:cubicBezTo>
                    <a:pt x="57881" y="1237"/>
                    <a:pt x="57881" y="1240"/>
                    <a:pt x="57880" y="1242"/>
                  </a:cubicBezTo>
                  <a:cubicBezTo>
                    <a:pt x="57865" y="1242"/>
                    <a:pt x="57850" y="1242"/>
                    <a:pt x="57834" y="1241"/>
                  </a:cubicBezTo>
                  <a:cubicBezTo>
                    <a:pt x="57836" y="1238"/>
                    <a:pt x="57836" y="1235"/>
                    <a:pt x="57836" y="1232"/>
                  </a:cubicBezTo>
                  <a:close/>
                  <a:moveTo>
                    <a:pt x="28649" y="1219"/>
                  </a:moveTo>
                  <a:cubicBezTo>
                    <a:pt x="28648" y="1228"/>
                    <a:pt x="28648" y="1238"/>
                    <a:pt x="28647" y="1247"/>
                  </a:cubicBezTo>
                  <a:lnTo>
                    <a:pt x="28632" y="1247"/>
                  </a:lnTo>
                  <a:cubicBezTo>
                    <a:pt x="28632" y="1238"/>
                    <a:pt x="28633" y="1228"/>
                    <a:pt x="28633" y="1219"/>
                  </a:cubicBezTo>
                  <a:close/>
                  <a:moveTo>
                    <a:pt x="22210" y="1241"/>
                  </a:moveTo>
                  <a:cubicBezTo>
                    <a:pt x="22226" y="1242"/>
                    <a:pt x="22241" y="1242"/>
                    <a:pt x="22257" y="1242"/>
                  </a:cubicBezTo>
                  <a:cubicBezTo>
                    <a:pt x="22257" y="1247"/>
                    <a:pt x="22256" y="1250"/>
                    <a:pt x="22256" y="1253"/>
                  </a:cubicBezTo>
                  <a:cubicBezTo>
                    <a:pt x="22241" y="1251"/>
                    <a:pt x="22225" y="1251"/>
                    <a:pt x="22210" y="1251"/>
                  </a:cubicBezTo>
                  <a:cubicBezTo>
                    <a:pt x="22210" y="1248"/>
                    <a:pt x="22210" y="1245"/>
                    <a:pt x="22210" y="1241"/>
                  </a:cubicBezTo>
                  <a:close/>
                  <a:moveTo>
                    <a:pt x="53719" y="1228"/>
                  </a:moveTo>
                  <a:cubicBezTo>
                    <a:pt x="53718" y="1238"/>
                    <a:pt x="53718" y="1247"/>
                    <a:pt x="53716" y="1256"/>
                  </a:cubicBezTo>
                  <a:lnTo>
                    <a:pt x="53702" y="1256"/>
                  </a:lnTo>
                  <a:cubicBezTo>
                    <a:pt x="53702" y="1247"/>
                    <a:pt x="53703" y="1237"/>
                    <a:pt x="53703" y="1228"/>
                  </a:cubicBezTo>
                  <a:close/>
                  <a:moveTo>
                    <a:pt x="42993" y="1188"/>
                  </a:moveTo>
                  <a:cubicBezTo>
                    <a:pt x="42990" y="1213"/>
                    <a:pt x="42988" y="1238"/>
                    <a:pt x="42985" y="1263"/>
                  </a:cubicBezTo>
                  <a:cubicBezTo>
                    <a:pt x="42978" y="1263"/>
                    <a:pt x="42969" y="1263"/>
                    <a:pt x="42962" y="1265"/>
                  </a:cubicBezTo>
                  <a:cubicBezTo>
                    <a:pt x="42959" y="1238"/>
                    <a:pt x="42954" y="1213"/>
                    <a:pt x="42951" y="1188"/>
                  </a:cubicBezTo>
                  <a:close/>
                  <a:moveTo>
                    <a:pt x="14236" y="1260"/>
                  </a:moveTo>
                  <a:cubicBezTo>
                    <a:pt x="14251" y="1262"/>
                    <a:pt x="14267" y="1262"/>
                    <a:pt x="14281" y="1262"/>
                  </a:cubicBezTo>
                  <a:cubicBezTo>
                    <a:pt x="14281" y="1265"/>
                    <a:pt x="14281" y="1269"/>
                    <a:pt x="14281" y="1272"/>
                  </a:cubicBezTo>
                  <a:cubicBezTo>
                    <a:pt x="14265" y="1270"/>
                    <a:pt x="14251" y="1270"/>
                    <a:pt x="14234" y="1270"/>
                  </a:cubicBezTo>
                  <a:cubicBezTo>
                    <a:pt x="14236" y="1266"/>
                    <a:pt x="14236" y="1265"/>
                    <a:pt x="14236" y="1260"/>
                  </a:cubicBezTo>
                  <a:close/>
                  <a:moveTo>
                    <a:pt x="58708" y="1262"/>
                  </a:moveTo>
                  <a:cubicBezTo>
                    <a:pt x="58724" y="1262"/>
                    <a:pt x="58739" y="1262"/>
                    <a:pt x="58755" y="1263"/>
                  </a:cubicBezTo>
                  <a:cubicBezTo>
                    <a:pt x="58754" y="1266"/>
                    <a:pt x="58754" y="1269"/>
                    <a:pt x="58754" y="1272"/>
                  </a:cubicBezTo>
                  <a:cubicBezTo>
                    <a:pt x="58739" y="1272"/>
                    <a:pt x="58723" y="1272"/>
                    <a:pt x="58708" y="1270"/>
                  </a:cubicBezTo>
                  <a:cubicBezTo>
                    <a:pt x="58708" y="1268"/>
                    <a:pt x="58708" y="1265"/>
                    <a:pt x="58708" y="1262"/>
                  </a:cubicBezTo>
                  <a:close/>
                  <a:moveTo>
                    <a:pt x="59270" y="1245"/>
                  </a:moveTo>
                  <a:lnTo>
                    <a:pt x="59270" y="1245"/>
                  </a:lnTo>
                  <a:cubicBezTo>
                    <a:pt x="59311" y="1247"/>
                    <a:pt x="59351" y="1248"/>
                    <a:pt x="59392" y="1250"/>
                  </a:cubicBezTo>
                  <a:cubicBezTo>
                    <a:pt x="59392" y="1254"/>
                    <a:pt x="59392" y="1260"/>
                    <a:pt x="59394" y="1265"/>
                  </a:cubicBezTo>
                  <a:cubicBezTo>
                    <a:pt x="59353" y="1268"/>
                    <a:pt x="59313" y="1269"/>
                    <a:pt x="59272" y="1272"/>
                  </a:cubicBezTo>
                  <a:cubicBezTo>
                    <a:pt x="59272" y="1263"/>
                    <a:pt x="59270" y="1254"/>
                    <a:pt x="59270" y="1245"/>
                  </a:cubicBezTo>
                  <a:close/>
                  <a:moveTo>
                    <a:pt x="10867" y="1229"/>
                  </a:moveTo>
                  <a:cubicBezTo>
                    <a:pt x="10865" y="1244"/>
                    <a:pt x="10864" y="1260"/>
                    <a:pt x="10862" y="1276"/>
                  </a:cubicBezTo>
                  <a:cubicBezTo>
                    <a:pt x="10855" y="1276"/>
                    <a:pt x="10848" y="1276"/>
                    <a:pt x="10840" y="1278"/>
                  </a:cubicBezTo>
                  <a:cubicBezTo>
                    <a:pt x="10836" y="1262"/>
                    <a:pt x="10831" y="1245"/>
                    <a:pt x="10827" y="1231"/>
                  </a:cubicBezTo>
                  <a:cubicBezTo>
                    <a:pt x="10840" y="1229"/>
                    <a:pt x="10853" y="1229"/>
                    <a:pt x="10867" y="1229"/>
                  </a:cubicBezTo>
                  <a:close/>
                  <a:moveTo>
                    <a:pt x="10764" y="1200"/>
                  </a:moveTo>
                  <a:cubicBezTo>
                    <a:pt x="10721" y="1232"/>
                    <a:pt x="10693" y="1253"/>
                    <a:pt x="10653" y="1284"/>
                  </a:cubicBezTo>
                  <a:cubicBezTo>
                    <a:pt x="10661" y="1242"/>
                    <a:pt x="10696" y="1215"/>
                    <a:pt x="10764" y="1200"/>
                  </a:cubicBezTo>
                  <a:close/>
                  <a:moveTo>
                    <a:pt x="10949" y="1256"/>
                  </a:moveTo>
                  <a:cubicBezTo>
                    <a:pt x="10948" y="1265"/>
                    <a:pt x="10948" y="1275"/>
                    <a:pt x="10946" y="1284"/>
                  </a:cubicBezTo>
                  <a:lnTo>
                    <a:pt x="10931" y="1284"/>
                  </a:lnTo>
                  <a:cubicBezTo>
                    <a:pt x="10931" y="1275"/>
                    <a:pt x="10933" y="1265"/>
                    <a:pt x="10934" y="1256"/>
                  </a:cubicBezTo>
                  <a:close/>
                  <a:moveTo>
                    <a:pt x="14461" y="1235"/>
                  </a:moveTo>
                  <a:cubicBezTo>
                    <a:pt x="14459" y="1251"/>
                    <a:pt x="14458" y="1266"/>
                    <a:pt x="14456" y="1282"/>
                  </a:cubicBezTo>
                  <a:cubicBezTo>
                    <a:pt x="14449" y="1282"/>
                    <a:pt x="14442" y="1282"/>
                    <a:pt x="14434" y="1284"/>
                  </a:cubicBezTo>
                  <a:cubicBezTo>
                    <a:pt x="14430" y="1268"/>
                    <a:pt x="14426" y="1251"/>
                    <a:pt x="14421" y="1235"/>
                  </a:cubicBezTo>
                  <a:close/>
                  <a:moveTo>
                    <a:pt x="22931" y="1256"/>
                  </a:moveTo>
                  <a:cubicBezTo>
                    <a:pt x="22931" y="1266"/>
                    <a:pt x="22929" y="1275"/>
                    <a:pt x="22929" y="1284"/>
                  </a:cubicBezTo>
                  <a:lnTo>
                    <a:pt x="22913" y="1284"/>
                  </a:lnTo>
                  <a:cubicBezTo>
                    <a:pt x="22915" y="1275"/>
                    <a:pt x="22915" y="1265"/>
                    <a:pt x="22916" y="1256"/>
                  </a:cubicBezTo>
                  <a:close/>
                  <a:moveTo>
                    <a:pt x="11776" y="1257"/>
                  </a:moveTo>
                  <a:cubicBezTo>
                    <a:pt x="11780" y="1260"/>
                    <a:pt x="11785" y="1263"/>
                    <a:pt x="11789" y="1266"/>
                  </a:cubicBezTo>
                  <a:cubicBezTo>
                    <a:pt x="11776" y="1273"/>
                    <a:pt x="11764" y="1279"/>
                    <a:pt x="11751" y="1284"/>
                  </a:cubicBezTo>
                  <a:lnTo>
                    <a:pt x="11751" y="1284"/>
                  </a:lnTo>
                  <a:cubicBezTo>
                    <a:pt x="11753" y="1272"/>
                    <a:pt x="11764" y="1264"/>
                    <a:pt x="11776" y="1257"/>
                  </a:cubicBezTo>
                  <a:close/>
                  <a:moveTo>
                    <a:pt x="11742" y="1279"/>
                  </a:moveTo>
                  <a:cubicBezTo>
                    <a:pt x="11745" y="1281"/>
                    <a:pt x="11748" y="1283"/>
                    <a:pt x="11750" y="1285"/>
                  </a:cubicBezTo>
                  <a:lnTo>
                    <a:pt x="11750" y="1285"/>
                  </a:lnTo>
                  <a:cubicBezTo>
                    <a:pt x="11750" y="1285"/>
                    <a:pt x="11750" y="1285"/>
                    <a:pt x="11749" y="1285"/>
                  </a:cubicBezTo>
                  <a:cubicBezTo>
                    <a:pt x="11747" y="1284"/>
                    <a:pt x="11744" y="1281"/>
                    <a:pt x="11741" y="1280"/>
                  </a:cubicBezTo>
                  <a:lnTo>
                    <a:pt x="11741" y="1280"/>
                  </a:lnTo>
                  <a:cubicBezTo>
                    <a:pt x="11742" y="1280"/>
                    <a:pt x="11742" y="1279"/>
                    <a:pt x="11742" y="1279"/>
                  </a:cubicBezTo>
                  <a:close/>
                  <a:moveTo>
                    <a:pt x="17246" y="1237"/>
                  </a:moveTo>
                  <a:lnTo>
                    <a:pt x="17246" y="1237"/>
                  </a:lnTo>
                  <a:cubicBezTo>
                    <a:pt x="17254" y="1237"/>
                    <a:pt x="17261" y="1238"/>
                    <a:pt x="17268" y="1238"/>
                  </a:cubicBezTo>
                  <a:cubicBezTo>
                    <a:pt x="17267" y="1257"/>
                    <a:pt x="17265" y="1276"/>
                    <a:pt x="17264" y="1294"/>
                  </a:cubicBezTo>
                  <a:lnTo>
                    <a:pt x="17240" y="1294"/>
                  </a:lnTo>
                  <a:cubicBezTo>
                    <a:pt x="17242" y="1275"/>
                    <a:pt x="17243" y="1256"/>
                    <a:pt x="17246" y="1237"/>
                  </a:cubicBezTo>
                  <a:close/>
                  <a:moveTo>
                    <a:pt x="15938" y="1288"/>
                  </a:moveTo>
                  <a:cubicBezTo>
                    <a:pt x="15938" y="1293"/>
                    <a:pt x="15938" y="1295"/>
                    <a:pt x="15938" y="1298"/>
                  </a:cubicBezTo>
                  <a:cubicBezTo>
                    <a:pt x="15922" y="1298"/>
                    <a:pt x="15907" y="1297"/>
                    <a:pt x="15892" y="1297"/>
                  </a:cubicBezTo>
                  <a:cubicBezTo>
                    <a:pt x="15892" y="1294"/>
                    <a:pt x="15892" y="1291"/>
                    <a:pt x="15892" y="1288"/>
                  </a:cubicBezTo>
                  <a:close/>
                  <a:moveTo>
                    <a:pt x="44879" y="1268"/>
                  </a:moveTo>
                  <a:lnTo>
                    <a:pt x="44879" y="1268"/>
                  </a:lnTo>
                  <a:cubicBezTo>
                    <a:pt x="44879" y="1268"/>
                    <a:pt x="44877" y="1281"/>
                    <a:pt x="44876" y="1298"/>
                  </a:cubicBezTo>
                  <a:cubicBezTo>
                    <a:pt x="44848" y="1297"/>
                    <a:pt x="44823" y="1295"/>
                    <a:pt x="44798" y="1295"/>
                  </a:cubicBezTo>
                  <a:cubicBezTo>
                    <a:pt x="44793" y="1291"/>
                    <a:pt x="44787" y="1287"/>
                    <a:pt x="44783" y="1282"/>
                  </a:cubicBezTo>
                  <a:cubicBezTo>
                    <a:pt x="44818" y="1276"/>
                    <a:pt x="44854" y="1270"/>
                    <a:pt x="44879" y="1268"/>
                  </a:cubicBezTo>
                  <a:close/>
                  <a:moveTo>
                    <a:pt x="30927" y="1277"/>
                  </a:moveTo>
                  <a:cubicBezTo>
                    <a:pt x="30932" y="1277"/>
                    <a:pt x="30939" y="1279"/>
                    <a:pt x="30943" y="1288"/>
                  </a:cubicBezTo>
                  <a:cubicBezTo>
                    <a:pt x="30950" y="1288"/>
                    <a:pt x="30948" y="1295"/>
                    <a:pt x="30944" y="1304"/>
                  </a:cubicBezTo>
                  <a:lnTo>
                    <a:pt x="30944" y="1304"/>
                  </a:lnTo>
                  <a:cubicBezTo>
                    <a:pt x="30943" y="1299"/>
                    <a:pt x="30943" y="1294"/>
                    <a:pt x="30943" y="1288"/>
                  </a:cubicBezTo>
                  <a:lnTo>
                    <a:pt x="30943" y="1288"/>
                  </a:lnTo>
                  <a:cubicBezTo>
                    <a:pt x="30937" y="1293"/>
                    <a:pt x="30931" y="1297"/>
                    <a:pt x="30925" y="1301"/>
                  </a:cubicBezTo>
                  <a:lnTo>
                    <a:pt x="30925" y="1301"/>
                  </a:lnTo>
                  <a:cubicBezTo>
                    <a:pt x="30922" y="1294"/>
                    <a:pt x="30920" y="1288"/>
                    <a:pt x="30918" y="1281"/>
                  </a:cubicBezTo>
                  <a:cubicBezTo>
                    <a:pt x="30918" y="1279"/>
                    <a:pt x="30922" y="1277"/>
                    <a:pt x="30927" y="1277"/>
                  </a:cubicBezTo>
                  <a:close/>
                  <a:moveTo>
                    <a:pt x="11741" y="1280"/>
                  </a:moveTo>
                  <a:cubicBezTo>
                    <a:pt x="11739" y="1293"/>
                    <a:pt x="11727" y="1300"/>
                    <a:pt x="11717" y="1307"/>
                  </a:cubicBezTo>
                  <a:lnTo>
                    <a:pt x="11716" y="1307"/>
                  </a:lnTo>
                  <a:cubicBezTo>
                    <a:pt x="11711" y="1304"/>
                    <a:pt x="11707" y="1301"/>
                    <a:pt x="11702" y="1297"/>
                  </a:cubicBezTo>
                  <a:cubicBezTo>
                    <a:pt x="11715" y="1291"/>
                    <a:pt x="11728" y="1286"/>
                    <a:pt x="11741" y="1280"/>
                  </a:cubicBezTo>
                  <a:close/>
                  <a:moveTo>
                    <a:pt x="7873" y="1304"/>
                  </a:moveTo>
                  <a:cubicBezTo>
                    <a:pt x="7887" y="1306"/>
                    <a:pt x="7904" y="1306"/>
                    <a:pt x="7918" y="1306"/>
                  </a:cubicBezTo>
                  <a:lnTo>
                    <a:pt x="7918" y="1307"/>
                  </a:lnTo>
                  <a:cubicBezTo>
                    <a:pt x="7918" y="1310"/>
                    <a:pt x="7918" y="1313"/>
                    <a:pt x="7917" y="1316"/>
                  </a:cubicBezTo>
                  <a:cubicBezTo>
                    <a:pt x="7902" y="1316"/>
                    <a:pt x="7887" y="1315"/>
                    <a:pt x="7871" y="1315"/>
                  </a:cubicBezTo>
                  <a:cubicBezTo>
                    <a:pt x="7871" y="1312"/>
                    <a:pt x="7871" y="1309"/>
                    <a:pt x="7873" y="1304"/>
                  </a:cubicBezTo>
                  <a:close/>
                  <a:moveTo>
                    <a:pt x="12051" y="1293"/>
                  </a:moveTo>
                  <a:cubicBezTo>
                    <a:pt x="12051" y="1303"/>
                    <a:pt x="12050" y="1312"/>
                    <a:pt x="12050" y="1320"/>
                  </a:cubicBezTo>
                  <a:lnTo>
                    <a:pt x="12033" y="1320"/>
                  </a:lnTo>
                  <a:cubicBezTo>
                    <a:pt x="12035" y="1312"/>
                    <a:pt x="12035" y="1301"/>
                    <a:pt x="12036" y="1293"/>
                  </a:cubicBezTo>
                  <a:close/>
                  <a:moveTo>
                    <a:pt x="8651" y="1319"/>
                  </a:moveTo>
                  <a:cubicBezTo>
                    <a:pt x="8652" y="1320"/>
                    <a:pt x="8655" y="1322"/>
                    <a:pt x="8658" y="1325"/>
                  </a:cubicBezTo>
                  <a:cubicBezTo>
                    <a:pt x="8656" y="1324"/>
                    <a:pt x="8653" y="1321"/>
                    <a:pt x="8650" y="1319"/>
                  </a:cubicBezTo>
                  <a:lnTo>
                    <a:pt x="8650" y="1319"/>
                  </a:lnTo>
                  <a:cubicBezTo>
                    <a:pt x="8650" y="1319"/>
                    <a:pt x="8651" y="1319"/>
                    <a:pt x="8651" y="1319"/>
                  </a:cubicBezTo>
                  <a:close/>
                  <a:moveTo>
                    <a:pt x="8683" y="1297"/>
                  </a:moveTo>
                  <a:cubicBezTo>
                    <a:pt x="8688" y="1300"/>
                    <a:pt x="8692" y="1303"/>
                    <a:pt x="8697" y="1306"/>
                  </a:cubicBezTo>
                  <a:cubicBezTo>
                    <a:pt x="8685" y="1313"/>
                    <a:pt x="8672" y="1319"/>
                    <a:pt x="8658" y="1325"/>
                  </a:cubicBezTo>
                  <a:cubicBezTo>
                    <a:pt x="8661" y="1312"/>
                    <a:pt x="8673" y="1304"/>
                    <a:pt x="8683" y="1297"/>
                  </a:cubicBezTo>
                  <a:close/>
                  <a:moveTo>
                    <a:pt x="27684" y="1276"/>
                  </a:moveTo>
                  <a:cubicBezTo>
                    <a:pt x="27683" y="1293"/>
                    <a:pt x="27681" y="1307"/>
                    <a:pt x="27680" y="1323"/>
                  </a:cubicBezTo>
                  <a:cubicBezTo>
                    <a:pt x="27673" y="1323"/>
                    <a:pt x="27665" y="1323"/>
                    <a:pt x="27658" y="1325"/>
                  </a:cubicBezTo>
                  <a:cubicBezTo>
                    <a:pt x="27653" y="1309"/>
                    <a:pt x="27649" y="1293"/>
                    <a:pt x="27645" y="1278"/>
                  </a:cubicBezTo>
                  <a:cubicBezTo>
                    <a:pt x="27658" y="1276"/>
                    <a:pt x="27671" y="1276"/>
                    <a:pt x="27684" y="1276"/>
                  </a:cubicBezTo>
                  <a:close/>
                  <a:moveTo>
                    <a:pt x="19271" y="1258"/>
                  </a:moveTo>
                  <a:cubicBezTo>
                    <a:pt x="19276" y="1258"/>
                    <a:pt x="19282" y="1260"/>
                    <a:pt x="19287" y="1268"/>
                  </a:cubicBez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97" y="1269"/>
                    <a:pt x="19287" y="1287"/>
                    <a:pt x="19278" y="1303"/>
                  </a:cubicBezTo>
                  <a:cubicBezTo>
                    <a:pt x="19276" y="1299"/>
                    <a:pt x="19274" y="1294"/>
                    <a:pt x="19271" y="1290"/>
                  </a:cubicBezTo>
                  <a:lnTo>
                    <a:pt x="19271" y="1290"/>
                  </a:lnTo>
                  <a:cubicBezTo>
                    <a:pt x="19255" y="1315"/>
                    <a:pt x="19254" y="1323"/>
                    <a:pt x="19254" y="1331"/>
                  </a:cubicBezTo>
                  <a:cubicBezTo>
                    <a:pt x="19242" y="1323"/>
                    <a:pt x="19229" y="1318"/>
                    <a:pt x="19217" y="1310"/>
                  </a:cubicBezTo>
                  <a:cubicBezTo>
                    <a:pt x="19228" y="1308"/>
                    <a:pt x="19240" y="1305"/>
                    <a:pt x="19268" y="1283"/>
                  </a:cubicBezTo>
                  <a:lnTo>
                    <a:pt x="19268" y="1283"/>
                  </a:lnTo>
                  <a:cubicBezTo>
                    <a:pt x="19269" y="1285"/>
                    <a:pt x="19270" y="1288"/>
                    <a:pt x="19271" y="1290"/>
                  </a:cubicBezTo>
                  <a:lnTo>
                    <a:pt x="19271" y="1290"/>
                  </a:lnTo>
                  <a:cubicBezTo>
                    <a:pt x="19275" y="1284"/>
                    <a:pt x="19280" y="1276"/>
                    <a:pt x="19287" y="1268"/>
                  </a:cubicBezTo>
                  <a:lnTo>
                    <a:pt x="19287" y="1268"/>
                  </a:lnTo>
                  <a:cubicBezTo>
                    <a:pt x="19280" y="1273"/>
                    <a:pt x="19273" y="1279"/>
                    <a:pt x="19268" y="1283"/>
                  </a:cubicBezTo>
                  <a:lnTo>
                    <a:pt x="19268" y="1283"/>
                  </a:lnTo>
                  <a:cubicBezTo>
                    <a:pt x="19265" y="1276"/>
                    <a:pt x="19262" y="1270"/>
                    <a:pt x="19262" y="1263"/>
                  </a:cubicBezTo>
                  <a:cubicBezTo>
                    <a:pt x="19261" y="1261"/>
                    <a:pt x="19265" y="1258"/>
                    <a:pt x="19271" y="1258"/>
                  </a:cubicBezTo>
                  <a:close/>
                  <a:moveTo>
                    <a:pt x="13256" y="1275"/>
                  </a:moveTo>
                  <a:cubicBezTo>
                    <a:pt x="13253" y="1294"/>
                    <a:pt x="13252" y="1313"/>
                    <a:pt x="13250" y="1332"/>
                  </a:cubicBezTo>
                  <a:cubicBezTo>
                    <a:pt x="13243" y="1331"/>
                    <a:pt x="13235" y="1331"/>
                    <a:pt x="13228" y="1331"/>
                  </a:cubicBezTo>
                  <a:cubicBezTo>
                    <a:pt x="13229" y="1312"/>
                    <a:pt x="13231" y="1293"/>
                    <a:pt x="13232" y="1275"/>
                  </a:cubicBezTo>
                  <a:close/>
                  <a:moveTo>
                    <a:pt x="9253" y="1323"/>
                  </a:moveTo>
                  <a:cubicBezTo>
                    <a:pt x="9269" y="1323"/>
                    <a:pt x="9284" y="1323"/>
                    <a:pt x="9300" y="1325"/>
                  </a:cubicBezTo>
                  <a:cubicBezTo>
                    <a:pt x="9298" y="1328"/>
                    <a:pt x="9298" y="1331"/>
                    <a:pt x="9298" y="1334"/>
                  </a:cubicBezTo>
                  <a:cubicBezTo>
                    <a:pt x="9282" y="1334"/>
                    <a:pt x="9267" y="1332"/>
                    <a:pt x="9253" y="1332"/>
                  </a:cubicBezTo>
                  <a:cubicBezTo>
                    <a:pt x="9253" y="1329"/>
                    <a:pt x="9253" y="1326"/>
                    <a:pt x="9253" y="1323"/>
                  </a:cubicBezTo>
                  <a:close/>
                  <a:moveTo>
                    <a:pt x="16705" y="1306"/>
                  </a:moveTo>
                  <a:cubicBezTo>
                    <a:pt x="16703" y="1315"/>
                    <a:pt x="16703" y="1325"/>
                    <a:pt x="16702" y="1334"/>
                  </a:cubicBezTo>
                  <a:lnTo>
                    <a:pt x="16687" y="1334"/>
                  </a:lnTo>
                  <a:cubicBezTo>
                    <a:pt x="16688" y="1323"/>
                    <a:pt x="16688" y="1315"/>
                    <a:pt x="16690" y="1306"/>
                  </a:cubicBezTo>
                  <a:close/>
                  <a:moveTo>
                    <a:pt x="57867" y="1279"/>
                  </a:moveTo>
                  <a:cubicBezTo>
                    <a:pt x="57865" y="1298"/>
                    <a:pt x="57864" y="1318"/>
                    <a:pt x="57861" y="1337"/>
                  </a:cubicBezTo>
                  <a:lnTo>
                    <a:pt x="57839" y="1337"/>
                  </a:lnTo>
                  <a:cubicBezTo>
                    <a:pt x="57840" y="1318"/>
                    <a:pt x="57842" y="1298"/>
                    <a:pt x="57843" y="1279"/>
                  </a:cubicBezTo>
                  <a:close/>
                  <a:moveTo>
                    <a:pt x="58793" y="1341"/>
                  </a:moveTo>
                  <a:cubicBezTo>
                    <a:pt x="58793" y="1341"/>
                    <a:pt x="58792" y="1341"/>
                    <a:pt x="58792" y="1341"/>
                  </a:cubicBezTo>
                  <a:cubicBezTo>
                    <a:pt x="58792" y="1341"/>
                    <a:pt x="58793" y="1341"/>
                    <a:pt x="58793" y="1341"/>
                  </a:cubicBezTo>
                  <a:close/>
                  <a:moveTo>
                    <a:pt x="27212" y="1281"/>
                  </a:moveTo>
                  <a:cubicBezTo>
                    <a:pt x="27235" y="1294"/>
                    <a:pt x="27260" y="1307"/>
                    <a:pt x="27303" y="1333"/>
                  </a:cubicBezTo>
                  <a:lnTo>
                    <a:pt x="27303" y="1333"/>
                  </a:lnTo>
                  <a:cubicBezTo>
                    <a:pt x="27246" y="1338"/>
                    <a:pt x="27222" y="1340"/>
                    <a:pt x="27190" y="1343"/>
                  </a:cubicBezTo>
                  <a:cubicBezTo>
                    <a:pt x="27186" y="1323"/>
                    <a:pt x="27183" y="1310"/>
                    <a:pt x="27180" y="1298"/>
                  </a:cubicBezTo>
                  <a:cubicBezTo>
                    <a:pt x="27190" y="1293"/>
                    <a:pt x="27202" y="1287"/>
                    <a:pt x="27212" y="1281"/>
                  </a:cubicBezTo>
                  <a:close/>
                  <a:moveTo>
                    <a:pt x="29070" y="1344"/>
                  </a:moveTo>
                  <a:cubicBezTo>
                    <a:pt x="29069" y="1345"/>
                    <a:pt x="29067" y="1345"/>
                    <a:pt x="29066" y="1345"/>
                  </a:cubicBezTo>
                  <a:cubicBezTo>
                    <a:pt x="29067" y="1345"/>
                    <a:pt x="29068" y="1345"/>
                    <a:pt x="29070" y="1344"/>
                  </a:cubicBezTo>
                  <a:close/>
                  <a:moveTo>
                    <a:pt x="8649" y="1320"/>
                  </a:moveTo>
                  <a:cubicBezTo>
                    <a:pt x="8648" y="1332"/>
                    <a:pt x="8636" y="1340"/>
                    <a:pt x="8625" y="1347"/>
                  </a:cubicBezTo>
                  <a:cubicBezTo>
                    <a:pt x="8620" y="1344"/>
                    <a:pt x="8616" y="1341"/>
                    <a:pt x="8611" y="1337"/>
                  </a:cubicBezTo>
                  <a:cubicBezTo>
                    <a:pt x="8624" y="1331"/>
                    <a:pt x="8637" y="1325"/>
                    <a:pt x="8649" y="1320"/>
                  </a:cubicBezTo>
                  <a:close/>
                  <a:moveTo>
                    <a:pt x="13953" y="1337"/>
                  </a:moveTo>
                  <a:cubicBezTo>
                    <a:pt x="13968" y="1337"/>
                    <a:pt x="13983" y="1338"/>
                    <a:pt x="13999" y="1338"/>
                  </a:cubicBezTo>
                  <a:cubicBezTo>
                    <a:pt x="13999" y="1341"/>
                    <a:pt x="13997" y="1344"/>
                    <a:pt x="13997" y="1347"/>
                  </a:cubicBezTo>
                  <a:lnTo>
                    <a:pt x="13952" y="1347"/>
                  </a:lnTo>
                  <a:cubicBezTo>
                    <a:pt x="13952" y="1343"/>
                    <a:pt x="13952" y="1340"/>
                    <a:pt x="13953" y="1337"/>
                  </a:cubicBezTo>
                  <a:close/>
                  <a:moveTo>
                    <a:pt x="53952" y="1347"/>
                  </a:moveTo>
                  <a:cubicBezTo>
                    <a:pt x="53952" y="1347"/>
                    <a:pt x="53953" y="1348"/>
                    <a:pt x="53954" y="1348"/>
                  </a:cubicBezTo>
                  <a:lnTo>
                    <a:pt x="53954" y="1348"/>
                  </a:lnTo>
                  <a:cubicBezTo>
                    <a:pt x="53953" y="1347"/>
                    <a:pt x="53952" y="1347"/>
                    <a:pt x="53952" y="1347"/>
                  </a:cubicBezTo>
                  <a:close/>
                  <a:moveTo>
                    <a:pt x="7315" y="1344"/>
                  </a:moveTo>
                  <a:cubicBezTo>
                    <a:pt x="7331" y="1344"/>
                    <a:pt x="7346" y="1344"/>
                    <a:pt x="7362" y="1345"/>
                  </a:cubicBezTo>
                  <a:cubicBezTo>
                    <a:pt x="7361" y="1348"/>
                    <a:pt x="7361" y="1351"/>
                    <a:pt x="7361" y="1354"/>
                  </a:cubicBezTo>
                  <a:cubicBezTo>
                    <a:pt x="7346" y="1354"/>
                    <a:pt x="7330" y="1353"/>
                    <a:pt x="7315" y="1353"/>
                  </a:cubicBezTo>
                  <a:cubicBezTo>
                    <a:pt x="7315" y="1350"/>
                    <a:pt x="7315" y="1347"/>
                    <a:pt x="7315" y="1344"/>
                  </a:cubicBezTo>
                  <a:close/>
                  <a:moveTo>
                    <a:pt x="25289" y="1344"/>
                  </a:moveTo>
                  <a:cubicBezTo>
                    <a:pt x="25305" y="1344"/>
                    <a:pt x="25320" y="1345"/>
                    <a:pt x="25335" y="1345"/>
                  </a:cubicBezTo>
                  <a:cubicBezTo>
                    <a:pt x="25335" y="1348"/>
                    <a:pt x="25335" y="1351"/>
                    <a:pt x="25335" y="1356"/>
                  </a:cubicBezTo>
                  <a:cubicBezTo>
                    <a:pt x="25319" y="1354"/>
                    <a:pt x="25304" y="1354"/>
                    <a:pt x="25289" y="1354"/>
                  </a:cubicBezTo>
                  <a:cubicBezTo>
                    <a:pt x="25289" y="1350"/>
                    <a:pt x="25289" y="1347"/>
                    <a:pt x="25289" y="1344"/>
                  </a:cubicBezTo>
                  <a:close/>
                  <a:moveTo>
                    <a:pt x="57088" y="1350"/>
                  </a:moveTo>
                  <a:cubicBezTo>
                    <a:pt x="57103" y="1350"/>
                    <a:pt x="57118" y="1350"/>
                    <a:pt x="57134" y="1351"/>
                  </a:cubicBezTo>
                  <a:cubicBezTo>
                    <a:pt x="57134" y="1354"/>
                    <a:pt x="57133" y="1357"/>
                    <a:pt x="57133" y="1360"/>
                  </a:cubicBezTo>
                  <a:cubicBezTo>
                    <a:pt x="57118" y="1360"/>
                    <a:pt x="57102" y="1360"/>
                    <a:pt x="57087" y="1359"/>
                  </a:cubicBezTo>
                  <a:cubicBezTo>
                    <a:pt x="57087" y="1356"/>
                    <a:pt x="57087" y="1353"/>
                    <a:pt x="57088" y="1350"/>
                  </a:cubicBezTo>
                  <a:close/>
                  <a:moveTo>
                    <a:pt x="14167" y="1213"/>
                  </a:moveTo>
                  <a:cubicBezTo>
                    <a:pt x="14190" y="1265"/>
                    <a:pt x="14211" y="1307"/>
                    <a:pt x="14237" y="1363"/>
                  </a:cubicBezTo>
                  <a:cubicBezTo>
                    <a:pt x="14177" y="1360"/>
                    <a:pt x="14142" y="1360"/>
                    <a:pt x="14105" y="1359"/>
                  </a:cubicBezTo>
                  <a:cubicBezTo>
                    <a:pt x="14124" y="1313"/>
                    <a:pt x="14143" y="1269"/>
                    <a:pt x="14167" y="1213"/>
                  </a:cubicBezTo>
                  <a:close/>
                  <a:moveTo>
                    <a:pt x="57600" y="1332"/>
                  </a:moveTo>
                  <a:cubicBezTo>
                    <a:pt x="57628" y="1334"/>
                    <a:pt x="57653" y="1335"/>
                    <a:pt x="57680" y="1335"/>
                  </a:cubicBezTo>
                  <a:cubicBezTo>
                    <a:pt x="57684" y="1340"/>
                    <a:pt x="57689" y="1344"/>
                    <a:pt x="57693" y="1348"/>
                  </a:cubicBezTo>
                  <a:cubicBezTo>
                    <a:pt x="57658" y="1354"/>
                    <a:pt x="57622" y="1360"/>
                    <a:pt x="57597" y="1363"/>
                  </a:cubicBezTo>
                  <a:cubicBezTo>
                    <a:pt x="57597" y="1363"/>
                    <a:pt x="57599" y="1350"/>
                    <a:pt x="57600" y="1332"/>
                  </a:cubicBezTo>
                  <a:close/>
                  <a:moveTo>
                    <a:pt x="57918" y="1345"/>
                  </a:moveTo>
                  <a:cubicBezTo>
                    <a:pt x="57949" y="1347"/>
                    <a:pt x="57978" y="1348"/>
                    <a:pt x="58009" y="1348"/>
                  </a:cubicBezTo>
                  <a:cubicBezTo>
                    <a:pt x="58009" y="1353"/>
                    <a:pt x="58009" y="1359"/>
                    <a:pt x="58009" y="1363"/>
                  </a:cubicBezTo>
                  <a:cubicBezTo>
                    <a:pt x="57977" y="1362"/>
                    <a:pt x="57948" y="1360"/>
                    <a:pt x="57917" y="1360"/>
                  </a:cubicBezTo>
                  <a:cubicBezTo>
                    <a:pt x="57917" y="1356"/>
                    <a:pt x="57918" y="1350"/>
                    <a:pt x="57918" y="1345"/>
                  </a:cubicBezTo>
                  <a:close/>
                  <a:moveTo>
                    <a:pt x="26273" y="1284"/>
                  </a:moveTo>
                  <a:cubicBezTo>
                    <a:pt x="26316" y="1320"/>
                    <a:pt x="26335" y="1337"/>
                    <a:pt x="26365" y="1362"/>
                  </a:cubicBezTo>
                  <a:cubicBezTo>
                    <a:pt x="26321" y="1365"/>
                    <a:pt x="26300" y="1368"/>
                    <a:pt x="26266" y="1370"/>
                  </a:cubicBezTo>
                  <a:cubicBezTo>
                    <a:pt x="26269" y="1348"/>
                    <a:pt x="26270" y="1329"/>
                    <a:pt x="26273" y="1284"/>
                  </a:cubicBezTo>
                  <a:close/>
                  <a:moveTo>
                    <a:pt x="26426" y="1344"/>
                  </a:moveTo>
                  <a:cubicBezTo>
                    <a:pt x="26425" y="1354"/>
                    <a:pt x="26424" y="1363"/>
                    <a:pt x="26424" y="1373"/>
                  </a:cubicBezTo>
                  <a:cubicBezTo>
                    <a:pt x="26418" y="1373"/>
                    <a:pt x="26413" y="1372"/>
                    <a:pt x="26407" y="1372"/>
                  </a:cubicBezTo>
                  <a:cubicBezTo>
                    <a:pt x="26409" y="1363"/>
                    <a:pt x="26409" y="1353"/>
                    <a:pt x="26410" y="1344"/>
                  </a:cubicBezTo>
                  <a:close/>
                  <a:moveTo>
                    <a:pt x="31588" y="1345"/>
                  </a:moveTo>
                  <a:cubicBezTo>
                    <a:pt x="31586" y="1356"/>
                    <a:pt x="31586" y="1365"/>
                    <a:pt x="31585" y="1373"/>
                  </a:cubicBezTo>
                  <a:lnTo>
                    <a:pt x="31570" y="1373"/>
                  </a:lnTo>
                  <a:cubicBezTo>
                    <a:pt x="31570" y="1365"/>
                    <a:pt x="31571" y="1354"/>
                    <a:pt x="31571" y="1345"/>
                  </a:cubicBezTo>
                  <a:close/>
                  <a:moveTo>
                    <a:pt x="9420" y="1347"/>
                  </a:moveTo>
                  <a:cubicBezTo>
                    <a:pt x="9419" y="1357"/>
                    <a:pt x="9419" y="1366"/>
                    <a:pt x="9418" y="1375"/>
                  </a:cubicBezTo>
                  <a:lnTo>
                    <a:pt x="9403" y="1375"/>
                  </a:lnTo>
                  <a:cubicBezTo>
                    <a:pt x="9403" y="1366"/>
                    <a:pt x="9404" y="1356"/>
                    <a:pt x="9404" y="1347"/>
                  </a:cubicBezTo>
                  <a:close/>
                  <a:moveTo>
                    <a:pt x="26930" y="1275"/>
                  </a:moveTo>
                  <a:cubicBezTo>
                    <a:pt x="26950" y="1288"/>
                    <a:pt x="26977" y="1300"/>
                    <a:pt x="26988" y="1316"/>
                  </a:cubicBezTo>
                  <a:cubicBezTo>
                    <a:pt x="26997" y="1329"/>
                    <a:pt x="26987" y="1347"/>
                    <a:pt x="26984" y="1394"/>
                  </a:cubicBezTo>
                  <a:cubicBezTo>
                    <a:pt x="26940" y="1340"/>
                    <a:pt x="26921" y="1313"/>
                    <a:pt x="26900" y="1288"/>
                  </a:cubicBezTo>
                  <a:cubicBezTo>
                    <a:pt x="26910" y="1284"/>
                    <a:pt x="26921" y="1279"/>
                    <a:pt x="26930" y="1275"/>
                  </a:cubicBezTo>
                  <a:close/>
                  <a:moveTo>
                    <a:pt x="9596" y="1350"/>
                  </a:moveTo>
                  <a:cubicBezTo>
                    <a:pt x="9561" y="1371"/>
                    <a:pt x="9539" y="1384"/>
                    <a:pt x="9518" y="1397"/>
                  </a:cubicBezTo>
                  <a:lnTo>
                    <a:pt x="9518" y="1397"/>
                  </a:lnTo>
                  <a:cubicBezTo>
                    <a:pt x="9484" y="1385"/>
                    <a:pt x="9481" y="1372"/>
                    <a:pt x="9475" y="1354"/>
                  </a:cubicBezTo>
                  <a:cubicBezTo>
                    <a:pt x="9509" y="1354"/>
                    <a:pt x="9534" y="1353"/>
                    <a:pt x="9596" y="1350"/>
                  </a:cubicBezTo>
                  <a:close/>
                  <a:moveTo>
                    <a:pt x="58223" y="1378"/>
                  </a:moveTo>
                  <a:cubicBezTo>
                    <a:pt x="58221" y="1388"/>
                    <a:pt x="58221" y="1397"/>
                    <a:pt x="58220" y="1407"/>
                  </a:cubicBezTo>
                  <a:cubicBezTo>
                    <a:pt x="58215" y="1406"/>
                    <a:pt x="58209" y="1406"/>
                    <a:pt x="58204" y="1406"/>
                  </a:cubicBezTo>
                  <a:cubicBezTo>
                    <a:pt x="58205" y="1397"/>
                    <a:pt x="58207" y="1387"/>
                    <a:pt x="58207" y="1378"/>
                  </a:cubicBezTo>
                  <a:close/>
                  <a:moveTo>
                    <a:pt x="10675" y="1398"/>
                  </a:moveTo>
                  <a:cubicBezTo>
                    <a:pt x="10690" y="1398"/>
                    <a:pt x="10706" y="1400"/>
                    <a:pt x="10721" y="1400"/>
                  </a:cubicBezTo>
                  <a:cubicBezTo>
                    <a:pt x="10721" y="1403"/>
                    <a:pt x="10721" y="1406"/>
                    <a:pt x="10720" y="1410"/>
                  </a:cubicBezTo>
                  <a:cubicBezTo>
                    <a:pt x="10705" y="1409"/>
                    <a:pt x="10690" y="1409"/>
                    <a:pt x="10674" y="1409"/>
                  </a:cubicBezTo>
                  <a:cubicBezTo>
                    <a:pt x="10675" y="1404"/>
                    <a:pt x="10675" y="1401"/>
                    <a:pt x="10675" y="1398"/>
                  </a:cubicBezTo>
                  <a:close/>
                  <a:moveTo>
                    <a:pt x="15588" y="1293"/>
                  </a:moveTo>
                  <a:cubicBezTo>
                    <a:pt x="15548" y="1343"/>
                    <a:pt x="15522" y="1375"/>
                    <a:pt x="15492" y="1412"/>
                  </a:cubicBezTo>
                  <a:cubicBezTo>
                    <a:pt x="15463" y="1387"/>
                    <a:pt x="15439" y="1366"/>
                    <a:pt x="15408" y="1338"/>
                  </a:cubicBezTo>
                  <a:cubicBezTo>
                    <a:pt x="15469" y="1323"/>
                    <a:pt x="15513" y="1312"/>
                    <a:pt x="15588" y="1293"/>
                  </a:cubicBezTo>
                  <a:close/>
                  <a:moveTo>
                    <a:pt x="27820" y="1400"/>
                  </a:moveTo>
                  <a:cubicBezTo>
                    <a:pt x="27834" y="1401"/>
                    <a:pt x="27849" y="1401"/>
                    <a:pt x="27865" y="1401"/>
                  </a:cubicBezTo>
                  <a:cubicBezTo>
                    <a:pt x="27865" y="1404"/>
                    <a:pt x="27864" y="1407"/>
                    <a:pt x="27864" y="1412"/>
                  </a:cubicBezTo>
                  <a:cubicBezTo>
                    <a:pt x="27849" y="1410"/>
                    <a:pt x="27833" y="1410"/>
                    <a:pt x="27818" y="1410"/>
                  </a:cubicBezTo>
                  <a:cubicBezTo>
                    <a:pt x="27818" y="1406"/>
                    <a:pt x="27820" y="1403"/>
                    <a:pt x="27820" y="1400"/>
                  </a:cubicBezTo>
                  <a:close/>
                  <a:moveTo>
                    <a:pt x="18463" y="1403"/>
                  </a:moveTo>
                  <a:cubicBezTo>
                    <a:pt x="18479" y="1403"/>
                    <a:pt x="18494" y="1403"/>
                    <a:pt x="18510" y="1404"/>
                  </a:cubicBezTo>
                  <a:cubicBezTo>
                    <a:pt x="18508" y="1407"/>
                    <a:pt x="18508" y="1410"/>
                    <a:pt x="18508" y="1413"/>
                  </a:cubicBezTo>
                  <a:cubicBezTo>
                    <a:pt x="18494" y="1413"/>
                    <a:pt x="18477" y="1412"/>
                    <a:pt x="18463" y="1412"/>
                  </a:cubicBezTo>
                  <a:cubicBezTo>
                    <a:pt x="18463" y="1409"/>
                    <a:pt x="18463" y="1406"/>
                    <a:pt x="18463" y="1403"/>
                  </a:cubicBezTo>
                  <a:close/>
                  <a:moveTo>
                    <a:pt x="12965" y="1294"/>
                  </a:moveTo>
                  <a:lnTo>
                    <a:pt x="12965" y="1294"/>
                  </a:lnTo>
                  <a:cubicBezTo>
                    <a:pt x="13022" y="1303"/>
                    <a:pt x="13054" y="1304"/>
                    <a:pt x="13079" y="1315"/>
                  </a:cubicBezTo>
                  <a:cubicBezTo>
                    <a:pt x="13125" y="1332"/>
                    <a:pt x="13165" y="1356"/>
                    <a:pt x="13207" y="1376"/>
                  </a:cubicBezTo>
                  <a:cubicBezTo>
                    <a:pt x="13184" y="1390"/>
                    <a:pt x="13162" y="1401"/>
                    <a:pt x="13140" y="1415"/>
                  </a:cubicBezTo>
                  <a:cubicBezTo>
                    <a:pt x="13088" y="1379"/>
                    <a:pt x="13038" y="1344"/>
                    <a:pt x="12965" y="1294"/>
                  </a:cubicBezTo>
                  <a:close/>
                  <a:moveTo>
                    <a:pt x="54178" y="1401"/>
                  </a:moveTo>
                  <a:cubicBezTo>
                    <a:pt x="54178" y="1403"/>
                    <a:pt x="54178" y="1409"/>
                    <a:pt x="54178" y="1415"/>
                  </a:cubicBezTo>
                  <a:cubicBezTo>
                    <a:pt x="54181" y="1414"/>
                    <a:pt x="54183" y="1414"/>
                    <a:pt x="54186" y="1414"/>
                  </a:cubicBezTo>
                  <a:lnTo>
                    <a:pt x="54186" y="1414"/>
                  </a:lnTo>
                  <a:cubicBezTo>
                    <a:pt x="54183" y="1410"/>
                    <a:pt x="54181" y="1406"/>
                    <a:pt x="54178" y="1401"/>
                  </a:cubicBezTo>
                  <a:close/>
                  <a:moveTo>
                    <a:pt x="10892" y="1370"/>
                  </a:moveTo>
                  <a:cubicBezTo>
                    <a:pt x="10896" y="1387"/>
                    <a:pt x="10902" y="1401"/>
                    <a:pt x="10906" y="1418"/>
                  </a:cubicBezTo>
                  <a:cubicBezTo>
                    <a:pt x="10892" y="1418"/>
                    <a:pt x="10880" y="1418"/>
                    <a:pt x="10865" y="1419"/>
                  </a:cubicBezTo>
                  <a:cubicBezTo>
                    <a:pt x="10867" y="1403"/>
                    <a:pt x="10868" y="1387"/>
                    <a:pt x="10870" y="1372"/>
                  </a:cubicBezTo>
                  <a:cubicBezTo>
                    <a:pt x="10877" y="1370"/>
                    <a:pt x="10884" y="1370"/>
                    <a:pt x="10892" y="1370"/>
                  </a:cubicBezTo>
                  <a:close/>
                  <a:moveTo>
                    <a:pt x="22787" y="1365"/>
                  </a:moveTo>
                  <a:cubicBezTo>
                    <a:pt x="22785" y="1384"/>
                    <a:pt x="22784" y="1403"/>
                    <a:pt x="22782" y="1422"/>
                  </a:cubicBezTo>
                  <a:cubicBezTo>
                    <a:pt x="22775" y="1421"/>
                    <a:pt x="22767" y="1421"/>
                    <a:pt x="22759" y="1421"/>
                  </a:cubicBezTo>
                  <a:cubicBezTo>
                    <a:pt x="22762" y="1401"/>
                    <a:pt x="22763" y="1382"/>
                    <a:pt x="22765" y="1365"/>
                  </a:cubicBezTo>
                  <a:close/>
                  <a:moveTo>
                    <a:pt x="8355" y="1397"/>
                  </a:moveTo>
                  <a:cubicBezTo>
                    <a:pt x="8355" y="1407"/>
                    <a:pt x="8354" y="1416"/>
                    <a:pt x="8354" y="1425"/>
                  </a:cubicBezTo>
                  <a:lnTo>
                    <a:pt x="8338" y="1425"/>
                  </a:lnTo>
                  <a:cubicBezTo>
                    <a:pt x="8339" y="1416"/>
                    <a:pt x="8339" y="1406"/>
                    <a:pt x="8341" y="1397"/>
                  </a:cubicBezTo>
                  <a:close/>
                  <a:moveTo>
                    <a:pt x="23531" y="1428"/>
                  </a:moveTo>
                  <a:cubicBezTo>
                    <a:pt x="23546" y="1429"/>
                    <a:pt x="23562" y="1429"/>
                    <a:pt x="23577" y="1429"/>
                  </a:cubicBezTo>
                  <a:cubicBezTo>
                    <a:pt x="23577" y="1432"/>
                    <a:pt x="23577" y="1435"/>
                    <a:pt x="23575" y="1440"/>
                  </a:cubicBezTo>
                  <a:cubicBezTo>
                    <a:pt x="23560" y="1438"/>
                    <a:pt x="23546" y="1438"/>
                    <a:pt x="23530" y="1438"/>
                  </a:cubicBezTo>
                  <a:cubicBezTo>
                    <a:pt x="23530" y="1434"/>
                    <a:pt x="23531" y="1431"/>
                    <a:pt x="23531" y="1428"/>
                  </a:cubicBezTo>
                  <a:close/>
                  <a:moveTo>
                    <a:pt x="15666" y="1384"/>
                  </a:moveTo>
                  <a:cubicBezTo>
                    <a:pt x="15673" y="1384"/>
                    <a:pt x="15681" y="1384"/>
                    <a:pt x="15688" y="1385"/>
                  </a:cubicBezTo>
                  <a:cubicBezTo>
                    <a:pt x="15686" y="1403"/>
                    <a:pt x="15685" y="1422"/>
                    <a:pt x="15684" y="1441"/>
                  </a:cubicBezTo>
                  <a:lnTo>
                    <a:pt x="15660" y="1441"/>
                  </a:lnTo>
                  <a:cubicBezTo>
                    <a:pt x="15661" y="1422"/>
                    <a:pt x="15663" y="1403"/>
                    <a:pt x="15666" y="1384"/>
                  </a:cubicBezTo>
                  <a:close/>
                  <a:moveTo>
                    <a:pt x="20258" y="1434"/>
                  </a:moveTo>
                  <a:cubicBezTo>
                    <a:pt x="20274" y="1434"/>
                    <a:pt x="20288" y="1434"/>
                    <a:pt x="20303" y="1435"/>
                  </a:cubicBezTo>
                  <a:cubicBezTo>
                    <a:pt x="20303" y="1438"/>
                    <a:pt x="20303" y="1441"/>
                    <a:pt x="20303" y="1444"/>
                  </a:cubicBezTo>
                  <a:cubicBezTo>
                    <a:pt x="20288" y="1444"/>
                    <a:pt x="20272" y="1443"/>
                    <a:pt x="20258" y="1443"/>
                  </a:cubicBezTo>
                  <a:cubicBezTo>
                    <a:pt x="20258" y="1440"/>
                    <a:pt x="20258" y="1437"/>
                    <a:pt x="20258" y="1434"/>
                  </a:cubicBezTo>
                  <a:close/>
                  <a:moveTo>
                    <a:pt x="9520" y="1420"/>
                  </a:moveTo>
                  <a:cubicBezTo>
                    <a:pt x="9559" y="1432"/>
                    <a:pt x="9560" y="1447"/>
                    <a:pt x="9562" y="1463"/>
                  </a:cubicBezTo>
                  <a:cubicBezTo>
                    <a:pt x="9551" y="1463"/>
                    <a:pt x="9541" y="1463"/>
                    <a:pt x="9531" y="1465"/>
                  </a:cubicBezTo>
                  <a:cubicBezTo>
                    <a:pt x="9527" y="1450"/>
                    <a:pt x="9524" y="1434"/>
                    <a:pt x="9520" y="1420"/>
                  </a:cubicBezTo>
                  <a:close/>
                  <a:moveTo>
                    <a:pt x="11237" y="1378"/>
                  </a:moveTo>
                  <a:cubicBezTo>
                    <a:pt x="11279" y="1397"/>
                    <a:pt x="11310" y="1412"/>
                    <a:pt x="11342" y="1425"/>
                  </a:cubicBezTo>
                  <a:cubicBezTo>
                    <a:pt x="11333" y="1431"/>
                    <a:pt x="11324" y="1435"/>
                    <a:pt x="11317" y="1440"/>
                  </a:cubicBezTo>
                  <a:cubicBezTo>
                    <a:pt x="11333" y="1443"/>
                    <a:pt x="11345" y="1450"/>
                    <a:pt x="11358" y="1457"/>
                  </a:cubicBezTo>
                  <a:cubicBezTo>
                    <a:pt x="11352" y="1460"/>
                    <a:pt x="11346" y="1463"/>
                    <a:pt x="11342" y="1466"/>
                  </a:cubicBezTo>
                  <a:cubicBezTo>
                    <a:pt x="11333" y="1457"/>
                    <a:pt x="11321" y="1450"/>
                    <a:pt x="11312" y="1441"/>
                  </a:cubicBezTo>
                  <a:cubicBezTo>
                    <a:pt x="11315" y="1440"/>
                    <a:pt x="11318" y="1438"/>
                    <a:pt x="11321" y="1437"/>
                  </a:cubicBezTo>
                  <a:lnTo>
                    <a:pt x="11321" y="1437"/>
                  </a:lnTo>
                  <a:cubicBezTo>
                    <a:pt x="11316" y="1437"/>
                    <a:pt x="11310" y="1437"/>
                    <a:pt x="11305" y="1437"/>
                  </a:cubicBezTo>
                  <a:cubicBezTo>
                    <a:pt x="11280" y="1437"/>
                    <a:pt x="11256" y="1435"/>
                    <a:pt x="11227" y="1432"/>
                  </a:cubicBezTo>
                  <a:cubicBezTo>
                    <a:pt x="11230" y="1413"/>
                    <a:pt x="11233" y="1397"/>
                    <a:pt x="11237" y="1378"/>
                  </a:cubicBezTo>
                  <a:close/>
                  <a:moveTo>
                    <a:pt x="13821" y="1437"/>
                  </a:moveTo>
                  <a:cubicBezTo>
                    <a:pt x="13827" y="1437"/>
                    <a:pt x="13831" y="1437"/>
                    <a:pt x="13836" y="1438"/>
                  </a:cubicBezTo>
                  <a:cubicBezTo>
                    <a:pt x="13836" y="1447"/>
                    <a:pt x="13834" y="1456"/>
                    <a:pt x="13834" y="1466"/>
                  </a:cubicBezTo>
                  <a:lnTo>
                    <a:pt x="13819" y="1466"/>
                  </a:lnTo>
                  <a:cubicBezTo>
                    <a:pt x="13819" y="1456"/>
                    <a:pt x="13821" y="1447"/>
                    <a:pt x="13821" y="1437"/>
                  </a:cubicBezTo>
                  <a:close/>
                  <a:moveTo>
                    <a:pt x="21635" y="1410"/>
                  </a:moveTo>
                  <a:lnTo>
                    <a:pt x="21635" y="1410"/>
                  </a:lnTo>
                  <a:cubicBezTo>
                    <a:pt x="21633" y="1432"/>
                    <a:pt x="21632" y="1447"/>
                    <a:pt x="21630" y="1466"/>
                  </a:cubicBezTo>
                  <a:cubicBezTo>
                    <a:pt x="21583" y="1450"/>
                    <a:pt x="21543" y="1437"/>
                    <a:pt x="21476" y="1413"/>
                  </a:cubicBezTo>
                  <a:cubicBezTo>
                    <a:pt x="21543" y="1412"/>
                    <a:pt x="21585" y="1412"/>
                    <a:pt x="21635" y="1410"/>
                  </a:cubicBezTo>
                  <a:close/>
                  <a:moveTo>
                    <a:pt x="19919" y="1441"/>
                  </a:moveTo>
                  <a:cubicBezTo>
                    <a:pt x="19918" y="1450"/>
                    <a:pt x="19918" y="1460"/>
                    <a:pt x="19916" y="1469"/>
                  </a:cubicBezTo>
                  <a:lnTo>
                    <a:pt x="19902" y="1469"/>
                  </a:lnTo>
                  <a:cubicBezTo>
                    <a:pt x="19903" y="1460"/>
                    <a:pt x="19903" y="1450"/>
                    <a:pt x="19904" y="1441"/>
                  </a:cubicBezTo>
                  <a:close/>
                  <a:moveTo>
                    <a:pt x="15801" y="1446"/>
                  </a:moveTo>
                  <a:cubicBezTo>
                    <a:pt x="15807" y="1446"/>
                    <a:pt x="15813" y="1446"/>
                    <a:pt x="15817" y="1447"/>
                  </a:cubicBezTo>
                  <a:cubicBezTo>
                    <a:pt x="15816" y="1456"/>
                    <a:pt x="15816" y="1465"/>
                    <a:pt x="15814" y="1475"/>
                  </a:cubicBezTo>
                  <a:lnTo>
                    <a:pt x="15800" y="1475"/>
                  </a:lnTo>
                  <a:cubicBezTo>
                    <a:pt x="15800" y="1465"/>
                    <a:pt x="15801" y="1456"/>
                    <a:pt x="15801" y="1446"/>
                  </a:cubicBezTo>
                  <a:close/>
                  <a:moveTo>
                    <a:pt x="11577" y="1447"/>
                  </a:moveTo>
                  <a:cubicBezTo>
                    <a:pt x="11576" y="1457"/>
                    <a:pt x="11576" y="1466"/>
                    <a:pt x="11574" y="1476"/>
                  </a:cubicBezTo>
                  <a:cubicBezTo>
                    <a:pt x="11570" y="1476"/>
                    <a:pt x="11564" y="1476"/>
                    <a:pt x="11560" y="1475"/>
                  </a:cubicBezTo>
                  <a:cubicBezTo>
                    <a:pt x="11560" y="1466"/>
                    <a:pt x="11561" y="1457"/>
                    <a:pt x="11561" y="1447"/>
                  </a:cubicBezTo>
                  <a:close/>
                  <a:moveTo>
                    <a:pt x="13374" y="1450"/>
                  </a:moveTo>
                  <a:cubicBezTo>
                    <a:pt x="13374" y="1460"/>
                    <a:pt x="13372" y="1469"/>
                    <a:pt x="13372" y="1479"/>
                  </a:cubicBezTo>
                  <a:cubicBezTo>
                    <a:pt x="13366" y="1479"/>
                    <a:pt x="13362" y="1479"/>
                    <a:pt x="13356" y="1478"/>
                  </a:cubicBezTo>
                  <a:lnTo>
                    <a:pt x="13359" y="1450"/>
                  </a:lnTo>
                  <a:close/>
                  <a:moveTo>
                    <a:pt x="14490" y="1344"/>
                  </a:moveTo>
                  <a:cubicBezTo>
                    <a:pt x="14509" y="1347"/>
                    <a:pt x="14530" y="1351"/>
                    <a:pt x="14561" y="1357"/>
                  </a:cubicBezTo>
                  <a:cubicBezTo>
                    <a:pt x="14532" y="1391"/>
                    <a:pt x="14508" y="1421"/>
                    <a:pt x="14484" y="1448"/>
                  </a:cubicBezTo>
                  <a:cubicBezTo>
                    <a:pt x="14430" y="1457"/>
                    <a:pt x="14380" y="1465"/>
                    <a:pt x="14333" y="1479"/>
                  </a:cubicBezTo>
                  <a:cubicBezTo>
                    <a:pt x="14311" y="1396"/>
                    <a:pt x="14464" y="1403"/>
                    <a:pt x="14490" y="1344"/>
                  </a:cubicBezTo>
                  <a:close/>
                  <a:moveTo>
                    <a:pt x="20531" y="1471"/>
                  </a:moveTo>
                  <a:cubicBezTo>
                    <a:pt x="20546" y="1472"/>
                    <a:pt x="20562" y="1472"/>
                    <a:pt x="20577" y="1472"/>
                  </a:cubicBezTo>
                  <a:cubicBezTo>
                    <a:pt x="20577" y="1475"/>
                    <a:pt x="20577" y="1479"/>
                    <a:pt x="20577" y="1482"/>
                  </a:cubicBezTo>
                  <a:cubicBezTo>
                    <a:pt x="20561" y="1481"/>
                    <a:pt x="20546" y="1481"/>
                    <a:pt x="20531" y="1481"/>
                  </a:cubicBezTo>
                  <a:cubicBezTo>
                    <a:pt x="20531" y="1476"/>
                    <a:pt x="20531" y="1473"/>
                    <a:pt x="20531" y="1471"/>
                  </a:cubicBezTo>
                  <a:close/>
                  <a:moveTo>
                    <a:pt x="11042" y="1432"/>
                  </a:moveTo>
                  <a:cubicBezTo>
                    <a:pt x="11077" y="1432"/>
                    <a:pt x="11098" y="1434"/>
                    <a:pt x="11123" y="1434"/>
                  </a:cubicBezTo>
                  <a:cubicBezTo>
                    <a:pt x="11127" y="1450"/>
                    <a:pt x="11130" y="1462"/>
                    <a:pt x="11133" y="1476"/>
                  </a:cubicBezTo>
                  <a:cubicBezTo>
                    <a:pt x="11111" y="1484"/>
                    <a:pt x="11091" y="1488"/>
                    <a:pt x="11076" y="1488"/>
                  </a:cubicBezTo>
                  <a:cubicBezTo>
                    <a:pt x="11049" y="1488"/>
                    <a:pt x="11035" y="1473"/>
                    <a:pt x="11042" y="1432"/>
                  </a:cubicBezTo>
                  <a:close/>
                  <a:moveTo>
                    <a:pt x="10393" y="1491"/>
                  </a:moveTo>
                  <a:cubicBezTo>
                    <a:pt x="10392" y="1492"/>
                    <a:pt x="10391" y="1493"/>
                    <a:pt x="10390" y="1493"/>
                  </a:cubicBezTo>
                  <a:lnTo>
                    <a:pt x="10390" y="1493"/>
                  </a:lnTo>
                  <a:cubicBezTo>
                    <a:pt x="10391" y="1493"/>
                    <a:pt x="10392" y="1492"/>
                    <a:pt x="10393" y="1491"/>
                  </a:cubicBezTo>
                  <a:close/>
                  <a:moveTo>
                    <a:pt x="12919" y="1428"/>
                  </a:moveTo>
                  <a:cubicBezTo>
                    <a:pt x="12923" y="1451"/>
                    <a:pt x="12926" y="1465"/>
                    <a:pt x="12931" y="1484"/>
                  </a:cubicBezTo>
                  <a:cubicBezTo>
                    <a:pt x="12903" y="1487"/>
                    <a:pt x="12878" y="1488"/>
                    <a:pt x="12798" y="1496"/>
                  </a:cubicBezTo>
                  <a:cubicBezTo>
                    <a:pt x="12859" y="1462"/>
                    <a:pt x="12882" y="1448"/>
                    <a:pt x="12919" y="1428"/>
                  </a:cubicBezTo>
                  <a:close/>
                  <a:moveTo>
                    <a:pt x="10390" y="1493"/>
                  </a:moveTo>
                  <a:lnTo>
                    <a:pt x="10390" y="1493"/>
                  </a:lnTo>
                  <a:cubicBezTo>
                    <a:pt x="10389" y="1494"/>
                    <a:pt x="10387" y="1495"/>
                    <a:pt x="10386" y="1496"/>
                  </a:cubicBezTo>
                  <a:cubicBezTo>
                    <a:pt x="10386" y="1496"/>
                    <a:pt x="10386" y="1496"/>
                    <a:pt x="10386" y="1496"/>
                  </a:cubicBezTo>
                  <a:lnTo>
                    <a:pt x="10386" y="1496"/>
                  </a:lnTo>
                  <a:cubicBezTo>
                    <a:pt x="10387" y="1495"/>
                    <a:pt x="10389" y="1494"/>
                    <a:pt x="10390" y="1493"/>
                  </a:cubicBezTo>
                  <a:close/>
                  <a:moveTo>
                    <a:pt x="13125" y="1441"/>
                  </a:moveTo>
                  <a:cubicBezTo>
                    <a:pt x="13134" y="1441"/>
                    <a:pt x="13141" y="1443"/>
                    <a:pt x="13149" y="1443"/>
                  </a:cubicBezTo>
                  <a:cubicBezTo>
                    <a:pt x="13147" y="1462"/>
                    <a:pt x="13146" y="1481"/>
                    <a:pt x="13144" y="1498"/>
                  </a:cubicBezTo>
                  <a:lnTo>
                    <a:pt x="13144" y="1500"/>
                  </a:lnTo>
                  <a:cubicBezTo>
                    <a:pt x="13135" y="1498"/>
                    <a:pt x="13128" y="1498"/>
                    <a:pt x="13121" y="1498"/>
                  </a:cubicBezTo>
                  <a:cubicBezTo>
                    <a:pt x="13122" y="1479"/>
                    <a:pt x="13124" y="1460"/>
                    <a:pt x="13125" y="1441"/>
                  </a:cubicBezTo>
                  <a:close/>
                  <a:moveTo>
                    <a:pt x="12035" y="1466"/>
                  </a:moveTo>
                  <a:cubicBezTo>
                    <a:pt x="12039" y="1481"/>
                    <a:pt x="12045" y="1497"/>
                    <a:pt x="12050" y="1512"/>
                  </a:cubicBezTo>
                  <a:cubicBezTo>
                    <a:pt x="12036" y="1513"/>
                    <a:pt x="12023" y="1513"/>
                    <a:pt x="12008" y="1515"/>
                  </a:cubicBezTo>
                  <a:cubicBezTo>
                    <a:pt x="12010" y="1498"/>
                    <a:pt x="12011" y="1482"/>
                    <a:pt x="12013" y="1468"/>
                  </a:cubicBezTo>
                  <a:cubicBezTo>
                    <a:pt x="12022" y="1466"/>
                    <a:pt x="12029" y="1466"/>
                    <a:pt x="12035" y="1466"/>
                  </a:cubicBezTo>
                  <a:close/>
                  <a:moveTo>
                    <a:pt x="16552" y="1473"/>
                  </a:moveTo>
                  <a:cubicBezTo>
                    <a:pt x="16556" y="1490"/>
                    <a:pt x="16560" y="1506"/>
                    <a:pt x="16565" y="1521"/>
                  </a:cubicBezTo>
                  <a:cubicBezTo>
                    <a:pt x="16552" y="1521"/>
                    <a:pt x="16538" y="1521"/>
                    <a:pt x="16525" y="1522"/>
                  </a:cubicBezTo>
                  <a:cubicBezTo>
                    <a:pt x="16527" y="1506"/>
                    <a:pt x="16528" y="1490"/>
                    <a:pt x="16529" y="1475"/>
                  </a:cubicBezTo>
                  <a:lnTo>
                    <a:pt x="16529" y="1473"/>
                  </a:lnTo>
                  <a:close/>
                  <a:moveTo>
                    <a:pt x="17444" y="1524"/>
                  </a:moveTo>
                  <a:cubicBezTo>
                    <a:pt x="17446" y="1527"/>
                    <a:pt x="17449" y="1530"/>
                    <a:pt x="17453" y="1530"/>
                  </a:cubicBezTo>
                  <a:lnTo>
                    <a:pt x="17453" y="1530"/>
                  </a:lnTo>
                  <a:cubicBezTo>
                    <a:pt x="17450" y="1528"/>
                    <a:pt x="17447" y="1526"/>
                    <a:pt x="17444" y="1524"/>
                  </a:cubicBezTo>
                  <a:close/>
                  <a:moveTo>
                    <a:pt x="8036" y="1444"/>
                  </a:moveTo>
                  <a:cubicBezTo>
                    <a:pt x="8015" y="1472"/>
                    <a:pt x="7996" y="1496"/>
                    <a:pt x="7962" y="1541"/>
                  </a:cubicBezTo>
                  <a:cubicBezTo>
                    <a:pt x="7957" y="1497"/>
                    <a:pt x="7952" y="1472"/>
                    <a:pt x="7949" y="1444"/>
                  </a:cubicBezTo>
                  <a:close/>
                  <a:moveTo>
                    <a:pt x="63070" y="1"/>
                  </a:moveTo>
                  <a:cubicBezTo>
                    <a:pt x="63060" y="29"/>
                    <a:pt x="63048" y="57"/>
                    <a:pt x="63034" y="89"/>
                  </a:cubicBezTo>
                  <a:cubicBezTo>
                    <a:pt x="62998" y="64"/>
                    <a:pt x="62973" y="46"/>
                    <a:pt x="62937" y="21"/>
                  </a:cubicBezTo>
                  <a:cubicBezTo>
                    <a:pt x="62878" y="26"/>
                    <a:pt x="62810" y="30"/>
                    <a:pt x="62739" y="36"/>
                  </a:cubicBezTo>
                  <a:cubicBezTo>
                    <a:pt x="62734" y="32"/>
                    <a:pt x="62723" y="24"/>
                    <a:pt x="62713" y="18"/>
                  </a:cubicBezTo>
                  <a:cubicBezTo>
                    <a:pt x="62678" y="36"/>
                    <a:pt x="62644" y="54"/>
                    <a:pt x="62610" y="71"/>
                  </a:cubicBezTo>
                  <a:cubicBezTo>
                    <a:pt x="62563" y="70"/>
                    <a:pt x="62517" y="68"/>
                    <a:pt x="62467" y="67"/>
                  </a:cubicBezTo>
                  <a:cubicBezTo>
                    <a:pt x="62447" y="85"/>
                    <a:pt x="62425" y="102"/>
                    <a:pt x="62404" y="120"/>
                  </a:cubicBezTo>
                  <a:lnTo>
                    <a:pt x="62404" y="120"/>
                  </a:lnTo>
                  <a:cubicBezTo>
                    <a:pt x="62360" y="110"/>
                    <a:pt x="62323" y="85"/>
                    <a:pt x="62279" y="85"/>
                  </a:cubicBezTo>
                  <a:cubicBezTo>
                    <a:pt x="62264" y="85"/>
                    <a:pt x="62247" y="88"/>
                    <a:pt x="62229" y="96"/>
                  </a:cubicBezTo>
                  <a:cubicBezTo>
                    <a:pt x="62219" y="113"/>
                    <a:pt x="62208" y="127"/>
                    <a:pt x="62195" y="149"/>
                  </a:cubicBezTo>
                  <a:cubicBezTo>
                    <a:pt x="62176" y="120"/>
                    <a:pt x="62164" y="101"/>
                    <a:pt x="62152" y="82"/>
                  </a:cubicBezTo>
                  <a:cubicBezTo>
                    <a:pt x="62067" y="98"/>
                    <a:pt x="61992" y="113"/>
                    <a:pt x="61927" y="124"/>
                  </a:cubicBezTo>
                  <a:cubicBezTo>
                    <a:pt x="61879" y="114"/>
                    <a:pt x="61832" y="104"/>
                    <a:pt x="61768" y="91"/>
                  </a:cubicBezTo>
                  <a:cubicBezTo>
                    <a:pt x="61740" y="113"/>
                    <a:pt x="61712" y="136"/>
                    <a:pt x="61689" y="155"/>
                  </a:cubicBezTo>
                  <a:cubicBezTo>
                    <a:pt x="61586" y="152"/>
                    <a:pt x="61496" y="149"/>
                    <a:pt x="61396" y="146"/>
                  </a:cubicBezTo>
                  <a:cubicBezTo>
                    <a:pt x="61370" y="171"/>
                    <a:pt x="61340" y="196"/>
                    <a:pt x="61312" y="223"/>
                  </a:cubicBezTo>
                  <a:cubicBezTo>
                    <a:pt x="61244" y="202"/>
                    <a:pt x="61153" y="189"/>
                    <a:pt x="61071" y="189"/>
                  </a:cubicBezTo>
                  <a:cubicBezTo>
                    <a:pt x="61037" y="189"/>
                    <a:pt x="61005" y="192"/>
                    <a:pt x="60977" y="196"/>
                  </a:cubicBezTo>
                  <a:cubicBezTo>
                    <a:pt x="60766" y="230"/>
                    <a:pt x="60553" y="249"/>
                    <a:pt x="60306" y="257"/>
                  </a:cubicBezTo>
                  <a:cubicBezTo>
                    <a:pt x="60294" y="269"/>
                    <a:pt x="60269" y="292"/>
                    <a:pt x="60244" y="314"/>
                  </a:cubicBezTo>
                  <a:cubicBezTo>
                    <a:pt x="60197" y="295"/>
                    <a:pt x="60166" y="283"/>
                    <a:pt x="60132" y="271"/>
                  </a:cubicBezTo>
                  <a:cubicBezTo>
                    <a:pt x="60089" y="293"/>
                    <a:pt x="60043" y="299"/>
                    <a:pt x="59998" y="299"/>
                  </a:cubicBezTo>
                  <a:cubicBezTo>
                    <a:pt x="59947" y="299"/>
                    <a:pt x="59897" y="292"/>
                    <a:pt x="59852" y="292"/>
                  </a:cubicBezTo>
                  <a:cubicBezTo>
                    <a:pt x="59850" y="292"/>
                    <a:pt x="59848" y="292"/>
                    <a:pt x="59845" y="292"/>
                  </a:cubicBezTo>
                  <a:cubicBezTo>
                    <a:pt x="59789" y="308"/>
                    <a:pt x="59731" y="338"/>
                    <a:pt x="59697" y="338"/>
                  </a:cubicBezTo>
                  <a:cubicBezTo>
                    <a:pt x="59692" y="338"/>
                    <a:pt x="59689" y="337"/>
                    <a:pt x="59685" y="336"/>
                  </a:cubicBezTo>
                  <a:cubicBezTo>
                    <a:pt x="59665" y="331"/>
                    <a:pt x="59646" y="329"/>
                    <a:pt x="59627" y="329"/>
                  </a:cubicBezTo>
                  <a:cubicBezTo>
                    <a:pt x="59580" y="329"/>
                    <a:pt x="59537" y="341"/>
                    <a:pt x="59491" y="341"/>
                  </a:cubicBezTo>
                  <a:cubicBezTo>
                    <a:pt x="59482" y="341"/>
                    <a:pt x="59473" y="340"/>
                    <a:pt x="59464" y="339"/>
                  </a:cubicBezTo>
                  <a:cubicBezTo>
                    <a:pt x="59453" y="338"/>
                    <a:pt x="59441" y="337"/>
                    <a:pt x="59429" y="337"/>
                  </a:cubicBezTo>
                  <a:cubicBezTo>
                    <a:pt x="59364" y="337"/>
                    <a:pt x="59296" y="352"/>
                    <a:pt x="59229" y="357"/>
                  </a:cubicBezTo>
                  <a:cubicBezTo>
                    <a:pt x="59144" y="364"/>
                    <a:pt x="59057" y="370"/>
                    <a:pt x="58970" y="377"/>
                  </a:cubicBezTo>
                  <a:cubicBezTo>
                    <a:pt x="58902" y="382"/>
                    <a:pt x="58833" y="396"/>
                    <a:pt x="58767" y="396"/>
                  </a:cubicBezTo>
                  <a:cubicBezTo>
                    <a:pt x="58756" y="396"/>
                    <a:pt x="58745" y="396"/>
                    <a:pt x="58735" y="395"/>
                  </a:cubicBezTo>
                  <a:cubicBezTo>
                    <a:pt x="58732" y="395"/>
                    <a:pt x="58729" y="395"/>
                    <a:pt x="58726" y="395"/>
                  </a:cubicBezTo>
                  <a:cubicBezTo>
                    <a:pt x="58690" y="395"/>
                    <a:pt x="58658" y="412"/>
                    <a:pt x="58619" y="412"/>
                  </a:cubicBezTo>
                  <a:cubicBezTo>
                    <a:pt x="58601" y="412"/>
                    <a:pt x="58582" y="408"/>
                    <a:pt x="58560" y="397"/>
                  </a:cubicBezTo>
                  <a:cubicBezTo>
                    <a:pt x="58550" y="391"/>
                    <a:pt x="58535" y="389"/>
                    <a:pt x="58518" y="389"/>
                  </a:cubicBezTo>
                  <a:cubicBezTo>
                    <a:pt x="58471" y="389"/>
                    <a:pt x="58403" y="405"/>
                    <a:pt x="58354" y="414"/>
                  </a:cubicBezTo>
                  <a:cubicBezTo>
                    <a:pt x="58280" y="428"/>
                    <a:pt x="58205" y="437"/>
                    <a:pt x="58131" y="437"/>
                  </a:cubicBezTo>
                  <a:cubicBezTo>
                    <a:pt x="58088" y="437"/>
                    <a:pt x="58045" y="434"/>
                    <a:pt x="58002" y="427"/>
                  </a:cubicBezTo>
                  <a:cubicBezTo>
                    <a:pt x="57998" y="427"/>
                    <a:pt x="57995" y="427"/>
                    <a:pt x="57991" y="427"/>
                  </a:cubicBezTo>
                  <a:cubicBezTo>
                    <a:pt x="57955" y="427"/>
                    <a:pt x="57920" y="448"/>
                    <a:pt x="57885" y="448"/>
                  </a:cubicBezTo>
                  <a:cubicBezTo>
                    <a:pt x="57868" y="448"/>
                    <a:pt x="57851" y="442"/>
                    <a:pt x="57834" y="426"/>
                  </a:cubicBezTo>
                  <a:cubicBezTo>
                    <a:pt x="57787" y="446"/>
                    <a:pt x="57737" y="452"/>
                    <a:pt x="57688" y="452"/>
                  </a:cubicBezTo>
                  <a:cubicBezTo>
                    <a:pt x="57614" y="452"/>
                    <a:pt x="57539" y="439"/>
                    <a:pt x="57466" y="439"/>
                  </a:cubicBezTo>
                  <a:cubicBezTo>
                    <a:pt x="57464" y="439"/>
                    <a:pt x="57461" y="439"/>
                    <a:pt x="57459" y="439"/>
                  </a:cubicBezTo>
                  <a:cubicBezTo>
                    <a:pt x="57333" y="439"/>
                    <a:pt x="57206" y="423"/>
                    <a:pt x="57080" y="414"/>
                  </a:cubicBezTo>
                  <a:cubicBezTo>
                    <a:pt x="57062" y="413"/>
                    <a:pt x="57046" y="413"/>
                    <a:pt x="57031" y="413"/>
                  </a:cubicBezTo>
                  <a:cubicBezTo>
                    <a:pt x="56916" y="422"/>
                    <a:pt x="56801" y="429"/>
                    <a:pt x="56676" y="438"/>
                  </a:cubicBezTo>
                  <a:cubicBezTo>
                    <a:pt x="56671" y="433"/>
                    <a:pt x="56654" y="423"/>
                    <a:pt x="56631" y="408"/>
                  </a:cubicBezTo>
                  <a:cubicBezTo>
                    <a:pt x="56589" y="415"/>
                    <a:pt x="56542" y="439"/>
                    <a:pt x="56495" y="439"/>
                  </a:cubicBezTo>
                  <a:cubicBezTo>
                    <a:pt x="56471" y="439"/>
                    <a:pt x="56445" y="433"/>
                    <a:pt x="56420" y="413"/>
                  </a:cubicBezTo>
                  <a:cubicBezTo>
                    <a:pt x="56383" y="419"/>
                    <a:pt x="56344" y="433"/>
                    <a:pt x="56308" y="433"/>
                  </a:cubicBezTo>
                  <a:cubicBezTo>
                    <a:pt x="56281" y="433"/>
                    <a:pt x="56256" y="425"/>
                    <a:pt x="56232" y="402"/>
                  </a:cubicBezTo>
                  <a:cubicBezTo>
                    <a:pt x="56200" y="420"/>
                    <a:pt x="56170" y="427"/>
                    <a:pt x="56140" y="427"/>
                  </a:cubicBezTo>
                  <a:cubicBezTo>
                    <a:pt x="56099" y="427"/>
                    <a:pt x="56061" y="413"/>
                    <a:pt x="56026" y="395"/>
                  </a:cubicBezTo>
                  <a:cubicBezTo>
                    <a:pt x="55972" y="402"/>
                    <a:pt x="55923" y="414"/>
                    <a:pt x="55875" y="416"/>
                  </a:cubicBezTo>
                  <a:cubicBezTo>
                    <a:pt x="55855" y="416"/>
                    <a:pt x="55835" y="416"/>
                    <a:pt x="55815" y="416"/>
                  </a:cubicBezTo>
                  <a:cubicBezTo>
                    <a:pt x="55762" y="416"/>
                    <a:pt x="55710" y="412"/>
                    <a:pt x="55669" y="385"/>
                  </a:cubicBezTo>
                  <a:cubicBezTo>
                    <a:pt x="55641" y="403"/>
                    <a:pt x="55610" y="408"/>
                    <a:pt x="55579" y="408"/>
                  </a:cubicBezTo>
                  <a:cubicBezTo>
                    <a:pt x="55540" y="408"/>
                    <a:pt x="55500" y="401"/>
                    <a:pt x="55461" y="401"/>
                  </a:cubicBezTo>
                  <a:cubicBezTo>
                    <a:pt x="55451" y="401"/>
                    <a:pt x="55441" y="401"/>
                    <a:pt x="55432" y="402"/>
                  </a:cubicBezTo>
                  <a:cubicBezTo>
                    <a:pt x="55348" y="413"/>
                    <a:pt x="55266" y="429"/>
                    <a:pt x="55182" y="438"/>
                  </a:cubicBezTo>
                  <a:cubicBezTo>
                    <a:pt x="55129" y="444"/>
                    <a:pt x="55078" y="448"/>
                    <a:pt x="55026" y="448"/>
                  </a:cubicBezTo>
                  <a:cubicBezTo>
                    <a:pt x="54947" y="448"/>
                    <a:pt x="54868" y="439"/>
                    <a:pt x="54792" y="416"/>
                  </a:cubicBezTo>
                  <a:cubicBezTo>
                    <a:pt x="54753" y="432"/>
                    <a:pt x="54711" y="436"/>
                    <a:pt x="54668" y="436"/>
                  </a:cubicBezTo>
                  <a:cubicBezTo>
                    <a:pt x="54598" y="436"/>
                    <a:pt x="54525" y="424"/>
                    <a:pt x="54455" y="424"/>
                  </a:cubicBezTo>
                  <a:cubicBezTo>
                    <a:pt x="54403" y="424"/>
                    <a:pt x="54352" y="431"/>
                    <a:pt x="54305" y="455"/>
                  </a:cubicBezTo>
                  <a:cubicBezTo>
                    <a:pt x="54283" y="442"/>
                    <a:pt x="54268" y="427"/>
                    <a:pt x="54250" y="424"/>
                  </a:cubicBezTo>
                  <a:cubicBezTo>
                    <a:pt x="54178" y="412"/>
                    <a:pt x="54102" y="411"/>
                    <a:pt x="54027" y="411"/>
                  </a:cubicBezTo>
                  <a:cubicBezTo>
                    <a:pt x="54007" y="411"/>
                    <a:pt x="53988" y="411"/>
                    <a:pt x="53968" y="411"/>
                  </a:cubicBezTo>
                  <a:cubicBezTo>
                    <a:pt x="53861" y="411"/>
                    <a:pt x="53754" y="409"/>
                    <a:pt x="53653" y="376"/>
                  </a:cubicBezTo>
                  <a:cubicBezTo>
                    <a:pt x="53652" y="376"/>
                    <a:pt x="53652" y="376"/>
                    <a:pt x="53651" y="376"/>
                  </a:cubicBezTo>
                  <a:cubicBezTo>
                    <a:pt x="53641" y="376"/>
                    <a:pt x="53619" y="394"/>
                    <a:pt x="53602" y="395"/>
                  </a:cubicBezTo>
                  <a:cubicBezTo>
                    <a:pt x="53591" y="396"/>
                    <a:pt x="53574" y="397"/>
                    <a:pt x="53554" y="397"/>
                  </a:cubicBezTo>
                  <a:cubicBezTo>
                    <a:pt x="53395" y="397"/>
                    <a:pt x="52987" y="368"/>
                    <a:pt x="52878" y="352"/>
                  </a:cubicBezTo>
                  <a:cubicBezTo>
                    <a:pt x="52809" y="343"/>
                    <a:pt x="52739" y="334"/>
                    <a:pt x="52675" y="334"/>
                  </a:cubicBezTo>
                  <a:cubicBezTo>
                    <a:pt x="52626" y="334"/>
                    <a:pt x="52580" y="339"/>
                    <a:pt x="52541" y="352"/>
                  </a:cubicBezTo>
                  <a:cubicBezTo>
                    <a:pt x="52450" y="342"/>
                    <a:pt x="52386" y="332"/>
                    <a:pt x="52323" y="327"/>
                  </a:cubicBezTo>
                  <a:cubicBezTo>
                    <a:pt x="52139" y="311"/>
                    <a:pt x="51948" y="335"/>
                    <a:pt x="51770" y="282"/>
                  </a:cubicBezTo>
                  <a:cubicBezTo>
                    <a:pt x="51761" y="279"/>
                    <a:pt x="51751" y="278"/>
                    <a:pt x="51740" y="278"/>
                  </a:cubicBezTo>
                  <a:cubicBezTo>
                    <a:pt x="51704" y="278"/>
                    <a:pt x="51659" y="289"/>
                    <a:pt x="51614" y="292"/>
                  </a:cubicBezTo>
                  <a:cubicBezTo>
                    <a:pt x="51600" y="272"/>
                    <a:pt x="51573" y="267"/>
                    <a:pt x="51542" y="267"/>
                  </a:cubicBezTo>
                  <a:cubicBezTo>
                    <a:pt x="51516" y="267"/>
                    <a:pt x="51487" y="271"/>
                    <a:pt x="51460" y="271"/>
                  </a:cubicBezTo>
                  <a:cubicBezTo>
                    <a:pt x="51454" y="271"/>
                    <a:pt x="51448" y="270"/>
                    <a:pt x="51442" y="270"/>
                  </a:cubicBezTo>
                  <a:cubicBezTo>
                    <a:pt x="51430" y="269"/>
                    <a:pt x="51418" y="269"/>
                    <a:pt x="51406" y="269"/>
                  </a:cubicBezTo>
                  <a:cubicBezTo>
                    <a:pt x="51354" y="269"/>
                    <a:pt x="51297" y="275"/>
                    <a:pt x="51211" y="279"/>
                  </a:cubicBezTo>
                  <a:cubicBezTo>
                    <a:pt x="51211" y="279"/>
                    <a:pt x="51187" y="304"/>
                    <a:pt x="51150" y="341"/>
                  </a:cubicBezTo>
                  <a:cubicBezTo>
                    <a:pt x="51105" y="295"/>
                    <a:pt x="51057" y="281"/>
                    <a:pt x="51011" y="281"/>
                  </a:cubicBezTo>
                  <a:cubicBezTo>
                    <a:pt x="50956" y="281"/>
                    <a:pt x="50903" y="300"/>
                    <a:pt x="50855" y="308"/>
                  </a:cubicBezTo>
                  <a:cubicBezTo>
                    <a:pt x="50824" y="293"/>
                    <a:pt x="50803" y="283"/>
                    <a:pt x="50801" y="282"/>
                  </a:cubicBezTo>
                  <a:lnTo>
                    <a:pt x="50801" y="282"/>
                  </a:lnTo>
                  <a:cubicBezTo>
                    <a:pt x="50590" y="295"/>
                    <a:pt x="50410" y="307"/>
                    <a:pt x="50234" y="317"/>
                  </a:cubicBezTo>
                  <a:cubicBezTo>
                    <a:pt x="50221" y="336"/>
                    <a:pt x="50210" y="352"/>
                    <a:pt x="50197" y="370"/>
                  </a:cubicBezTo>
                  <a:cubicBezTo>
                    <a:pt x="50174" y="367"/>
                    <a:pt x="50153" y="366"/>
                    <a:pt x="50131" y="363"/>
                  </a:cubicBezTo>
                  <a:cubicBezTo>
                    <a:pt x="50149" y="339"/>
                    <a:pt x="50165" y="317"/>
                    <a:pt x="50194" y="279"/>
                  </a:cubicBezTo>
                  <a:lnTo>
                    <a:pt x="50194" y="279"/>
                  </a:lnTo>
                  <a:cubicBezTo>
                    <a:pt x="50112" y="285"/>
                    <a:pt x="50059" y="289"/>
                    <a:pt x="49996" y="295"/>
                  </a:cubicBezTo>
                  <a:cubicBezTo>
                    <a:pt x="49982" y="285"/>
                    <a:pt x="49957" y="269"/>
                    <a:pt x="49931" y="249"/>
                  </a:cubicBezTo>
                  <a:cubicBezTo>
                    <a:pt x="49907" y="258"/>
                    <a:pt x="49884" y="269"/>
                    <a:pt x="49857" y="271"/>
                  </a:cubicBezTo>
                  <a:cubicBezTo>
                    <a:pt x="49849" y="272"/>
                    <a:pt x="49840" y="273"/>
                    <a:pt x="49832" y="273"/>
                  </a:cubicBezTo>
                  <a:cubicBezTo>
                    <a:pt x="49802" y="273"/>
                    <a:pt x="49771" y="268"/>
                    <a:pt x="49740" y="268"/>
                  </a:cubicBezTo>
                  <a:cubicBezTo>
                    <a:pt x="49714" y="268"/>
                    <a:pt x="49687" y="272"/>
                    <a:pt x="49662" y="285"/>
                  </a:cubicBezTo>
                  <a:cubicBezTo>
                    <a:pt x="49643" y="294"/>
                    <a:pt x="49627" y="298"/>
                    <a:pt x="49611" y="298"/>
                  </a:cubicBezTo>
                  <a:cubicBezTo>
                    <a:pt x="49560" y="298"/>
                    <a:pt x="49520" y="259"/>
                    <a:pt x="49469" y="259"/>
                  </a:cubicBezTo>
                  <a:cubicBezTo>
                    <a:pt x="49466" y="259"/>
                    <a:pt x="49463" y="259"/>
                    <a:pt x="49460" y="260"/>
                  </a:cubicBezTo>
                  <a:cubicBezTo>
                    <a:pt x="49404" y="266"/>
                    <a:pt x="49348" y="273"/>
                    <a:pt x="49300" y="279"/>
                  </a:cubicBezTo>
                  <a:cubicBezTo>
                    <a:pt x="49250" y="266"/>
                    <a:pt x="49204" y="255"/>
                    <a:pt x="49147" y="241"/>
                  </a:cubicBezTo>
                  <a:cubicBezTo>
                    <a:pt x="49116" y="266"/>
                    <a:pt x="49088" y="288"/>
                    <a:pt x="49060" y="310"/>
                  </a:cubicBezTo>
                  <a:cubicBezTo>
                    <a:pt x="49032" y="292"/>
                    <a:pt x="49017" y="283"/>
                    <a:pt x="49002" y="273"/>
                  </a:cubicBezTo>
                  <a:cubicBezTo>
                    <a:pt x="48985" y="282"/>
                    <a:pt x="48967" y="291"/>
                    <a:pt x="48942" y="304"/>
                  </a:cubicBezTo>
                  <a:cubicBezTo>
                    <a:pt x="48916" y="294"/>
                    <a:pt x="48886" y="283"/>
                    <a:pt x="48860" y="271"/>
                  </a:cubicBezTo>
                  <a:cubicBezTo>
                    <a:pt x="48842" y="280"/>
                    <a:pt x="48823" y="288"/>
                    <a:pt x="48804" y="296"/>
                  </a:cubicBezTo>
                  <a:cubicBezTo>
                    <a:pt x="48764" y="283"/>
                    <a:pt x="48729" y="270"/>
                    <a:pt x="48682" y="255"/>
                  </a:cubicBezTo>
                  <a:cubicBezTo>
                    <a:pt x="48645" y="286"/>
                    <a:pt x="48613" y="314"/>
                    <a:pt x="48592" y="332"/>
                  </a:cubicBezTo>
                  <a:cubicBezTo>
                    <a:pt x="48467" y="316"/>
                    <a:pt x="48349" y="301"/>
                    <a:pt x="48242" y="286"/>
                  </a:cubicBezTo>
                  <a:cubicBezTo>
                    <a:pt x="48112" y="294"/>
                    <a:pt x="47984" y="289"/>
                    <a:pt x="47870" y="310"/>
                  </a:cubicBezTo>
                  <a:cubicBezTo>
                    <a:pt x="47845" y="314"/>
                    <a:pt x="47820" y="316"/>
                    <a:pt x="47794" y="316"/>
                  </a:cubicBezTo>
                  <a:cubicBezTo>
                    <a:pt x="47734" y="316"/>
                    <a:pt x="47672" y="307"/>
                    <a:pt x="47612" y="307"/>
                  </a:cubicBezTo>
                  <a:cubicBezTo>
                    <a:pt x="47566" y="307"/>
                    <a:pt x="47520" y="312"/>
                    <a:pt x="47477" y="333"/>
                  </a:cubicBezTo>
                  <a:cubicBezTo>
                    <a:pt x="47456" y="323"/>
                    <a:pt x="47436" y="313"/>
                    <a:pt x="47406" y="298"/>
                  </a:cubicBezTo>
                  <a:cubicBezTo>
                    <a:pt x="47364" y="319"/>
                    <a:pt x="47325" y="338"/>
                    <a:pt x="47284" y="357"/>
                  </a:cubicBezTo>
                  <a:cubicBezTo>
                    <a:pt x="47274" y="338"/>
                    <a:pt x="47265" y="322"/>
                    <a:pt x="47255" y="301"/>
                  </a:cubicBezTo>
                  <a:cubicBezTo>
                    <a:pt x="47226" y="320"/>
                    <a:pt x="47199" y="327"/>
                    <a:pt x="47173" y="327"/>
                  </a:cubicBezTo>
                  <a:cubicBezTo>
                    <a:pt x="47122" y="327"/>
                    <a:pt x="47074" y="300"/>
                    <a:pt x="47027" y="288"/>
                  </a:cubicBezTo>
                  <a:cubicBezTo>
                    <a:pt x="46991" y="311"/>
                    <a:pt x="46956" y="319"/>
                    <a:pt x="46921" y="319"/>
                  </a:cubicBezTo>
                  <a:cubicBezTo>
                    <a:pt x="46871" y="319"/>
                    <a:pt x="46821" y="302"/>
                    <a:pt x="46775" y="294"/>
                  </a:cubicBezTo>
                  <a:cubicBezTo>
                    <a:pt x="46762" y="311"/>
                    <a:pt x="46752" y="327"/>
                    <a:pt x="46743" y="341"/>
                  </a:cubicBezTo>
                  <a:cubicBezTo>
                    <a:pt x="46672" y="324"/>
                    <a:pt x="46613" y="313"/>
                    <a:pt x="46566" y="302"/>
                  </a:cubicBezTo>
                  <a:cubicBezTo>
                    <a:pt x="46525" y="338"/>
                    <a:pt x="46496" y="364"/>
                    <a:pt x="46465" y="391"/>
                  </a:cubicBezTo>
                  <a:cubicBezTo>
                    <a:pt x="46429" y="360"/>
                    <a:pt x="46381" y="354"/>
                    <a:pt x="46332" y="354"/>
                  </a:cubicBezTo>
                  <a:cubicBezTo>
                    <a:pt x="46306" y="354"/>
                    <a:pt x="46279" y="356"/>
                    <a:pt x="46254" y="356"/>
                  </a:cubicBezTo>
                  <a:cubicBezTo>
                    <a:pt x="46212" y="356"/>
                    <a:pt x="46174" y="352"/>
                    <a:pt x="46147" y="329"/>
                  </a:cubicBezTo>
                  <a:cubicBezTo>
                    <a:pt x="46042" y="361"/>
                    <a:pt x="45939" y="394"/>
                    <a:pt x="45841" y="426"/>
                  </a:cubicBezTo>
                  <a:cubicBezTo>
                    <a:pt x="45752" y="395"/>
                    <a:pt x="45667" y="371"/>
                    <a:pt x="45569" y="371"/>
                  </a:cubicBezTo>
                  <a:cubicBezTo>
                    <a:pt x="45566" y="371"/>
                    <a:pt x="45563" y="371"/>
                    <a:pt x="45560" y="372"/>
                  </a:cubicBezTo>
                  <a:cubicBezTo>
                    <a:pt x="45410" y="373"/>
                    <a:pt x="45260" y="376"/>
                    <a:pt x="45110" y="377"/>
                  </a:cubicBezTo>
                  <a:cubicBezTo>
                    <a:pt x="45096" y="395"/>
                    <a:pt x="45083" y="413"/>
                    <a:pt x="45061" y="441"/>
                  </a:cubicBezTo>
                  <a:cubicBezTo>
                    <a:pt x="45007" y="408"/>
                    <a:pt x="44974" y="382"/>
                    <a:pt x="44932" y="366"/>
                  </a:cubicBezTo>
                  <a:cubicBezTo>
                    <a:pt x="44892" y="352"/>
                    <a:pt x="44840" y="351"/>
                    <a:pt x="44765" y="339"/>
                  </a:cubicBezTo>
                  <a:cubicBezTo>
                    <a:pt x="44755" y="348"/>
                    <a:pt x="44730" y="372"/>
                    <a:pt x="44708" y="392"/>
                  </a:cubicBezTo>
                  <a:cubicBezTo>
                    <a:pt x="44634" y="364"/>
                    <a:pt x="44584" y="335"/>
                    <a:pt x="44524" y="324"/>
                  </a:cubicBezTo>
                  <a:cubicBezTo>
                    <a:pt x="44518" y="324"/>
                    <a:pt x="44513" y="323"/>
                    <a:pt x="44507" y="323"/>
                  </a:cubicBezTo>
                  <a:cubicBezTo>
                    <a:pt x="44476" y="323"/>
                    <a:pt x="44443" y="333"/>
                    <a:pt x="44409" y="333"/>
                  </a:cubicBezTo>
                  <a:cubicBezTo>
                    <a:pt x="44395" y="333"/>
                    <a:pt x="44380" y="331"/>
                    <a:pt x="44365" y="326"/>
                  </a:cubicBezTo>
                  <a:lnTo>
                    <a:pt x="44365" y="326"/>
                  </a:lnTo>
                  <a:cubicBezTo>
                    <a:pt x="44364" y="343"/>
                    <a:pt x="44363" y="356"/>
                    <a:pt x="44398" y="381"/>
                  </a:cubicBezTo>
                  <a:lnTo>
                    <a:pt x="44398" y="381"/>
                  </a:lnTo>
                  <a:cubicBezTo>
                    <a:pt x="44407" y="379"/>
                    <a:pt x="44416" y="378"/>
                    <a:pt x="44425" y="377"/>
                  </a:cubicBezTo>
                  <a:cubicBezTo>
                    <a:pt x="44426" y="377"/>
                    <a:pt x="44426" y="377"/>
                    <a:pt x="44427" y="377"/>
                  </a:cubicBezTo>
                  <a:cubicBezTo>
                    <a:pt x="44433" y="377"/>
                    <a:pt x="44439" y="388"/>
                    <a:pt x="44416" y="392"/>
                  </a:cubicBezTo>
                  <a:lnTo>
                    <a:pt x="44416" y="392"/>
                  </a:lnTo>
                  <a:cubicBezTo>
                    <a:pt x="44410" y="388"/>
                    <a:pt x="44404" y="384"/>
                    <a:pt x="44398" y="381"/>
                  </a:cubicBezTo>
                  <a:lnTo>
                    <a:pt x="44398" y="381"/>
                  </a:lnTo>
                  <a:cubicBezTo>
                    <a:pt x="44395" y="381"/>
                    <a:pt x="44391" y="382"/>
                    <a:pt x="44387" y="383"/>
                  </a:cubicBezTo>
                  <a:lnTo>
                    <a:pt x="44387" y="383"/>
                  </a:lnTo>
                  <a:cubicBezTo>
                    <a:pt x="44317" y="359"/>
                    <a:pt x="44284" y="348"/>
                    <a:pt x="44250" y="336"/>
                  </a:cubicBezTo>
                  <a:cubicBezTo>
                    <a:pt x="44230" y="360"/>
                    <a:pt x="44214" y="377"/>
                    <a:pt x="44187" y="408"/>
                  </a:cubicBezTo>
                  <a:cubicBezTo>
                    <a:pt x="44181" y="369"/>
                    <a:pt x="44177" y="342"/>
                    <a:pt x="44171" y="308"/>
                  </a:cubicBezTo>
                  <a:cubicBezTo>
                    <a:pt x="44158" y="309"/>
                    <a:pt x="44146" y="310"/>
                    <a:pt x="44134" y="310"/>
                  </a:cubicBezTo>
                  <a:cubicBezTo>
                    <a:pt x="44088" y="310"/>
                    <a:pt x="44042" y="305"/>
                    <a:pt x="43996" y="305"/>
                  </a:cubicBezTo>
                  <a:cubicBezTo>
                    <a:pt x="43953" y="305"/>
                    <a:pt x="43910" y="309"/>
                    <a:pt x="43865" y="326"/>
                  </a:cubicBezTo>
                  <a:cubicBezTo>
                    <a:pt x="43852" y="331"/>
                    <a:pt x="43833" y="333"/>
                    <a:pt x="43813" y="333"/>
                  </a:cubicBezTo>
                  <a:cubicBezTo>
                    <a:pt x="43776" y="333"/>
                    <a:pt x="43732" y="324"/>
                    <a:pt x="43702" y="299"/>
                  </a:cubicBezTo>
                  <a:cubicBezTo>
                    <a:pt x="43690" y="289"/>
                    <a:pt x="43646" y="294"/>
                    <a:pt x="43616" y="291"/>
                  </a:cubicBezTo>
                  <a:cubicBezTo>
                    <a:pt x="43575" y="311"/>
                    <a:pt x="43535" y="330"/>
                    <a:pt x="43499" y="348"/>
                  </a:cubicBezTo>
                  <a:cubicBezTo>
                    <a:pt x="43420" y="342"/>
                    <a:pt x="43350" y="305"/>
                    <a:pt x="43281" y="305"/>
                  </a:cubicBezTo>
                  <a:cubicBezTo>
                    <a:pt x="43253" y="305"/>
                    <a:pt x="43226" y="311"/>
                    <a:pt x="43198" y="327"/>
                  </a:cubicBezTo>
                  <a:cubicBezTo>
                    <a:pt x="43154" y="319"/>
                    <a:pt x="43118" y="311"/>
                    <a:pt x="43085" y="305"/>
                  </a:cubicBezTo>
                  <a:cubicBezTo>
                    <a:pt x="43073" y="330"/>
                    <a:pt x="43069" y="342"/>
                    <a:pt x="43066" y="348"/>
                  </a:cubicBezTo>
                  <a:cubicBezTo>
                    <a:pt x="42993" y="338"/>
                    <a:pt x="42926" y="329"/>
                    <a:pt x="42904" y="326"/>
                  </a:cubicBezTo>
                  <a:cubicBezTo>
                    <a:pt x="42819" y="363"/>
                    <a:pt x="42769" y="383"/>
                    <a:pt x="42720" y="404"/>
                  </a:cubicBezTo>
                  <a:cubicBezTo>
                    <a:pt x="42697" y="388"/>
                    <a:pt x="42686" y="382"/>
                    <a:pt x="42678" y="373"/>
                  </a:cubicBezTo>
                  <a:cubicBezTo>
                    <a:pt x="42672" y="367"/>
                    <a:pt x="42670" y="360"/>
                    <a:pt x="42667" y="354"/>
                  </a:cubicBezTo>
                  <a:cubicBezTo>
                    <a:pt x="42684" y="351"/>
                    <a:pt x="42698" y="349"/>
                    <a:pt x="42712" y="348"/>
                  </a:cubicBezTo>
                  <a:cubicBezTo>
                    <a:pt x="42725" y="345"/>
                    <a:pt x="42737" y="341"/>
                    <a:pt x="42775" y="329"/>
                  </a:cubicBezTo>
                  <a:cubicBezTo>
                    <a:pt x="42748" y="327"/>
                    <a:pt x="42722" y="326"/>
                    <a:pt x="42697" y="326"/>
                  </a:cubicBezTo>
                  <a:cubicBezTo>
                    <a:pt x="42584" y="326"/>
                    <a:pt x="42489" y="345"/>
                    <a:pt x="42392" y="358"/>
                  </a:cubicBezTo>
                  <a:cubicBezTo>
                    <a:pt x="42385" y="342"/>
                    <a:pt x="42378" y="324"/>
                    <a:pt x="42369" y="307"/>
                  </a:cubicBezTo>
                  <a:cubicBezTo>
                    <a:pt x="42339" y="326"/>
                    <a:pt x="42314" y="345"/>
                    <a:pt x="42289" y="361"/>
                  </a:cubicBezTo>
                  <a:cubicBezTo>
                    <a:pt x="42269" y="370"/>
                    <a:pt x="42248" y="379"/>
                    <a:pt x="42229" y="388"/>
                  </a:cubicBezTo>
                  <a:cubicBezTo>
                    <a:pt x="42219" y="379"/>
                    <a:pt x="42208" y="369"/>
                    <a:pt x="42197" y="358"/>
                  </a:cubicBezTo>
                  <a:cubicBezTo>
                    <a:pt x="42173" y="349"/>
                    <a:pt x="42149" y="339"/>
                    <a:pt x="42133" y="333"/>
                  </a:cubicBezTo>
                  <a:cubicBezTo>
                    <a:pt x="42099" y="342"/>
                    <a:pt x="42069" y="349"/>
                    <a:pt x="42032" y="360"/>
                  </a:cubicBezTo>
                  <a:cubicBezTo>
                    <a:pt x="42020" y="335"/>
                    <a:pt x="42011" y="317"/>
                    <a:pt x="42002" y="298"/>
                  </a:cubicBezTo>
                  <a:cubicBezTo>
                    <a:pt x="41969" y="296"/>
                    <a:pt x="41932" y="296"/>
                    <a:pt x="41898" y="295"/>
                  </a:cubicBezTo>
                  <a:cubicBezTo>
                    <a:pt x="41872" y="308"/>
                    <a:pt x="41879" y="349"/>
                    <a:pt x="41838" y="349"/>
                  </a:cubicBezTo>
                  <a:cubicBezTo>
                    <a:pt x="41829" y="349"/>
                    <a:pt x="41816" y="346"/>
                    <a:pt x="41799" y="341"/>
                  </a:cubicBezTo>
                  <a:cubicBezTo>
                    <a:pt x="41789" y="324"/>
                    <a:pt x="41782" y="307"/>
                    <a:pt x="41770" y="286"/>
                  </a:cubicBezTo>
                  <a:cubicBezTo>
                    <a:pt x="41730" y="288"/>
                    <a:pt x="41690" y="289"/>
                    <a:pt x="41660" y="289"/>
                  </a:cubicBezTo>
                  <a:cubicBezTo>
                    <a:pt x="41671" y="320"/>
                    <a:pt x="41679" y="344"/>
                    <a:pt x="41689" y="373"/>
                  </a:cubicBezTo>
                  <a:cubicBezTo>
                    <a:pt x="41646" y="367"/>
                    <a:pt x="41626" y="366"/>
                    <a:pt x="41607" y="363"/>
                  </a:cubicBezTo>
                  <a:cubicBezTo>
                    <a:pt x="41601" y="333"/>
                    <a:pt x="41595" y="307"/>
                    <a:pt x="41589" y="277"/>
                  </a:cubicBezTo>
                  <a:cubicBezTo>
                    <a:pt x="41565" y="291"/>
                    <a:pt x="41548" y="299"/>
                    <a:pt x="41532" y="307"/>
                  </a:cubicBezTo>
                  <a:cubicBezTo>
                    <a:pt x="41517" y="296"/>
                    <a:pt x="41502" y="288"/>
                    <a:pt x="41483" y="277"/>
                  </a:cubicBezTo>
                  <a:cubicBezTo>
                    <a:pt x="41459" y="296"/>
                    <a:pt x="41437" y="314"/>
                    <a:pt x="41418" y="335"/>
                  </a:cubicBezTo>
                  <a:cubicBezTo>
                    <a:pt x="41406" y="333"/>
                    <a:pt x="41394" y="332"/>
                    <a:pt x="41383" y="332"/>
                  </a:cubicBezTo>
                  <a:cubicBezTo>
                    <a:pt x="41306" y="332"/>
                    <a:pt x="41276" y="377"/>
                    <a:pt x="41223" y="441"/>
                  </a:cubicBezTo>
                  <a:cubicBezTo>
                    <a:pt x="41229" y="373"/>
                    <a:pt x="41231" y="338"/>
                    <a:pt x="41234" y="301"/>
                  </a:cubicBezTo>
                  <a:cubicBezTo>
                    <a:pt x="41198" y="299"/>
                    <a:pt x="41177" y="298"/>
                    <a:pt x="41152" y="298"/>
                  </a:cubicBezTo>
                  <a:cubicBezTo>
                    <a:pt x="41143" y="326"/>
                    <a:pt x="41134" y="351"/>
                    <a:pt x="41126" y="377"/>
                  </a:cubicBezTo>
                  <a:cubicBezTo>
                    <a:pt x="41048" y="370"/>
                    <a:pt x="40975" y="349"/>
                    <a:pt x="40909" y="316"/>
                  </a:cubicBezTo>
                  <a:cubicBezTo>
                    <a:pt x="40906" y="352"/>
                    <a:pt x="40903" y="389"/>
                    <a:pt x="40899" y="438"/>
                  </a:cubicBezTo>
                  <a:cubicBezTo>
                    <a:pt x="40800" y="408"/>
                    <a:pt x="40722" y="385"/>
                    <a:pt x="40622" y="355"/>
                  </a:cubicBezTo>
                  <a:lnTo>
                    <a:pt x="40622" y="355"/>
                  </a:lnTo>
                  <a:cubicBezTo>
                    <a:pt x="40646" y="386"/>
                    <a:pt x="40655" y="399"/>
                    <a:pt x="40661" y="408"/>
                  </a:cubicBezTo>
                  <a:cubicBezTo>
                    <a:pt x="40637" y="418"/>
                    <a:pt x="40617" y="423"/>
                    <a:pt x="40599" y="423"/>
                  </a:cubicBezTo>
                  <a:cubicBezTo>
                    <a:pt x="40530" y="423"/>
                    <a:pt x="40499" y="359"/>
                    <a:pt x="40428" y="352"/>
                  </a:cubicBezTo>
                  <a:cubicBezTo>
                    <a:pt x="40409" y="373"/>
                    <a:pt x="40393" y="391"/>
                    <a:pt x="40377" y="408"/>
                  </a:cubicBezTo>
                  <a:cubicBezTo>
                    <a:pt x="40340" y="407"/>
                    <a:pt x="40303" y="405"/>
                    <a:pt x="40269" y="404"/>
                  </a:cubicBezTo>
                  <a:cubicBezTo>
                    <a:pt x="40260" y="383"/>
                    <a:pt x="40252" y="367"/>
                    <a:pt x="40244" y="349"/>
                  </a:cubicBezTo>
                  <a:cubicBezTo>
                    <a:pt x="40224" y="360"/>
                    <a:pt x="40206" y="367"/>
                    <a:pt x="40190" y="376"/>
                  </a:cubicBezTo>
                  <a:cubicBezTo>
                    <a:pt x="40177" y="368"/>
                    <a:pt x="40163" y="359"/>
                    <a:pt x="40163" y="359"/>
                  </a:cubicBezTo>
                  <a:lnTo>
                    <a:pt x="40163" y="359"/>
                  </a:lnTo>
                  <a:cubicBezTo>
                    <a:pt x="40163" y="359"/>
                    <a:pt x="40163" y="359"/>
                    <a:pt x="40163" y="360"/>
                  </a:cubicBezTo>
                  <a:cubicBezTo>
                    <a:pt x="40025" y="369"/>
                    <a:pt x="39904" y="376"/>
                    <a:pt x="39779" y="385"/>
                  </a:cubicBezTo>
                  <a:cubicBezTo>
                    <a:pt x="39731" y="373"/>
                    <a:pt x="39675" y="358"/>
                    <a:pt x="39619" y="344"/>
                  </a:cubicBezTo>
                  <a:cubicBezTo>
                    <a:pt x="39637" y="332"/>
                    <a:pt x="39650" y="323"/>
                    <a:pt x="39660" y="316"/>
                  </a:cubicBezTo>
                  <a:cubicBezTo>
                    <a:pt x="39582" y="298"/>
                    <a:pt x="39510" y="276"/>
                    <a:pt x="39434" y="269"/>
                  </a:cubicBezTo>
                  <a:cubicBezTo>
                    <a:pt x="39345" y="258"/>
                    <a:pt x="39256" y="260"/>
                    <a:pt x="39164" y="257"/>
                  </a:cubicBezTo>
                  <a:cubicBezTo>
                    <a:pt x="39163" y="288"/>
                    <a:pt x="39161" y="307"/>
                    <a:pt x="39158" y="327"/>
                  </a:cubicBezTo>
                  <a:cubicBezTo>
                    <a:pt x="39107" y="342"/>
                    <a:pt x="39057" y="355"/>
                    <a:pt x="39007" y="369"/>
                  </a:cubicBezTo>
                  <a:cubicBezTo>
                    <a:pt x="38960" y="326"/>
                    <a:pt x="38916" y="285"/>
                    <a:pt x="38873" y="248"/>
                  </a:cubicBezTo>
                  <a:cubicBezTo>
                    <a:pt x="38815" y="248"/>
                    <a:pt x="38757" y="241"/>
                    <a:pt x="38703" y="241"/>
                  </a:cubicBezTo>
                  <a:cubicBezTo>
                    <a:pt x="38654" y="241"/>
                    <a:pt x="38607" y="247"/>
                    <a:pt x="38564" y="269"/>
                  </a:cubicBezTo>
                  <a:cubicBezTo>
                    <a:pt x="38493" y="238"/>
                    <a:pt x="38421" y="228"/>
                    <a:pt x="38350" y="228"/>
                  </a:cubicBezTo>
                  <a:cubicBezTo>
                    <a:pt x="38274" y="228"/>
                    <a:pt x="38200" y="239"/>
                    <a:pt x="38127" y="249"/>
                  </a:cubicBezTo>
                  <a:cubicBezTo>
                    <a:pt x="38105" y="238"/>
                    <a:pt x="38092" y="230"/>
                    <a:pt x="38087" y="229"/>
                  </a:cubicBezTo>
                  <a:cubicBezTo>
                    <a:pt x="38015" y="248"/>
                    <a:pt x="37956" y="263"/>
                    <a:pt x="37914" y="273"/>
                  </a:cubicBezTo>
                  <a:cubicBezTo>
                    <a:pt x="37867" y="257"/>
                    <a:pt x="37837" y="246"/>
                    <a:pt x="37787" y="229"/>
                  </a:cubicBezTo>
                  <a:cubicBezTo>
                    <a:pt x="37781" y="286"/>
                    <a:pt x="37777" y="332"/>
                    <a:pt x="37774" y="377"/>
                  </a:cubicBezTo>
                  <a:cubicBezTo>
                    <a:pt x="37747" y="378"/>
                    <a:pt x="37728" y="379"/>
                    <a:pt x="37711" y="379"/>
                  </a:cubicBezTo>
                  <a:cubicBezTo>
                    <a:pt x="37705" y="379"/>
                    <a:pt x="37698" y="379"/>
                    <a:pt x="37692" y="379"/>
                  </a:cubicBezTo>
                  <a:cubicBezTo>
                    <a:pt x="37673" y="377"/>
                    <a:pt x="37652" y="372"/>
                    <a:pt x="37631" y="367"/>
                  </a:cubicBezTo>
                  <a:cubicBezTo>
                    <a:pt x="37653" y="351"/>
                    <a:pt x="37673" y="338"/>
                    <a:pt x="37690" y="324"/>
                  </a:cubicBezTo>
                  <a:cubicBezTo>
                    <a:pt x="37647" y="292"/>
                    <a:pt x="37600" y="276"/>
                    <a:pt x="37550" y="276"/>
                  </a:cubicBezTo>
                  <a:cubicBezTo>
                    <a:pt x="37527" y="276"/>
                    <a:pt x="37503" y="279"/>
                    <a:pt x="37478" y="286"/>
                  </a:cubicBezTo>
                  <a:cubicBezTo>
                    <a:pt x="37462" y="276"/>
                    <a:pt x="37447" y="266"/>
                    <a:pt x="37433" y="257"/>
                  </a:cubicBezTo>
                  <a:cubicBezTo>
                    <a:pt x="37397" y="264"/>
                    <a:pt x="37360" y="267"/>
                    <a:pt x="37322" y="267"/>
                  </a:cubicBezTo>
                  <a:cubicBezTo>
                    <a:pt x="37272" y="267"/>
                    <a:pt x="37221" y="261"/>
                    <a:pt x="37169" y="249"/>
                  </a:cubicBezTo>
                  <a:cubicBezTo>
                    <a:pt x="37168" y="249"/>
                    <a:pt x="37168" y="249"/>
                    <a:pt x="37166" y="249"/>
                  </a:cubicBezTo>
                  <a:cubicBezTo>
                    <a:pt x="37159" y="249"/>
                    <a:pt x="37148" y="257"/>
                    <a:pt x="37138" y="263"/>
                  </a:cubicBezTo>
                  <a:cubicBezTo>
                    <a:pt x="37150" y="273"/>
                    <a:pt x="37163" y="282"/>
                    <a:pt x="37187" y="301"/>
                  </a:cubicBezTo>
                  <a:lnTo>
                    <a:pt x="37097" y="301"/>
                  </a:lnTo>
                  <a:cubicBezTo>
                    <a:pt x="37087" y="277"/>
                    <a:pt x="37080" y="260"/>
                    <a:pt x="37072" y="242"/>
                  </a:cubicBezTo>
                  <a:cubicBezTo>
                    <a:pt x="37056" y="250"/>
                    <a:pt x="37043" y="263"/>
                    <a:pt x="37034" y="263"/>
                  </a:cubicBezTo>
                  <a:cubicBezTo>
                    <a:pt x="37033" y="263"/>
                    <a:pt x="37033" y="263"/>
                    <a:pt x="37033" y="263"/>
                  </a:cubicBezTo>
                  <a:cubicBezTo>
                    <a:pt x="37019" y="261"/>
                    <a:pt x="37005" y="260"/>
                    <a:pt x="36992" y="260"/>
                  </a:cubicBezTo>
                  <a:cubicBezTo>
                    <a:pt x="36913" y="260"/>
                    <a:pt x="36835" y="288"/>
                    <a:pt x="36756" y="288"/>
                  </a:cubicBezTo>
                  <a:cubicBezTo>
                    <a:pt x="36716" y="288"/>
                    <a:pt x="36676" y="281"/>
                    <a:pt x="36637" y="260"/>
                  </a:cubicBezTo>
                  <a:cubicBezTo>
                    <a:pt x="36633" y="258"/>
                    <a:pt x="36628" y="257"/>
                    <a:pt x="36622" y="257"/>
                  </a:cubicBezTo>
                  <a:cubicBezTo>
                    <a:pt x="36599" y="257"/>
                    <a:pt x="36561" y="268"/>
                    <a:pt x="36532" y="270"/>
                  </a:cubicBezTo>
                  <a:cubicBezTo>
                    <a:pt x="36480" y="276"/>
                    <a:pt x="36428" y="281"/>
                    <a:pt x="36376" y="281"/>
                  </a:cubicBezTo>
                  <a:cubicBezTo>
                    <a:pt x="36312" y="281"/>
                    <a:pt x="36249" y="273"/>
                    <a:pt x="36188" y="248"/>
                  </a:cubicBezTo>
                  <a:cubicBezTo>
                    <a:pt x="36159" y="263"/>
                    <a:pt x="36125" y="280"/>
                    <a:pt x="36104" y="291"/>
                  </a:cubicBezTo>
                  <a:cubicBezTo>
                    <a:pt x="36026" y="298"/>
                    <a:pt x="35964" y="302"/>
                    <a:pt x="35892" y="308"/>
                  </a:cubicBezTo>
                  <a:cubicBezTo>
                    <a:pt x="35863" y="296"/>
                    <a:pt x="35820" y="280"/>
                    <a:pt x="35758" y="258"/>
                  </a:cubicBezTo>
                  <a:cubicBezTo>
                    <a:pt x="35755" y="258"/>
                    <a:pt x="35752" y="258"/>
                    <a:pt x="35748" y="258"/>
                  </a:cubicBezTo>
                  <a:cubicBezTo>
                    <a:pt x="35727" y="258"/>
                    <a:pt x="35699" y="260"/>
                    <a:pt x="35671" y="260"/>
                  </a:cubicBezTo>
                  <a:cubicBezTo>
                    <a:pt x="35638" y="260"/>
                    <a:pt x="35605" y="258"/>
                    <a:pt x="35579" y="248"/>
                  </a:cubicBezTo>
                  <a:cubicBezTo>
                    <a:pt x="35556" y="240"/>
                    <a:pt x="35534" y="237"/>
                    <a:pt x="35513" y="237"/>
                  </a:cubicBezTo>
                  <a:cubicBezTo>
                    <a:pt x="35473" y="237"/>
                    <a:pt x="35437" y="247"/>
                    <a:pt x="35398" y="247"/>
                  </a:cubicBezTo>
                  <a:cubicBezTo>
                    <a:pt x="35394" y="247"/>
                    <a:pt x="35389" y="247"/>
                    <a:pt x="35385" y="246"/>
                  </a:cubicBezTo>
                  <a:cubicBezTo>
                    <a:pt x="35316" y="241"/>
                    <a:pt x="35246" y="244"/>
                    <a:pt x="35177" y="238"/>
                  </a:cubicBezTo>
                  <a:cubicBezTo>
                    <a:pt x="35163" y="237"/>
                    <a:pt x="35149" y="236"/>
                    <a:pt x="35134" y="236"/>
                  </a:cubicBezTo>
                  <a:cubicBezTo>
                    <a:pt x="35076" y="236"/>
                    <a:pt x="35021" y="245"/>
                    <a:pt x="34964" y="258"/>
                  </a:cubicBezTo>
                  <a:cubicBezTo>
                    <a:pt x="34905" y="271"/>
                    <a:pt x="34837" y="270"/>
                    <a:pt x="34760" y="276"/>
                  </a:cubicBezTo>
                  <a:cubicBezTo>
                    <a:pt x="34751" y="273"/>
                    <a:pt x="34727" y="252"/>
                    <a:pt x="34705" y="252"/>
                  </a:cubicBezTo>
                  <a:cubicBezTo>
                    <a:pt x="34557" y="255"/>
                    <a:pt x="34410" y="267"/>
                    <a:pt x="34261" y="267"/>
                  </a:cubicBezTo>
                  <a:cubicBezTo>
                    <a:pt x="34201" y="267"/>
                    <a:pt x="34140" y="265"/>
                    <a:pt x="34078" y="260"/>
                  </a:cubicBezTo>
                  <a:cubicBezTo>
                    <a:pt x="34077" y="260"/>
                    <a:pt x="34076" y="260"/>
                    <a:pt x="34075" y="260"/>
                  </a:cubicBezTo>
                  <a:cubicBezTo>
                    <a:pt x="34056" y="260"/>
                    <a:pt x="34035" y="273"/>
                    <a:pt x="34015" y="280"/>
                  </a:cubicBezTo>
                  <a:cubicBezTo>
                    <a:pt x="33999" y="270"/>
                    <a:pt x="33989" y="263"/>
                    <a:pt x="33981" y="257"/>
                  </a:cubicBezTo>
                  <a:cubicBezTo>
                    <a:pt x="33956" y="267"/>
                    <a:pt x="33933" y="277"/>
                    <a:pt x="33908" y="288"/>
                  </a:cubicBezTo>
                  <a:cubicBezTo>
                    <a:pt x="33878" y="273"/>
                    <a:pt x="33858" y="255"/>
                    <a:pt x="33833" y="252"/>
                  </a:cubicBezTo>
                  <a:cubicBezTo>
                    <a:pt x="33797" y="247"/>
                    <a:pt x="33760" y="245"/>
                    <a:pt x="33723" y="245"/>
                  </a:cubicBezTo>
                  <a:cubicBezTo>
                    <a:pt x="33706" y="245"/>
                    <a:pt x="33689" y="246"/>
                    <a:pt x="33672" y="246"/>
                  </a:cubicBezTo>
                  <a:cubicBezTo>
                    <a:pt x="33629" y="248"/>
                    <a:pt x="33574" y="264"/>
                    <a:pt x="33538" y="264"/>
                  </a:cubicBezTo>
                  <a:cubicBezTo>
                    <a:pt x="33528" y="264"/>
                    <a:pt x="33520" y="262"/>
                    <a:pt x="33513" y="260"/>
                  </a:cubicBezTo>
                  <a:cubicBezTo>
                    <a:pt x="33485" y="247"/>
                    <a:pt x="33464" y="241"/>
                    <a:pt x="33444" y="241"/>
                  </a:cubicBezTo>
                  <a:cubicBezTo>
                    <a:pt x="33423" y="241"/>
                    <a:pt x="33404" y="247"/>
                    <a:pt x="33379" y="261"/>
                  </a:cubicBezTo>
                  <a:cubicBezTo>
                    <a:pt x="33373" y="265"/>
                    <a:pt x="33363" y="266"/>
                    <a:pt x="33351" y="266"/>
                  </a:cubicBezTo>
                  <a:cubicBezTo>
                    <a:pt x="33332" y="266"/>
                    <a:pt x="33309" y="262"/>
                    <a:pt x="33291" y="260"/>
                  </a:cubicBezTo>
                  <a:cubicBezTo>
                    <a:pt x="33271" y="255"/>
                    <a:pt x="33254" y="242"/>
                    <a:pt x="33232" y="230"/>
                  </a:cubicBezTo>
                  <a:cubicBezTo>
                    <a:pt x="33216" y="255"/>
                    <a:pt x="33207" y="270"/>
                    <a:pt x="33197" y="285"/>
                  </a:cubicBezTo>
                  <a:cubicBezTo>
                    <a:pt x="33156" y="261"/>
                    <a:pt x="33119" y="239"/>
                    <a:pt x="33075" y="214"/>
                  </a:cubicBezTo>
                  <a:cubicBezTo>
                    <a:pt x="33044" y="244"/>
                    <a:pt x="33023" y="263"/>
                    <a:pt x="32998" y="288"/>
                  </a:cubicBezTo>
                  <a:cubicBezTo>
                    <a:pt x="32897" y="230"/>
                    <a:pt x="32779" y="249"/>
                    <a:pt x="32672" y="239"/>
                  </a:cubicBezTo>
                  <a:cubicBezTo>
                    <a:pt x="32647" y="237"/>
                    <a:pt x="32623" y="236"/>
                    <a:pt x="32600" y="236"/>
                  </a:cubicBezTo>
                  <a:cubicBezTo>
                    <a:pt x="32513" y="236"/>
                    <a:pt x="32433" y="251"/>
                    <a:pt x="32361" y="285"/>
                  </a:cubicBezTo>
                  <a:cubicBezTo>
                    <a:pt x="32335" y="267"/>
                    <a:pt x="32310" y="249"/>
                    <a:pt x="32291" y="238"/>
                  </a:cubicBezTo>
                  <a:cubicBezTo>
                    <a:pt x="32185" y="246"/>
                    <a:pt x="32083" y="255"/>
                    <a:pt x="31995" y="264"/>
                  </a:cubicBezTo>
                  <a:cubicBezTo>
                    <a:pt x="31961" y="254"/>
                    <a:pt x="31935" y="246"/>
                    <a:pt x="31908" y="238"/>
                  </a:cubicBezTo>
                  <a:cubicBezTo>
                    <a:pt x="31888" y="261"/>
                    <a:pt x="31873" y="279"/>
                    <a:pt x="31851" y="304"/>
                  </a:cubicBezTo>
                  <a:cubicBezTo>
                    <a:pt x="31841" y="280"/>
                    <a:pt x="31833" y="264"/>
                    <a:pt x="31820" y="238"/>
                  </a:cubicBezTo>
                  <a:cubicBezTo>
                    <a:pt x="31741" y="239"/>
                    <a:pt x="31657" y="242"/>
                    <a:pt x="31570" y="245"/>
                  </a:cubicBezTo>
                  <a:cubicBezTo>
                    <a:pt x="31565" y="239"/>
                    <a:pt x="31557" y="223"/>
                    <a:pt x="31545" y="198"/>
                  </a:cubicBezTo>
                  <a:cubicBezTo>
                    <a:pt x="31496" y="204"/>
                    <a:pt x="31448" y="210"/>
                    <a:pt x="31414" y="214"/>
                  </a:cubicBezTo>
                  <a:cubicBezTo>
                    <a:pt x="31359" y="207"/>
                    <a:pt x="31312" y="198"/>
                    <a:pt x="31265" y="194"/>
                  </a:cubicBezTo>
                  <a:cubicBezTo>
                    <a:pt x="31227" y="190"/>
                    <a:pt x="31188" y="188"/>
                    <a:pt x="31150" y="188"/>
                  </a:cubicBezTo>
                  <a:cubicBezTo>
                    <a:pt x="31135" y="188"/>
                    <a:pt x="31120" y="188"/>
                    <a:pt x="31105" y="189"/>
                  </a:cubicBezTo>
                  <a:cubicBezTo>
                    <a:pt x="31064" y="191"/>
                    <a:pt x="31024" y="208"/>
                    <a:pt x="30983" y="211"/>
                  </a:cubicBezTo>
                  <a:cubicBezTo>
                    <a:pt x="30975" y="212"/>
                    <a:pt x="30968" y="212"/>
                    <a:pt x="30960" y="212"/>
                  </a:cubicBezTo>
                  <a:cubicBezTo>
                    <a:pt x="30923" y="212"/>
                    <a:pt x="30884" y="208"/>
                    <a:pt x="30847" y="208"/>
                  </a:cubicBezTo>
                  <a:cubicBezTo>
                    <a:pt x="30839" y="208"/>
                    <a:pt x="30831" y="208"/>
                    <a:pt x="30824" y="208"/>
                  </a:cubicBezTo>
                  <a:cubicBezTo>
                    <a:pt x="30777" y="211"/>
                    <a:pt x="30732" y="222"/>
                    <a:pt x="30729" y="222"/>
                  </a:cubicBezTo>
                  <a:cubicBezTo>
                    <a:pt x="30728" y="222"/>
                    <a:pt x="30728" y="222"/>
                    <a:pt x="30728" y="221"/>
                  </a:cubicBezTo>
                  <a:cubicBezTo>
                    <a:pt x="30633" y="212"/>
                    <a:pt x="30555" y="194"/>
                    <a:pt x="30498" y="194"/>
                  </a:cubicBezTo>
                  <a:cubicBezTo>
                    <a:pt x="30481" y="194"/>
                    <a:pt x="30465" y="195"/>
                    <a:pt x="30452" y="199"/>
                  </a:cubicBezTo>
                  <a:cubicBezTo>
                    <a:pt x="30403" y="213"/>
                    <a:pt x="30356" y="217"/>
                    <a:pt x="30310" y="217"/>
                  </a:cubicBezTo>
                  <a:cubicBezTo>
                    <a:pt x="30262" y="217"/>
                    <a:pt x="30215" y="213"/>
                    <a:pt x="30166" y="213"/>
                  </a:cubicBezTo>
                  <a:cubicBezTo>
                    <a:pt x="30105" y="213"/>
                    <a:pt x="30040" y="202"/>
                    <a:pt x="29981" y="202"/>
                  </a:cubicBezTo>
                  <a:cubicBezTo>
                    <a:pt x="29959" y="202"/>
                    <a:pt x="29937" y="204"/>
                    <a:pt x="29916" y="208"/>
                  </a:cubicBezTo>
                  <a:cubicBezTo>
                    <a:pt x="29898" y="212"/>
                    <a:pt x="29881" y="214"/>
                    <a:pt x="29865" y="214"/>
                  </a:cubicBezTo>
                  <a:cubicBezTo>
                    <a:pt x="29807" y="214"/>
                    <a:pt x="29759" y="194"/>
                    <a:pt x="29705" y="194"/>
                  </a:cubicBezTo>
                  <a:cubicBezTo>
                    <a:pt x="29696" y="194"/>
                    <a:pt x="29686" y="195"/>
                    <a:pt x="29676" y="196"/>
                  </a:cubicBezTo>
                  <a:cubicBezTo>
                    <a:pt x="29665" y="198"/>
                    <a:pt x="29653" y="198"/>
                    <a:pt x="29641" y="198"/>
                  </a:cubicBezTo>
                  <a:cubicBezTo>
                    <a:pt x="29626" y="198"/>
                    <a:pt x="29611" y="198"/>
                    <a:pt x="29597" y="198"/>
                  </a:cubicBezTo>
                  <a:cubicBezTo>
                    <a:pt x="29578" y="198"/>
                    <a:pt x="29560" y="199"/>
                    <a:pt x="29545" y="204"/>
                  </a:cubicBezTo>
                  <a:cubicBezTo>
                    <a:pt x="29510" y="215"/>
                    <a:pt x="29475" y="220"/>
                    <a:pt x="29441" y="220"/>
                  </a:cubicBezTo>
                  <a:cubicBezTo>
                    <a:pt x="29397" y="220"/>
                    <a:pt x="29354" y="212"/>
                    <a:pt x="29310" y="202"/>
                  </a:cubicBezTo>
                  <a:cubicBezTo>
                    <a:pt x="29298" y="200"/>
                    <a:pt x="29281" y="196"/>
                    <a:pt x="29270" y="196"/>
                  </a:cubicBezTo>
                  <a:cubicBezTo>
                    <a:pt x="29267" y="196"/>
                    <a:pt x="29265" y="196"/>
                    <a:pt x="29263" y="196"/>
                  </a:cubicBezTo>
                  <a:cubicBezTo>
                    <a:pt x="29235" y="208"/>
                    <a:pt x="29208" y="213"/>
                    <a:pt x="29183" y="213"/>
                  </a:cubicBezTo>
                  <a:cubicBezTo>
                    <a:pt x="29124" y="213"/>
                    <a:pt x="29071" y="188"/>
                    <a:pt x="29014" y="170"/>
                  </a:cubicBezTo>
                  <a:cubicBezTo>
                    <a:pt x="28968" y="202"/>
                    <a:pt x="28919" y="229"/>
                    <a:pt x="28866" y="229"/>
                  </a:cubicBezTo>
                  <a:cubicBezTo>
                    <a:pt x="28831" y="229"/>
                    <a:pt x="28794" y="217"/>
                    <a:pt x="28754" y="186"/>
                  </a:cubicBezTo>
                  <a:cubicBezTo>
                    <a:pt x="28713" y="212"/>
                    <a:pt x="28674" y="221"/>
                    <a:pt x="28640" y="221"/>
                  </a:cubicBezTo>
                  <a:cubicBezTo>
                    <a:pt x="28602" y="221"/>
                    <a:pt x="28569" y="209"/>
                    <a:pt x="28546" y="195"/>
                  </a:cubicBezTo>
                  <a:cubicBezTo>
                    <a:pt x="28449" y="201"/>
                    <a:pt x="28388" y="204"/>
                    <a:pt x="28323" y="210"/>
                  </a:cubicBezTo>
                  <a:cubicBezTo>
                    <a:pt x="28254" y="214"/>
                    <a:pt x="28186" y="221"/>
                    <a:pt x="28118" y="227"/>
                  </a:cubicBezTo>
                  <a:cubicBezTo>
                    <a:pt x="28108" y="207"/>
                    <a:pt x="28101" y="189"/>
                    <a:pt x="28092" y="171"/>
                  </a:cubicBezTo>
                  <a:cubicBezTo>
                    <a:pt x="28054" y="191"/>
                    <a:pt x="28020" y="210"/>
                    <a:pt x="28001" y="219"/>
                  </a:cubicBezTo>
                  <a:cubicBezTo>
                    <a:pt x="27893" y="208"/>
                    <a:pt x="27799" y="201"/>
                    <a:pt x="27708" y="188"/>
                  </a:cubicBezTo>
                  <a:cubicBezTo>
                    <a:pt x="27693" y="185"/>
                    <a:pt x="27678" y="185"/>
                    <a:pt x="27662" y="185"/>
                  </a:cubicBezTo>
                  <a:cubicBezTo>
                    <a:pt x="27609" y="185"/>
                    <a:pt x="27556" y="195"/>
                    <a:pt x="27503" y="195"/>
                  </a:cubicBezTo>
                  <a:cubicBezTo>
                    <a:pt x="27478" y="195"/>
                    <a:pt x="27453" y="193"/>
                    <a:pt x="27428" y="186"/>
                  </a:cubicBezTo>
                  <a:cubicBezTo>
                    <a:pt x="27418" y="202"/>
                    <a:pt x="27406" y="219"/>
                    <a:pt x="27397" y="233"/>
                  </a:cubicBezTo>
                  <a:cubicBezTo>
                    <a:pt x="27389" y="234"/>
                    <a:pt x="27381" y="234"/>
                    <a:pt x="27373" y="234"/>
                  </a:cubicBezTo>
                  <a:cubicBezTo>
                    <a:pt x="27344" y="234"/>
                    <a:pt x="27315" y="231"/>
                    <a:pt x="27288" y="231"/>
                  </a:cubicBezTo>
                  <a:cubicBezTo>
                    <a:pt x="27257" y="231"/>
                    <a:pt x="27230" y="235"/>
                    <a:pt x="27208" y="254"/>
                  </a:cubicBezTo>
                  <a:cubicBezTo>
                    <a:pt x="27159" y="235"/>
                    <a:pt x="27112" y="217"/>
                    <a:pt x="27077" y="205"/>
                  </a:cubicBezTo>
                  <a:cubicBezTo>
                    <a:pt x="27012" y="214"/>
                    <a:pt x="26959" y="223"/>
                    <a:pt x="26913" y="230"/>
                  </a:cubicBezTo>
                  <a:cubicBezTo>
                    <a:pt x="26903" y="248"/>
                    <a:pt x="26896" y="261"/>
                    <a:pt x="26885" y="282"/>
                  </a:cubicBezTo>
                  <a:cubicBezTo>
                    <a:pt x="26849" y="269"/>
                    <a:pt x="26818" y="258"/>
                    <a:pt x="26787" y="248"/>
                  </a:cubicBezTo>
                  <a:cubicBezTo>
                    <a:pt x="26762" y="257"/>
                    <a:pt x="26731" y="266"/>
                    <a:pt x="26697" y="276"/>
                  </a:cubicBezTo>
                  <a:cubicBezTo>
                    <a:pt x="26681" y="249"/>
                    <a:pt x="26668" y="230"/>
                    <a:pt x="26646" y="196"/>
                  </a:cubicBezTo>
                  <a:cubicBezTo>
                    <a:pt x="26609" y="226"/>
                    <a:pt x="26582" y="249"/>
                    <a:pt x="26554" y="271"/>
                  </a:cubicBezTo>
                  <a:cubicBezTo>
                    <a:pt x="26512" y="255"/>
                    <a:pt x="26481" y="244"/>
                    <a:pt x="26449" y="230"/>
                  </a:cubicBezTo>
                  <a:cubicBezTo>
                    <a:pt x="26407" y="244"/>
                    <a:pt x="26365" y="259"/>
                    <a:pt x="26324" y="259"/>
                  </a:cubicBezTo>
                  <a:cubicBezTo>
                    <a:pt x="26296" y="259"/>
                    <a:pt x="26268" y="252"/>
                    <a:pt x="26243" y="230"/>
                  </a:cubicBezTo>
                  <a:cubicBezTo>
                    <a:pt x="26206" y="238"/>
                    <a:pt x="26169" y="242"/>
                    <a:pt x="26141" y="254"/>
                  </a:cubicBezTo>
                  <a:cubicBezTo>
                    <a:pt x="26119" y="266"/>
                    <a:pt x="26109" y="288"/>
                    <a:pt x="26091" y="308"/>
                  </a:cubicBezTo>
                  <a:cubicBezTo>
                    <a:pt x="26078" y="285"/>
                    <a:pt x="26067" y="269"/>
                    <a:pt x="26054" y="244"/>
                  </a:cubicBezTo>
                  <a:cubicBezTo>
                    <a:pt x="26022" y="251"/>
                    <a:pt x="25991" y="258"/>
                    <a:pt x="25954" y="267"/>
                  </a:cubicBezTo>
                  <a:cubicBezTo>
                    <a:pt x="25934" y="258"/>
                    <a:pt x="25906" y="248"/>
                    <a:pt x="25879" y="236"/>
                  </a:cubicBezTo>
                  <a:cubicBezTo>
                    <a:pt x="25853" y="249"/>
                    <a:pt x="25836" y="258"/>
                    <a:pt x="25819" y="267"/>
                  </a:cubicBezTo>
                  <a:cubicBezTo>
                    <a:pt x="25750" y="244"/>
                    <a:pt x="25692" y="232"/>
                    <a:pt x="25631" y="232"/>
                  </a:cubicBezTo>
                  <a:cubicBezTo>
                    <a:pt x="25560" y="232"/>
                    <a:pt x="25485" y="248"/>
                    <a:pt x="25383" y="280"/>
                  </a:cubicBezTo>
                  <a:cubicBezTo>
                    <a:pt x="25398" y="286"/>
                    <a:pt x="25410" y="294"/>
                    <a:pt x="25422" y="299"/>
                  </a:cubicBezTo>
                  <a:cubicBezTo>
                    <a:pt x="25416" y="302"/>
                    <a:pt x="25411" y="305"/>
                    <a:pt x="25405" y="308"/>
                  </a:cubicBezTo>
                  <a:cubicBezTo>
                    <a:pt x="25397" y="301"/>
                    <a:pt x="25386" y="292"/>
                    <a:pt x="25376" y="285"/>
                  </a:cubicBezTo>
                  <a:cubicBezTo>
                    <a:pt x="25379" y="283"/>
                    <a:pt x="25382" y="282"/>
                    <a:pt x="25383" y="280"/>
                  </a:cubicBezTo>
                  <a:lnTo>
                    <a:pt x="25383" y="280"/>
                  </a:lnTo>
                  <a:cubicBezTo>
                    <a:pt x="25373" y="281"/>
                    <a:pt x="25363" y="282"/>
                    <a:pt x="25353" y="282"/>
                  </a:cubicBezTo>
                  <a:cubicBezTo>
                    <a:pt x="25309" y="282"/>
                    <a:pt x="25265" y="274"/>
                    <a:pt x="25223" y="274"/>
                  </a:cubicBezTo>
                  <a:cubicBezTo>
                    <a:pt x="25190" y="274"/>
                    <a:pt x="25158" y="279"/>
                    <a:pt x="25129" y="296"/>
                  </a:cubicBezTo>
                  <a:cubicBezTo>
                    <a:pt x="25079" y="279"/>
                    <a:pt x="25032" y="263"/>
                    <a:pt x="24985" y="245"/>
                  </a:cubicBezTo>
                  <a:cubicBezTo>
                    <a:pt x="24957" y="261"/>
                    <a:pt x="24927" y="277"/>
                    <a:pt x="24886" y="299"/>
                  </a:cubicBezTo>
                  <a:cubicBezTo>
                    <a:pt x="24840" y="288"/>
                    <a:pt x="24789" y="274"/>
                    <a:pt x="24724" y="258"/>
                  </a:cubicBezTo>
                  <a:cubicBezTo>
                    <a:pt x="24682" y="281"/>
                    <a:pt x="24636" y="288"/>
                    <a:pt x="24588" y="288"/>
                  </a:cubicBezTo>
                  <a:cubicBezTo>
                    <a:pt x="24517" y="288"/>
                    <a:pt x="24442" y="273"/>
                    <a:pt x="24370" y="273"/>
                  </a:cubicBezTo>
                  <a:cubicBezTo>
                    <a:pt x="24321" y="273"/>
                    <a:pt x="24273" y="280"/>
                    <a:pt x="24228" y="304"/>
                  </a:cubicBezTo>
                  <a:cubicBezTo>
                    <a:pt x="24190" y="288"/>
                    <a:pt x="24161" y="276"/>
                    <a:pt x="24122" y="260"/>
                  </a:cubicBezTo>
                  <a:cubicBezTo>
                    <a:pt x="24081" y="292"/>
                    <a:pt x="24046" y="319"/>
                    <a:pt x="24005" y="349"/>
                  </a:cubicBezTo>
                  <a:cubicBezTo>
                    <a:pt x="23999" y="329"/>
                    <a:pt x="23994" y="316"/>
                    <a:pt x="23987" y="292"/>
                  </a:cubicBezTo>
                  <a:cubicBezTo>
                    <a:pt x="23977" y="292"/>
                    <a:pt x="23967" y="292"/>
                    <a:pt x="23956" y="292"/>
                  </a:cubicBezTo>
                  <a:cubicBezTo>
                    <a:pt x="23945" y="292"/>
                    <a:pt x="23933" y="292"/>
                    <a:pt x="23921" y="292"/>
                  </a:cubicBezTo>
                  <a:cubicBezTo>
                    <a:pt x="23885" y="292"/>
                    <a:pt x="23848" y="291"/>
                    <a:pt x="23815" y="285"/>
                  </a:cubicBezTo>
                  <a:cubicBezTo>
                    <a:pt x="23806" y="283"/>
                    <a:pt x="23797" y="282"/>
                    <a:pt x="23789" y="282"/>
                  </a:cubicBezTo>
                  <a:cubicBezTo>
                    <a:pt x="23756" y="282"/>
                    <a:pt x="23726" y="293"/>
                    <a:pt x="23690" y="293"/>
                  </a:cubicBezTo>
                  <a:cubicBezTo>
                    <a:pt x="23675" y="293"/>
                    <a:pt x="23659" y="291"/>
                    <a:pt x="23641" y="286"/>
                  </a:cubicBezTo>
                  <a:cubicBezTo>
                    <a:pt x="23585" y="271"/>
                    <a:pt x="23519" y="266"/>
                    <a:pt x="23451" y="266"/>
                  </a:cubicBezTo>
                  <a:cubicBezTo>
                    <a:pt x="23401" y="266"/>
                    <a:pt x="23350" y="269"/>
                    <a:pt x="23302" y="271"/>
                  </a:cubicBezTo>
                  <a:cubicBezTo>
                    <a:pt x="23188" y="276"/>
                    <a:pt x="23078" y="298"/>
                    <a:pt x="22963" y="313"/>
                  </a:cubicBezTo>
                  <a:cubicBezTo>
                    <a:pt x="22927" y="285"/>
                    <a:pt x="22873" y="275"/>
                    <a:pt x="22822" y="275"/>
                  </a:cubicBezTo>
                  <a:cubicBezTo>
                    <a:pt x="22792" y="275"/>
                    <a:pt x="22763" y="279"/>
                    <a:pt x="22740" y="285"/>
                  </a:cubicBezTo>
                  <a:cubicBezTo>
                    <a:pt x="22727" y="288"/>
                    <a:pt x="22716" y="289"/>
                    <a:pt x="22706" y="289"/>
                  </a:cubicBezTo>
                  <a:cubicBezTo>
                    <a:pt x="22682" y="289"/>
                    <a:pt x="22662" y="283"/>
                    <a:pt x="22642" y="283"/>
                  </a:cubicBezTo>
                  <a:cubicBezTo>
                    <a:pt x="22634" y="283"/>
                    <a:pt x="22627" y="284"/>
                    <a:pt x="22619" y="286"/>
                  </a:cubicBezTo>
                  <a:cubicBezTo>
                    <a:pt x="22605" y="290"/>
                    <a:pt x="22592" y="291"/>
                    <a:pt x="22578" y="291"/>
                  </a:cubicBezTo>
                  <a:cubicBezTo>
                    <a:pt x="22563" y="291"/>
                    <a:pt x="22549" y="290"/>
                    <a:pt x="22534" y="290"/>
                  </a:cubicBezTo>
                  <a:cubicBezTo>
                    <a:pt x="22517" y="290"/>
                    <a:pt x="22499" y="291"/>
                    <a:pt x="22481" y="296"/>
                  </a:cubicBezTo>
                  <a:cubicBezTo>
                    <a:pt x="22469" y="300"/>
                    <a:pt x="22455" y="301"/>
                    <a:pt x="22440" y="301"/>
                  </a:cubicBezTo>
                  <a:cubicBezTo>
                    <a:pt x="22406" y="301"/>
                    <a:pt x="22367" y="295"/>
                    <a:pt x="22331" y="295"/>
                  </a:cubicBezTo>
                  <a:cubicBezTo>
                    <a:pt x="22328" y="295"/>
                    <a:pt x="22326" y="295"/>
                    <a:pt x="22323" y="295"/>
                  </a:cubicBezTo>
                  <a:cubicBezTo>
                    <a:pt x="22318" y="295"/>
                    <a:pt x="22312" y="295"/>
                    <a:pt x="22307" y="295"/>
                  </a:cubicBezTo>
                  <a:cubicBezTo>
                    <a:pt x="22286" y="295"/>
                    <a:pt x="22265" y="294"/>
                    <a:pt x="22244" y="294"/>
                  </a:cubicBezTo>
                  <a:cubicBezTo>
                    <a:pt x="22207" y="294"/>
                    <a:pt x="22169" y="297"/>
                    <a:pt x="22128" y="310"/>
                  </a:cubicBezTo>
                  <a:cubicBezTo>
                    <a:pt x="22098" y="319"/>
                    <a:pt x="22056" y="324"/>
                    <a:pt x="22018" y="324"/>
                  </a:cubicBezTo>
                  <a:cubicBezTo>
                    <a:pt x="21981" y="324"/>
                    <a:pt x="21948" y="319"/>
                    <a:pt x="21933" y="307"/>
                  </a:cubicBezTo>
                  <a:cubicBezTo>
                    <a:pt x="21904" y="302"/>
                    <a:pt x="21877" y="300"/>
                    <a:pt x="21851" y="300"/>
                  </a:cubicBezTo>
                  <a:cubicBezTo>
                    <a:pt x="21788" y="300"/>
                    <a:pt x="21733" y="311"/>
                    <a:pt x="21675" y="311"/>
                  </a:cubicBezTo>
                  <a:cubicBezTo>
                    <a:pt x="21647" y="311"/>
                    <a:pt x="21618" y="308"/>
                    <a:pt x="21588" y="301"/>
                  </a:cubicBezTo>
                  <a:cubicBezTo>
                    <a:pt x="21482" y="276"/>
                    <a:pt x="21352" y="308"/>
                    <a:pt x="21246" y="264"/>
                  </a:cubicBezTo>
                  <a:cubicBezTo>
                    <a:pt x="21218" y="280"/>
                    <a:pt x="21190" y="296"/>
                    <a:pt x="21154" y="317"/>
                  </a:cubicBezTo>
                  <a:cubicBezTo>
                    <a:pt x="21126" y="307"/>
                    <a:pt x="21098" y="295"/>
                    <a:pt x="21089" y="292"/>
                  </a:cubicBezTo>
                  <a:cubicBezTo>
                    <a:pt x="21002" y="299"/>
                    <a:pt x="20931" y="307"/>
                    <a:pt x="20855" y="314"/>
                  </a:cubicBezTo>
                  <a:cubicBezTo>
                    <a:pt x="20853" y="338"/>
                    <a:pt x="20850" y="360"/>
                    <a:pt x="20849" y="385"/>
                  </a:cubicBezTo>
                  <a:cubicBezTo>
                    <a:pt x="20820" y="383"/>
                    <a:pt x="20799" y="383"/>
                    <a:pt x="20774" y="382"/>
                  </a:cubicBezTo>
                  <a:cubicBezTo>
                    <a:pt x="20770" y="354"/>
                    <a:pt x="20765" y="327"/>
                    <a:pt x="20759" y="291"/>
                  </a:cubicBezTo>
                  <a:cubicBezTo>
                    <a:pt x="20704" y="305"/>
                    <a:pt x="20651" y="321"/>
                    <a:pt x="20600" y="321"/>
                  </a:cubicBezTo>
                  <a:cubicBezTo>
                    <a:pt x="20563" y="321"/>
                    <a:pt x="20528" y="313"/>
                    <a:pt x="20494" y="291"/>
                  </a:cubicBezTo>
                  <a:cubicBezTo>
                    <a:pt x="20490" y="288"/>
                    <a:pt x="20478" y="286"/>
                    <a:pt x="20467" y="286"/>
                  </a:cubicBezTo>
                  <a:cubicBezTo>
                    <a:pt x="20460" y="286"/>
                    <a:pt x="20453" y="287"/>
                    <a:pt x="20450" y="289"/>
                  </a:cubicBezTo>
                  <a:cubicBezTo>
                    <a:pt x="20426" y="306"/>
                    <a:pt x="20399" y="311"/>
                    <a:pt x="20372" y="311"/>
                  </a:cubicBezTo>
                  <a:cubicBezTo>
                    <a:pt x="20336" y="311"/>
                    <a:pt x="20298" y="303"/>
                    <a:pt x="20260" y="303"/>
                  </a:cubicBezTo>
                  <a:cubicBezTo>
                    <a:pt x="20249" y="303"/>
                    <a:pt x="20238" y="303"/>
                    <a:pt x="20227" y="305"/>
                  </a:cubicBezTo>
                  <a:cubicBezTo>
                    <a:pt x="20202" y="310"/>
                    <a:pt x="20177" y="311"/>
                    <a:pt x="20150" y="311"/>
                  </a:cubicBezTo>
                  <a:cubicBezTo>
                    <a:pt x="20086" y="311"/>
                    <a:pt x="20018" y="302"/>
                    <a:pt x="19953" y="301"/>
                  </a:cubicBezTo>
                  <a:cubicBezTo>
                    <a:pt x="19922" y="301"/>
                    <a:pt x="19891" y="314"/>
                    <a:pt x="19860" y="320"/>
                  </a:cubicBezTo>
                  <a:cubicBezTo>
                    <a:pt x="19834" y="301"/>
                    <a:pt x="19809" y="283"/>
                    <a:pt x="19793" y="273"/>
                  </a:cubicBezTo>
                  <a:cubicBezTo>
                    <a:pt x="19690" y="288"/>
                    <a:pt x="19593" y="308"/>
                    <a:pt x="19494" y="311"/>
                  </a:cubicBezTo>
                  <a:cubicBezTo>
                    <a:pt x="19478" y="312"/>
                    <a:pt x="19461" y="312"/>
                    <a:pt x="19445" y="312"/>
                  </a:cubicBezTo>
                  <a:cubicBezTo>
                    <a:pt x="19353" y="312"/>
                    <a:pt x="19260" y="304"/>
                    <a:pt x="19168" y="304"/>
                  </a:cubicBezTo>
                  <a:cubicBezTo>
                    <a:pt x="19162" y="304"/>
                    <a:pt x="19156" y="304"/>
                    <a:pt x="19150" y="304"/>
                  </a:cubicBezTo>
                  <a:cubicBezTo>
                    <a:pt x="19041" y="304"/>
                    <a:pt x="18932" y="316"/>
                    <a:pt x="18823" y="319"/>
                  </a:cubicBezTo>
                  <a:cubicBezTo>
                    <a:pt x="18814" y="319"/>
                    <a:pt x="18805" y="319"/>
                    <a:pt x="18796" y="319"/>
                  </a:cubicBezTo>
                  <a:cubicBezTo>
                    <a:pt x="18765" y="319"/>
                    <a:pt x="18734" y="318"/>
                    <a:pt x="18703" y="318"/>
                  </a:cubicBezTo>
                  <a:cubicBezTo>
                    <a:pt x="18656" y="318"/>
                    <a:pt x="18608" y="321"/>
                    <a:pt x="18561" y="338"/>
                  </a:cubicBezTo>
                  <a:cubicBezTo>
                    <a:pt x="18528" y="348"/>
                    <a:pt x="18478" y="357"/>
                    <a:pt x="18436" y="357"/>
                  </a:cubicBezTo>
                  <a:cubicBezTo>
                    <a:pt x="18415" y="357"/>
                    <a:pt x="18396" y="355"/>
                    <a:pt x="18383" y="349"/>
                  </a:cubicBezTo>
                  <a:cubicBezTo>
                    <a:pt x="18340" y="331"/>
                    <a:pt x="18296" y="328"/>
                    <a:pt x="18253" y="328"/>
                  </a:cubicBezTo>
                  <a:cubicBezTo>
                    <a:pt x="18228" y="328"/>
                    <a:pt x="18204" y="329"/>
                    <a:pt x="18179" y="329"/>
                  </a:cubicBezTo>
                  <a:cubicBezTo>
                    <a:pt x="18175" y="329"/>
                    <a:pt x="18170" y="329"/>
                    <a:pt x="18165" y="329"/>
                  </a:cubicBezTo>
                  <a:cubicBezTo>
                    <a:pt x="18163" y="329"/>
                    <a:pt x="18160" y="329"/>
                    <a:pt x="18157" y="329"/>
                  </a:cubicBezTo>
                  <a:cubicBezTo>
                    <a:pt x="18108" y="329"/>
                    <a:pt x="18048" y="348"/>
                    <a:pt x="18007" y="348"/>
                  </a:cubicBezTo>
                  <a:cubicBezTo>
                    <a:pt x="17997" y="348"/>
                    <a:pt x="17988" y="347"/>
                    <a:pt x="17980" y="344"/>
                  </a:cubicBezTo>
                  <a:cubicBezTo>
                    <a:pt x="17961" y="335"/>
                    <a:pt x="17944" y="332"/>
                    <a:pt x="17928" y="332"/>
                  </a:cubicBezTo>
                  <a:cubicBezTo>
                    <a:pt x="17885" y="332"/>
                    <a:pt x="17849" y="352"/>
                    <a:pt x="17808" y="352"/>
                  </a:cubicBezTo>
                  <a:cubicBezTo>
                    <a:pt x="17801" y="352"/>
                    <a:pt x="17793" y="351"/>
                    <a:pt x="17784" y="349"/>
                  </a:cubicBezTo>
                  <a:cubicBezTo>
                    <a:pt x="17784" y="349"/>
                    <a:pt x="17783" y="349"/>
                    <a:pt x="17783" y="349"/>
                  </a:cubicBezTo>
                  <a:cubicBezTo>
                    <a:pt x="17774" y="349"/>
                    <a:pt x="17761" y="362"/>
                    <a:pt x="17744" y="362"/>
                  </a:cubicBezTo>
                  <a:cubicBezTo>
                    <a:pt x="17737" y="362"/>
                    <a:pt x="17729" y="360"/>
                    <a:pt x="17721" y="352"/>
                  </a:cubicBezTo>
                  <a:cubicBezTo>
                    <a:pt x="17706" y="339"/>
                    <a:pt x="17692" y="335"/>
                    <a:pt x="17680" y="335"/>
                  </a:cubicBezTo>
                  <a:cubicBezTo>
                    <a:pt x="17648" y="335"/>
                    <a:pt x="17622" y="364"/>
                    <a:pt x="17585" y="364"/>
                  </a:cubicBezTo>
                  <a:cubicBezTo>
                    <a:pt x="17581" y="364"/>
                    <a:pt x="17578" y="363"/>
                    <a:pt x="17574" y="363"/>
                  </a:cubicBezTo>
                  <a:cubicBezTo>
                    <a:pt x="17559" y="340"/>
                    <a:pt x="17536" y="335"/>
                    <a:pt x="17509" y="335"/>
                  </a:cubicBezTo>
                  <a:cubicBezTo>
                    <a:pt x="17483" y="335"/>
                    <a:pt x="17452" y="340"/>
                    <a:pt x="17423" y="340"/>
                  </a:cubicBezTo>
                  <a:cubicBezTo>
                    <a:pt x="17411" y="340"/>
                    <a:pt x="17399" y="339"/>
                    <a:pt x="17387" y="336"/>
                  </a:cubicBezTo>
                  <a:cubicBezTo>
                    <a:pt x="17312" y="320"/>
                    <a:pt x="17224" y="324"/>
                    <a:pt x="17140" y="322"/>
                  </a:cubicBezTo>
                  <a:cubicBezTo>
                    <a:pt x="17059" y="319"/>
                    <a:pt x="16978" y="319"/>
                    <a:pt x="16915" y="317"/>
                  </a:cubicBezTo>
                  <a:cubicBezTo>
                    <a:pt x="16894" y="342"/>
                    <a:pt x="16886" y="355"/>
                    <a:pt x="16868" y="376"/>
                  </a:cubicBezTo>
                  <a:cubicBezTo>
                    <a:pt x="16853" y="345"/>
                    <a:pt x="16844" y="329"/>
                    <a:pt x="16835" y="308"/>
                  </a:cubicBezTo>
                  <a:cubicBezTo>
                    <a:pt x="16815" y="329"/>
                    <a:pt x="16792" y="335"/>
                    <a:pt x="16768" y="335"/>
                  </a:cubicBezTo>
                  <a:cubicBezTo>
                    <a:pt x="16732" y="335"/>
                    <a:pt x="16692" y="321"/>
                    <a:pt x="16652" y="321"/>
                  </a:cubicBezTo>
                  <a:cubicBezTo>
                    <a:pt x="16637" y="321"/>
                    <a:pt x="16623" y="322"/>
                    <a:pt x="16609" y="327"/>
                  </a:cubicBezTo>
                  <a:cubicBezTo>
                    <a:pt x="16575" y="339"/>
                    <a:pt x="16534" y="342"/>
                    <a:pt x="16488" y="342"/>
                  </a:cubicBezTo>
                  <a:cubicBezTo>
                    <a:pt x="16443" y="342"/>
                    <a:pt x="16393" y="339"/>
                    <a:pt x="16342" y="339"/>
                  </a:cubicBezTo>
                  <a:cubicBezTo>
                    <a:pt x="16332" y="339"/>
                    <a:pt x="16322" y="339"/>
                    <a:pt x="16312" y="339"/>
                  </a:cubicBezTo>
                  <a:cubicBezTo>
                    <a:pt x="16269" y="319"/>
                    <a:pt x="16225" y="311"/>
                    <a:pt x="16181" y="311"/>
                  </a:cubicBezTo>
                  <a:cubicBezTo>
                    <a:pt x="16084" y="311"/>
                    <a:pt x="15983" y="348"/>
                    <a:pt x="15881" y="363"/>
                  </a:cubicBezTo>
                  <a:cubicBezTo>
                    <a:pt x="15822" y="348"/>
                    <a:pt x="15763" y="333"/>
                    <a:pt x="15709" y="319"/>
                  </a:cubicBezTo>
                  <a:cubicBezTo>
                    <a:pt x="15700" y="302"/>
                    <a:pt x="15692" y="286"/>
                    <a:pt x="15685" y="270"/>
                  </a:cubicBezTo>
                  <a:cubicBezTo>
                    <a:pt x="15594" y="279"/>
                    <a:pt x="15516" y="286"/>
                    <a:pt x="15438" y="292"/>
                  </a:cubicBezTo>
                  <a:cubicBezTo>
                    <a:pt x="15361" y="298"/>
                    <a:pt x="15283" y="302"/>
                    <a:pt x="15210" y="307"/>
                  </a:cubicBezTo>
                  <a:cubicBezTo>
                    <a:pt x="15194" y="299"/>
                    <a:pt x="15180" y="292"/>
                    <a:pt x="15164" y="285"/>
                  </a:cubicBezTo>
                  <a:cubicBezTo>
                    <a:pt x="15148" y="308"/>
                    <a:pt x="15138" y="324"/>
                    <a:pt x="15124" y="345"/>
                  </a:cubicBezTo>
                  <a:cubicBezTo>
                    <a:pt x="15107" y="320"/>
                    <a:pt x="15094" y="299"/>
                    <a:pt x="15080" y="279"/>
                  </a:cubicBezTo>
                  <a:cubicBezTo>
                    <a:pt x="15078" y="279"/>
                    <a:pt x="15076" y="279"/>
                    <a:pt x="15074" y="279"/>
                  </a:cubicBezTo>
                  <a:cubicBezTo>
                    <a:pt x="15004" y="279"/>
                    <a:pt x="14964" y="337"/>
                    <a:pt x="14897" y="337"/>
                  </a:cubicBezTo>
                  <a:cubicBezTo>
                    <a:pt x="14879" y="337"/>
                    <a:pt x="14860" y="333"/>
                    <a:pt x="14838" y="323"/>
                  </a:cubicBezTo>
                  <a:cubicBezTo>
                    <a:pt x="14830" y="308"/>
                    <a:pt x="14821" y="291"/>
                    <a:pt x="14810" y="267"/>
                  </a:cubicBezTo>
                  <a:cubicBezTo>
                    <a:pt x="14761" y="273"/>
                    <a:pt x="14712" y="279"/>
                    <a:pt x="14658" y="286"/>
                  </a:cubicBezTo>
                  <a:cubicBezTo>
                    <a:pt x="14630" y="265"/>
                    <a:pt x="14594" y="260"/>
                    <a:pt x="14554" y="260"/>
                  </a:cubicBezTo>
                  <a:cubicBezTo>
                    <a:pt x="14525" y="260"/>
                    <a:pt x="14494" y="263"/>
                    <a:pt x="14464" y="263"/>
                  </a:cubicBezTo>
                  <a:cubicBezTo>
                    <a:pt x="14448" y="263"/>
                    <a:pt x="14432" y="262"/>
                    <a:pt x="14417" y="260"/>
                  </a:cubicBezTo>
                  <a:cubicBezTo>
                    <a:pt x="14408" y="269"/>
                    <a:pt x="14396" y="276"/>
                    <a:pt x="14386" y="283"/>
                  </a:cubicBezTo>
                  <a:cubicBezTo>
                    <a:pt x="14381" y="280"/>
                    <a:pt x="14376" y="277"/>
                    <a:pt x="14371" y="274"/>
                  </a:cubicBezTo>
                  <a:cubicBezTo>
                    <a:pt x="14384" y="267"/>
                    <a:pt x="14398" y="261"/>
                    <a:pt x="14411" y="255"/>
                  </a:cubicBezTo>
                  <a:lnTo>
                    <a:pt x="14411" y="255"/>
                  </a:lnTo>
                  <a:cubicBezTo>
                    <a:pt x="14412" y="256"/>
                    <a:pt x="14413" y="257"/>
                    <a:pt x="14415" y="258"/>
                  </a:cubicBezTo>
                  <a:lnTo>
                    <a:pt x="14415" y="258"/>
                  </a:lnTo>
                  <a:cubicBezTo>
                    <a:pt x="14413" y="257"/>
                    <a:pt x="14412" y="256"/>
                    <a:pt x="14411" y="255"/>
                  </a:cubicBezTo>
                  <a:cubicBezTo>
                    <a:pt x="14411" y="255"/>
                    <a:pt x="14411" y="255"/>
                    <a:pt x="14411" y="255"/>
                  </a:cubicBezTo>
                  <a:lnTo>
                    <a:pt x="14411" y="255"/>
                  </a:lnTo>
                  <a:cubicBezTo>
                    <a:pt x="14393" y="244"/>
                    <a:pt x="14376" y="230"/>
                    <a:pt x="14360" y="230"/>
                  </a:cubicBezTo>
                  <a:cubicBezTo>
                    <a:pt x="14359" y="230"/>
                    <a:pt x="14359" y="230"/>
                    <a:pt x="14358" y="230"/>
                  </a:cubicBezTo>
                  <a:cubicBezTo>
                    <a:pt x="14227" y="235"/>
                    <a:pt x="14098" y="242"/>
                    <a:pt x="13974" y="249"/>
                  </a:cubicBezTo>
                  <a:cubicBezTo>
                    <a:pt x="13909" y="270"/>
                    <a:pt x="13882" y="324"/>
                    <a:pt x="13797" y="324"/>
                  </a:cubicBezTo>
                  <a:cubicBezTo>
                    <a:pt x="13792" y="324"/>
                    <a:pt x="13787" y="323"/>
                    <a:pt x="13781" y="323"/>
                  </a:cubicBezTo>
                  <a:cubicBezTo>
                    <a:pt x="13772" y="305"/>
                    <a:pt x="13764" y="288"/>
                    <a:pt x="13761" y="280"/>
                  </a:cubicBezTo>
                  <a:cubicBezTo>
                    <a:pt x="13684" y="273"/>
                    <a:pt x="13616" y="263"/>
                    <a:pt x="13547" y="258"/>
                  </a:cubicBezTo>
                  <a:cubicBezTo>
                    <a:pt x="13456" y="254"/>
                    <a:pt x="13366" y="252"/>
                    <a:pt x="13247" y="248"/>
                  </a:cubicBezTo>
                  <a:cubicBezTo>
                    <a:pt x="13232" y="266"/>
                    <a:pt x="13210" y="292"/>
                    <a:pt x="13190" y="314"/>
                  </a:cubicBezTo>
                  <a:cubicBezTo>
                    <a:pt x="13135" y="292"/>
                    <a:pt x="13106" y="280"/>
                    <a:pt x="13093" y="274"/>
                  </a:cubicBezTo>
                  <a:cubicBezTo>
                    <a:pt x="13019" y="282"/>
                    <a:pt x="12963" y="292"/>
                    <a:pt x="12907" y="292"/>
                  </a:cubicBezTo>
                  <a:cubicBezTo>
                    <a:pt x="12897" y="293"/>
                    <a:pt x="12887" y="293"/>
                    <a:pt x="12877" y="293"/>
                  </a:cubicBezTo>
                  <a:cubicBezTo>
                    <a:pt x="12826" y="293"/>
                    <a:pt x="12775" y="288"/>
                    <a:pt x="12723" y="288"/>
                  </a:cubicBezTo>
                  <a:cubicBezTo>
                    <a:pt x="12685" y="288"/>
                    <a:pt x="12635" y="299"/>
                    <a:pt x="12601" y="299"/>
                  </a:cubicBezTo>
                  <a:cubicBezTo>
                    <a:pt x="12588" y="299"/>
                    <a:pt x="12578" y="297"/>
                    <a:pt x="12572" y="294"/>
                  </a:cubicBezTo>
                  <a:cubicBezTo>
                    <a:pt x="12555" y="284"/>
                    <a:pt x="12540" y="280"/>
                    <a:pt x="12527" y="280"/>
                  </a:cubicBezTo>
                  <a:cubicBezTo>
                    <a:pt x="12490" y="280"/>
                    <a:pt x="12463" y="308"/>
                    <a:pt x="12430" y="308"/>
                  </a:cubicBezTo>
                  <a:cubicBezTo>
                    <a:pt x="12424" y="308"/>
                    <a:pt x="12418" y="307"/>
                    <a:pt x="12411" y="305"/>
                  </a:cubicBezTo>
                  <a:cubicBezTo>
                    <a:pt x="12389" y="294"/>
                    <a:pt x="12367" y="283"/>
                    <a:pt x="12348" y="273"/>
                  </a:cubicBezTo>
                  <a:cubicBezTo>
                    <a:pt x="12295" y="286"/>
                    <a:pt x="12250" y="298"/>
                    <a:pt x="12204" y="310"/>
                  </a:cubicBezTo>
                  <a:cubicBezTo>
                    <a:pt x="12214" y="323"/>
                    <a:pt x="12225" y="335"/>
                    <a:pt x="12247" y="360"/>
                  </a:cubicBezTo>
                  <a:cubicBezTo>
                    <a:pt x="12200" y="354"/>
                    <a:pt x="12173" y="349"/>
                    <a:pt x="12154" y="348"/>
                  </a:cubicBezTo>
                  <a:cubicBezTo>
                    <a:pt x="12150" y="326"/>
                    <a:pt x="12147" y="314"/>
                    <a:pt x="12141" y="289"/>
                  </a:cubicBezTo>
                  <a:cubicBezTo>
                    <a:pt x="12125" y="295"/>
                    <a:pt x="12111" y="297"/>
                    <a:pt x="12097" y="297"/>
                  </a:cubicBezTo>
                  <a:cubicBezTo>
                    <a:pt x="12040" y="297"/>
                    <a:pt x="11993" y="262"/>
                    <a:pt x="11931" y="262"/>
                  </a:cubicBezTo>
                  <a:cubicBezTo>
                    <a:pt x="11907" y="262"/>
                    <a:pt x="11881" y="268"/>
                    <a:pt x="11851" y="282"/>
                  </a:cubicBezTo>
                  <a:cubicBezTo>
                    <a:pt x="11833" y="290"/>
                    <a:pt x="11811" y="293"/>
                    <a:pt x="11786" y="293"/>
                  </a:cubicBezTo>
                  <a:cubicBezTo>
                    <a:pt x="11737" y="293"/>
                    <a:pt x="11679" y="282"/>
                    <a:pt x="11626" y="282"/>
                  </a:cubicBezTo>
                  <a:cubicBezTo>
                    <a:pt x="11596" y="282"/>
                    <a:pt x="11568" y="285"/>
                    <a:pt x="11543" y="296"/>
                  </a:cubicBezTo>
                  <a:cubicBezTo>
                    <a:pt x="11441" y="267"/>
                    <a:pt x="11338" y="265"/>
                    <a:pt x="11236" y="265"/>
                  </a:cubicBezTo>
                  <a:cubicBezTo>
                    <a:pt x="11215" y="265"/>
                    <a:pt x="11194" y="265"/>
                    <a:pt x="11174" y="265"/>
                  </a:cubicBezTo>
                  <a:cubicBezTo>
                    <a:pt x="11147" y="265"/>
                    <a:pt x="11120" y="265"/>
                    <a:pt x="11093" y="264"/>
                  </a:cubicBezTo>
                  <a:cubicBezTo>
                    <a:pt x="10995" y="261"/>
                    <a:pt x="10897" y="248"/>
                    <a:pt x="10799" y="248"/>
                  </a:cubicBezTo>
                  <a:cubicBezTo>
                    <a:pt x="10740" y="248"/>
                    <a:pt x="10682" y="253"/>
                    <a:pt x="10624" y="267"/>
                  </a:cubicBezTo>
                  <a:cubicBezTo>
                    <a:pt x="10597" y="261"/>
                    <a:pt x="10570" y="259"/>
                    <a:pt x="10542" y="259"/>
                  </a:cubicBezTo>
                  <a:cubicBezTo>
                    <a:pt x="10486" y="259"/>
                    <a:pt x="10429" y="267"/>
                    <a:pt x="10373" y="267"/>
                  </a:cubicBezTo>
                  <a:cubicBezTo>
                    <a:pt x="10325" y="267"/>
                    <a:pt x="10277" y="261"/>
                    <a:pt x="10233" y="239"/>
                  </a:cubicBezTo>
                  <a:cubicBezTo>
                    <a:pt x="10205" y="255"/>
                    <a:pt x="10178" y="271"/>
                    <a:pt x="10150" y="288"/>
                  </a:cubicBezTo>
                  <a:cubicBezTo>
                    <a:pt x="10124" y="269"/>
                    <a:pt x="10097" y="251"/>
                    <a:pt x="10078" y="238"/>
                  </a:cubicBezTo>
                  <a:cubicBezTo>
                    <a:pt x="10071" y="238"/>
                    <a:pt x="10064" y="238"/>
                    <a:pt x="10057" y="238"/>
                  </a:cubicBezTo>
                  <a:cubicBezTo>
                    <a:pt x="9961" y="238"/>
                    <a:pt x="9866" y="233"/>
                    <a:pt x="9774" y="233"/>
                  </a:cubicBezTo>
                  <a:cubicBezTo>
                    <a:pt x="9682" y="233"/>
                    <a:pt x="9594" y="238"/>
                    <a:pt x="9512" y="255"/>
                  </a:cubicBezTo>
                  <a:cubicBezTo>
                    <a:pt x="9469" y="245"/>
                    <a:pt x="9440" y="239"/>
                    <a:pt x="9409" y="232"/>
                  </a:cubicBezTo>
                  <a:cubicBezTo>
                    <a:pt x="9393" y="258"/>
                    <a:pt x="9381" y="274"/>
                    <a:pt x="9366" y="298"/>
                  </a:cubicBezTo>
                  <a:cubicBezTo>
                    <a:pt x="9363" y="235"/>
                    <a:pt x="9276" y="232"/>
                    <a:pt x="9231" y="204"/>
                  </a:cubicBezTo>
                  <a:cubicBezTo>
                    <a:pt x="9197" y="223"/>
                    <a:pt x="9161" y="229"/>
                    <a:pt x="9124" y="229"/>
                  </a:cubicBezTo>
                  <a:cubicBezTo>
                    <a:pt x="9080" y="229"/>
                    <a:pt x="9035" y="221"/>
                    <a:pt x="8992" y="219"/>
                  </a:cubicBezTo>
                  <a:cubicBezTo>
                    <a:pt x="8988" y="218"/>
                    <a:pt x="8983" y="218"/>
                    <a:pt x="8978" y="218"/>
                  </a:cubicBezTo>
                  <a:cubicBezTo>
                    <a:pt x="8938" y="218"/>
                    <a:pt x="8902" y="232"/>
                    <a:pt x="8860" y="232"/>
                  </a:cubicBezTo>
                  <a:cubicBezTo>
                    <a:pt x="8840" y="232"/>
                    <a:pt x="8820" y="229"/>
                    <a:pt x="8797" y="220"/>
                  </a:cubicBezTo>
                  <a:cubicBezTo>
                    <a:pt x="8786" y="216"/>
                    <a:pt x="8773" y="214"/>
                    <a:pt x="8758" y="214"/>
                  </a:cubicBezTo>
                  <a:cubicBezTo>
                    <a:pt x="8705" y="214"/>
                    <a:pt x="8631" y="236"/>
                    <a:pt x="8572" y="244"/>
                  </a:cubicBezTo>
                  <a:cubicBezTo>
                    <a:pt x="8560" y="261"/>
                    <a:pt x="8550" y="276"/>
                    <a:pt x="8541" y="291"/>
                  </a:cubicBezTo>
                  <a:cubicBezTo>
                    <a:pt x="8519" y="289"/>
                    <a:pt x="8504" y="289"/>
                    <a:pt x="8480" y="289"/>
                  </a:cubicBezTo>
                  <a:cubicBezTo>
                    <a:pt x="8473" y="260"/>
                    <a:pt x="8466" y="230"/>
                    <a:pt x="8455" y="191"/>
                  </a:cubicBezTo>
                  <a:cubicBezTo>
                    <a:pt x="8410" y="207"/>
                    <a:pt x="8379" y="217"/>
                    <a:pt x="8345" y="229"/>
                  </a:cubicBezTo>
                  <a:cubicBezTo>
                    <a:pt x="8269" y="201"/>
                    <a:pt x="8190" y="188"/>
                    <a:pt x="8110" y="188"/>
                  </a:cubicBezTo>
                  <a:cubicBezTo>
                    <a:pt x="8052" y="188"/>
                    <a:pt x="7993" y="194"/>
                    <a:pt x="7933" y="207"/>
                  </a:cubicBezTo>
                  <a:cubicBezTo>
                    <a:pt x="7926" y="189"/>
                    <a:pt x="7917" y="173"/>
                    <a:pt x="7905" y="148"/>
                  </a:cubicBezTo>
                  <a:cubicBezTo>
                    <a:pt x="7868" y="160"/>
                    <a:pt x="7837" y="168"/>
                    <a:pt x="7805" y="177"/>
                  </a:cubicBezTo>
                  <a:cubicBezTo>
                    <a:pt x="7779" y="152"/>
                    <a:pt x="7742" y="146"/>
                    <a:pt x="7702" y="146"/>
                  </a:cubicBezTo>
                  <a:cubicBezTo>
                    <a:pt x="7676" y="146"/>
                    <a:pt x="7649" y="148"/>
                    <a:pt x="7624" y="149"/>
                  </a:cubicBezTo>
                  <a:cubicBezTo>
                    <a:pt x="7570" y="154"/>
                    <a:pt x="7518" y="177"/>
                    <a:pt x="7464" y="182"/>
                  </a:cubicBezTo>
                  <a:cubicBezTo>
                    <a:pt x="7411" y="185"/>
                    <a:pt x="7356" y="180"/>
                    <a:pt x="7305" y="194"/>
                  </a:cubicBezTo>
                  <a:cubicBezTo>
                    <a:pt x="7281" y="173"/>
                    <a:pt x="7259" y="154"/>
                    <a:pt x="7236" y="133"/>
                  </a:cubicBezTo>
                  <a:cubicBezTo>
                    <a:pt x="7234" y="151"/>
                    <a:pt x="7233" y="168"/>
                    <a:pt x="7231" y="198"/>
                  </a:cubicBezTo>
                  <a:cubicBezTo>
                    <a:pt x="7175" y="183"/>
                    <a:pt x="7142" y="173"/>
                    <a:pt x="7111" y="164"/>
                  </a:cubicBezTo>
                  <a:cubicBezTo>
                    <a:pt x="7093" y="171"/>
                    <a:pt x="7078" y="177"/>
                    <a:pt x="7061" y="185"/>
                  </a:cubicBezTo>
                  <a:cubicBezTo>
                    <a:pt x="7049" y="158"/>
                    <a:pt x="7043" y="142"/>
                    <a:pt x="7034" y="124"/>
                  </a:cubicBezTo>
                  <a:cubicBezTo>
                    <a:pt x="6944" y="168"/>
                    <a:pt x="6859" y="210"/>
                    <a:pt x="6759" y="260"/>
                  </a:cubicBezTo>
                  <a:cubicBezTo>
                    <a:pt x="6763" y="198"/>
                    <a:pt x="6769" y="143"/>
                    <a:pt x="6775" y="76"/>
                  </a:cubicBezTo>
                  <a:lnTo>
                    <a:pt x="6775" y="76"/>
                  </a:lnTo>
                  <a:cubicBezTo>
                    <a:pt x="6739" y="103"/>
                    <a:pt x="6705" y="112"/>
                    <a:pt x="6673" y="112"/>
                  </a:cubicBezTo>
                  <a:cubicBezTo>
                    <a:pt x="6630" y="112"/>
                    <a:pt x="6589" y="96"/>
                    <a:pt x="6547" y="85"/>
                  </a:cubicBezTo>
                  <a:lnTo>
                    <a:pt x="6547" y="85"/>
                  </a:lnTo>
                  <a:cubicBezTo>
                    <a:pt x="6562" y="135"/>
                    <a:pt x="6572" y="173"/>
                    <a:pt x="6582" y="213"/>
                  </a:cubicBezTo>
                  <a:cubicBezTo>
                    <a:pt x="6582" y="214"/>
                    <a:pt x="6562" y="217"/>
                    <a:pt x="6552" y="220"/>
                  </a:cubicBezTo>
                  <a:cubicBezTo>
                    <a:pt x="6543" y="201"/>
                    <a:pt x="6534" y="185"/>
                    <a:pt x="6525" y="166"/>
                  </a:cubicBezTo>
                  <a:cubicBezTo>
                    <a:pt x="6504" y="176"/>
                    <a:pt x="6487" y="185"/>
                    <a:pt x="6472" y="192"/>
                  </a:cubicBezTo>
                  <a:cubicBezTo>
                    <a:pt x="6446" y="164"/>
                    <a:pt x="6419" y="135"/>
                    <a:pt x="6399" y="113"/>
                  </a:cubicBezTo>
                  <a:cubicBezTo>
                    <a:pt x="6328" y="123"/>
                    <a:pt x="6275" y="132"/>
                    <a:pt x="6213" y="142"/>
                  </a:cubicBezTo>
                  <a:cubicBezTo>
                    <a:pt x="6212" y="166"/>
                    <a:pt x="6209" y="188"/>
                    <a:pt x="6207" y="211"/>
                  </a:cubicBezTo>
                  <a:cubicBezTo>
                    <a:pt x="6108" y="191"/>
                    <a:pt x="6145" y="93"/>
                    <a:pt x="6003" y="93"/>
                  </a:cubicBezTo>
                  <a:cubicBezTo>
                    <a:pt x="6000" y="93"/>
                    <a:pt x="5997" y="93"/>
                    <a:pt x="5994" y="93"/>
                  </a:cubicBezTo>
                  <a:cubicBezTo>
                    <a:pt x="6001" y="132"/>
                    <a:pt x="6009" y="167"/>
                    <a:pt x="6019" y="219"/>
                  </a:cubicBezTo>
                  <a:cubicBezTo>
                    <a:pt x="5962" y="188"/>
                    <a:pt x="5920" y="164"/>
                    <a:pt x="5860" y="132"/>
                  </a:cubicBezTo>
                  <a:lnTo>
                    <a:pt x="5860" y="132"/>
                  </a:lnTo>
                  <a:cubicBezTo>
                    <a:pt x="5872" y="176"/>
                    <a:pt x="5879" y="202"/>
                    <a:pt x="5888" y="233"/>
                  </a:cubicBezTo>
                  <a:cubicBezTo>
                    <a:pt x="5711" y="164"/>
                    <a:pt x="5548" y="105"/>
                    <a:pt x="5360" y="80"/>
                  </a:cubicBezTo>
                  <a:cubicBezTo>
                    <a:pt x="5350" y="105"/>
                    <a:pt x="5341" y="130"/>
                    <a:pt x="5333" y="149"/>
                  </a:cubicBezTo>
                  <a:cubicBezTo>
                    <a:pt x="5258" y="132"/>
                    <a:pt x="5191" y="116"/>
                    <a:pt x="5120" y="98"/>
                  </a:cubicBezTo>
                  <a:cubicBezTo>
                    <a:pt x="5117" y="120"/>
                    <a:pt x="5116" y="135"/>
                    <a:pt x="5116" y="148"/>
                  </a:cubicBezTo>
                  <a:cubicBezTo>
                    <a:pt x="5086" y="167"/>
                    <a:pt x="5057" y="186"/>
                    <a:pt x="5029" y="204"/>
                  </a:cubicBezTo>
                  <a:cubicBezTo>
                    <a:pt x="5010" y="199"/>
                    <a:pt x="4996" y="196"/>
                    <a:pt x="4974" y="192"/>
                  </a:cubicBezTo>
                  <a:cubicBezTo>
                    <a:pt x="4976" y="167"/>
                    <a:pt x="4977" y="142"/>
                    <a:pt x="4980" y="116"/>
                  </a:cubicBezTo>
                  <a:lnTo>
                    <a:pt x="4980" y="116"/>
                  </a:lnTo>
                  <a:cubicBezTo>
                    <a:pt x="4921" y="141"/>
                    <a:pt x="4864" y="166"/>
                    <a:pt x="4805" y="191"/>
                  </a:cubicBezTo>
                  <a:cubicBezTo>
                    <a:pt x="4795" y="173"/>
                    <a:pt x="4788" y="157"/>
                    <a:pt x="4777" y="136"/>
                  </a:cubicBezTo>
                  <a:cubicBezTo>
                    <a:pt x="4717" y="167"/>
                    <a:pt x="4663" y="195"/>
                    <a:pt x="4614" y="221"/>
                  </a:cubicBezTo>
                  <a:cubicBezTo>
                    <a:pt x="4555" y="218"/>
                    <a:pt x="4566" y="153"/>
                    <a:pt x="4521" y="153"/>
                  </a:cubicBezTo>
                  <a:cubicBezTo>
                    <a:pt x="4510" y="153"/>
                    <a:pt x="4496" y="157"/>
                    <a:pt x="4477" y="166"/>
                  </a:cubicBezTo>
                  <a:cubicBezTo>
                    <a:pt x="4489" y="191"/>
                    <a:pt x="4499" y="213"/>
                    <a:pt x="4523" y="263"/>
                  </a:cubicBezTo>
                  <a:cubicBezTo>
                    <a:pt x="4448" y="232"/>
                    <a:pt x="4412" y="219"/>
                    <a:pt x="4382" y="205"/>
                  </a:cubicBezTo>
                  <a:cubicBezTo>
                    <a:pt x="4377" y="166"/>
                    <a:pt x="4374" y="130"/>
                    <a:pt x="4371" y="96"/>
                  </a:cubicBezTo>
                  <a:cubicBezTo>
                    <a:pt x="4306" y="120"/>
                    <a:pt x="4251" y="142"/>
                    <a:pt x="4198" y="161"/>
                  </a:cubicBezTo>
                  <a:cubicBezTo>
                    <a:pt x="4211" y="174"/>
                    <a:pt x="4227" y="189"/>
                    <a:pt x="4259" y="219"/>
                  </a:cubicBezTo>
                  <a:cubicBezTo>
                    <a:pt x="4217" y="229"/>
                    <a:pt x="4180" y="236"/>
                    <a:pt x="4143" y="245"/>
                  </a:cubicBezTo>
                  <a:cubicBezTo>
                    <a:pt x="4117" y="220"/>
                    <a:pt x="4077" y="180"/>
                    <a:pt x="4012" y="118"/>
                  </a:cubicBezTo>
                  <a:cubicBezTo>
                    <a:pt x="4006" y="180"/>
                    <a:pt x="4003" y="217"/>
                    <a:pt x="4002" y="252"/>
                  </a:cubicBezTo>
                  <a:cubicBezTo>
                    <a:pt x="4017" y="258"/>
                    <a:pt x="4028" y="266"/>
                    <a:pt x="4040" y="273"/>
                  </a:cubicBezTo>
                  <a:cubicBezTo>
                    <a:pt x="4036" y="274"/>
                    <a:pt x="4030" y="277"/>
                    <a:pt x="4025" y="280"/>
                  </a:cubicBezTo>
                  <a:cubicBezTo>
                    <a:pt x="4015" y="273"/>
                    <a:pt x="4005" y="264"/>
                    <a:pt x="3995" y="257"/>
                  </a:cubicBezTo>
                  <a:cubicBezTo>
                    <a:pt x="3998" y="255"/>
                    <a:pt x="4002" y="252"/>
                    <a:pt x="4002" y="252"/>
                  </a:cubicBezTo>
                  <a:cubicBezTo>
                    <a:pt x="3967" y="241"/>
                    <a:pt x="3933" y="220"/>
                    <a:pt x="3899" y="220"/>
                  </a:cubicBezTo>
                  <a:cubicBezTo>
                    <a:pt x="3880" y="220"/>
                    <a:pt x="3860" y="226"/>
                    <a:pt x="3840" y="244"/>
                  </a:cubicBezTo>
                  <a:cubicBezTo>
                    <a:pt x="3800" y="221"/>
                    <a:pt x="3762" y="201"/>
                    <a:pt x="3727" y="182"/>
                  </a:cubicBezTo>
                  <a:cubicBezTo>
                    <a:pt x="3693" y="195"/>
                    <a:pt x="3672" y="204"/>
                    <a:pt x="3647" y="211"/>
                  </a:cubicBezTo>
                  <a:cubicBezTo>
                    <a:pt x="3639" y="189"/>
                    <a:pt x="3630" y="171"/>
                    <a:pt x="3619" y="146"/>
                  </a:cubicBezTo>
                  <a:cubicBezTo>
                    <a:pt x="3543" y="180"/>
                    <a:pt x="3474" y="211"/>
                    <a:pt x="3412" y="239"/>
                  </a:cubicBezTo>
                  <a:cubicBezTo>
                    <a:pt x="3350" y="219"/>
                    <a:pt x="3295" y="211"/>
                    <a:pt x="3228" y="211"/>
                  </a:cubicBezTo>
                  <a:cubicBezTo>
                    <a:pt x="3209" y="211"/>
                    <a:pt x="3187" y="211"/>
                    <a:pt x="3165" y="213"/>
                  </a:cubicBezTo>
                  <a:cubicBezTo>
                    <a:pt x="3163" y="235"/>
                    <a:pt x="3162" y="257"/>
                    <a:pt x="3157" y="304"/>
                  </a:cubicBezTo>
                  <a:cubicBezTo>
                    <a:pt x="3118" y="261"/>
                    <a:pt x="3096" y="239"/>
                    <a:pt x="3063" y="205"/>
                  </a:cubicBezTo>
                  <a:cubicBezTo>
                    <a:pt x="3028" y="242"/>
                    <a:pt x="3009" y="266"/>
                    <a:pt x="2982" y="286"/>
                  </a:cubicBezTo>
                  <a:cubicBezTo>
                    <a:pt x="2966" y="298"/>
                    <a:pt x="2938" y="301"/>
                    <a:pt x="2901" y="313"/>
                  </a:cubicBezTo>
                  <a:cubicBezTo>
                    <a:pt x="2896" y="274"/>
                    <a:pt x="2891" y="248"/>
                    <a:pt x="2887" y="223"/>
                  </a:cubicBezTo>
                  <a:cubicBezTo>
                    <a:pt x="2860" y="221"/>
                    <a:pt x="2831" y="211"/>
                    <a:pt x="2809" y="211"/>
                  </a:cubicBezTo>
                  <a:cubicBezTo>
                    <a:pt x="2791" y="211"/>
                    <a:pt x="2778" y="217"/>
                    <a:pt x="2775" y="241"/>
                  </a:cubicBezTo>
                  <a:cubicBezTo>
                    <a:pt x="2794" y="260"/>
                    <a:pt x="2794" y="277"/>
                    <a:pt x="2796" y="296"/>
                  </a:cubicBezTo>
                  <a:lnTo>
                    <a:pt x="2766" y="296"/>
                  </a:lnTo>
                  <a:cubicBezTo>
                    <a:pt x="2762" y="279"/>
                    <a:pt x="2757" y="260"/>
                    <a:pt x="2753" y="241"/>
                  </a:cubicBezTo>
                  <a:lnTo>
                    <a:pt x="2775" y="241"/>
                  </a:lnTo>
                  <a:cubicBezTo>
                    <a:pt x="2698" y="239"/>
                    <a:pt x="2641" y="236"/>
                    <a:pt x="2584" y="235"/>
                  </a:cubicBezTo>
                  <a:cubicBezTo>
                    <a:pt x="2572" y="269"/>
                    <a:pt x="2562" y="294"/>
                    <a:pt x="2553" y="320"/>
                  </a:cubicBezTo>
                  <a:cubicBezTo>
                    <a:pt x="2523" y="307"/>
                    <a:pt x="2500" y="298"/>
                    <a:pt x="2476" y="289"/>
                  </a:cubicBezTo>
                  <a:cubicBezTo>
                    <a:pt x="2457" y="298"/>
                    <a:pt x="2437" y="307"/>
                    <a:pt x="2417" y="316"/>
                  </a:cubicBezTo>
                  <a:cubicBezTo>
                    <a:pt x="2406" y="305"/>
                    <a:pt x="2395" y="295"/>
                    <a:pt x="2384" y="285"/>
                  </a:cubicBezTo>
                  <a:cubicBezTo>
                    <a:pt x="2368" y="283"/>
                    <a:pt x="2352" y="282"/>
                    <a:pt x="2336" y="282"/>
                  </a:cubicBezTo>
                  <a:cubicBezTo>
                    <a:pt x="2326" y="282"/>
                    <a:pt x="2316" y="283"/>
                    <a:pt x="2305" y="283"/>
                  </a:cubicBezTo>
                  <a:cubicBezTo>
                    <a:pt x="2257" y="283"/>
                    <a:pt x="2209" y="279"/>
                    <a:pt x="2172" y="244"/>
                  </a:cubicBezTo>
                  <a:cubicBezTo>
                    <a:pt x="2104" y="301"/>
                    <a:pt x="2039" y="355"/>
                    <a:pt x="1966" y="419"/>
                  </a:cubicBezTo>
                  <a:cubicBezTo>
                    <a:pt x="1945" y="354"/>
                    <a:pt x="1926" y="299"/>
                    <a:pt x="1908" y="244"/>
                  </a:cubicBezTo>
                  <a:cubicBezTo>
                    <a:pt x="1877" y="254"/>
                    <a:pt x="1848" y="263"/>
                    <a:pt x="1820" y="271"/>
                  </a:cubicBezTo>
                  <a:cubicBezTo>
                    <a:pt x="1797" y="257"/>
                    <a:pt x="1782" y="246"/>
                    <a:pt x="1761" y="233"/>
                  </a:cubicBezTo>
                  <a:cubicBezTo>
                    <a:pt x="1712" y="268"/>
                    <a:pt x="1661" y="302"/>
                    <a:pt x="1651" y="349"/>
                  </a:cubicBezTo>
                  <a:lnTo>
                    <a:pt x="1651" y="349"/>
                  </a:lnTo>
                  <a:cubicBezTo>
                    <a:pt x="1654" y="348"/>
                    <a:pt x="1657" y="348"/>
                    <a:pt x="1660" y="348"/>
                  </a:cubicBezTo>
                  <a:cubicBezTo>
                    <a:pt x="1667" y="348"/>
                    <a:pt x="1674" y="358"/>
                    <a:pt x="1649" y="363"/>
                  </a:cubicBezTo>
                  <a:cubicBezTo>
                    <a:pt x="1649" y="365"/>
                    <a:pt x="1646" y="366"/>
                    <a:pt x="1641" y="366"/>
                  </a:cubicBezTo>
                  <a:cubicBezTo>
                    <a:pt x="1631" y="366"/>
                    <a:pt x="1613" y="362"/>
                    <a:pt x="1595" y="358"/>
                  </a:cubicBezTo>
                  <a:cubicBezTo>
                    <a:pt x="1604" y="356"/>
                    <a:pt x="1614" y="355"/>
                    <a:pt x="1623" y="353"/>
                  </a:cubicBezTo>
                  <a:lnTo>
                    <a:pt x="1623" y="353"/>
                  </a:lnTo>
                  <a:cubicBezTo>
                    <a:pt x="1631" y="356"/>
                    <a:pt x="1640" y="359"/>
                    <a:pt x="1649" y="363"/>
                  </a:cubicBezTo>
                  <a:cubicBezTo>
                    <a:pt x="1650" y="358"/>
                    <a:pt x="1650" y="353"/>
                    <a:pt x="1651" y="349"/>
                  </a:cubicBezTo>
                  <a:lnTo>
                    <a:pt x="1651" y="349"/>
                  </a:lnTo>
                  <a:cubicBezTo>
                    <a:pt x="1641" y="350"/>
                    <a:pt x="1632" y="351"/>
                    <a:pt x="1623" y="353"/>
                  </a:cubicBezTo>
                  <a:lnTo>
                    <a:pt x="1623" y="353"/>
                  </a:lnTo>
                  <a:cubicBezTo>
                    <a:pt x="1567" y="332"/>
                    <a:pt x="1546" y="325"/>
                    <a:pt x="1526" y="316"/>
                  </a:cubicBezTo>
                  <a:cubicBezTo>
                    <a:pt x="1521" y="319"/>
                    <a:pt x="1516" y="324"/>
                    <a:pt x="1510" y="324"/>
                  </a:cubicBezTo>
                  <a:cubicBezTo>
                    <a:pt x="1461" y="333"/>
                    <a:pt x="1414" y="342"/>
                    <a:pt x="1358" y="351"/>
                  </a:cubicBezTo>
                  <a:cubicBezTo>
                    <a:pt x="1357" y="373"/>
                    <a:pt x="1354" y="395"/>
                    <a:pt x="1352" y="413"/>
                  </a:cubicBezTo>
                  <a:cubicBezTo>
                    <a:pt x="1248" y="395"/>
                    <a:pt x="1149" y="380"/>
                    <a:pt x="1048" y="364"/>
                  </a:cubicBezTo>
                  <a:cubicBezTo>
                    <a:pt x="1042" y="385"/>
                    <a:pt x="1036" y="408"/>
                    <a:pt x="1027" y="439"/>
                  </a:cubicBezTo>
                  <a:cubicBezTo>
                    <a:pt x="1003" y="439"/>
                    <a:pt x="969" y="434"/>
                    <a:pt x="945" y="434"/>
                  </a:cubicBezTo>
                  <a:cubicBezTo>
                    <a:pt x="935" y="434"/>
                    <a:pt x="927" y="435"/>
                    <a:pt x="923" y="438"/>
                  </a:cubicBezTo>
                  <a:cubicBezTo>
                    <a:pt x="905" y="450"/>
                    <a:pt x="890" y="455"/>
                    <a:pt x="876" y="455"/>
                  </a:cubicBezTo>
                  <a:cubicBezTo>
                    <a:pt x="857" y="455"/>
                    <a:pt x="840" y="446"/>
                    <a:pt x="821" y="436"/>
                  </a:cubicBezTo>
                  <a:cubicBezTo>
                    <a:pt x="806" y="455"/>
                    <a:pt x="792" y="473"/>
                    <a:pt x="774" y="495"/>
                  </a:cubicBezTo>
                  <a:cubicBezTo>
                    <a:pt x="734" y="480"/>
                    <a:pt x="705" y="470"/>
                    <a:pt x="674" y="460"/>
                  </a:cubicBezTo>
                  <a:cubicBezTo>
                    <a:pt x="664" y="489"/>
                    <a:pt x="655" y="514"/>
                    <a:pt x="643" y="547"/>
                  </a:cubicBezTo>
                  <a:cubicBezTo>
                    <a:pt x="558" y="530"/>
                    <a:pt x="483" y="516"/>
                    <a:pt x="412" y="501"/>
                  </a:cubicBezTo>
                  <a:cubicBezTo>
                    <a:pt x="374" y="535"/>
                    <a:pt x="342" y="563"/>
                    <a:pt x="305" y="594"/>
                  </a:cubicBezTo>
                  <a:cubicBezTo>
                    <a:pt x="250" y="582"/>
                    <a:pt x="206" y="572"/>
                    <a:pt x="158" y="561"/>
                  </a:cubicBezTo>
                  <a:cubicBezTo>
                    <a:pt x="111" y="579"/>
                    <a:pt x="58" y="598"/>
                    <a:pt x="0" y="619"/>
                  </a:cubicBezTo>
                  <a:cubicBezTo>
                    <a:pt x="71" y="686"/>
                    <a:pt x="135" y="745"/>
                    <a:pt x="202" y="808"/>
                  </a:cubicBezTo>
                  <a:lnTo>
                    <a:pt x="202" y="808"/>
                  </a:lnTo>
                  <a:cubicBezTo>
                    <a:pt x="200" y="809"/>
                    <a:pt x="185" y="819"/>
                    <a:pt x="158" y="836"/>
                  </a:cubicBezTo>
                  <a:cubicBezTo>
                    <a:pt x="247" y="841"/>
                    <a:pt x="319" y="842"/>
                    <a:pt x="378" y="845"/>
                  </a:cubicBezTo>
                  <a:cubicBezTo>
                    <a:pt x="406" y="901"/>
                    <a:pt x="427" y="945"/>
                    <a:pt x="458" y="1012"/>
                  </a:cubicBezTo>
                  <a:cubicBezTo>
                    <a:pt x="502" y="975"/>
                    <a:pt x="528" y="953"/>
                    <a:pt x="552" y="934"/>
                  </a:cubicBezTo>
                  <a:cubicBezTo>
                    <a:pt x="609" y="950"/>
                    <a:pt x="652" y="961"/>
                    <a:pt x="699" y="975"/>
                  </a:cubicBezTo>
                  <a:cubicBezTo>
                    <a:pt x="712" y="938"/>
                    <a:pt x="723" y="911"/>
                    <a:pt x="733" y="884"/>
                  </a:cubicBezTo>
                  <a:cubicBezTo>
                    <a:pt x="762" y="888"/>
                    <a:pt x="783" y="891"/>
                    <a:pt x="811" y="895"/>
                  </a:cubicBezTo>
                  <a:cubicBezTo>
                    <a:pt x="806" y="939"/>
                    <a:pt x="803" y="981"/>
                    <a:pt x="801" y="1017"/>
                  </a:cubicBezTo>
                  <a:cubicBezTo>
                    <a:pt x="826" y="1034"/>
                    <a:pt x="845" y="1047"/>
                    <a:pt x="846" y="1047"/>
                  </a:cubicBezTo>
                  <a:cubicBezTo>
                    <a:pt x="846" y="1047"/>
                    <a:pt x="846" y="1047"/>
                    <a:pt x="846" y="1047"/>
                  </a:cubicBezTo>
                  <a:lnTo>
                    <a:pt x="846" y="1047"/>
                  </a:lnTo>
                  <a:cubicBezTo>
                    <a:pt x="850" y="1047"/>
                    <a:pt x="855" y="1047"/>
                    <a:pt x="859" y="1047"/>
                  </a:cubicBezTo>
                  <a:cubicBezTo>
                    <a:pt x="899" y="1047"/>
                    <a:pt x="935" y="1033"/>
                    <a:pt x="966" y="1033"/>
                  </a:cubicBezTo>
                  <a:cubicBezTo>
                    <a:pt x="989" y="1033"/>
                    <a:pt x="1009" y="1041"/>
                    <a:pt x="1026" y="1067"/>
                  </a:cubicBezTo>
                  <a:cubicBezTo>
                    <a:pt x="1051" y="1059"/>
                    <a:pt x="1076" y="1051"/>
                    <a:pt x="1101" y="1044"/>
                  </a:cubicBezTo>
                  <a:cubicBezTo>
                    <a:pt x="1115" y="1051"/>
                    <a:pt x="1130" y="1060"/>
                    <a:pt x="1167" y="1082"/>
                  </a:cubicBezTo>
                  <a:cubicBezTo>
                    <a:pt x="1189" y="1059"/>
                    <a:pt x="1211" y="1037"/>
                    <a:pt x="1233" y="1013"/>
                  </a:cubicBezTo>
                  <a:cubicBezTo>
                    <a:pt x="1245" y="1019"/>
                    <a:pt x="1255" y="1023"/>
                    <a:pt x="1265" y="1029"/>
                  </a:cubicBezTo>
                  <a:cubicBezTo>
                    <a:pt x="1249" y="1050"/>
                    <a:pt x="1235" y="1072"/>
                    <a:pt x="1221" y="1089"/>
                  </a:cubicBezTo>
                  <a:cubicBezTo>
                    <a:pt x="1239" y="1114"/>
                    <a:pt x="1257" y="1138"/>
                    <a:pt x="1273" y="1160"/>
                  </a:cubicBezTo>
                  <a:cubicBezTo>
                    <a:pt x="1307" y="1162"/>
                    <a:pt x="1336" y="1162"/>
                    <a:pt x="1411" y="1165"/>
                  </a:cubicBezTo>
                  <a:cubicBezTo>
                    <a:pt x="1436" y="1150"/>
                    <a:pt x="1483" y="1123"/>
                    <a:pt x="1524" y="1101"/>
                  </a:cubicBezTo>
                  <a:cubicBezTo>
                    <a:pt x="1527" y="1107"/>
                    <a:pt x="1535" y="1123"/>
                    <a:pt x="1542" y="1137"/>
                  </a:cubicBezTo>
                  <a:cubicBezTo>
                    <a:pt x="1599" y="1138"/>
                    <a:pt x="1651" y="1141"/>
                    <a:pt x="1699" y="1142"/>
                  </a:cubicBezTo>
                  <a:cubicBezTo>
                    <a:pt x="1713" y="1122"/>
                    <a:pt x="1723" y="1106"/>
                    <a:pt x="1738" y="1082"/>
                  </a:cubicBezTo>
                  <a:cubicBezTo>
                    <a:pt x="1766" y="1126"/>
                    <a:pt x="1789" y="1163"/>
                    <a:pt x="1811" y="1200"/>
                  </a:cubicBezTo>
                  <a:cubicBezTo>
                    <a:pt x="1863" y="1210"/>
                    <a:pt x="1916" y="1220"/>
                    <a:pt x="1967" y="1232"/>
                  </a:cubicBezTo>
                  <a:cubicBezTo>
                    <a:pt x="1976" y="1219"/>
                    <a:pt x="1986" y="1203"/>
                    <a:pt x="1997" y="1188"/>
                  </a:cubicBezTo>
                  <a:cubicBezTo>
                    <a:pt x="2038" y="1190"/>
                    <a:pt x="2073" y="1191"/>
                    <a:pt x="2108" y="1192"/>
                  </a:cubicBezTo>
                  <a:cubicBezTo>
                    <a:pt x="2117" y="1212"/>
                    <a:pt x="2125" y="1229"/>
                    <a:pt x="2136" y="1253"/>
                  </a:cubicBezTo>
                  <a:cubicBezTo>
                    <a:pt x="2203" y="1244"/>
                    <a:pt x="2264" y="1234"/>
                    <a:pt x="2328" y="1223"/>
                  </a:cubicBezTo>
                  <a:cubicBezTo>
                    <a:pt x="2342" y="1244"/>
                    <a:pt x="2356" y="1265"/>
                    <a:pt x="2366" y="1281"/>
                  </a:cubicBezTo>
                  <a:cubicBezTo>
                    <a:pt x="2448" y="1284"/>
                    <a:pt x="2525" y="1287"/>
                    <a:pt x="2645" y="1291"/>
                  </a:cubicBezTo>
                  <a:cubicBezTo>
                    <a:pt x="2650" y="1284"/>
                    <a:pt x="2669" y="1257"/>
                    <a:pt x="2693" y="1223"/>
                  </a:cubicBezTo>
                  <a:cubicBezTo>
                    <a:pt x="2710" y="1259"/>
                    <a:pt x="2718" y="1276"/>
                    <a:pt x="2723" y="1287"/>
                  </a:cubicBezTo>
                  <a:cubicBezTo>
                    <a:pt x="2788" y="1298"/>
                    <a:pt x="2843" y="1309"/>
                    <a:pt x="2900" y="1318"/>
                  </a:cubicBezTo>
                  <a:cubicBezTo>
                    <a:pt x="2938" y="1323"/>
                    <a:pt x="2987" y="1335"/>
                    <a:pt x="3021" y="1335"/>
                  </a:cubicBezTo>
                  <a:cubicBezTo>
                    <a:pt x="3031" y="1335"/>
                    <a:pt x="3041" y="1334"/>
                    <a:pt x="3047" y="1331"/>
                  </a:cubicBezTo>
                  <a:cubicBezTo>
                    <a:pt x="3085" y="1312"/>
                    <a:pt x="3122" y="1307"/>
                    <a:pt x="3161" y="1307"/>
                  </a:cubicBezTo>
                  <a:cubicBezTo>
                    <a:pt x="3204" y="1307"/>
                    <a:pt x="3248" y="1314"/>
                    <a:pt x="3294" y="1314"/>
                  </a:cubicBezTo>
                  <a:cubicBezTo>
                    <a:pt x="3311" y="1314"/>
                    <a:pt x="3329" y="1313"/>
                    <a:pt x="3347" y="1310"/>
                  </a:cubicBezTo>
                  <a:cubicBezTo>
                    <a:pt x="3369" y="1331"/>
                    <a:pt x="3391" y="1354"/>
                    <a:pt x="3413" y="1378"/>
                  </a:cubicBezTo>
                  <a:cubicBezTo>
                    <a:pt x="3455" y="1356"/>
                    <a:pt x="3483" y="1340"/>
                    <a:pt x="3513" y="1322"/>
                  </a:cubicBezTo>
                  <a:cubicBezTo>
                    <a:pt x="3563" y="1354"/>
                    <a:pt x="3614" y="1387"/>
                    <a:pt x="3661" y="1418"/>
                  </a:cubicBezTo>
                  <a:cubicBezTo>
                    <a:pt x="3699" y="1404"/>
                    <a:pt x="3724" y="1397"/>
                    <a:pt x="3742" y="1391"/>
                  </a:cubicBezTo>
                  <a:cubicBezTo>
                    <a:pt x="3768" y="1401"/>
                    <a:pt x="3792" y="1412"/>
                    <a:pt x="3811" y="1421"/>
                  </a:cubicBezTo>
                  <a:cubicBezTo>
                    <a:pt x="3852" y="1406"/>
                    <a:pt x="3881" y="1396"/>
                    <a:pt x="3911" y="1385"/>
                  </a:cubicBezTo>
                  <a:cubicBezTo>
                    <a:pt x="3936" y="1400"/>
                    <a:pt x="3952" y="1410"/>
                    <a:pt x="3952" y="1410"/>
                  </a:cubicBezTo>
                  <a:cubicBezTo>
                    <a:pt x="4034" y="1403"/>
                    <a:pt x="4103" y="1397"/>
                    <a:pt x="4171" y="1390"/>
                  </a:cubicBezTo>
                  <a:cubicBezTo>
                    <a:pt x="4181" y="1373"/>
                    <a:pt x="4189" y="1359"/>
                    <a:pt x="4193" y="1348"/>
                  </a:cubicBezTo>
                  <a:cubicBezTo>
                    <a:pt x="4268" y="1368"/>
                    <a:pt x="4331" y="1384"/>
                    <a:pt x="4392" y="1400"/>
                  </a:cubicBezTo>
                  <a:cubicBezTo>
                    <a:pt x="4421" y="1385"/>
                    <a:pt x="4451" y="1380"/>
                    <a:pt x="4481" y="1380"/>
                  </a:cubicBezTo>
                  <a:cubicBezTo>
                    <a:pt x="4514" y="1380"/>
                    <a:pt x="4547" y="1386"/>
                    <a:pt x="4580" y="1388"/>
                  </a:cubicBezTo>
                  <a:cubicBezTo>
                    <a:pt x="4590" y="1409"/>
                    <a:pt x="4598" y="1426"/>
                    <a:pt x="4607" y="1443"/>
                  </a:cubicBezTo>
                  <a:cubicBezTo>
                    <a:pt x="4633" y="1431"/>
                    <a:pt x="4657" y="1422"/>
                    <a:pt x="4682" y="1410"/>
                  </a:cubicBezTo>
                  <a:cubicBezTo>
                    <a:pt x="4711" y="1423"/>
                    <a:pt x="4733" y="1435"/>
                    <a:pt x="4760" y="1447"/>
                  </a:cubicBezTo>
                  <a:cubicBezTo>
                    <a:pt x="4765" y="1434"/>
                    <a:pt x="4773" y="1421"/>
                    <a:pt x="4783" y="1400"/>
                  </a:cubicBezTo>
                  <a:cubicBezTo>
                    <a:pt x="4832" y="1390"/>
                    <a:pt x="4892" y="1376"/>
                    <a:pt x="4948" y="1365"/>
                  </a:cubicBezTo>
                  <a:cubicBezTo>
                    <a:pt x="5048" y="1400"/>
                    <a:pt x="5141" y="1432"/>
                    <a:pt x="5194" y="1450"/>
                  </a:cubicBezTo>
                  <a:cubicBezTo>
                    <a:pt x="5305" y="1451"/>
                    <a:pt x="5376" y="1451"/>
                    <a:pt x="5470" y="1453"/>
                  </a:cubicBezTo>
                  <a:cubicBezTo>
                    <a:pt x="5475" y="1450"/>
                    <a:pt x="5504" y="1435"/>
                    <a:pt x="5533" y="1418"/>
                  </a:cubicBezTo>
                  <a:cubicBezTo>
                    <a:pt x="5548" y="1426"/>
                    <a:pt x="5563" y="1437"/>
                    <a:pt x="5578" y="1446"/>
                  </a:cubicBezTo>
                  <a:cubicBezTo>
                    <a:pt x="5600" y="1435"/>
                    <a:pt x="5625" y="1425"/>
                    <a:pt x="5635" y="1421"/>
                  </a:cubicBezTo>
                  <a:cubicBezTo>
                    <a:pt x="5703" y="1435"/>
                    <a:pt x="5756" y="1448"/>
                    <a:pt x="5841" y="1468"/>
                  </a:cubicBezTo>
                  <a:cubicBezTo>
                    <a:pt x="5862" y="1444"/>
                    <a:pt x="5884" y="1418"/>
                    <a:pt x="5909" y="1390"/>
                  </a:cubicBezTo>
                  <a:cubicBezTo>
                    <a:pt x="6063" y="1416"/>
                    <a:pt x="6201" y="1440"/>
                    <a:pt x="6360" y="1468"/>
                  </a:cubicBezTo>
                  <a:cubicBezTo>
                    <a:pt x="6386" y="1461"/>
                    <a:pt x="6419" y="1446"/>
                    <a:pt x="6458" y="1446"/>
                  </a:cubicBezTo>
                  <a:cubicBezTo>
                    <a:pt x="6482" y="1446"/>
                    <a:pt x="6508" y="1452"/>
                    <a:pt x="6537" y="1469"/>
                  </a:cubicBezTo>
                  <a:cubicBezTo>
                    <a:pt x="6552" y="1480"/>
                    <a:pt x="6589" y="1486"/>
                    <a:pt x="6621" y="1486"/>
                  </a:cubicBezTo>
                  <a:cubicBezTo>
                    <a:pt x="6638" y="1486"/>
                    <a:pt x="6653" y="1484"/>
                    <a:pt x="6663" y="1481"/>
                  </a:cubicBezTo>
                  <a:cubicBezTo>
                    <a:pt x="6713" y="1463"/>
                    <a:pt x="6764" y="1457"/>
                    <a:pt x="6814" y="1457"/>
                  </a:cubicBezTo>
                  <a:cubicBezTo>
                    <a:pt x="6867" y="1457"/>
                    <a:pt x="6919" y="1463"/>
                    <a:pt x="6971" y="1466"/>
                  </a:cubicBezTo>
                  <a:cubicBezTo>
                    <a:pt x="6988" y="1467"/>
                    <a:pt x="7005" y="1468"/>
                    <a:pt x="7022" y="1468"/>
                  </a:cubicBezTo>
                  <a:cubicBezTo>
                    <a:pt x="7134" y="1468"/>
                    <a:pt x="7238" y="1444"/>
                    <a:pt x="7340" y="1426"/>
                  </a:cubicBezTo>
                  <a:cubicBezTo>
                    <a:pt x="7418" y="1455"/>
                    <a:pt x="7485" y="1470"/>
                    <a:pt x="7542" y="1470"/>
                  </a:cubicBezTo>
                  <a:cubicBezTo>
                    <a:pt x="7563" y="1470"/>
                    <a:pt x="7584" y="1468"/>
                    <a:pt x="7602" y="1463"/>
                  </a:cubicBezTo>
                  <a:cubicBezTo>
                    <a:pt x="7714" y="1500"/>
                    <a:pt x="7821" y="1535"/>
                    <a:pt x="7930" y="1571"/>
                  </a:cubicBezTo>
                  <a:cubicBezTo>
                    <a:pt x="7957" y="1568"/>
                    <a:pt x="7996" y="1560"/>
                    <a:pt x="8039" y="1559"/>
                  </a:cubicBezTo>
                  <a:cubicBezTo>
                    <a:pt x="8049" y="1558"/>
                    <a:pt x="8060" y="1558"/>
                    <a:pt x="8070" y="1558"/>
                  </a:cubicBezTo>
                  <a:cubicBezTo>
                    <a:pt x="8103" y="1558"/>
                    <a:pt x="8135" y="1561"/>
                    <a:pt x="8164" y="1562"/>
                  </a:cubicBezTo>
                  <a:cubicBezTo>
                    <a:pt x="8174" y="1538"/>
                    <a:pt x="8180" y="1525"/>
                    <a:pt x="8189" y="1501"/>
                  </a:cubicBezTo>
                  <a:cubicBezTo>
                    <a:pt x="8248" y="1510"/>
                    <a:pt x="8329" y="1506"/>
                    <a:pt x="8354" y="1526"/>
                  </a:cubicBezTo>
                  <a:cubicBezTo>
                    <a:pt x="8366" y="1537"/>
                    <a:pt x="8379" y="1541"/>
                    <a:pt x="8393" y="1541"/>
                  </a:cubicBezTo>
                  <a:cubicBezTo>
                    <a:pt x="8423" y="1541"/>
                    <a:pt x="8455" y="1522"/>
                    <a:pt x="8482" y="1522"/>
                  </a:cubicBezTo>
                  <a:cubicBezTo>
                    <a:pt x="8496" y="1522"/>
                    <a:pt x="8508" y="1527"/>
                    <a:pt x="8519" y="1543"/>
                  </a:cubicBezTo>
                  <a:cubicBezTo>
                    <a:pt x="8521" y="1546"/>
                    <a:pt x="8536" y="1548"/>
                    <a:pt x="8547" y="1548"/>
                  </a:cubicBezTo>
                  <a:cubicBezTo>
                    <a:pt x="8553" y="1548"/>
                    <a:pt x="8558" y="1547"/>
                    <a:pt x="8560" y="1546"/>
                  </a:cubicBezTo>
                  <a:cubicBezTo>
                    <a:pt x="8589" y="1525"/>
                    <a:pt x="8622" y="1520"/>
                    <a:pt x="8657" y="1520"/>
                  </a:cubicBezTo>
                  <a:cubicBezTo>
                    <a:pt x="8692" y="1520"/>
                    <a:pt x="8728" y="1525"/>
                    <a:pt x="8763" y="1525"/>
                  </a:cubicBezTo>
                  <a:cubicBezTo>
                    <a:pt x="8767" y="1525"/>
                    <a:pt x="8771" y="1525"/>
                    <a:pt x="8775" y="1525"/>
                  </a:cubicBezTo>
                  <a:cubicBezTo>
                    <a:pt x="8798" y="1456"/>
                    <a:pt x="8810" y="1443"/>
                    <a:pt x="8917" y="1443"/>
                  </a:cubicBezTo>
                  <a:cubicBezTo>
                    <a:pt x="8931" y="1443"/>
                    <a:pt x="8947" y="1444"/>
                    <a:pt x="8964" y="1444"/>
                  </a:cubicBezTo>
                  <a:cubicBezTo>
                    <a:pt x="8973" y="1435"/>
                    <a:pt x="8985" y="1428"/>
                    <a:pt x="8995" y="1421"/>
                  </a:cubicBezTo>
                  <a:cubicBezTo>
                    <a:pt x="9000" y="1423"/>
                    <a:pt x="9004" y="1426"/>
                    <a:pt x="9010" y="1431"/>
                  </a:cubicBezTo>
                  <a:cubicBezTo>
                    <a:pt x="8997" y="1437"/>
                    <a:pt x="8984" y="1443"/>
                    <a:pt x="8970" y="1448"/>
                  </a:cubicBezTo>
                  <a:cubicBezTo>
                    <a:pt x="8967" y="1447"/>
                    <a:pt x="8964" y="1444"/>
                    <a:pt x="8964" y="1444"/>
                  </a:cubicBezTo>
                  <a:lnTo>
                    <a:pt x="8964" y="1444"/>
                  </a:lnTo>
                  <a:cubicBezTo>
                    <a:pt x="8951" y="1488"/>
                    <a:pt x="8986" y="1515"/>
                    <a:pt x="9044" y="1534"/>
                  </a:cubicBezTo>
                  <a:cubicBezTo>
                    <a:pt x="9087" y="1527"/>
                    <a:pt x="9127" y="1507"/>
                    <a:pt x="9171" y="1507"/>
                  </a:cubicBezTo>
                  <a:cubicBezTo>
                    <a:pt x="9194" y="1507"/>
                    <a:pt x="9219" y="1512"/>
                    <a:pt x="9247" y="1528"/>
                  </a:cubicBezTo>
                  <a:cubicBezTo>
                    <a:pt x="9260" y="1535"/>
                    <a:pt x="9280" y="1537"/>
                    <a:pt x="9304" y="1537"/>
                  </a:cubicBezTo>
                  <a:cubicBezTo>
                    <a:pt x="9339" y="1537"/>
                    <a:pt x="9382" y="1532"/>
                    <a:pt x="9416" y="1532"/>
                  </a:cubicBezTo>
                  <a:cubicBezTo>
                    <a:pt x="9419" y="1543"/>
                    <a:pt x="9422" y="1556"/>
                    <a:pt x="9425" y="1569"/>
                  </a:cubicBezTo>
                  <a:cubicBezTo>
                    <a:pt x="9465" y="1564"/>
                    <a:pt x="9501" y="1549"/>
                    <a:pt x="9539" y="1549"/>
                  </a:cubicBezTo>
                  <a:cubicBezTo>
                    <a:pt x="9560" y="1549"/>
                    <a:pt x="9581" y="1553"/>
                    <a:pt x="9604" y="1566"/>
                  </a:cubicBezTo>
                  <a:cubicBezTo>
                    <a:pt x="9631" y="1580"/>
                    <a:pt x="9661" y="1586"/>
                    <a:pt x="9693" y="1586"/>
                  </a:cubicBezTo>
                  <a:cubicBezTo>
                    <a:pt x="9724" y="1586"/>
                    <a:pt x="9756" y="1581"/>
                    <a:pt x="9790" y="1572"/>
                  </a:cubicBezTo>
                  <a:cubicBezTo>
                    <a:pt x="9854" y="1553"/>
                    <a:pt x="9927" y="1547"/>
                    <a:pt x="9990" y="1537"/>
                  </a:cubicBezTo>
                  <a:cubicBezTo>
                    <a:pt x="10015" y="1550"/>
                    <a:pt x="10037" y="1560"/>
                    <a:pt x="10060" y="1574"/>
                  </a:cubicBezTo>
                  <a:cubicBezTo>
                    <a:pt x="10124" y="1550"/>
                    <a:pt x="10188" y="1537"/>
                    <a:pt x="10234" y="1510"/>
                  </a:cubicBezTo>
                  <a:cubicBezTo>
                    <a:pt x="10278" y="1484"/>
                    <a:pt x="10302" y="1444"/>
                    <a:pt x="10337" y="1409"/>
                  </a:cubicBezTo>
                  <a:cubicBezTo>
                    <a:pt x="10362" y="1403"/>
                    <a:pt x="10394" y="1394"/>
                    <a:pt x="10427" y="1384"/>
                  </a:cubicBezTo>
                  <a:cubicBezTo>
                    <a:pt x="10443" y="1393"/>
                    <a:pt x="10465" y="1404"/>
                    <a:pt x="10483" y="1413"/>
                  </a:cubicBezTo>
                  <a:cubicBezTo>
                    <a:pt x="10521" y="1404"/>
                    <a:pt x="10547" y="1397"/>
                    <a:pt x="10589" y="1387"/>
                  </a:cubicBezTo>
                  <a:lnTo>
                    <a:pt x="10589" y="1387"/>
                  </a:lnTo>
                  <a:cubicBezTo>
                    <a:pt x="10581" y="1412"/>
                    <a:pt x="10577" y="1423"/>
                    <a:pt x="10571" y="1438"/>
                  </a:cubicBezTo>
                  <a:cubicBezTo>
                    <a:pt x="10509" y="1440"/>
                    <a:pt x="10452" y="1441"/>
                    <a:pt x="10396" y="1443"/>
                  </a:cubicBezTo>
                  <a:cubicBezTo>
                    <a:pt x="10393" y="1465"/>
                    <a:pt x="10391" y="1479"/>
                    <a:pt x="10393" y="1491"/>
                  </a:cubicBezTo>
                  <a:cubicBezTo>
                    <a:pt x="10408" y="1497"/>
                    <a:pt x="10419" y="1504"/>
                    <a:pt x="10431" y="1512"/>
                  </a:cubicBezTo>
                  <a:cubicBezTo>
                    <a:pt x="10427" y="1515"/>
                    <a:pt x="10421" y="1516"/>
                    <a:pt x="10416" y="1519"/>
                  </a:cubicBezTo>
                  <a:cubicBezTo>
                    <a:pt x="10406" y="1512"/>
                    <a:pt x="10396" y="1503"/>
                    <a:pt x="10386" y="1496"/>
                  </a:cubicBezTo>
                  <a:lnTo>
                    <a:pt x="10386" y="1496"/>
                  </a:lnTo>
                  <a:cubicBezTo>
                    <a:pt x="10368" y="1509"/>
                    <a:pt x="10351" y="1521"/>
                    <a:pt x="10334" y="1534"/>
                  </a:cubicBezTo>
                  <a:cubicBezTo>
                    <a:pt x="10387" y="1551"/>
                    <a:pt x="10424" y="1565"/>
                    <a:pt x="10464" y="1578"/>
                  </a:cubicBezTo>
                  <a:cubicBezTo>
                    <a:pt x="10506" y="1543"/>
                    <a:pt x="10549" y="1507"/>
                    <a:pt x="10609" y="1457"/>
                  </a:cubicBezTo>
                  <a:cubicBezTo>
                    <a:pt x="10652" y="1497"/>
                    <a:pt x="10687" y="1531"/>
                    <a:pt x="10720" y="1562"/>
                  </a:cubicBezTo>
                  <a:cubicBezTo>
                    <a:pt x="10797" y="1545"/>
                    <a:pt x="10872" y="1535"/>
                    <a:pt x="10933" y="1535"/>
                  </a:cubicBezTo>
                  <a:cubicBezTo>
                    <a:pt x="10961" y="1535"/>
                    <a:pt x="10986" y="1537"/>
                    <a:pt x="11006" y="1541"/>
                  </a:cubicBezTo>
                  <a:cubicBezTo>
                    <a:pt x="11020" y="1544"/>
                    <a:pt x="11032" y="1545"/>
                    <a:pt x="11044" y="1545"/>
                  </a:cubicBezTo>
                  <a:cubicBezTo>
                    <a:pt x="11091" y="1545"/>
                    <a:pt x="11129" y="1527"/>
                    <a:pt x="11173" y="1519"/>
                  </a:cubicBezTo>
                  <a:cubicBezTo>
                    <a:pt x="11174" y="1501"/>
                    <a:pt x="11176" y="1484"/>
                    <a:pt x="11177" y="1468"/>
                  </a:cubicBezTo>
                  <a:cubicBezTo>
                    <a:pt x="11187" y="1466"/>
                    <a:pt x="11198" y="1466"/>
                    <a:pt x="11208" y="1466"/>
                  </a:cubicBezTo>
                  <a:cubicBezTo>
                    <a:pt x="11211" y="1484"/>
                    <a:pt x="11215" y="1503"/>
                    <a:pt x="11218" y="1521"/>
                  </a:cubicBezTo>
                  <a:cubicBezTo>
                    <a:pt x="11240" y="1540"/>
                    <a:pt x="11262" y="1560"/>
                    <a:pt x="11286" y="1581"/>
                  </a:cubicBezTo>
                  <a:cubicBezTo>
                    <a:pt x="11367" y="1569"/>
                    <a:pt x="11445" y="1554"/>
                    <a:pt x="11476" y="1498"/>
                  </a:cubicBezTo>
                  <a:cubicBezTo>
                    <a:pt x="11517" y="1503"/>
                    <a:pt x="11552" y="1506"/>
                    <a:pt x="11580" y="1507"/>
                  </a:cubicBezTo>
                  <a:cubicBezTo>
                    <a:pt x="11586" y="1531"/>
                    <a:pt x="11589" y="1544"/>
                    <a:pt x="11593" y="1562"/>
                  </a:cubicBezTo>
                  <a:cubicBezTo>
                    <a:pt x="11655" y="1562"/>
                    <a:pt x="11711" y="1563"/>
                    <a:pt x="11773" y="1563"/>
                  </a:cubicBezTo>
                  <a:cubicBezTo>
                    <a:pt x="11769" y="1540"/>
                    <a:pt x="11766" y="1526"/>
                    <a:pt x="11763" y="1513"/>
                  </a:cubicBezTo>
                  <a:cubicBezTo>
                    <a:pt x="11735" y="1521"/>
                    <a:pt x="11714" y="1526"/>
                    <a:pt x="11667" y="1540"/>
                  </a:cubicBezTo>
                  <a:cubicBezTo>
                    <a:pt x="11702" y="1484"/>
                    <a:pt x="11729" y="1440"/>
                    <a:pt x="11752" y="1400"/>
                  </a:cubicBezTo>
                  <a:cubicBezTo>
                    <a:pt x="11808" y="1401"/>
                    <a:pt x="11860" y="1404"/>
                    <a:pt x="11913" y="1406"/>
                  </a:cubicBezTo>
                  <a:cubicBezTo>
                    <a:pt x="11857" y="1484"/>
                    <a:pt x="11845" y="1549"/>
                    <a:pt x="11883" y="1569"/>
                  </a:cubicBezTo>
                  <a:cubicBezTo>
                    <a:pt x="11899" y="1562"/>
                    <a:pt x="11916" y="1553"/>
                    <a:pt x="11926" y="1549"/>
                  </a:cubicBezTo>
                  <a:cubicBezTo>
                    <a:pt x="11977" y="1568"/>
                    <a:pt x="12025" y="1584"/>
                    <a:pt x="12072" y="1601"/>
                  </a:cubicBezTo>
                  <a:cubicBezTo>
                    <a:pt x="12085" y="1582"/>
                    <a:pt x="12100" y="1565"/>
                    <a:pt x="12113" y="1547"/>
                  </a:cubicBezTo>
                  <a:cubicBezTo>
                    <a:pt x="12187" y="1565"/>
                    <a:pt x="12248" y="1600"/>
                    <a:pt x="12310" y="1600"/>
                  </a:cubicBezTo>
                  <a:cubicBezTo>
                    <a:pt x="12351" y="1600"/>
                    <a:pt x="12392" y="1585"/>
                    <a:pt x="12436" y="1540"/>
                  </a:cubicBezTo>
                  <a:cubicBezTo>
                    <a:pt x="12487" y="1488"/>
                    <a:pt x="12543" y="1453"/>
                    <a:pt x="12613" y="1453"/>
                  </a:cubicBezTo>
                  <a:cubicBezTo>
                    <a:pt x="12640" y="1453"/>
                    <a:pt x="12669" y="1458"/>
                    <a:pt x="12700" y="1469"/>
                  </a:cubicBezTo>
                  <a:cubicBezTo>
                    <a:pt x="12631" y="1488"/>
                    <a:pt x="12569" y="1504"/>
                    <a:pt x="12498" y="1525"/>
                  </a:cubicBezTo>
                  <a:cubicBezTo>
                    <a:pt x="12514" y="1547"/>
                    <a:pt x="12529" y="1565"/>
                    <a:pt x="12544" y="1585"/>
                  </a:cubicBezTo>
                  <a:cubicBezTo>
                    <a:pt x="12526" y="1588"/>
                    <a:pt x="12512" y="1590"/>
                    <a:pt x="12501" y="1590"/>
                  </a:cubicBezTo>
                  <a:cubicBezTo>
                    <a:pt x="12423" y="1590"/>
                    <a:pt x="12483" y="1526"/>
                    <a:pt x="12466" y="1526"/>
                  </a:cubicBezTo>
                  <a:cubicBezTo>
                    <a:pt x="12462" y="1526"/>
                    <a:pt x="12453" y="1530"/>
                    <a:pt x="12436" y="1540"/>
                  </a:cubicBezTo>
                  <a:cubicBezTo>
                    <a:pt x="12456" y="1607"/>
                    <a:pt x="12454" y="1625"/>
                    <a:pt x="12451" y="1649"/>
                  </a:cubicBezTo>
                  <a:cubicBezTo>
                    <a:pt x="12567" y="1612"/>
                    <a:pt x="12682" y="1601"/>
                    <a:pt x="12794" y="1601"/>
                  </a:cubicBezTo>
                  <a:cubicBezTo>
                    <a:pt x="12861" y="1601"/>
                    <a:pt x="12927" y="1605"/>
                    <a:pt x="12993" y="1609"/>
                  </a:cubicBezTo>
                  <a:cubicBezTo>
                    <a:pt x="13009" y="1584"/>
                    <a:pt x="13019" y="1569"/>
                    <a:pt x="13034" y="1544"/>
                  </a:cubicBezTo>
                  <a:cubicBezTo>
                    <a:pt x="13076" y="1603"/>
                    <a:pt x="13169" y="1566"/>
                    <a:pt x="13213" y="1590"/>
                  </a:cubicBezTo>
                  <a:cubicBezTo>
                    <a:pt x="13249" y="1607"/>
                    <a:pt x="13278" y="1613"/>
                    <a:pt x="13308" y="1613"/>
                  </a:cubicBezTo>
                  <a:cubicBezTo>
                    <a:pt x="13338" y="1613"/>
                    <a:pt x="13369" y="1607"/>
                    <a:pt x="13409" y="1599"/>
                  </a:cubicBezTo>
                  <a:cubicBezTo>
                    <a:pt x="13442" y="1592"/>
                    <a:pt x="13487" y="1577"/>
                    <a:pt x="13531" y="1577"/>
                  </a:cubicBezTo>
                  <a:cubicBezTo>
                    <a:pt x="13561" y="1577"/>
                    <a:pt x="13591" y="1584"/>
                    <a:pt x="13616" y="1604"/>
                  </a:cubicBezTo>
                  <a:cubicBezTo>
                    <a:pt x="13690" y="1576"/>
                    <a:pt x="13758" y="1551"/>
                    <a:pt x="13822" y="1528"/>
                  </a:cubicBezTo>
                  <a:cubicBezTo>
                    <a:pt x="13861" y="1546"/>
                    <a:pt x="13905" y="1568"/>
                    <a:pt x="13952" y="1591"/>
                  </a:cubicBezTo>
                  <a:cubicBezTo>
                    <a:pt x="13989" y="1537"/>
                    <a:pt x="14017" y="1491"/>
                    <a:pt x="14045" y="1450"/>
                  </a:cubicBezTo>
                  <a:cubicBezTo>
                    <a:pt x="14123" y="1453"/>
                    <a:pt x="14195" y="1456"/>
                    <a:pt x="14265" y="1457"/>
                  </a:cubicBezTo>
                  <a:cubicBezTo>
                    <a:pt x="14264" y="1479"/>
                    <a:pt x="14262" y="1493"/>
                    <a:pt x="14261" y="1507"/>
                  </a:cubicBezTo>
                  <a:cubicBezTo>
                    <a:pt x="14263" y="1507"/>
                    <a:pt x="14266" y="1507"/>
                    <a:pt x="14269" y="1507"/>
                  </a:cubicBezTo>
                  <a:cubicBezTo>
                    <a:pt x="14283" y="1507"/>
                    <a:pt x="14298" y="1509"/>
                    <a:pt x="14311" y="1509"/>
                  </a:cubicBezTo>
                  <a:cubicBezTo>
                    <a:pt x="14329" y="1509"/>
                    <a:pt x="14341" y="1504"/>
                    <a:pt x="14333" y="1479"/>
                  </a:cubicBezTo>
                  <a:lnTo>
                    <a:pt x="14333" y="1479"/>
                  </a:lnTo>
                  <a:cubicBezTo>
                    <a:pt x="14411" y="1488"/>
                    <a:pt x="14465" y="1494"/>
                    <a:pt x="14532" y="1501"/>
                  </a:cubicBezTo>
                  <a:cubicBezTo>
                    <a:pt x="14555" y="1471"/>
                    <a:pt x="14586" y="1425"/>
                    <a:pt x="14615" y="1384"/>
                  </a:cubicBezTo>
                  <a:cubicBezTo>
                    <a:pt x="14649" y="1418"/>
                    <a:pt x="14683" y="1451"/>
                    <a:pt x="14720" y="1487"/>
                  </a:cubicBezTo>
                  <a:cubicBezTo>
                    <a:pt x="14676" y="1503"/>
                    <a:pt x="14630" y="1518"/>
                    <a:pt x="14557" y="1544"/>
                  </a:cubicBezTo>
                  <a:cubicBezTo>
                    <a:pt x="14618" y="1546"/>
                    <a:pt x="14675" y="1551"/>
                    <a:pt x="14724" y="1551"/>
                  </a:cubicBezTo>
                  <a:cubicBezTo>
                    <a:pt x="14793" y="1551"/>
                    <a:pt x="14850" y="1541"/>
                    <a:pt x="14889" y="1500"/>
                  </a:cubicBezTo>
                  <a:cubicBezTo>
                    <a:pt x="14870" y="1481"/>
                    <a:pt x="14868" y="1463"/>
                    <a:pt x="14868" y="1446"/>
                  </a:cubicBezTo>
                  <a:cubicBezTo>
                    <a:pt x="14877" y="1444"/>
                    <a:pt x="14888" y="1444"/>
                    <a:pt x="14898" y="1444"/>
                  </a:cubicBezTo>
                  <a:cubicBezTo>
                    <a:pt x="14902" y="1463"/>
                    <a:pt x="14907" y="1481"/>
                    <a:pt x="14911" y="1500"/>
                  </a:cubicBezTo>
                  <a:lnTo>
                    <a:pt x="14889" y="1500"/>
                  </a:lnTo>
                  <a:cubicBezTo>
                    <a:pt x="14966" y="1501"/>
                    <a:pt x="15024" y="1504"/>
                    <a:pt x="15083" y="1506"/>
                  </a:cubicBezTo>
                  <a:cubicBezTo>
                    <a:pt x="15092" y="1473"/>
                    <a:pt x="15098" y="1451"/>
                    <a:pt x="15104" y="1431"/>
                  </a:cubicBezTo>
                  <a:cubicBezTo>
                    <a:pt x="15133" y="1425"/>
                    <a:pt x="15160" y="1419"/>
                    <a:pt x="15191" y="1413"/>
                  </a:cubicBezTo>
                  <a:cubicBezTo>
                    <a:pt x="15195" y="1375"/>
                    <a:pt x="15198" y="1337"/>
                    <a:pt x="15199" y="1300"/>
                  </a:cubicBezTo>
                  <a:cubicBezTo>
                    <a:pt x="15199" y="1294"/>
                    <a:pt x="15183" y="1290"/>
                    <a:pt x="15182" y="1288"/>
                  </a:cubicBezTo>
                  <a:cubicBezTo>
                    <a:pt x="15132" y="1306"/>
                    <a:pt x="15085" y="1322"/>
                    <a:pt x="15019" y="1344"/>
                  </a:cubicBezTo>
                  <a:cubicBezTo>
                    <a:pt x="15023" y="1304"/>
                    <a:pt x="15024" y="1282"/>
                    <a:pt x="15026" y="1260"/>
                  </a:cubicBezTo>
                  <a:cubicBezTo>
                    <a:pt x="15042" y="1270"/>
                    <a:pt x="15060" y="1282"/>
                    <a:pt x="15076" y="1293"/>
                  </a:cubicBezTo>
                  <a:cubicBezTo>
                    <a:pt x="15080" y="1268"/>
                    <a:pt x="15086" y="1244"/>
                    <a:pt x="15091" y="1222"/>
                  </a:cubicBezTo>
                  <a:cubicBezTo>
                    <a:pt x="15117" y="1238"/>
                    <a:pt x="15127" y="1244"/>
                    <a:pt x="15152" y="1259"/>
                  </a:cubicBezTo>
                  <a:cubicBezTo>
                    <a:pt x="15177" y="1237"/>
                    <a:pt x="15202" y="1215"/>
                    <a:pt x="15226" y="1192"/>
                  </a:cubicBezTo>
                  <a:cubicBezTo>
                    <a:pt x="15255" y="1213"/>
                    <a:pt x="15270" y="1223"/>
                    <a:pt x="15289" y="1235"/>
                  </a:cubicBezTo>
                  <a:cubicBezTo>
                    <a:pt x="15280" y="1326"/>
                    <a:pt x="15273" y="1418"/>
                    <a:pt x="15266" y="1506"/>
                  </a:cubicBezTo>
                  <a:cubicBezTo>
                    <a:pt x="15230" y="1512"/>
                    <a:pt x="15207" y="1515"/>
                    <a:pt x="15173" y="1521"/>
                  </a:cubicBezTo>
                  <a:cubicBezTo>
                    <a:pt x="15247" y="1541"/>
                    <a:pt x="15302" y="1563"/>
                    <a:pt x="15364" y="1571"/>
                  </a:cubicBezTo>
                  <a:cubicBezTo>
                    <a:pt x="15374" y="1572"/>
                    <a:pt x="15384" y="1572"/>
                    <a:pt x="15395" y="1572"/>
                  </a:cubicBezTo>
                  <a:cubicBezTo>
                    <a:pt x="15439" y="1572"/>
                    <a:pt x="15490" y="1564"/>
                    <a:pt x="15560" y="1559"/>
                  </a:cubicBezTo>
                  <a:cubicBezTo>
                    <a:pt x="15572" y="1541"/>
                    <a:pt x="15597" y="1506"/>
                    <a:pt x="15625" y="1465"/>
                  </a:cubicBezTo>
                  <a:cubicBezTo>
                    <a:pt x="15651" y="1487"/>
                    <a:pt x="15675" y="1507"/>
                    <a:pt x="15697" y="1525"/>
                  </a:cubicBezTo>
                  <a:cubicBezTo>
                    <a:pt x="15673" y="1546"/>
                    <a:pt x="15657" y="1559"/>
                    <a:pt x="15642" y="1572"/>
                  </a:cubicBezTo>
                  <a:cubicBezTo>
                    <a:pt x="15698" y="1588"/>
                    <a:pt x="15748" y="1603"/>
                    <a:pt x="15797" y="1618"/>
                  </a:cubicBezTo>
                  <a:cubicBezTo>
                    <a:pt x="15817" y="1593"/>
                    <a:pt x="15832" y="1575"/>
                    <a:pt x="15847" y="1556"/>
                  </a:cubicBezTo>
                  <a:cubicBezTo>
                    <a:pt x="15954" y="1588"/>
                    <a:pt x="16119" y="1596"/>
                    <a:pt x="16212" y="1603"/>
                  </a:cubicBezTo>
                  <a:cubicBezTo>
                    <a:pt x="16228" y="1604"/>
                    <a:pt x="16244" y="1605"/>
                    <a:pt x="16261" y="1605"/>
                  </a:cubicBezTo>
                  <a:cubicBezTo>
                    <a:pt x="16363" y="1605"/>
                    <a:pt x="16459" y="1580"/>
                    <a:pt x="16567" y="1580"/>
                  </a:cubicBezTo>
                  <a:cubicBezTo>
                    <a:pt x="16584" y="1580"/>
                    <a:pt x="16601" y="1581"/>
                    <a:pt x="16619" y="1582"/>
                  </a:cubicBezTo>
                  <a:cubicBezTo>
                    <a:pt x="16637" y="1565"/>
                    <a:pt x="16655" y="1546"/>
                    <a:pt x="16671" y="1528"/>
                  </a:cubicBezTo>
                  <a:cubicBezTo>
                    <a:pt x="16744" y="1563"/>
                    <a:pt x="16802" y="1590"/>
                    <a:pt x="16858" y="1616"/>
                  </a:cubicBezTo>
                  <a:cubicBezTo>
                    <a:pt x="16911" y="1600"/>
                    <a:pt x="16969" y="1584"/>
                    <a:pt x="17019" y="1569"/>
                  </a:cubicBezTo>
                  <a:cubicBezTo>
                    <a:pt x="17064" y="1584"/>
                    <a:pt x="17099" y="1594"/>
                    <a:pt x="17136" y="1606"/>
                  </a:cubicBezTo>
                  <a:cubicBezTo>
                    <a:pt x="17156" y="1579"/>
                    <a:pt x="17169" y="1562"/>
                    <a:pt x="17186" y="1541"/>
                  </a:cubicBezTo>
                  <a:cubicBezTo>
                    <a:pt x="17237" y="1559"/>
                    <a:pt x="17274" y="1572"/>
                    <a:pt x="17315" y="1587"/>
                  </a:cubicBezTo>
                  <a:cubicBezTo>
                    <a:pt x="17336" y="1562"/>
                    <a:pt x="17352" y="1543"/>
                    <a:pt x="17368" y="1525"/>
                  </a:cubicBezTo>
                  <a:cubicBezTo>
                    <a:pt x="17371" y="1525"/>
                    <a:pt x="17374" y="1525"/>
                    <a:pt x="17377" y="1525"/>
                  </a:cubicBezTo>
                  <a:cubicBezTo>
                    <a:pt x="17398" y="1525"/>
                    <a:pt x="17417" y="1524"/>
                    <a:pt x="17420" y="1504"/>
                  </a:cubicBezTo>
                  <a:cubicBezTo>
                    <a:pt x="17429" y="1512"/>
                    <a:pt x="17436" y="1518"/>
                    <a:pt x="17444" y="1524"/>
                  </a:cubicBezTo>
                  <a:lnTo>
                    <a:pt x="17444" y="1524"/>
                  </a:lnTo>
                  <a:cubicBezTo>
                    <a:pt x="17438" y="1516"/>
                    <a:pt x="17435" y="1504"/>
                    <a:pt x="17425" y="1501"/>
                  </a:cubicBezTo>
                  <a:cubicBezTo>
                    <a:pt x="17423" y="1501"/>
                    <a:pt x="17422" y="1500"/>
                    <a:pt x="17420" y="1500"/>
                  </a:cubicBezTo>
                  <a:lnTo>
                    <a:pt x="17420" y="1500"/>
                  </a:lnTo>
                  <a:cubicBezTo>
                    <a:pt x="17425" y="1468"/>
                    <a:pt x="17447" y="1455"/>
                    <a:pt x="17487" y="1434"/>
                  </a:cubicBezTo>
                  <a:lnTo>
                    <a:pt x="17487" y="1434"/>
                  </a:lnTo>
                  <a:cubicBezTo>
                    <a:pt x="17483" y="1469"/>
                    <a:pt x="17495" y="1498"/>
                    <a:pt x="17475" y="1518"/>
                  </a:cubicBezTo>
                  <a:cubicBezTo>
                    <a:pt x="17466" y="1527"/>
                    <a:pt x="17459" y="1530"/>
                    <a:pt x="17454" y="1530"/>
                  </a:cubicBezTo>
                  <a:cubicBezTo>
                    <a:pt x="17454" y="1530"/>
                    <a:pt x="17453" y="1530"/>
                    <a:pt x="17453" y="1530"/>
                  </a:cubicBezTo>
                  <a:lnTo>
                    <a:pt x="17453" y="1530"/>
                  </a:lnTo>
                  <a:cubicBezTo>
                    <a:pt x="17474" y="1546"/>
                    <a:pt x="17490" y="1555"/>
                    <a:pt x="17508" y="1565"/>
                  </a:cubicBezTo>
                  <a:cubicBezTo>
                    <a:pt x="17527" y="1537"/>
                    <a:pt x="17537" y="1521"/>
                    <a:pt x="17552" y="1497"/>
                  </a:cubicBezTo>
                  <a:cubicBezTo>
                    <a:pt x="17580" y="1525"/>
                    <a:pt x="17611" y="1535"/>
                    <a:pt x="17645" y="1535"/>
                  </a:cubicBezTo>
                  <a:cubicBezTo>
                    <a:pt x="17668" y="1535"/>
                    <a:pt x="17693" y="1530"/>
                    <a:pt x="17720" y="1524"/>
                  </a:cubicBezTo>
                  <a:cubicBezTo>
                    <a:pt x="17705" y="1487"/>
                    <a:pt x="17693" y="1456"/>
                    <a:pt x="17681" y="1426"/>
                  </a:cubicBezTo>
                  <a:cubicBezTo>
                    <a:pt x="17695" y="1422"/>
                    <a:pt x="17706" y="1419"/>
                    <a:pt x="17720" y="1415"/>
                  </a:cubicBezTo>
                  <a:cubicBezTo>
                    <a:pt x="17740" y="1438"/>
                    <a:pt x="17761" y="1462"/>
                    <a:pt x="17780" y="1484"/>
                  </a:cubicBezTo>
                  <a:cubicBezTo>
                    <a:pt x="17811" y="1471"/>
                    <a:pt x="17827" y="1463"/>
                    <a:pt x="17839" y="1459"/>
                  </a:cubicBezTo>
                  <a:cubicBezTo>
                    <a:pt x="17859" y="1469"/>
                    <a:pt x="17873" y="1476"/>
                    <a:pt x="17893" y="1485"/>
                  </a:cubicBezTo>
                  <a:cubicBezTo>
                    <a:pt x="17927" y="1454"/>
                    <a:pt x="17954" y="1429"/>
                    <a:pt x="17982" y="1403"/>
                  </a:cubicBezTo>
                  <a:cubicBezTo>
                    <a:pt x="18001" y="1418"/>
                    <a:pt x="18023" y="1431"/>
                    <a:pt x="18040" y="1444"/>
                  </a:cubicBezTo>
                  <a:cubicBezTo>
                    <a:pt x="18021" y="1463"/>
                    <a:pt x="18004" y="1481"/>
                    <a:pt x="17977" y="1506"/>
                  </a:cubicBezTo>
                  <a:cubicBezTo>
                    <a:pt x="18039" y="1516"/>
                    <a:pt x="18086" y="1524"/>
                    <a:pt x="18124" y="1529"/>
                  </a:cubicBezTo>
                  <a:cubicBezTo>
                    <a:pt x="18130" y="1550"/>
                    <a:pt x="18135" y="1563"/>
                    <a:pt x="18139" y="1581"/>
                  </a:cubicBezTo>
                  <a:cubicBezTo>
                    <a:pt x="18185" y="1559"/>
                    <a:pt x="18223" y="1540"/>
                    <a:pt x="18263" y="1521"/>
                  </a:cubicBezTo>
                  <a:cubicBezTo>
                    <a:pt x="18301" y="1535"/>
                    <a:pt x="18329" y="1549"/>
                    <a:pt x="18355" y="1559"/>
                  </a:cubicBezTo>
                  <a:cubicBezTo>
                    <a:pt x="18457" y="1547"/>
                    <a:pt x="18451" y="1494"/>
                    <a:pt x="18470" y="1454"/>
                  </a:cubicBezTo>
                  <a:cubicBezTo>
                    <a:pt x="18494" y="1450"/>
                    <a:pt x="18516" y="1450"/>
                    <a:pt x="18535" y="1446"/>
                  </a:cubicBezTo>
                  <a:cubicBezTo>
                    <a:pt x="18554" y="1441"/>
                    <a:pt x="18570" y="1434"/>
                    <a:pt x="18605" y="1422"/>
                  </a:cubicBezTo>
                  <a:lnTo>
                    <a:pt x="18605" y="1422"/>
                  </a:lnTo>
                  <a:cubicBezTo>
                    <a:pt x="18595" y="1481"/>
                    <a:pt x="18499" y="1513"/>
                    <a:pt x="18566" y="1565"/>
                  </a:cubicBezTo>
                  <a:cubicBezTo>
                    <a:pt x="18582" y="1546"/>
                    <a:pt x="18598" y="1526"/>
                    <a:pt x="18625" y="1497"/>
                  </a:cubicBezTo>
                  <a:cubicBezTo>
                    <a:pt x="18694" y="1524"/>
                    <a:pt x="18760" y="1549"/>
                    <a:pt x="18816" y="1569"/>
                  </a:cubicBezTo>
                  <a:cubicBezTo>
                    <a:pt x="18885" y="1559"/>
                    <a:pt x="18945" y="1549"/>
                    <a:pt x="19013" y="1537"/>
                  </a:cubicBezTo>
                  <a:cubicBezTo>
                    <a:pt x="19014" y="1515"/>
                    <a:pt x="19017" y="1493"/>
                    <a:pt x="19019" y="1468"/>
                  </a:cubicBezTo>
                  <a:cubicBezTo>
                    <a:pt x="19056" y="1481"/>
                    <a:pt x="19084" y="1491"/>
                    <a:pt x="19101" y="1498"/>
                  </a:cubicBezTo>
                  <a:cubicBezTo>
                    <a:pt x="19156" y="1468"/>
                    <a:pt x="19201" y="1441"/>
                    <a:pt x="19247" y="1416"/>
                  </a:cubicBezTo>
                  <a:cubicBezTo>
                    <a:pt x="19248" y="1388"/>
                    <a:pt x="19251" y="1359"/>
                    <a:pt x="19254" y="1331"/>
                  </a:cubicBezTo>
                  <a:lnTo>
                    <a:pt x="19254" y="1331"/>
                  </a:lnTo>
                  <a:cubicBezTo>
                    <a:pt x="19315" y="1362"/>
                    <a:pt x="19312" y="1390"/>
                    <a:pt x="19247" y="1416"/>
                  </a:cubicBezTo>
                  <a:cubicBezTo>
                    <a:pt x="19269" y="1429"/>
                    <a:pt x="19292" y="1443"/>
                    <a:pt x="19322" y="1460"/>
                  </a:cubicBezTo>
                  <a:cubicBezTo>
                    <a:pt x="19320" y="1500"/>
                    <a:pt x="19376" y="1541"/>
                    <a:pt x="19326" y="1603"/>
                  </a:cubicBezTo>
                  <a:cubicBezTo>
                    <a:pt x="19407" y="1581"/>
                    <a:pt x="19463" y="1566"/>
                    <a:pt x="19518" y="1551"/>
                  </a:cubicBezTo>
                  <a:cubicBezTo>
                    <a:pt x="19497" y="1515"/>
                    <a:pt x="19484" y="1488"/>
                    <a:pt x="19469" y="1462"/>
                  </a:cubicBezTo>
                  <a:cubicBezTo>
                    <a:pt x="19482" y="1459"/>
                    <a:pt x="19495" y="1456"/>
                    <a:pt x="19510" y="1453"/>
                  </a:cubicBezTo>
                  <a:cubicBezTo>
                    <a:pt x="19534" y="1491"/>
                    <a:pt x="19557" y="1529"/>
                    <a:pt x="19581" y="1566"/>
                  </a:cubicBezTo>
                  <a:cubicBezTo>
                    <a:pt x="19594" y="1560"/>
                    <a:pt x="19610" y="1551"/>
                    <a:pt x="19626" y="1544"/>
                  </a:cubicBezTo>
                  <a:cubicBezTo>
                    <a:pt x="19643" y="1553"/>
                    <a:pt x="19657" y="1562"/>
                    <a:pt x="19676" y="1575"/>
                  </a:cubicBezTo>
                  <a:cubicBezTo>
                    <a:pt x="19710" y="1547"/>
                    <a:pt x="19743" y="1521"/>
                    <a:pt x="19776" y="1493"/>
                  </a:cubicBezTo>
                  <a:cubicBezTo>
                    <a:pt x="19787" y="1513"/>
                    <a:pt x="19794" y="1529"/>
                    <a:pt x="19800" y="1541"/>
                  </a:cubicBezTo>
                  <a:cubicBezTo>
                    <a:pt x="19882" y="1524"/>
                    <a:pt x="19962" y="1507"/>
                    <a:pt x="20047" y="1488"/>
                  </a:cubicBezTo>
                  <a:cubicBezTo>
                    <a:pt x="20081" y="1518"/>
                    <a:pt x="20108" y="1541"/>
                    <a:pt x="20135" y="1566"/>
                  </a:cubicBezTo>
                  <a:cubicBezTo>
                    <a:pt x="20155" y="1563"/>
                    <a:pt x="20175" y="1562"/>
                    <a:pt x="20195" y="1562"/>
                  </a:cubicBezTo>
                  <a:cubicBezTo>
                    <a:pt x="20245" y="1562"/>
                    <a:pt x="20295" y="1569"/>
                    <a:pt x="20343" y="1569"/>
                  </a:cubicBezTo>
                  <a:cubicBezTo>
                    <a:pt x="20386" y="1569"/>
                    <a:pt x="20428" y="1563"/>
                    <a:pt x="20468" y="1543"/>
                  </a:cubicBezTo>
                  <a:cubicBezTo>
                    <a:pt x="20487" y="1559"/>
                    <a:pt x="20508" y="1563"/>
                    <a:pt x="20530" y="1563"/>
                  </a:cubicBezTo>
                  <a:cubicBezTo>
                    <a:pt x="20560" y="1563"/>
                    <a:pt x="20593" y="1555"/>
                    <a:pt x="20626" y="1555"/>
                  </a:cubicBezTo>
                  <a:cubicBezTo>
                    <a:pt x="20642" y="1555"/>
                    <a:pt x="20657" y="1557"/>
                    <a:pt x="20672" y="1562"/>
                  </a:cubicBezTo>
                  <a:cubicBezTo>
                    <a:pt x="20748" y="1586"/>
                    <a:pt x="20840" y="1619"/>
                    <a:pt x="20929" y="1619"/>
                  </a:cubicBezTo>
                  <a:cubicBezTo>
                    <a:pt x="20954" y="1619"/>
                    <a:pt x="20978" y="1616"/>
                    <a:pt x="21002" y="1610"/>
                  </a:cubicBezTo>
                  <a:cubicBezTo>
                    <a:pt x="21051" y="1598"/>
                    <a:pt x="21096" y="1596"/>
                    <a:pt x="21140" y="1596"/>
                  </a:cubicBezTo>
                  <a:cubicBezTo>
                    <a:pt x="21166" y="1596"/>
                    <a:pt x="21192" y="1597"/>
                    <a:pt x="21218" y="1597"/>
                  </a:cubicBezTo>
                  <a:cubicBezTo>
                    <a:pt x="21282" y="1600"/>
                    <a:pt x="21345" y="1615"/>
                    <a:pt x="21415" y="1626"/>
                  </a:cubicBezTo>
                  <a:cubicBezTo>
                    <a:pt x="21458" y="1613"/>
                    <a:pt x="21513" y="1599"/>
                    <a:pt x="21565" y="1582"/>
                  </a:cubicBezTo>
                  <a:cubicBezTo>
                    <a:pt x="21582" y="1594"/>
                    <a:pt x="21592" y="1601"/>
                    <a:pt x="21601" y="1607"/>
                  </a:cubicBezTo>
                  <a:cubicBezTo>
                    <a:pt x="21624" y="1597"/>
                    <a:pt x="21648" y="1588"/>
                    <a:pt x="21667" y="1579"/>
                  </a:cubicBezTo>
                  <a:cubicBezTo>
                    <a:pt x="21723" y="1598"/>
                    <a:pt x="21774" y="1607"/>
                    <a:pt x="21824" y="1607"/>
                  </a:cubicBezTo>
                  <a:cubicBezTo>
                    <a:pt x="21899" y="1607"/>
                    <a:pt x="21972" y="1587"/>
                    <a:pt x="22054" y="1547"/>
                  </a:cubicBezTo>
                  <a:cubicBezTo>
                    <a:pt x="22094" y="1554"/>
                    <a:pt x="22137" y="1570"/>
                    <a:pt x="22163" y="1570"/>
                  </a:cubicBezTo>
                  <a:cubicBezTo>
                    <a:pt x="22169" y="1570"/>
                    <a:pt x="22174" y="1569"/>
                    <a:pt x="22178" y="1568"/>
                  </a:cubicBezTo>
                  <a:cubicBezTo>
                    <a:pt x="22253" y="1541"/>
                    <a:pt x="22333" y="1551"/>
                    <a:pt x="22410" y="1540"/>
                  </a:cubicBezTo>
                  <a:cubicBezTo>
                    <a:pt x="22481" y="1529"/>
                    <a:pt x="22566" y="1543"/>
                    <a:pt x="22625" y="1524"/>
                  </a:cubicBezTo>
                  <a:cubicBezTo>
                    <a:pt x="22638" y="1519"/>
                    <a:pt x="22651" y="1517"/>
                    <a:pt x="22664" y="1517"/>
                  </a:cubicBezTo>
                  <a:cubicBezTo>
                    <a:pt x="22699" y="1517"/>
                    <a:pt x="22735" y="1530"/>
                    <a:pt x="22768" y="1530"/>
                  </a:cubicBezTo>
                  <a:cubicBezTo>
                    <a:pt x="22790" y="1530"/>
                    <a:pt x="22810" y="1524"/>
                    <a:pt x="22829" y="1507"/>
                  </a:cubicBezTo>
                  <a:cubicBezTo>
                    <a:pt x="22831" y="1506"/>
                    <a:pt x="22837" y="1505"/>
                    <a:pt x="22845" y="1505"/>
                  </a:cubicBezTo>
                  <a:cubicBezTo>
                    <a:pt x="22866" y="1505"/>
                    <a:pt x="22901" y="1510"/>
                    <a:pt x="22910" y="1518"/>
                  </a:cubicBezTo>
                  <a:cubicBezTo>
                    <a:pt x="22938" y="1539"/>
                    <a:pt x="22970" y="1542"/>
                    <a:pt x="23003" y="1542"/>
                  </a:cubicBezTo>
                  <a:cubicBezTo>
                    <a:pt x="23021" y="1542"/>
                    <a:pt x="23040" y="1541"/>
                    <a:pt x="23057" y="1541"/>
                  </a:cubicBezTo>
                  <a:cubicBezTo>
                    <a:pt x="23071" y="1541"/>
                    <a:pt x="23085" y="1541"/>
                    <a:pt x="23099" y="1541"/>
                  </a:cubicBezTo>
                  <a:cubicBezTo>
                    <a:pt x="23187" y="1541"/>
                    <a:pt x="23276" y="1538"/>
                    <a:pt x="23378" y="1535"/>
                  </a:cubicBezTo>
                  <a:lnTo>
                    <a:pt x="23378" y="1535"/>
                  </a:lnTo>
                  <a:cubicBezTo>
                    <a:pt x="23377" y="1535"/>
                    <a:pt x="23393" y="1546"/>
                    <a:pt x="23416" y="1560"/>
                  </a:cubicBezTo>
                  <a:cubicBezTo>
                    <a:pt x="23444" y="1551"/>
                    <a:pt x="23475" y="1543"/>
                    <a:pt x="23503" y="1534"/>
                  </a:cubicBezTo>
                  <a:cubicBezTo>
                    <a:pt x="23518" y="1541"/>
                    <a:pt x="23533" y="1550"/>
                    <a:pt x="23577" y="1574"/>
                  </a:cubicBezTo>
                  <a:cubicBezTo>
                    <a:pt x="23600" y="1551"/>
                    <a:pt x="23624" y="1529"/>
                    <a:pt x="23649" y="1506"/>
                  </a:cubicBezTo>
                  <a:cubicBezTo>
                    <a:pt x="23661" y="1531"/>
                    <a:pt x="23668" y="1549"/>
                    <a:pt x="23675" y="1565"/>
                  </a:cubicBezTo>
                  <a:cubicBezTo>
                    <a:pt x="23781" y="1544"/>
                    <a:pt x="23883" y="1524"/>
                    <a:pt x="23977" y="1503"/>
                  </a:cubicBezTo>
                  <a:cubicBezTo>
                    <a:pt x="23987" y="1488"/>
                    <a:pt x="23997" y="1475"/>
                    <a:pt x="24021" y="1441"/>
                  </a:cubicBezTo>
                  <a:cubicBezTo>
                    <a:pt x="24028" y="1493"/>
                    <a:pt x="24033" y="1518"/>
                    <a:pt x="24039" y="1556"/>
                  </a:cubicBezTo>
                  <a:cubicBezTo>
                    <a:pt x="24094" y="1541"/>
                    <a:pt x="24147" y="1525"/>
                    <a:pt x="24199" y="1525"/>
                  </a:cubicBezTo>
                  <a:cubicBezTo>
                    <a:pt x="24235" y="1525"/>
                    <a:pt x="24271" y="1533"/>
                    <a:pt x="24306" y="1554"/>
                  </a:cubicBezTo>
                  <a:cubicBezTo>
                    <a:pt x="24318" y="1561"/>
                    <a:pt x="24347" y="1565"/>
                    <a:pt x="24372" y="1565"/>
                  </a:cubicBezTo>
                  <a:cubicBezTo>
                    <a:pt x="24391" y="1565"/>
                    <a:pt x="24409" y="1562"/>
                    <a:pt x="24414" y="1557"/>
                  </a:cubicBezTo>
                  <a:cubicBezTo>
                    <a:pt x="24429" y="1544"/>
                    <a:pt x="24445" y="1541"/>
                    <a:pt x="24462" y="1541"/>
                  </a:cubicBezTo>
                  <a:cubicBezTo>
                    <a:pt x="24485" y="1541"/>
                    <a:pt x="24510" y="1547"/>
                    <a:pt x="24535" y="1547"/>
                  </a:cubicBezTo>
                  <a:cubicBezTo>
                    <a:pt x="24548" y="1547"/>
                    <a:pt x="24561" y="1546"/>
                    <a:pt x="24574" y="1540"/>
                  </a:cubicBezTo>
                  <a:cubicBezTo>
                    <a:pt x="24617" y="1522"/>
                    <a:pt x="24696" y="1529"/>
                    <a:pt x="24761" y="1521"/>
                  </a:cubicBezTo>
                  <a:cubicBezTo>
                    <a:pt x="24802" y="1514"/>
                    <a:pt x="24851" y="1505"/>
                    <a:pt x="24901" y="1505"/>
                  </a:cubicBezTo>
                  <a:cubicBezTo>
                    <a:pt x="24933" y="1505"/>
                    <a:pt x="24966" y="1509"/>
                    <a:pt x="24999" y="1519"/>
                  </a:cubicBezTo>
                  <a:cubicBezTo>
                    <a:pt x="25019" y="1525"/>
                    <a:pt x="25045" y="1528"/>
                    <a:pt x="25072" y="1528"/>
                  </a:cubicBezTo>
                  <a:cubicBezTo>
                    <a:pt x="25107" y="1528"/>
                    <a:pt x="25144" y="1524"/>
                    <a:pt x="25173" y="1516"/>
                  </a:cubicBezTo>
                  <a:cubicBezTo>
                    <a:pt x="25210" y="1507"/>
                    <a:pt x="25243" y="1501"/>
                    <a:pt x="25275" y="1501"/>
                  </a:cubicBezTo>
                  <a:cubicBezTo>
                    <a:pt x="25310" y="1501"/>
                    <a:pt x="25343" y="1508"/>
                    <a:pt x="25377" y="1526"/>
                  </a:cubicBezTo>
                  <a:cubicBezTo>
                    <a:pt x="25393" y="1534"/>
                    <a:pt x="25418" y="1538"/>
                    <a:pt x="25440" y="1538"/>
                  </a:cubicBezTo>
                  <a:cubicBezTo>
                    <a:pt x="25448" y="1538"/>
                    <a:pt x="25456" y="1538"/>
                    <a:pt x="25463" y="1537"/>
                  </a:cubicBezTo>
                  <a:cubicBezTo>
                    <a:pt x="25525" y="1528"/>
                    <a:pt x="25597" y="1524"/>
                    <a:pt x="25641" y="1498"/>
                  </a:cubicBezTo>
                  <a:cubicBezTo>
                    <a:pt x="25660" y="1488"/>
                    <a:pt x="25677" y="1485"/>
                    <a:pt x="25693" y="1485"/>
                  </a:cubicBezTo>
                  <a:cubicBezTo>
                    <a:pt x="25735" y="1485"/>
                    <a:pt x="25770" y="1509"/>
                    <a:pt x="25811" y="1509"/>
                  </a:cubicBezTo>
                  <a:cubicBezTo>
                    <a:pt x="25819" y="1509"/>
                    <a:pt x="25827" y="1508"/>
                    <a:pt x="25835" y="1506"/>
                  </a:cubicBezTo>
                  <a:cubicBezTo>
                    <a:pt x="25901" y="1491"/>
                    <a:pt x="25989" y="1507"/>
                    <a:pt x="26048" y="1488"/>
                  </a:cubicBezTo>
                  <a:cubicBezTo>
                    <a:pt x="26071" y="1481"/>
                    <a:pt x="26094" y="1479"/>
                    <a:pt x="26118" y="1479"/>
                  </a:cubicBezTo>
                  <a:cubicBezTo>
                    <a:pt x="26152" y="1479"/>
                    <a:pt x="26185" y="1483"/>
                    <a:pt x="26215" y="1483"/>
                  </a:cubicBezTo>
                  <a:cubicBezTo>
                    <a:pt x="26234" y="1483"/>
                    <a:pt x="26251" y="1482"/>
                    <a:pt x="26266" y="1475"/>
                  </a:cubicBezTo>
                  <a:cubicBezTo>
                    <a:pt x="26301" y="1460"/>
                    <a:pt x="26334" y="1457"/>
                    <a:pt x="26367" y="1457"/>
                  </a:cubicBezTo>
                  <a:cubicBezTo>
                    <a:pt x="26395" y="1457"/>
                    <a:pt x="26421" y="1459"/>
                    <a:pt x="26448" y="1459"/>
                  </a:cubicBezTo>
                  <a:cubicBezTo>
                    <a:pt x="26459" y="1459"/>
                    <a:pt x="26471" y="1458"/>
                    <a:pt x="26482" y="1457"/>
                  </a:cubicBezTo>
                  <a:cubicBezTo>
                    <a:pt x="26531" y="1453"/>
                    <a:pt x="26578" y="1443"/>
                    <a:pt x="26627" y="1434"/>
                  </a:cubicBezTo>
                  <a:cubicBezTo>
                    <a:pt x="26656" y="1446"/>
                    <a:pt x="26685" y="1459"/>
                    <a:pt x="26706" y="1468"/>
                  </a:cubicBezTo>
                  <a:cubicBezTo>
                    <a:pt x="26719" y="1466"/>
                    <a:pt x="26916" y="1444"/>
                    <a:pt x="26916" y="1444"/>
                  </a:cubicBezTo>
                  <a:cubicBezTo>
                    <a:pt x="26933" y="1453"/>
                    <a:pt x="26947" y="1463"/>
                    <a:pt x="26962" y="1472"/>
                  </a:cubicBezTo>
                  <a:cubicBezTo>
                    <a:pt x="26991" y="1456"/>
                    <a:pt x="27021" y="1440"/>
                    <a:pt x="27049" y="1425"/>
                  </a:cubicBezTo>
                  <a:cubicBezTo>
                    <a:pt x="27092" y="1442"/>
                    <a:pt x="27133" y="1452"/>
                    <a:pt x="27177" y="1452"/>
                  </a:cubicBezTo>
                  <a:cubicBezTo>
                    <a:pt x="27211" y="1452"/>
                    <a:pt x="27247" y="1446"/>
                    <a:pt x="27287" y="1432"/>
                  </a:cubicBezTo>
                  <a:cubicBezTo>
                    <a:pt x="27328" y="1418"/>
                    <a:pt x="27383" y="1398"/>
                    <a:pt x="27437" y="1398"/>
                  </a:cubicBezTo>
                  <a:cubicBezTo>
                    <a:pt x="27456" y="1398"/>
                    <a:pt x="27476" y="1401"/>
                    <a:pt x="27495" y="1407"/>
                  </a:cubicBezTo>
                  <a:cubicBezTo>
                    <a:pt x="27649" y="1463"/>
                    <a:pt x="27818" y="1432"/>
                    <a:pt x="27958" y="1450"/>
                  </a:cubicBezTo>
                  <a:cubicBezTo>
                    <a:pt x="28014" y="1434"/>
                    <a:pt x="28054" y="1423"/>
                    <a:pt x="28085" y="1415"/>
                  </a:cubicBezTo>
                  <a:cubicBezTo>
                    <a:pt x="28074" y="1393"/>
                    <a:pt x="28062" y="1369"/>
                    <a:pt x="28051" y="1347"/>
                  </a:cubicBezTo>
                  <a:cubicBezTo>
                    <a:pt x="28061" y="1345"/>
                    <a:pt x="28070" y="1343"/>
                    <a:pt x="28080" y="1340"/>
                  </a:cubicBezTo>
                  <a:cubicBezTo>
                    <a:pt x="28110" y="1368"/>
                    <a:pt x="28140" y="1397"/>
                    <a:pt x="28170" y="1423"/>
                  </a:cubicBezTo>
                  <a:cubicBezTo>
                    <a:pt x="28183" y="1417"/>
                    <a:pt x="28192" y="1412"/>
                    <a:pt x="28195" y="1410"/>
                  </a:cubicBezTo>
                  <a:lnTo>
                    <a:pt x="28195" y="1410"/>
                  </a:lnTo>
                  <a:cubicBezTo>
                    <a:pt x="28250" y="1426"/>
                    <a:pt x="28303" y="1432"/>
                    <a:pt x="28355" y="1432"/>
                  </a:cubicBezTo>
                  <a:cubicBezTo>
                    <a:pt x="28483" y="1432"/>
                    <a:pt x="28605" y="1397"/>
                    <a:pt x="28727" y="1396"/>
                  </a:cubicBezTo>
                  <a:cubicBezTo>
                    <a:pt x="28736" y="1413"/>
                    <a:pt x="28744" y="1429"/>
                    <a:pt x="28754" y="1448"/>
                  </a:cubicBezTo>
                  <a:cubicBezTo>
                    <a:pt x="28775" y="1438"/>
                    <a:pt x="28791" y="1431"/>
                    <a:pt x="28807" y="1423"/>
                  </a:cubicBezTo>
                  <a:cubicBezTo>
                    <a:pt x="28827" y="1434"/>
                    <a:pt x="28850" y="1446"/>
                    <a:pt x="28867" y="1456"/>
                  </a:cubicBezTo>
                  <a:cubicBezTo>
                    <a:pt x="28922" y="1441"/>
                    <a:pt x="28967" y="1428"/>
                    <a:pt x="29003" y="1419"/>
                  </a:cubicBezTo>
                  <a:cubicBezTo>
                    <a:pt x="29028" y="1390"/>
                    <a:pt x="29048" y="1368"/>
                    <a:pt x="29066" y="1345"/>
                  </a:cubicBezTo>
                  <a:cubicBezTo>
                    <a:pt x="29051" y="1340"/>
                    <a:pt x="29039" y="1334"/>
                    <a:pt x="29028" y="1326"/>
                  </a:cubicBezTo>
                  <a:cubicBezTo>
                    <a:pt x="29032" y="1323"/>
                    <a:pt x="29038" y="1320"/>
                    <a:pt x="29042" y="1318"/>
                  </a:cubicBezTo>
                  <a:cubicBezTo>
                    <a:pt x="29053" y="1326"/>
                    <a:pt x="29063" y="1334"/>
                    <a:pt x="29073" y="1343"/>
                  </a:cubicBezTo>
                  <a:cubicBezTo>
                    <a:pt x="29072" y="1343"/>
                    <a:pt x="29071" y="1344"/>
                    <a:pt x="29070" y="1344"/>
                  </a:cubicBezTo>
                  <a:lnTo>
                    <a:pt x="29070" y="1344"/>
                  </a:lnTo>
                  <a:cubicBezTo>
                    <a:pt x="29095" y="1336"/>
                    <a:pt x="29119" y="1329"/>
                    <a:pt x="29144" y="1320"/>
                  </a:cubicBezTo>
                  <a:cubicBezTo>
                    <a:pt x="29156" y="1340"/>
                    <a:pt x="29169" y="1359"/>
                    <a:pt x="29179" y="1373"/>
                  </a:cubicBezTo>
                  <a:cubicBezTo>
                    <a:pt x="29297" y="1362"/>
                    <a:pt x="29407" y="1351"/>
                    <a:pt x="29522" y="1341"/>
                  </a:cubicBezTo>
                  <a:cubicBezTo>
                    <a:pt x="29541" y="1354"/>
                    <a:pt x="29566" y="1372"/>
                    <a:pt x="29593" y="1390"/>
                  </a:cubicBezTo>
                  <a:cubicBezTo>
                    <a:pt x="29616" y="1392"/>
                    <a:pt x="29639" y="1393"/>
                    <a:pt x="29662" y="1393"/>
                  </a:cubicBezTo>
                  <a:cubicBezTo>
                    <a:pt x="29777" y="1393"/>
                    <a:pt x="29881" y="1368"/>
                    <a:pt x="29978" y="1318"/>
                  </a:cubicBezTo>
                  <a:cubicBezTo>
                    <a:pt x="29991" y="1343"/>
                    <a:pt x="30007" y="1351"/>
                    <a:pt x="30028" y="1351"/>
                  </a:cubicBezTo>
                  <a:cubicBezTo>
                    <a:pt x="30061" y="1351"/>
                    <a:pt x="30104" y="1330"/>
                    <a:pt x="30163" y="1323"/>
                  </a:cubicBezTo>
                  <a:cubicBezTo>
                    <a:pt x="30169" y="1335"/>
                    <a:pt x="30181" y="1365"/>
                    <a:pt x="30196" y="1403"/>
                  </a:cubicBezTo>
                  <a:cubicBezTo>
                    <a:pt x="30260" y="1370"/>
                    <a:pt x="30300" y="1351"/>
                    <a:pt x="30334" y="1335"/>
                  </a:cubicBezTo>
                  <a:cubicBezTo>
                    <a:pt x="30383" y="1353"/>
                    <a:pt x="30430" y="1370"/>
                    <a:pt x="30484" y="1390"/>
                  </a:cubicBezTo>
                  <a:cubicBezTo>
                    <a:pt x="30491" y="1362"/>
                    <a:pt x="30500" y="1337"/>
                    <a:pt x="30511" y="1306"/>
                  </a:cubicBezTo>
                  <a:cubicBezTo>
                    <a:pt x="30559" y="1310"/>
                    <a:pt x="30599" y="1315"/>
                    <a:pt x="30628" y="1318"/>
                  </a:cubicBezTo>
                  <a:cubicBezTo>
                    <a:pt x="30637" y="1341"/>
                    <a:pt x="30642" y="1354"/>
                    <a:pt x="30646" y="1366"/>
                  </a:cubicBezTo>
                  <a:cubicBezTo>
                    <a:pt x="30703" y="1368"/>
                    <a:pt x="30753" y="1369"/>
                    <a:pt x="30786" y="1370"/>
                  </a:cubicBezTo>
                  <a:cubicBezTo>
                    <a:pt x="30834" y="1352"/>
                    <a:pt x="30869" y="1338"/>
                    <a:pt x="30925" y="1301"/>
                  </a:cubicBezTo>
                  <a:lnTo>
                    <a:pt x="30925" y="1301"/>
                  </a:lnTo>
                  <a:cubicBezTo>
                    <a:pt x="30928" y="1308"/>
                    <a:pt x="30931" y="1315"/>
                    <a:pt x="30934" y="1322"/>
                  </a:cubicBezTo>
                  <a:cubicBezTo>
                    <a:pt x="30938" y="1316"/>
                    <a:pt x="30941" y="1309"/>
                    <a:pt x="30944" y="1304"/>
                  </a:cubicBezTo>
                  <a:lnTo>
                    <a:pt x="30944" y="1304"/>
                  </a:lnTo>
                  <a:cubicBezTo>
                    <a:pt x="30953" y="1369"/>
                    <a:pt x="31025" y="1364"/>
                    <a:pt x="31078" y="1391"/>
                  </a:cubicBezTo>
                  <a:cubicBezTo>
                    <a:pt x="31092" y="1353"/>
                    <a:pt x="31101" y="1328"/>
                    <a:pt x="31109" y="1295"/>
                  </a:cubicBezTo>
                  <a:cubicBezTo>
                    <a:pt x="31143" y="1301"/>
                    <a:pt x="31168" y="1307"/>
                    <a:pt x="31208" y="1315"/>
                  </a:cubicBezTo>
                  <a:cubicBezTo>
                    <a:pt x="31180" y="1340"/>
                    <a:pt x="31162" y="1357"/>
                    <a:pt x="31137" y="1379"/>
                  </a:cubicBezTo>
                  <a:cubicBezTo>
                    <a:pt x="31183" y="1381"/>
                    <a:pt x="31224" y="1382"/>
                    <a:pt x="31270" y="1384"/>
                  </a:cubicBezTo>
                  <a:cubicBezTo>
                    <a:pt x="31298" y="1360"/>
                    <a:pt x="31326" y="1335"/>
                    <a:pt x="31358" y="1309"/>
                  </a:cubicBezTo>
                  <a:lnTo>
                    <a:pt x="31358" y="1309"/>
                  </a:lnTo>
                  <a:cubicBezTo>
                    <a:pt x="31395" y="1340"/>
                    <a:pt x="31327" y="1385"/>
                    <a:pt x="31411" y="1393"/>
                  </a:cubicBezTo>
                  <a:cubicBezTo>
                    <a:pt x="31421" y="1385"/>
                    <a:pt x="31432" y="1378"/>
                    <a:pt x="31443" y="1369"/>
                  </a:cubicBezTo>
                  <a:cubicBezTo>
                    <a:pt x="31448" y="1373"/>
                    <a:pt x="31452" y="1376"/>
                    <a:pt x="31457" y="1379"/>
                  </a:cubicBezTo>
                  <a:cubicBezTo>
                    <a:pt x="31443" y="1385"/>
                    <a:pt x="31430" y="1391"/>
                    <a:pt x="31417" y="1398"/>
                  </a:cubicBezTo>
                  <a:cubicBezTo>
                    <a:pt x="31414" y="1396"/>
                    <a:pt x="31412" y="1394"/>
                    <a:pt x="31411" y="1393"/>
                  </a:cubicBezTo>
                  <a:lnTo>
                    <a:pt x="31411" y="1393"/>
                  </a:lnTo>
                  <a:cubicBezTo>
                    <a:pt x="31432" y="1421"/>
                    <a:pt x="31454" y="1430"/>
                    <a:pt x="31478" y="1430"/>
                  </a:cubicBezTo>
                  <a:cubicBezTo>
                    <a:pt x="31519" y="1430"/>
                    <a:pt x="31563" y="1401"/>
                    <a:pt x="31604" y="1401"/>
                  </a:cubicBezTo>
                  <a:cubicBezTo>
                    <a:pt x="31607" y="1401"/>
                    <a:pt x="31611" y="1401"/>
                    <a:pt x="31614" y="1401"/>
                  </a:cubicBezTo>
                  <a:cubicBezTo>
                    <a:pt x="31659" y="1429"/>
                    <a:pt x="31706" y="1439"/>
                    <a:pt x="31753" y="1439"/>
                  </a:cubicBezTo>
                  <a:cubicBezTo>
                    <a:pt x="31816" y="1439"/>
                    <a:pt x="31879" y="1422"/>
                    <a:pt x="31942" y="1409"/>
                  </a:cubicBezTo>
                  <a:cubicBezTo>
                    <a:pt x="31957" y="1431"/>
                    <a:pt x="31970" y="1450"/>
                    <a:pt x="31979" y="1466"/>
                  </a:cubicBezTo>
                  <a:cubicBezTo>
                    <a:pt x="32033" y="1451"/>
                    <a:pt x="32083" y="1437"/>
                    <a:pt x="32130" y="1423"/>
                  </a:cubicBezTo>
                  <a:cubicBezTo>
                    <a:pt x="32150" y="1434"/>
                    <a:pt x="32166" y="1443"/>
                    <a:pt x="32183" y="1451"/>
                  </a:cubicBezTo>
                  <a:cubicBezTo>
                    <a:pt x="32219" y="1441"/>
                    <a:pt x="32250" y="1432"/>
                    <a:pt x="32278" y="1423"/>
                  </a:cubicBezTo>
                  <a:cubicBezTo>
                    <a:pt x="32329" y="1435"/>
                    <a:pt x="32375" y="1446"/>
                    <a:pt x="32422" y="1457"/>
                  </a:cubicBezTo>
                  <a:cubicBezTo>
                    <a:pt x="32433" y="1448"/>
                    <a:pt x="32444" y="1441"/>
                    <a:pt x="32456" y="1434"/>
                  </a:cubicBezTo>
                  <a:cubicBezTo>
                    <a:pt x="32460" y="1443"/>
                    <a:pt x="32463" y="1450"/>
                    <a:pt x="32467" y="1457"/>
                  </a:cubicBezTo>
                  <a:cubicBezTo>
                    <a:pt x="32502" y="1457"/>
                    <a:pt x="32545" y="1462"/>
                    <a:pt x="32580" y="1462"/>
                  </a:cubicBezTo>
                  <a:cubicBezTo>
                    <a:pt x="32606" y="1462"/>
                    <a:pt x="32628" y="1459"/>
                    <a:pt x="32641" y="1451"/>
                  </a:cubicBezTo>
                  <a:cubicBezTo>
                    <a:pt x="32660" y="1440"/>
                    <a:pt x="32676" y="1436"/>
                    <a:pt x="32690" y="1436"/>
                  </a:cubicBezTo>
                  <a:cubicBezTo>
                    <a:pt x="32724" y="1436"/>
                    <a:pt x="32751" y="1458"/>
                    <a:pt x="32783" y="1458"/>
                  </a:cubicBezTo>
                  <a:cubicBezTo>
                    <a:pt x="32785" y="1458"/>
                    <a:pt x="32787" y="1457"/>
                    <a:pt x="32790" y="1457"/>
                  </a:cubicBezTo>
                  <a:cubicBezTo>
                    <a:pt x="32907" y="1448"/>
                    <a:pt x="32991" y="1391"/>
                    <a:pt x="33110" y="1382"/>
                  </a:cubicBezTo>
                  <a:cubicBezTo>
                    <a:pt x="33149" y="1379"/>
                    <a:pt x="33179" y="1334"/>
                    <a:pt x="33234" y="1293"/>
                  </a:cubicBezTo>
                  <a:cubicBezTo>
                    <a:pt x="33254" y="1375"/>
                    <a:pt x="33331" y="1407"/>
                    <a:pt x="33430" y="1426"/>
                  </a:cubicBezTo>
                  <a:cubicBezTo>
                    <a:pt x="33438" y="1400"/>
                    <a:pt x="33449" y="1375"/>
                    <a:pt x="33462" y="1335"/>
                  </a:cubicBezTo>
                  <a:cubicBezTo>
                    <a:pt x="33502" y="1376"/>
                    <a:pt x="33530" y="1406"/>
                    <a:pt x="33556" y="1434"/>
                  </a:cubicBezTo>
                  <a:cubicBezTo>
                    <a:pt x="33572" y="1426"/>
                    <a:pt x="33588" y="1419"/>
                    <a:pt x="33605" y="1413"/>
                  </a:cubicBezTo>
                  <a:cubicBezTo>
                    <a:pt x="33618" y="1422"/>
                    <a:pt x="33628" y="1429"/>
                    <a:pt x="33643" y="1438"/>
                  </a:cubicBezTo>
                  <a:cubicBezTo>
                    <a:pt x="33691" y="1413"/>
                    <a:pt x="33741" y="1387"/>
                    <a:pt x="33796" y="1359"/>
                  </a:cubicBezTo>
                  <a:cubicBezTo>
                    <a:pt x="33803" y="1376"/>
                    <a:pt x="33812" y="1393"/>
                    <a:pt x="33819" y="1410"/>
                  </a:cubicBezTo>
                  <a:cubicBezTo>
                    <a:pt x="33883" y="1398"/>
                    <a:pt x="33947" y="1392"/>
                    <a:pt x="34009" y="1392"/>
                  </a:cubicBezTo>
                  <a:cubicBezTo>
                    <a:pt x="34102" y="1392"/>
                    <a:pt x="34194" y="1406"/>
                    <a:pt x="34284" y="1434"/>
                  </a:cubicBezTo>
                  <a:cubicBezTo>
                    <a:pt x="34318" y="1412"/>
                    <a:pt x="34351" y="1405"/>
                    <a:pt x="34383" y="1405"/>
                  </a:cubicBezTo>
                  <a:cubicBezTo>
                    <a:pt x="34446" y="1405"/>
                    <a:pt x="34508" y="1433"/>
                    <a:pt x="34579" y="1450"/>
                  </a:cubicBezTo>
                  <a:cubicBezTo>
                    <a:pt x="34606" y="1429"/>
                    <a:pt x="34634" y="1406"/>
                    <a:pt x="34662" y="1384"/>
                  </a:cubicBezTo>
                  <a:cubicBezTo>
                    <a:pt x="34737" y="1393"/>
                    <a:pt x="34802" y="1406"/>
                    <a:pt x="34870" y="1409"/>
                  </a:cubicBezTo>
                  <a:cubicBezTo>
                    <a:pt x="34874" y="1409"/>
                    <a:pt x="34878" y="1409"/>
                    <a:pt x="34882" y="1409"/>
                  </a:cubicBezTo>
                  <a:cubicBezTo>
                    <a:pt x="34933" y="1409"/>
                    <a:pt x="34985" y="1403"/>
                    <a:pt x="35036" y="1403"/>
                  </a:cubicBezTo>
                  <a:cubicBezTo>
                    <a:pt x="35054" y="1403"/>
                    <a:pt x="35073" y="1404"/>
                    <a:pt x="35091" y="1406"/>
                  </a:cubicBezTo>
                  <a:cubicBezTo>
                    <a:pt x="35142" y="1412"/>
                    <a:pt x="35186" y="1413"/>
                    <a:pt x="35236" y="1413"/>
                  </a:cubicBezTo>
                  <a:cubicBezTo>
                    <a:pt x="35283" y="1415"/>
                    <a:pt x="35333" y="1415"/>
                    <a:pt x="35382" y="1416"/>
                  </a:cubicBezTo>
                  <a:cubicBezTo>
                    <a:pt x="35389" y="1416"/>
                    <a:pt x="35395" y="1416"/>
                    <a:pt x="35402" y="1416"/>
                  </a:cubicBezTo>
                  <a:cubicBezTo>
                    <a:pt x="35461" y="1416"/>
                    <a:pt x="35519" y="1410"/>
                    <a:pt x="35579" y="1410"/>
                  </a:cubicBezTo>
                  <a:cubicBezTo>
                    <a:pt x="35615" y="1410"/>
                    <a:pt x="35653" y="1412"/>
                    <a:pt x="35691" y="1421"/>
                  </a:cubicBezTo>
                  <a:cubicBezTo>
                    <a:pt x="35728" y="1429"/>
                    <a:pt x="35765" y="1432"/>
                    <a:pt x="35803" y="1432"/>
                  </a:cubicBezTo>
                  <a:cubicBezTo>
                    <a:pt x="35908" y="1432"/>
                    <a:pt x="36015" y="1408"/>
                    <a:pt x="36122" y="1408"/>
                  </a:cubicBezTo>
                  <a:cubicBezTo>
                    <a:pt x="36141" y="1408"/>
                    <a:pt x="36159" y="1409"/>
                    <a:pt x="36178" y="1410"/>
                  </a:cubicBezTo>
                  <a:cubicBezTo>
                    <a:pt x="36184" y="1410"/>
                    <a:pt x="36190" y="1406"/>
                    <a:pt x="36220" y="1393"/>
                  </a:cubicBezTo>
                  <a:cubicBezTo>
                    <a:pt x="36226" y="1388"/>
                    <a:pt x="36253" y="1372"/>
                    <a:pt x="36285" y="1350"/>
                  </a:cubicBezTo>
                  <a:cubicBezTo>
                    <a:pt x="36368" y="1368"/>
                    <a:pt x="36450" y="1379"/>
                    <a:pt x="36531" y="1379"/>
                  </a:cubicBezTo>
                  <a:cubicBezTo>
                    <a:pt x="36635" y="1379"/>
                    <a:pt x="36736" y="1360"/>
                    <a:pt x="36831" y="1310"/>
                  </a:cubicBezTo>
                  <a:cubicBezTo>
                    <a:pt x="36852" y="1340"/>
                    <a:pt x="36865" y="1359"/>
                    <a:pt x="36880" y="1379"/>
                  </a:cubicBezTo>
                  <a:cubicBezTo>
                    <a:pt x="36992" y="1354"/>
                    <a:pt x="37103" y="1331"/>
                    <a:pt x="37225" y="1331"/>
                  </a:cubicBezTo>
                  <a:cubicBezTo>
                    <a:pt x="37266" y="1331"/>
                    <a:pt x="37308" y="1334"/>
                    <a:pt x="37352" y="1340"/>
                  </a:cubicBezTo>
                  <a:cubicBezTo>
                    <a:pt x="37390" y="1312"/>
                    <a:pt x="37434" y="1281"/>
                    <a:pt x="37486" y="1242"/>
                  </a:cubicBezTo>
                  <a:cubicBezTo>
                    <a:pt x="37502" y="1273"/>
                    <a:pt x="37509" y="1290"/>
                    <a:pt x="37522" y="1318"/>
                  </a:cubicBezTo>
                  <a:cubicBezTo>
                    <a:pt x="37596" y="1312"/>
                    <a:pt x="37674" y="1306"/>
                    <a:pt x="37761" y="1298"/>
                  </a:cubicBezTo>
                  <a:cubicBezTo>
                    <a:pt x="37773" y="1303"/>
                    <a:pt x="37795" y="1315"/>
                    <a:pt x="37817" y="1325"/>
                  </a:cubicBezTo>
                  <a:cubicBezTo>
                    <a:pt x="37863" y="1309"/>
                    <a:pt x="37909" y="1299"/>
                    <a:pt x="37955" y="1299"/>
                  </a:cubicBezTo>
                  <a:cubicBezTo>
                    <a:pt x="38008" y="1299"/>
                    <a:pt x="38061" y="1312"/>
                    <a:pt x="38117" y="1343"/>
                  </a:cubicBezTo>
                  <a:cubicBezTo>
                    <a:pt x="38136" y="1311"/>
                    <a:pt x="38159" y="1301"/>
                    <a:pt x="38184" y="1301"/>
                  </a:cubicBezTo>
                  <a:cubicBezTo>
                    <a:pt x="38224" y="1301"/>
                    <a:pt x="38269" y="1327"/>
                    <a:pt x="38311" y="1327"/>
                  </a:cubicBezTo>
                  <a:cubicBezTo>
                    <a:pt x="38318" y="1327"/>
                    <a:pt x="38325" y="1327"/>
                    <a:pt x="38332" y="1325"/>
                  </a:cubicBezTo>
                  <a:cubicBezTo>
                    <a:pt x="38364" y="1317"/>
                    <a:pt x="38395" y="1314"/>
                    <a:pt x="38425" y="1314"/>
                  </a:cubicBezTo>
                  <a:cubicBezTo>
                    <a:pt x="38484" y="1314"/>
                    <a:pt x="38540" y="1326"/>
                    <a:pt x="38596" y="1341"/>
                  </a:cubicBezTo>
                  <a:cubicBezTo>
                    <a:pt x="38607" y="1325"/>
                    <a:pt x="38619" y="1309"/>
                    <a:pt x="38627" y="1294"/>
                  </a:cubicBezTo>
                  <a:cubicBezTo>
                    <a:pt x="38637" y="1294"/>
                    <a:pt x="38646" y="1293"/>
                    <a:pt x="38656" y="1293"/>
                  </a:cubicBezTo>
                  <a:cubicBezTo>
                    <a:pt x="38794" y="1293"/>
                    <a:pt x="38925" y="1342"/>
                    <a:pt x="39052" y="1342"/>
                  </a:cubicBezTo>
                  <a:cubicBezTo>
                    <a:pt x="39100" y="1342"/>
                    <a:pt x="39148" y="1335"/>
                    <a:pt x="39195" y="1316"/>
                  </a:cubicBezTo>
                  <a:cubicBezTo>
                    <a:pt x="39261" y="1328"/>
                    <a:pt x="39307" y="1343"/>
                    <a:pt x="39356" y="1344"/>
                  </a:cubicBezTo>
                  <a:cubicBezTo>
                    <a:pt x="39363" y="1344"/>
                    <a:pt x="39370" y="1345"/>
                    <a:pt x="39377" y="1345"/>
                  </a:cubicBezTo>
                  <a:cubicBezTo>
                    <a:pt x="39424" y="1345"/>
                    <a:pt x="39471" y="1338"/>
                    <a:pt x="39519" y="1338"/>
                  </a:cubicBezTo>
                  <a:cubicBezTo>
                    <a:pt x="39523" y="1338"/>
                    <a:pt x="39527" y="1338"/>
                    <a:pt x="39531" y="1338"/>
                  </a:cubicBezTo>
                  <a:cubicBezTo>
                    <a:pt x="39582" y="1340"/>
                    <a:pt x="39632" y="1353"/>
                    <a:pt x="39685" y="1356"/>
                  </a:cubicBezTo>
                  <a:cubicBezTo>
                    <a:pt x="39723" y="1359"/>
                    <a:pt x="39760" y="1361"/>
                    <a:pt x="39797" y="1361"/>
                  </a:cubicBezTo>
                  <a:cubicBezTo>
                    <a:pt x="39882" y="1361"/>
                    <a:pt x="39962" y="1349"/>
                    <a:pt x="40024" y="1310"/>
                  </a:cubicBezTo>
                  <a:cubicBezTo>
                    <a:pt x="40110" y="1332"/>
                    <a:pt x="40180" y="1351"/>
                    <a:pt x="40249" y="1370"/>
                  </a:cubicBezTo>
                  <a:cubicBezTo>
                    <a:pt x="40260" y="1354"/>
                    <a:pt x="40271" y="1338"/>
                    <a:pt x="40288" y="1316"/>
                  </a:cubicBezTo>
                  <a:cubicBezTo>
                    <a:pt x="40334" y="1329"/>
                    <a:pt x="40377" y="1344"/>
                    <a:pt x="40418" y="1356"/>
                  </a:cubicBezTo>
                  <a:cubicBezTo>
                    <a:pt x="40441" y="1344"/>
                    <a:pt x="40458" y="1335"/>
                    <a:pt x="40474" y="1328"/>
                  </a:cubicBezTo>
                  <a:cubicBezTo>
                    <a:pt x="40494" y="1340"/>
                    <a:pt x="40516" y="1350"/>
                    <a:pt x="40549" y="1366"/>
                  </a:cubicBezTo>
                  <a:cubicBezTo>
                    <a:pt x="40609" y="1332"/>
                    <a:pt x="40664" y="1303"/>
                    <a:pt x="40686" y="1291"/>
                  </a:cubicBezTo>
                  <a:cubicBezTo>
                    <a:pt x="40814" y="1278"/>
                    <a:pt x="40900" y="1269"/>
                    <a:pt x="40984" y="1262"/>
                  </a:cubicBezTo>
                  <a:cubicBezTo>
                    <a:pt x="41025" y="1282"/>
                    <a:pt x="41070" y="1304"/>
                    <a:pt x="41121" y="1329"/>
                  </a:cubicBezTo>
                  <a:cubicBezTo>
                    <a:pt x="41139" y="1303"/>
                    <a:pt x="41151" y="1287"/>
                    <a:pt x="41162" y="1268"/>
                  </a:cubicBezTo>
                  <a:cubicBezTo>
                    <a:pt x="41190" y="1278"/>
                    <a:pt x="41220" y="1288"/>
                    <a:pt x="41246" y="1297"/>
                  </a:cubicBezTo>
                  <a:cubicBezTo>
                    <a:pt x="41273" y="1287"/>
                    <a:pt x="41295" y="1279"/>
                    <a:pt x="41318" y="1272"/>
                  </a:cubicBezTo>
                  <a:cubicBezTo>
                    <a:pt x="41348" y="1293"/>
                    <a:pt x="41371" y="1312"/>
                    <a:pt x="41396" y="1329"/>
                  </a:cubicBezTo>
                  <a:cubicBezTo>
                    <a:pt x="41426" y="1308"/>
                    <a:pt x="41454" y="1300"/>
                    <a:pt x="41482" y="1300"/>
                  </a:cubicBezTo>
                  <a:cubicBezTo>
                    <a:pt x="41515" y="1300"/>
                    <a:pt x="41547" y="1312"/>
                    <a:pt x="41574" y="1325"/>
                  </a:cubicBezTo>
                  <a:cubicBezTo>
                    <a:pt x="41643" y="1318"/>
                    <a:pt x="41701" y="1282"/>
                    <a:pt x="41763" y="1282"/>
                  </a:cubicBezTo>
                  <a:cubicBezTo>
                    <a:pt x="41794" y="1282"/>
                    <a:pt x="41825" y="1291"/>
                    <a:pt x="41858" y="1315"/>
                  </a:cubicBezTo>
                  <a:cubicBezTo>
                    <a:pt x="41891" y="1297"/>
                    <a:pt x="41924" y="1281"/>
                    <a:pt x="41957" y="1263"/>
                  </a:cubicBezTo>
                  <a:cubicBezTo>
                    <a:pt x="41985" y="1282"/>
                    <a:pt x="42011" y="1300"/>
                    <a:pt x="42038" y="1318"/>
                  </a:cubicBezTo>
                  <a:cubicBezTo>
                    <a:pt x="42076" y="1300"/>
                    <a:pt x="42118" y="1295"/>
                    <a:pt x="42160" y="1295"/>
                  </a:cubicBezTo>
                  <a:cubicBezTo>
                    <a:pt x="42218" y="1295"/>
                    <a:pt x="42278" y="1304"/>
                    <a:pt x="42336" y="1304"/>
                  </a:cubicBezTo>
                  <a:cubicBezTo>
                    <a:pt x="42380" y="1304"/>
                    <a:pt x="42423" y="1299"/>
                    <a:pt x="42463" y="1281"/>
                  </a:cubicBezTo>
                  <a:cubicBezTo>
                    <a:pt x="42476" y="1290"/>
                    <a:pt x="42491" y="1298"/>
                    <a:pt x="42508" y="1309"/>
                  </a:cubicBezTo>
                  <a:cubicBezTo>
                    <a:pt x="42597" y="1295"/>
                    <a:pt x="42686" y="1269"/>
                    <a:pt x="42775" y="1269"/>
                  </a:cubicBezTo>
                  <a:cubicBezTo>
                    <a:pt x="42859" y="1270"/>
                    <a:pt x="42941" y="1301"/>
                    <a:pt x="43012" y="1316"/>
                  </a:cubicBezTo>
                  <a:cubicBezTo>
                    <a:pt x="43102" y="1291"/>
                    <a:pt x="43188" y="1274"/>
                    <a:pt x="43275" y="1274"/>
                  </a:cubicBezTo>
                  <a:cubicBezTo>
                    <a:pt x="43337" y="1274"/>
                    <a:pt x="43399" y="1283"/>
                    <a:pt x="43462" y="1304"/>
                  </a:cubicBezTo>
                  <a:cubicBezTo>
                    <a:pt x="43486" y="1312"/>
                    <a:pt x="43518" y="1315"/>
                    <a:pt x="43548" y="1315"/>
                  </a:cubicBezTo>
                  <a:cubicBezTo>
                    <a:pt x="43556" y="1315"/>
                    <a:pt x="43563" y="1315"/>
                    <a:pt x="43571" y="1315"/>
                  </a:cubicBezTo>
                  <a:cubicBezTo>
                    <a:pt x="43635" y="1309"/>
                    <a:pt x="43692" y="1290"/>
                    <a:pt x="43760" y="1290"/>
                  </a:cubicBezTo>
                  <a:cubicBezTo>
                    <a:pt x="43768" y="1290"/>
                    <a:pt x="43777" y="1290"/>
                    <a:pt x="43786" y="1291"/>
                  </a:cubicBezTo>
                  <a:cubicBezTo>
                    <a:pt x="43796" y="1292"/>
                    <a:pt x="43807" y="1292"/>
                    <a:pt x="43818" y="1292"/>
                  </a:cubicBezTo>
                  <a:cubicBezTo>
                    <a:pt x="43875" y="1292"/>
                    <a:pt x="43933" y="1282"/>
                    <a:pt x="43987" y="1278"/>
                  </a:cubicBezTo>
                  <a:cubicBezTo>
                    <a:pt x="44006" y="1287"/>
                    <a:pt x="44019" y="1294"/>
                    <a:pt x="44036" y="1301"/>
                  </a:cubicBezTo>
                  <a:cubicBezTo>
                    <a:pt x="44050" y="1278"/>
                    <a:pt x="44062" y="1262"/>
                    <a:pt x="44077" y="1238"/>
                  </a:cubicBezTo>
                  <a:cubicBezTo>
                    <a:pt x="44112" y="1253"/>
                    <a:pt x="44142" y="1263"/>
                    <a:pt x="44170" y="1275"/>
                  </a:cubicBezTo>
                  <a:cubicBezTo>
                    <a:pt x="44186" y="1268"/>
                    <a:pt x="44203" y="1259"/>
                    <a:pt x="44218" y="1251"/>
                  </a:cubicBezTo>
                  <a:cubicBezTo>
                    <a:pt x="44281" y="1266"/>
                    <a:pt x="44340" y="1278"/>
                    <a:pt x="44398" y="1291"/>
                  </a:cubicBezTo>
                  <a:cubicBezTo>
                    <a:pt x="44418" y="1263"/>
                    <a:pt x="44433" y="1244"/>
                    <a:pt x="44446" y="1226"/>
                  </a:cubicBezTo>
                  <a:cubicBezTo>
                    <a:pt x="44637" y="1280"/>
                    <a:pt x="44814" y="1353"/>
                    <a:pt x="45006" y="1353"/>
                  </a:cubicBezTo>
                  <a:cubicBezTo>
                    <a:pt x="45086" y="1353"/>
                    <a:pt x="45168" y="1341"/>
                    <a:pt x="45255" y="1309"/>
                  </a:cubicBezTo>
                  <a:cubicBezTo>
                    <a:pt x="45302" y="1343"/>
                    <a:pt x="45361" y="1348"/>
                    <a:pt x="45420" y="1348"/>
                  </a:cubicBezTo>
                  <a:cubicBezTo>
                    <a:pt x="45442" y="1348"/>
                    <a:pt x="45464" y="1347"/>
                    <a:pt x="45485" y="1347"/>
                  </a:cubicBezTo>
                  <a:cubicBezTo>
                    <a:pt x="45539" y="1347"/>
                    <a:pt x="45590" y="1351"/>
                    <a:pt x="45629" y="1379"/>
                  </a:cubicBezTo>
                  <a:cubicBezTo>
                    <a:pt x="45688" y="1363"/>
                    <a:pt x="45747" y="1347"/>
                    <a:pt x="45801" y="1331"/>
                  </a:cubicBezTo>
                  <a:cubicBezTo>
                    <a:pt x="45873" y="1354"/>
                    <a:pt x="45981" y="1369"/>
                    <a:pt x="46051" y="1369"/>
                  </a:cubicBezTo>
                  <a:cubicBezTo>
                    <a:pt x="46073" y="1369"/>
                    <a:pt x="46092" y="1368"/>
                    <a:pt x="46104" y="1365"/>
                  </a:cubicBezTo>
                  <a:cubicBezTo>
                    <a:pt x="46132" y="1350"/>
                    <a:pt x="46160" y="1334"/>
                    <a:pt x="46190" y="1318"/>
                  </a:cubicBezTo>
                  <a:cubicBezTo>
                    <a:pt x="46204" y="1326"/>
                    <a:pt x="46220" y="1337"/>
                    <a:pt x="46237" y="1345"/>
                  </a:cubicBezTo>
                  <a:cubicBezTo>
                    <a:pt x="46356" y="1315"/>
                    <a:pt x="46452" y="1299"/>
                    <a:pt x="46541" y="1299"/>
                  </a:cubicBezTo>
                  <a:cubicBezTo>
                    <a:pt x="46613" y="1299"/>
                    <a:pt x="46680" y="1310"/>
                    <a:pt x="46752" y="1329"/>
                  </a:cubicBezTo>
                  <a:cubicBezTo>
                    <a:pt x="46795" y="1314"/>
                    <a:pt x="46838" y="1287"/>
                    <a:pt x="46881" y="1287"/>
                  </a:cubicBezTo>
                  <a:cubicBezTo>
                    <a:pt x="46882" y="1287"/>
                    <a:pt x="46883" y="1287"/>
                    <a:pt x="46884" y="1287"/>
                  </a:cubicBezTo>
                  <a:cubicBezTo>
                    <a:pt x="46886" y="1287"/>
                    <a:pt x="46888" y="1287"/>
                    <a:pt x="46890" y="1287"/>
                  </a:cubicBezTo>
                  <a:cubicBezTo>
                    <a:pt x="46951" y="1287"/>
                    <a:pt x="46998" y="1267"/>
                    <a:pt x="47052" y="1262"/>
                  </a:cubicBezTo>
                  <a:cubicBezTo>
                    <a:pt x="47066" y="1260"/>
                    <a:pt x="47081" y="1259"/>
                    <a:pt x="47095" y="1259"/>
                  </a:cubicBezTo>
                  <a:cubicBezTo>
                    <a:pt x="47133" y="1259"/>
                    <a:pt x="47173" y="1264"/>
                    <a:pt x="47212" y="1265"/>
                  </a:cubicBezTo>
                  <a:cubicBezTo>
                    <a:pt x="47250" y="1267"/>
                    <a:pt x="47290" y="1272"/>
                    <a:pt x="47328" y="1272"/>
                  </a:cubicBezTo>
                  <a:cubicBezTo>
                    <a:pt x="47343" y="1272"/>
                    <a:pt x="47357" y="1271"/>
                    <a:pt x="47371" y="1269"/>
                  </a:cubicBezTo>
                  <a:cubicBezTo>
                    <a:pt x="47392" y="1265"/>
                    <a:pt x="47414" y="1265"/>
                    <a:pt x="47436" y="1265"/>
                  </a:cubicBezTo>
                  <a:cubicBezTo>
                    <a:pt x="47439" y="1265"/>
                    <a:pt x="47443" y="1265"/>
                    <a:pt x="47446" y="1265"/>
                  </a:cubicBezTo>
                  <a:cubicBezTo>
                    <a:pt x="47471" y="1265"/>
                    <a:pt x="47492" y="1265"/>
                    <a:pt x="47506" y="1259"/>
                  </a:cubicBezTo>
                  <a:cubicBezTo>
                    <a:pt x="47524" y="1250"/>
                    <a:pt x="47538" y="1247"/>
                    <a:pt x="47551" y="1247"/>
                  </a:cubicBezTo>
                  <a:cubicBezTo>
                    <a:pt x="47590" y="1247"/>
                    <a:pt x="47611" y="1277"/>
                    <a:pt x="47656" y="1281"/>
                  </a:cubicBezTo>
                  <a:cubicBezTo>
                    <a:pt x="47671" y="1275"/>
                    <a:pt x="47695" y="1266"/>
                    <a:pt x="47723" y="1254"/>
                  </a:cubicBezTo>
                  <a:cubicBezTo>
                    <a:pt x="47786" y="1256"/>
                    <a:pt x="47855" y="1256"/>
                    <a:pt x="47923" y="1262"/>
                  </a:cubicBezTo>
                  <a:cubicBezTo>
                    <a:pt x="47932" y="1262"/>
                    <a:pt x="47942" y="1263"/>
                    <a:pt x="47952" y="1263"/>
                  </a:cubicBezTo>
                  <a:cubicBezTo>
                    <a:pt x="48008" y="1263"/>
                    <a:pt x="48060" y="1252"/>
                    <a:pt x="48114" y="1240"/>
                  </a:cubicBezTo>
                  <a:cubicBezTo>
                    <a:pt x="48173" y="1226"/>
                    <a:pt x="48240" y="1228"/>
                    <a:pt x="48314" y="1222"/>
                  </a:cubicBezTo>
                  <a:cubicBezTo>
                    <a:pt x="48351" y="1246"/>
                    <a:pt x="48403" y="1257"/>
                    <a:pt x="48454" y="1257"/>
                  </a:cubicBezTo>
                  <a:cubicBezTo>
                    <a:pt x="48488" y="1257"/>
                    <a:pt x="48521" y="1252"/>
                    <a:pt x="48551" y="1244"/>
                  </a:cubicBezTo>
                  <a:cubicBezTo>
                    <a:pt x="48593" y="1232"/>
                    <a:pt x="48631" y="1230"/>
                    <a:pt x="48668" y="1230"/>
                  </a:cubicBezTo>
                  <a:cubicBezTo>
                    <a:pt x="48687" y="1230"/>
                    <a:pt x="48705" y="1230"/>
                    <a:pt x="48724" y="1231"/>
                  </a:cubicBezTo>
                  <a:cubicBezTo>
                    <a:pt x="48741" y="1231"/>
                    <a:pt x="48757" y="1232"/>
                    <a:pt x="48774" y="1232"/>
                  </a:cubicBezTo>
                  <a:cubicBezTo>
                    <a:pt x="48912" y="1232"/>
                    <a:pt x="49050" y="1212"/>
                    <a:pt x="49189" y="1212"/>
                  </a:cubicBezTo>
                  <a:cubicBezTo>
                    <a:pt x="49235" y="1212"/>
                    <a:pt x="49282" y="1215"/>
                    <a:pt x="49329" y="1220"/>
                  </a:cubicBezTo>
                  <a:cubicBezTo>
                    <a:pt x="49330" y="1220"/>
                    <a:pt x="49330" y="1221"/>
                    <a:pt x="49331" y="1221"/>
                  </a:cubicBezTo>
                  <a:cubicBezTo>
                    <a:pt x="49344" y="1221"/>
                    <a:pt x="49364" y="1204"/>
                    <a:pt x="49381" y="1195"/>
                  </a:cubicBezTo>
                  <a:cubicBezTo>
                    <a:pt x="49395" y="1206"/>
                    <a:pt x="49411" y="1216"/>
                    <a:pt x="49432" y="1228"/>
                  </a:cubicBezTo>
                  <a:cubicBezTo>
                    <a:pt x="49503" y="1213"/>
                    <a:pt x="49575" y="1190"/>
                    <a:pt x="49651" y="1182"/>
                  </a:cubicBezTo>
                  <a:cubicBezTo>
                    <a:pt x="49687" y="1179"/>
                    <a:pt x="49724" y="1177"/>
                    <a:pt x="49761" y="1177"/>
                  </a:cubicBezTo>
                  <a:cubicBezTo>
                    <a:pt x="49808" y="1177"/>
                    <a:pt x="49856" y="1180"/>
                    <a:pt x="49900" y="1187"/>
                  </a:cubicBezTo>
                  <a:cubicBezTo>
                    <a:pt x="49908" y="1188"/>
                    <a:pt x="49916" y="1188"/>
                    <a:pt x="49923" y="1188"/>
                  </a:cubicBezTo>
                  <a:cubicBezTo>
                    <a:pt x="49967" y="1188"/>
                    <a:pt x="50011" y="1173"/>
                    <a:pt x="50055" y="1173"/>
                  </a:cubicBezTo>
                  <a:cubicBezTo>
                    <a:pt x="50078" y="1173"/>
                    <a:pt x="50100" y="1177"/>
                    <a:pt x="50122" y="1188"/>
                  </a:cubicBezTo>
                  <a:cubicBezTo>
                    <a:pt x="50152" y="1173"/>
                    <a:pt x="50185" y="1154"/>
                    <a:pt x="50212" y="1141"/>
                  </a:cubicBezTo>
                  <a:cubicBezTo>
                    <a:pt x="50293" y="1154"/>
                    <a:pt x="50369" y="1167"/>
                    <a:pt x="50472" y="1184"/>
                  </a:cubicBezTo>
                  <a:cubicBezTo>
                    <a:pt x="50493" y="1163"/>
                    <a:pt x="50515" y="1140"/>
                    <a:pt x="50531" y="1123"/>
                  </a:cubicBezTo>
                  <a:cubicBezTo>
                    <a:pt x="50628" y="1167"/>
                    <a:pt x="50724" y="1148"/>
                    <a:pt x="50811" y="1157"/>
                  </a:cubicBezTo>
                  <a:cubicBezTo>
                    <a:pt x="50838" y="1138"/>
                    <a:pt x="50864" y="1131"/>
                    <a:pt x="50890" y="1131"/>
                  </a:cubicBezTo>
                  <a:cubicBezTo>
                    <a:pt x="50945" y="1131"/>
                    <a:pt x="51000" y="1160"/>
                    <a:pt x="51067" y="1173"/>
                  </a:cubicBezTo>
                  <a:cubicBezTo>
                    <a:pt x="51087" y="1153"/>
                    <a:pt x="51109" y="1129"/>
                    <a:pt x="51121" y="1117"/>
                  </a:cubicBezTo>
                  <a:cubicBezTo>
                    <a:pt x="51171" y="1129"/>
                    <a:pt x="51196" y="1141"/>
                    <a:pt x="51223" y="1142"/>
                  </a:cubicBezTo>
                  <a:cubicBezTo>
                    <a:pt x="51330" y="1147"/>
                    <a:pt x="51437" y="1150"/>
                    <a:pt x="51545" y="1154"/>
                  </a:cubicBezTo>
                  <a:cubicBezTo>
                    <a:pt x="51552" y="1154"/>
                    <a:pt x="51559" y="1166"/>
                    <a:pt x="51561" y="1166"/>
                  </a:cubicBezTo>
                  <a:cubicBezTo>
                    <a:pt x="51545" y="1188"/>
                    <a:pt x="51530" y="1207"/>
                    <a:pt x="51515" y="1225"/>
                  </a:cubicBezTo>
                  <a:cubicBezTo>
                    <a:pt x="51524" y="1229"/>
                    <a:pt x="51532" y="1234"/>
                    <a:pt x="51539" y="1238"/>
                  </a:cubicBezTo>
                  <a:cubicBezTo>
                    <a:pt x="51589" y="1217"/>
                    <a:pt x="51640" y="1195"/>
                    <a:pt x="51715" y="1163"/>
                  </a:cubicBezTo>
                  <a:cubicBezTo>
                    <a:pt x="51757" y="1159"/>
                    <a:pt x="51835" y="1150"/>
                    <a:pt x="51923" y="1141"/>
                  </a:cubicBezTo>
                  <a:cubicBezTo>
                    <a:pt x="51987" y="1162"/>
                    <a:pt x="52014" y="1170"/>
                    <a:pt x="52052" y="1170"/>
                  </a:cubicBezTo>
                  <a:cubicBezTo>
                    <a:pt x="52081" y="1170"/>
                    <a:pt x="52116" y="1165"/>
                    <a:pt x="52179" y="1157"/>
                  </a:cubicBezTo>
                  <a:cubicBezTo>
                    <a:pt x="52235" y="1151"/>
                    <a:pt x="52292" y="1146"/>
                    <a:pt x="52346" y="1146"/>
                  </a:cubicBezTo>
                  <a:cubicBezTo>
                    <a:pt x="52426" y="1146"/>
                    <a:pt x="52501" y="1156"/>
                    <a:pt x="52564" y="1179"/>
                  </a:cubicBezTo>
                  <a:cubicBezTo>
                    <a:pt x="52672" y="1172"/>
                    <a:pt x="52759" y="1167"/>
                    <a:pt x="52841" y="1162"/>
                  </a:cubicBezTo>
                  <a:cubicBezTo>
                    <a:pt x="52891" y="1147"/>
                    <a:pt x="52941" y="1134"/>
                    <a:pt x="52997" y="1119"/>
                  </a:cubicBezTo>
                  <a:cubicBezTo>
                    <a:pt x="52998" y="1135"/>
                    <a:pt x="53000" y="1148"/>
                    <a:pt x="53001" y="1159"/>
                  </a:cubicBezTo>
                  <a:cubicBezTo>
                    <a:pt x="52969" y="1181"/>
                    <a:pt x="52851" y="1165"/>
                    <a:pt x="52926" y="1228"/>
                  </a:cubicBezTo>
                  <a:cubicBezTo>
                    <a:pt x="53007" y="1213"/>
                    <a:pt x="53053" y="1206"/>
                    <a:pt x="53097" y="1206"/>
                  </a:cubicBezTo>
                  <a:cubicBezTo>
                    <a:pt x="53146" y="1206"/>
                    <a:pt x="53193" y="1215"/>
                    <a:pt x="53285" y="1232"/>
                  </a:cubicBezTo>
                  <a:cubicBezTo>
                    <a:pt x="53335" y="1241"/>
                    <a:pt x="53387" y="1251"/>
                    <a:pt x="53439" y="1251"/>
                  </a:cubicBezTo>
                  <a:cubicBezTo>
                    <a:pt x="53481" y="1251"/>
                    <a:pt x="53523" y="1245"/>
                    <a:pt x="53565" y="1226"/>
                  </a:cubicBezTo>
                  <a:cubicBezTo>
                    <a:pt x="53565" y="1226"/>
                    <a:pt x="53566" y="1226"/>
                    <a:pt x="53566" y="1226"/>
                  </a:cubicBezTo>
                  <a:cubicBezTo>
                    <a:pt x="53571" y="1226"/>
                    <a:pt x="53585" y="1234"/>
                    <a:pt x="53596" y="1238"/>
                  </a:cubicBezTo>
                  <a:cubicBezTo>
                    <a:pt x="53578" y="1268"/>
                    <a:pt x="53559" y="1298"/>
                    <a:pt x="53534" y="1341"/>
                  </a:cubicBezTo>
                  <a:cubicBezTo>
                    <a:pt x="53584" y="1325"/>
                    <a:pt x="53609" y="1316"/>
                    <a:pt x="53634" y="1309"/>
                  </a:cubicBezTo>
                  <a:cubicBezTo>
                    <a:pt x="53650" y="1297"/>
                    <a:pt x="53666" y="1287"/>
                    <a:pt x="53694" y="1266"/>
                  </a:cubicBezTo>
                  <a:cubicBezTo>
                    <a:pt x="53730" y="1300"/>
                    <a:pt x="53753" y="1323"/>
                    <a:pt x="53775" y="1345"/>
                  </a:cubicBezTo>
                  <a:cubicBezTo>
                    <a:pt x="53812" y="1331"/>
                    <a:pt x="53835" y="1322"/>
                    <a:pt x="53859" y="1313"/>
                  </a:cubicBezTo>
                  <a:cubicBezTo>
                    <a:pt x="53894" y="1325"/>
                    <a:pt x="53924" y="1337"/>
                    <a:pt x="53952" y="1347"/>
                  </a:cubicBezTo>
                  <a:cubicBezTo>
                    <a:pt x="53961" y="1338"/>
                    <a:pt x="53971" y="1331"/>
                    <a:pt x="53983" y="1323"/>
                  </a:cubicBezTo>
                  <a:cubicBezTo>
                    <a:pt x="53987" y="1326"/>
                    <a:pt x="53991" y="1329"/>
                    <a:pt x="53997" y="1332"/>
                  </a:cubicBezTo>
                  <a:cubicBezTo>
                    <a:pt x="53984" y="1338"/>
                    <a:pt x="53972" y="1345"/>
                    <a:pt x="53959" y="1351"/>
                  </a:cubicBezTo>
                  <a:lnTo>
                    <a:pt x="53959" y="1351"/>
                  </a:lnTo>
                  <a:cubicBezTo>
                    <a:pt x="53957" y="1350"/>
                    <a:pt x="53955" y="1349"/>
                    <a:pt x="53954" y="1348"/>
                  </a:cubicBezTo>
                  <a:lnTo>
                    <a:pt x="53954" y="1348"/>
                  </a:lnTo>
                  <a:cubicBezTo>
                    <a:pt x="53955" y="1349"/>
                    <a:pt x="53956" y="1350"/>
                    <a:pt x="53958" y="1351"/>
                  </a:cubicBezTo>
                  <a:cubicBezTo>
                    <a:pt x="53958" y="1351"/>
                    <a:pt x="53958" y="1351"/>
                    <a:pt x="53959" y="1351"/>
                  </a:cubicBezTo>
                  <a:lnTo>
                    <a:pt x="53959" y="1351"/>
                  </a:lnTo>
                  <a:cubicBezTo>
                    <a:pt x="53997" y="1370"/>
                    <a:pt x="54110" y="1402"/>
                    <a:pt x="54171" y="1402"/>
                  </a:cubicBezTo>
                  <a:cubicBezTo>
                    <a:pt x="54174" y="1402"/>
                    <a:pt x="54176" y="1401"/>
                    <a:pt x="54178" y="1401"/>
                  </a:cubicBezTo>
                  <a:cubicBezTo>
                    <a:pt x="54208" y="1390"/>
                    <a:pt x="54237" y="1390"/>
                    <a:pt x="54268" y="1388"/>
                  </a:cubicBezTo>
                  <a:cubicBezTo>
                    <a:pt x="54268" y="1394"/>
                    <a:pt x="54268" y="1401"/>
                    <a:pt x="54270" y="1407"/>
                  </a:cubicBezTo>
                  <a:cubicBezTo>
                    <a:pt x="54241" y="1410"/>
                    <a:pt x="54214" y="1411"/>
                    <a:pt x="54186" y="1414"/>
                  </a:cubicBezTo>
                  <a:lnTo>
                    <a:pt x="54186" y="1414"/>
                  </a:lnTo>
                  <a:cubicBezTo>
                    <a:pt x="54219" y="1461"/>
                    <a:pt x="54291" y="1458"/>
                    <a:pt x="54377" y="1497"/>
                  </a:cubicBezTo>
                  <a:cubicBezTo>
                    <a:pt x="54342" y="1453"/>
                    <a:pt x="54331" y="1440"/>
                    <a:pt x="54317" y="1422"/>
                  </a:cubicBezTo>
                  <a:lnTo>
                    <a:pt x="54317" y="1422"/>
                  </a:lnTo>
                  <a:cubicBezTo>
                    <a:pt x="54347" y="1423"/>
                    <a:pt x="54374" y="1423"/>
                    <a:pt x="54398" y="1425"/>
                  </a:cubicBezTo>
                  <a:cubicBezTo>
                    <a:pt x="54408" y="1446"/>
                    <a:pt x="54415" y="1462"/>
                    <a:pt x="54417" y="1468"/>
                  </a:cubicBezTo>
                  <a:cubicBezTo>
                    <a:pt x="54508" y="1485"/>
                    <a:pt x="54581" y="1500"/>
                    <a:pt x="54658" y="1513"/>
                  </a:cubicBezTo>
                  <a:cubicBezTo>
                    <a:pt x="54661" y="1514"/>
                    <a:pt x="54665" y="1514"/>
                    <a:pt x="54669" y="1514"/>
                  </a:cubicBezTo>
                  <a:cubicBezTo>
                    <a:pt x="54685" y="1514"/>
                    <a:pt x="54703" y="1510"/>
                    <a:pt x="54717" y="1509"/>
                  </a:cubicBezTo>
                  <a:cubicBezTo>
                    <a:pt x="54724" y="1491"/>
                    <a:pt x="54730" y="1479"/>
                    <a:pt x="54737" y="1463"/>
                  </a:cubicBezTo>
                  <a:cubicBezTo>
                    <a:pt x="54761" y="1474"/>
                    <a:pt x="54783" y="1477"/>
                    <a:pt x="54805" y="1477"/>
                  </a:cubicBezTo>
                  <a:cubicBezTo>
                    <a:pt x="54849" y="1477"/>
                    <a:pt x="54892" y="1463"/>
                    <a:pt x="54945" y="1463"/>
                  </a:cubicBezTo>
                  <a:cubicBezTo>
                    <a:pt x="54957" y="1463"/>
                    <a:pt x="54971" y="1464"/>
                    <a:pt x="54985" y="1466"/>
                  </a:cubicBezTo>
                  <a:cubicBezTo>
                    <a:pt x="54952" y="1429"/>
                    <a:pt x="54937" y="1410"/>
                    <a:pt x="54909" y="1378"/>
                  </a:cubicBezTo>
                  <a:lnTo>
                    <a:pt x="54909" y="1378"/>
                  </a:lnTo>
                  <a:cubicBezTo>
                    <a:pt x="54977" y="1387"/>
                    <a:pt x="55029" y="1393"/>
                    <a:pt x="55101" y="1403"/>
                  </a:cubicBezTo>
                  <a:cubicBezTo>
                    <a:pt x="55110" y="1401"/>
                    <a:pt x="55146" y="1394"/>
                    <a:pt x="55207" y="1382"/>
                  </a:cubicBezTo>
                  <a:lnTo>
                    <a:pt x="55207" y="1382"/>
                  </a:lnTo>
                  <a:cubicBezTo>
                    <a:pt x="55174" y="1412"/>
                    <a:pt x="55163" y="1423"/>
                    <a:pt x="55126" y="1457"/>
                  </a:cubicBezTo>
                  <a:cubicBezTo>
                    <a:pt x="55199" y="1440"/>
                    <a:pt x="55236" y="1431"/>
                    <a:pt x="55279" y="1422"/>
                  </a:cubicBezTo>
                  <a:cubicBezTo>
                    <a:pt x="55357" y="1443"/>
                    <a:pt x="55441" y="1465"/>
                    <a:pt x="55522" y="1485"/>
                  </a:cubicBezTo>
                  <a:cubicBezTo>
                    <a:pt x="55591" y="1466"/>
                    <a:pt x="55650" y="1433"/>
                    <a:pt x="55726" y="1433"/>
                  </a:cubicBezTo>
                  <a:cubicBezTo>
                    <a:pt x="55731" y="1433"/>
                    <a:pt x="55736" y="1434"/>
                    <a:pt x="55741" y="1434"/>
                  </a:cubicBezTo>
                  <a:cubicBezTo>
                    <a:pt x="55750" y="1425"/>
                    <a:pt x="55761" y="1419"/>
                    <a:pt x="55773" y="1412"/>
                  </a:cubicBezTo>
                  <a:cubicBezTo>
                    <a:pt x="55778" y="1415"/>
                    <a:pt x="55782" y="1418"/>
                    <a:pt x="55786" y="1421"/>
                  </a:cubicBezTo>
                  <a:cubicBezTo>
                    <a:pt x="55773" y="1426"/>
                    <a:pt x="55760" y="1432"/>
                    <a:pt x="55747" y="1440"/>
                  </a:cubicBezTo>
                  <a:cubicBezTo>
                    <a:pt x="55744" y="1437"/>
                    <a:pt x="55741" y="1435"/>
                    <a:pt x="55741" y="1434"/>
                  </a:cubicBezTo>
                  <a:cubicBezTo>
                    <a:pt x="55741" y="1453"/>
                    <a:pt x="55739" y="1471"/>
                    <a:pt x="55738" y="1503"/>
                  </a:cubicBezTo>
                  <a:cubicBezTo>
                    <a:pt x="55797" y="1488"/>
                    <a:pt x="55833" y="1479"/>
                    <a:pt x="55869" y="1471"/>
                  </a:cubicBezTo>
                  <a:cubicBezTo>
                    <a:pt x="55926" y="1484"/>
                    <a:pt x="55985" y="1496"/>
                    <a:pt x="56042" y="1507"/>
                  </a:cubicBezTo>
                  <a:cubicBezTo>
                    <a:pt x="56061" y="1472"/>
                    <a:pt x="56073" y="1448"/>
                    <a:pt x="56092" y="1407"/>
                  </a:cubicBezTo>
                  <a:cubicBezTo>
                    <a:pt x="56110" y="1444"/>
                    <a:pt x="56117" y="1460"/>
                    <a:pt x="56123" y="1475"/>
                  </a:cubicBezTo>
                  <a:cubicBezTo>
                    <a:pt x="56159" y="1465"/>
                    <a:pt x="56189" y="1456"/>
                    <a:pt x="56222" y="1446"/>
                  </a:cubicBezTo>
                  <a:cubicBezTo>
                    <a:pt x="56244" y="1473"/>
                    <a:pt x="56260" y="1494"/>
                    <a:pt x="56290" y="1532"/>
                  </a:cubicBezTo>
                  <a:cubicBezTo>
                    <a:pt x="56326" y="1496"/>
                    <a:pt x="56347" y="1476"/>
                    <a:pt x="56367" y="1456"/>
                  </a:cubicBezTo>
                  <a:cubicBezTo>
                    <a:pt x="56420" y="1469"/>
                    <a:pt x="56473" y="1482"/>
                    <a:pt x="56537" y="1498"/>
                  </a:cubicBezTo>
                  <a:cubicBezTo>
                    <a:pt x="56566" y="1476"/>
                    <a:pt x="56593" y="1456"/>
                    <a:pt x="56616" y="1438"/>
                  </a:cubicBezTo>
                  <a:cubicBezTo>
                    <a:pt x="56601" y="1432"/>
                    <a:pt x="56591" y="1425"/>
                    <a:pt x="56578" y="1419"/>
                  </a:cubicBezTo>
                  <a:cubicBezTo>
                    <a:pt x="56584" y="1416"/>
                    <a:pt x="56588" y="1413"/>
                    <a:pt x="56594" y="1410"/>
                  </a:cubicBezTo>
                  <a:cubicBezTo>
                    <a:pt x="56603" y="1418"/>
                    <a:pt x="56613" y="1426"/>
                    <a:pt x="56623" y="1434"/>
                  </a:cubicBezTo>
                  <a:cubicBezTo>
                    <a:pt x="56621" y="1435"/>
                    <a:pt x="56618" y="1437"/>
                    <a:pt x="56616" y="1438"/>
                  </a:cubicBezTo>
                  <a:cubicBezTo>
                    <a:pt x="56660" y="1428"/>
                    <a:pt x="56703" y="1419"/>
                    <a:pt x="56757" y="1409"/>
                  </a:cubicBezTo>
                  <a:lnTo>
                    <a:pt x="56757" y="1409"/>
                  </a:lnTo>
                  <a:cubicBezTo>
                    <a:pt x="56732" y="1443"/>
                    <a:pt x="56718" y="1465"/>
                    <a:pt x="56688" y="1503"/>
                  </a:cubicBezTo>
                  <a:cubicBezTo>
                    <a:pt x="56772" y="1479"/>
                    <a:pt x="56825" y="1465"/>
                    <a:pt x="56841" y="1460"/>
                  </a:cubicBezTo>
                  <a:cubicBezTo>
                    <a:pt x="56927" y="1468"/>
                    <a:pt x="56977" y="1472"/>
                    <a:pt x="57030" y="1476"/>
                  </a:cubicBezTo>
                  <a:cubicBezTo>
                    <a:pt x="57032" y="1450"/>
                    <a:pt x="57034" y="1435"/>
                    <a:pt x="57032" y="1423"/>
                  </a:cubicBezTo>
                  <a:cubicBezTo>
                    <a:pt x="57019" y="1418"/>
                    <a:pt x="57007" y="1411"/>
                    <a:pt x="56996" y="1405"/>
                  </a:cubicBezTo>
                  <a:lnTo>
                    <a:pt x="56996" y="1405"/>
                  </a:lnTo>
                  <a:cubicBezTo>
                    <a:pt x="57001" y="1403"/>
                    <a:pt x="57006" y="1400"/>
                    <a:pt x="57010" y="1397"/>
                  </a:cubicBezTo>
                  <a:cubicBezTo>
                    <a:pt x="57021" y="1406"/>
                    <a:pt x="57031" y="1413"/>
                    <a:pt x="57041" y="1421"/>
                  </a:cubicBezTo>
                  <a:cubicBezTo>
                    <a:pt x="57037" y="1423"/>
                    <a:pt x="57034" y="1425"/>
                    <a:pt x="57034" y="1425"/>
                  </a:cubicBezTo>
                  <a:cubicBezTo>
                    <a:pt x="57059" y="1434"/>
                    <a:pt x="57083" y="1443"/>
                    <a:pt x="57097" y="1448"/>
                  </a:cubicBezTo>
                  <a:cubicBezTo>
                    <a:pt x="57147" y="1431"/>
                    <a:pt x="57194" y="1413"/>
                    <a:pt x="57256" y="1393"/>
                  </a:cubicBezTo>
                  <a:cubicBezTo>
                    <a:pt x="57262" y="1434"/>
                    <a:pt x="57266" y="1460"/>
                    <a:pt x="57269" y="1484"/>
                  </a:cubicBezTo>
                  <a:cubicBezTo>
                    <a:pt x="57289" y="1489"/>
                    <a:pt x="57308" y="1491"/>
                    <a:pt x="57325" y="1491"/>
                  </a:cubicBezTo>
                  <a:cubicBezTo>
                    <a:pt x="57420" y="1491"/>
                    <a:pt x="57478" y="1424"/>
                    <a:pt x="57586" y="1424"/>
                  </a:cubicBezTo>
                  <a:cubicBezTo>
                    <a:pt x="57593" y="1424"/>
                    <a:pt x="57600" y="1424"/>
                    <a:pt x="57608" y="1425"/>
                  </a:cubicBezTo>
                  <a:cubicBezTo>
                    <a:pt x="57617" y="1437"/>
                    <a:pt x="57631" y="1457"/>
                    <a:pt x="57668" y="1504"/>
                  </a:cubicBezTo>
                  <a:cubicBezTo>
                    <a:pt x="57708" y="1463"/>
                    <a:pt x="57730" y="1441"/>
                    <a:pt x="57749" y="1422"/>
                  </a:cubicBezTo>
                  <a:cubicBezTo>
                    <a:pt x="57775" y="1435"/>
                    <a:pt x="57787" y="1441"/>
                    <a:pt x="57808" y="1450"/>
                  </a:cubicBezTo>
                  <a:cubicBezTo>
                    <a:pt x="57820" y="1415"/>
                    <a:pt x="57828" y="1390"/>
                    <a:pt x="57839" y="1360"/>
                  </a:cubicBezTo>
                  <a:cubicBezTo>
                    <a:pt x="57870" y="1381"/>
                    <a:pt x="57890" y="1396"/>
                    <a:pt x="57911" y="1409"/>
                  </a:cubicBezTo>
                  <a:cubicBezTo>
                    <a:pt x="57895" y="1421"/>
                    <a:pt x="57880" y="1431"/>
                    <a:pt x="57856" y="1448"/>
                  </a:cubicBezTo>
                  <a:cubicBezTo>
                    <a:pt x="57917" y="1450"/>
                    <a:pt x="57952" y="1451"/>
                    <a:pt x="57987" y="1451"/>
                  </a:cubicBezTo>
                  <a:cubicBezTo>
                    <a:pt x="57999" y="1432"/>
                    <a:pt x="58011" y="1418"/>
                    <a:pt x="58023" y="1398"/>
                  </a:cubicBezTo>
                  <a:cubicBezTo>
                    <a:pt x="58046" y="1401"/>
                    <a:pt x="58067" y="1404"/>
                    <a:pt x="58093" y="1407"/>
                  </a:cubicBezTo>
                  <a:cubicBezTo>
                    <a:pt x="58079" y="1423"/>
                    <a:pt x="58067" y="1435"/>
                    <a:pt x="58042" y="1463"/>
                  </a:cubicBezTo>
                  <a:cubicBezTo>
                    <a:pt x="58148" y="1451"/>
                    <a:pt x="58236" y="1440"/>
                    <a:pt x="58315" y="1429"/>
                  </a:cubicBezTo>
                  <a:cubicBezTo>
                    <a:pt x="58329" y="1410"/>
                    <a:pt x="58337" y="1397"/>
                    <a:pt x="58343" y="1388"/>
                  </a:cubicBezTo>
                  <a:cubicBezTo>
                    <a:pt x="58386" y="1400"/>
                    <a:pt x="58417" y="1409"/>
                    <a:pt x="58446" y="1418"/>
                  </a:cubicBezTo>
                  <a:cubicBezTo>
                    <a:pt x="58464" y="1391"/>
                    <a:pt x="58474" y="1376"/>
                    <a:pt x="58488" y="1357"/>
                  </a:cubicBezTo>
                  <a:cubicBezTo>
                    <a:pt x="58521" y="1379"/>
                    <a:pt x="58551" y="1398"/>
                    <a:pt x="58589" y="1422"/>
                  </a:cubicBezTo>
                  <a:cubicBezTo>
                    <a:pt x="58602" y="1391"/>
                    <a:pt x="58614" y="1363"/>
                    <a:pt x="58627" y="1331"/>
                  </a:cubicBezTo>
                  <a:cubicBezTo>
                    <a:pt x="58664" y="1354"/>
                    <a:pt x="58696" y="1372"/>
                    <a:pt x="58727" y="1372"/>
                  </a:cubicBezTo>
                  <a:cubicBezTo>
                    <a:pt x="58749" y="1372"/>
                    <a:pt x="58770" y="1363"/>
                    <a:pt x="58792" y="1341"/>
                  </a:cubicBezTo>
                  <a:cubicBezTo>
                    <a:pt x="58777" y="1335"/>
                    <a:pt x="58766" y="1329"/>
                    <a:pt x="58754" y="1322"/>
                  </a:cubicBezTo>
                  <a:cubicBezTo>
                    <a:pt x="58760" y="1319"/>
                    <a:pt x="58764" y="1316"/>
                    <a:pt x="58770" y="1313"/>
                  </a:cubicBezTo>
                  <a:cubicBezTo>
                    <a:pt x="58779" y="1322"/>
                    <a:pt x="58789" y="1329"/>
                    <a:pt x="58799" y="1338"/>
                  </a:cubicBezTo>
                  <a:cubicBezTo>
                    <a:pt x="58797" y="1339"/>
                    <a:pt x="58795" y="1341"/>
                    <a:pt x="58793" y="1341"/>
                  </a:cubicBezTo>
                  <a:lnTo>
                    <a:pt x="58793" y="1341"/>
                  </a:lnTo>
                  <a:cubicBezTo>
                    <a:pt x="58835" y="1335"/>
                    <a:pt x="58876" y="1329"/>
                    <a:pt x="58922" y="1325"/>
                  </a:cubicBezTo>
                  <a:cubicBezTo>
                    <a:pt x="58944" y="1347"/>
                    <a:pt x="58977" y="1350"/>
                    <a:pt x="59022" y="1350"/>
                  </a:cubicBezTo>
                  <a:cubicBezTo>
                    <a:pt x="59040" y="1350"/>
                    <a:pt x="59059" y="1349"/>
                    <a:pt x="59079" y="1349"/>
                  </a:cubicBezTo>
                  <a:cubicBezTo>
                    <a:pt x="59099" y="1349"/>
                    <a:pt x="59120" y="1350"/>
                    <a:pt x="59142" y="1351"/>
                  </a:cubicBezTo>
                  <a:cubicBezTo>
                    <a:pt x="59148" y="1344"/>
                    <a:pt x="59166" y="1318"/>
                    <a:pt x="59182" y="1294"/>
                  </a:cubicBezTo>
                  <a:cubicBezTo>
                    <a:pt x="59216" y="1332"/>
                    <a:pt x="59241" y="1359"/>
                    <a:pt x="59266" y="1387"/>
                  </a:cubicBezTo>
                  <a:cubicBezTo>
                    <a:pt x="59307" y="1366"/>
                    <a:pt x="59341" y="1348"/>
                    <a:pt x="59384" y="1325"/>
                  </a:cubicBezTo>
                  <a:cubicBezTo>
                    <a:pt x="59426" y="1326"/>
                    <a:pt x="59478" y="1329"/>
                    <a:pt x="59526" y="1331"/>
                  </a:cubicBezTo>
                  <a:cubicBezTo>
                    <a:pt x="59534" y="1312"/>
                    <a:pt x="59539" y="1300"/>
                    <a:pt x="59545" y="1288"/>
                  </a:cubicBezTo>
                  <a:cubicBezTo>
                    <a:pt x="59601" y="1281"/>
                    <a:pt x="59654" y="1273"/>
                    <a:pt x="59759" y="1260"/>
                  </a:cubicBezTo>
                  <a:cubicBezTo>
                    <a:pt x="59760" y="1265"/>
                    <a:pt x="59770" y="1293"/>
                    <a:pt x="59784" y="1331"/>
                  </a:cubicBezTo>
                  <a:cubicBezTo>
                    <a:pt x="59832" y="1285"/>
                    <a:pt x="59860" y="1260"/>
                    <a:pt x="59885" y="1235"/>
                  </a:cubicBezTo>
                  <a:cubicBezTo>
                    <a:pt x="59921" y="1257"/>
                    <a:pt x="59956" y="1279"/>
                    <a:pt x="59996" y="1304"/>
                  </a:cubicBezTo>
                  <a:cubicBezTo>
                    <a:pt x="60047" y="1279"/>
                    <a:pt x="60087" y="1259"/>
                    <a:pt x="60129" y="1238"/>
                  </a:cubicBezTo>
                  <a:cubicBezTo>
                    <a:pt x="60163" y="1251"/>
                    <a:pt x="60193" y="1263"/>
                    <a:pt x="60237" y="1279"/>
                  </a:cubicBezTo>
                  <a:cubicBezTo>
                    <a:pt x="60301" y="1244"/>
                    <a:pt x="60380" y="1225"/>
                    <a:pt x="60474" y="1225"/>
                  </a:cubicBezTo>
                  <a:cubicBezTo>
                    <a:pt x="60504" y="1225"/>
                    <a:pt x="60536" y="1227"/>
                    <a:pt x="60569" y="1231"/>
                  </a:cubicBezTo>
                  <a:cubicBezTo>
                    <a:pt x="60549" y="1192"/>
                    <a:pt x="60537" y="1170"/>
                    <a:pt x="60516" y="1132"/>
                  </a:cubicBezTo>
                  <a:lnTo>
                    <a:pt x="60516" y="1132"/>
                  </a:lnTo>
                  <a:cubicBezTo>
                    <a:pt x="60600" y="1159"/>
                    <a:pt x="60665" y="1179"/>
                    <a:pt x="60728" y="1198"/>
                  </a:cubicBezTo>
                  <a:cubicBezTo>
                    <a:pt x="60746" y="1182"/>
                    <a:pt x="60747" y="1149"/>
                    <a:pt x="60783" y="1149"/>
                  </a:cubicBezTo>
                  <a:cubicBezTo>
                    <a:pt x="60795" y="1149"/>
                    <a:pt x="60810" y="1152"/>
                    <a:pt x="60830" y="1160"/>
                  </a:cubicBezTo>
                  <a:cubicBezTo>
                    <a:pt x="60833" y="1185"/>
                    <a:pt x="60839" y="1210"/>
                    <a:pt x="60843" y="1242"/>
                  </a:cubicBezTo>
                  <a:cubicBezTo>
                    <a:pt x="60877" y="1219"/>
                    <a:pt x="60902" y="1201"/>
                    <a:pt x="60927" y="1184"/>
                  </a:cubicBezTo>
                  <a:cubicBezTo>
                    <a:pt x="60950" y="1173"/>
                    <a:pt x="60974" y="1163"/>
                    <a:pt x="61002" y="1151"/>
                  </a:cubicBezTo>
                  <a:cubicBezTo>
                    <a:pt x="61018" y="1179"/>
                    <a:pt x="61027" y="1195"/>
                    <a:pt x="61052" y="1240"/>
                  </a:cubicBezTo>
                  <a:cubicBezTo>
                    <a:pt x="61067" y="1173"/>
                    <a:pt x="61074" y="1138"/>
                    <a:pt x="61083" y="1097"/>
                  </a:cubicBezTo>
                  <a:cubicBezTo>
                    <a:pt x="61109" y="1113"/>
                    <a:pt x="61125" y="1123"/>
                    <a:pt x="61165" y="1148"/>
                  </a:cubicBezTo>
                  <a:cubicBezTo>
                    <a:pt x="61187" y="1125"/>
                    <a:pt x="61209" y="1100"/>
                    <a:pt x="61246" y="1059"/>
                  </a:cubicBezTo>
                  <a:cubicBezTo>
                    <a:pt x="61253" y="1110"/>
                    <a:pt x="61258" y="1137"/>
                    <a:pt x="61261" y="1159"/>
                  </a:cubicBezTo>
                  <a:cubicBezTo>
                    <a:pt x="61293" y="1140"/>
                    <a:pt x="61326" y="1122"/>
                    <a:pt x="61356" y="1104"/>
                  </a:cubicBezTo>
                  <a:cubicBezTo>
                    <a:pt x="61401" y="1132"/>
                    <a:pt x="61430" y="1151"/>
                    <a:pt x="61461" y="1172"/>
                  </a:cubicBezTo>
                  <a:cubicBezTo>
                    <a:pt x="61480" y="1151"/>
                    <a:pt x="61496" y="1134"/>
                    <a:pt x="61515" y="1112"/>
                  </a:cubicBezTo>
                  <a:cubicBezTo>
                    <a:pt x="61583" y="1138"/>
                    <a:pt x="61649" y="1154"/>
                    <a:pt x="61722" y="1154"/>
                  </a:cubicBezTo>
                  <a:cubicBezTo>
                    <a:pt x="61752" y="1154"/>
                    <a:pt x="61784" y="1151"/>
                    <a:pt x="61817" y="1145"/>
                  </a:cubicBezTo>
                  <a:cubicBezTo>
                    <a:pt x="61798" y="1113"/>
                    <a:pt x="61788" y="1092"/>
                    <a:pt x="61767" y="1056"/>
                  </a:cubicBezTo>
                  <a:lnTo>
                    <a:pt x="61767" y="1056"/>
                  </a:lnTo>
                  <a:cubicBezTo>
                    <a:pt x="61838" y="1079"/>
                    <a:pt x="61880" y="1092"/>
                    <a:pt x="61932" y="1110"/>
                  </a:cubicBezTo>
                  <a:cubicBezTo>
                    <a:pt x="61948" y="1075"/>
                    <a:pt x="61960" y="1045"/>
                    <a:pt x="61971" y="1017"/>
                  </a:cubicBezTo>
                  <a:cubicBezTo>
                    <a:pt x="62043" y="1032"/>
                    <a:pt x="62102" y="1047"/>
                    <a:pt x="62160" y="1060"/>
                  </a:cubicBezTo>
                  <a:cubicBezTo>
                    <a:pt x="62180" y="1034"/>
                    <a:pt x="62192" y="1017"/>
                    <a:pt x="62204" y="1001"/>
                  </a:cubicBezTo>
                  <a:cubicBezTo>
                    <a:pt x="62238" y="1014"/>
                    <a:pt x="62271" y="1033"/>
                    <a:pt x="62308" y="1033"/>
                  </a:cubicBezTo>
                  <a:cubicBezTo>
                    <a:pt x="62326" y="1033"/>
                    <a:pt x="62346" y="1029"/>
                    <a:pt x="62367" y="1016"/>
                  </a:cubicBezTo>
                  <a:cubicBezTo>
                    <a:pt x="62352" y="1004"/>
                    <a:pt x="62342" y="995"/>
                    <a:pt x="62323" y="979"/>
                  </a:cubicBezTo>
                  <a:cubicBezTo>
                    <a:pt x="62331" y="978"/>
                    <a:pt x="62338" y="978"/>
                    <a:pt x="62345" y="978"/>
                  </a:cubicBezTo>
                  <a:cubicBezTo>
                    <a:pt x="62391" y="978"/>
                    <a:pt x="62431" y="991"/>
                    <a:pt x="62473" y="991"/>
                  </a:cubicBezTo>
                  <a:cubicBezTo>
                    <a:pt x="62490" y="991"/>
                    <a:pt x="62507" y="989"/>
                    <a:pt x="62525" y="984"/>
                  </a:cubicBezTo>
                  <a:cubicBezTo>
                    <a:pt x="62555" y="974"/>
                    <a:pt x="62591" y="972"/>
                    <a:pt x="62629" y="972"/>
                  </a:cubicBezTo>
                  <a:cubicBezTo>
                    <a:pt x="62652" y="972"/>
                    <a:pt x="62677" y="972"/>
                    <a:pt x="62701" y="972"/>
                  </a:cubicBezTo>
                  <a:cubicBezTo>
                    <a:pt x="62711" y="972"/>
                    <a:pt x="62722" y="972"/>
                    <a:pt x="62732" y="972"/>
                  </a:cubicBezTo>
                  <a:cubicBezTo>
                    <a:pt x="62722" y="967"/>
                    <a:pt x="62713" y="963"/>
                    <a:pt x="62704" y="960"/>
                  </a:cubicBezTo>
                  <a:cubicBezTo>
                    <a:pt x="62736" y="957"/>
                    <a:pt x="62767" y="954"/>
                    <a:pt x="62781" y="953"/>
                  </a:cubicBezTo>
                  <a:cubicBezTo>
                    <a:pt x="62753" y="903"/>
                    <a:pt x="62729" y="864"/>
                    <a:pt x="62701" y="817"/>
                  </a:cubicBezTo>
                  <a:lnTo>
                    <a:pt x="62701" y="817"/>
                  </a:lnTo>
                  <a:cubicBezTo>
                    <a:pt x="62745" y="819"/>
                    <a:pt x="62766" y="820"/>
                    <a:pt x="62782" y="820"/>
                  </a:cubicBezTo>
                  <a:cubicBezTo>
                    <a:pt x="62803" y="860"/>
                    <a:pt x="62822" y="898"/>
                    <a:pt x="62835" y="928"/>
                  </a:cubicBezTo>
                  <a:cubicBezTo>
                    <a:pt x="62912" y="916"/>
                    <a:pt x="62964" y="909"/>
                    <a:pt x="63017" y="901"/>
                  </a:cubicBezTo>
                  <a:cubicBezTo>
                    <a:pt x="63029" y="885"/>
                    <a:pt x="63040" y="870"/>
                    <a:pt x="63042" y="864"/>
                  </a:cubicBezTo>
                  <a:cubicBezTo>
                    <a:pt x="63137" y="854"/>
                    <a:pt x="63215" y="845"/>
                    <a:pt x="63291" y="833"/>
                  </a:cubicBezTo>
                  <a:cubicBezTo>
                    <a:pt x="63365" y="823"/>
                    <a:pt x="63424" y="806"/>
                    <a:pt x="63476" y="763"/>
                  </a:cubicBezTo>
                  <a:cubicBezTo>
                    <a:pt x="63513" y="733"/>
                    <a:pt x="63618" y="735"/>
                    <a:pt x="63697" y="723"/>
                  </a:cubicBezTo>
                  <a:cubicBezTo>
                    <a:pt x="63705" y="645"/>
                    <a:pt x="63710" y="576"/>
                    <a:pt x="63716" y="507"/>
                  </a:cubicBezTo>
                  <a:cubicBezTo>
                    <a:pt x="63768" y="532"/>
                    <a:pt x="63810" y="554"/>
                    <a:pt x="63855" y="575"/>
                  </a:cubicBezTo>
                  <a:cubicBezTo>
                    <a:pt x="63828" y="477"/>
                    <a:pt x="64068" y="454"/>
                    <a:pt x="63972" y="344"/>
                  </a:cubicBezTo>
                  <a:cubicBezTo>
                    <a:pt x="63962" y="338"/>
                    <a:pt x="63927" y="323"/>
                    <a:pt x="63888" y="304"/>
                  </a:cubicBezTo>
                  <a:cubicBezTo>
                    <a:pt x="63866" y="330"/>
                    <a:pt x="63850" y="349"/>
                    <a:pt x="63821" y="383"/>
                  </a:cubicBezTo>
                  <a:cubicBezTo>
                    <a:pt x="63816" y="330"/>
                    <a:pt x="63812" y="292"/>
                    <a:pt x="63808" y="246"/>
                  </a:cubicBezTo>
                  <a:cubicBezTo>
                    <a:pt x="63775" y="264"/>
                    <a:pt x="63750" y="273"/>
                    <a:pt x="63743" y="285"/>
                  </a:cubicBezTo>
                  <a:cubicBezTo>
                    <a:pt x="63730" y="304"/>
                    <a:pt x="63728" y="327"/>
                    <a:pt x="63718" y="349"/>
                  </a:cubicBezTo>
                  <a:cubicBezTo>
                    <a:pt x="63716" y="354"/>
                    <a:pt x="63697" y="355"/>
                    <a:pt x="63669" y="363"/>
                  </a:cubicBezTo>
                  <a:cubicBezTo>
                    <a:pt x="63672" y="322"/>
                    <a:pt x="63675" y="286"/>
                    <a:pt x="63678" y="254"/>
                  </a:cubicBezTo>
                  <a:cubicBezTo>
                    <a:pt x="63643" y="248"/>
                    <a:pt x="63621" y="244"/>
                    <a:pt x="63596" y="239"/>
                  </a:cubicBezTo>
                  <a:cubicBezTo>
                    <a:pt x="63594" y="204"/>
                    <a:pt x="63593" y="167"/>
                    <a:pt x="63591" y="132"/>
                  </a:cubicBezTo>
                  <a:cubicBezTo>
                    <a:pt x="63584" y="132"/>
                    <a:pt x="63575" y="132"/>
                    <a:pt x="63568" y="130"/>
                  </a:cubicBezTo>
                  <a:cubicBezTo>
                    <a:pt x="63556" y="160"/>
                    <a:pt x="63544" y="188"/>
                    <a:pt x="63521" y="248"/>
                  </a:cubicBezTo>
                  <a:cubicBezTo>
                    <a:pt x="63509" y="189"/>
                    <a:pt x="63503" y="163"/>
                    <a:pt x="63496" y="127"/>
                  </a:cubicBezTo>
                  <a:cubicBezTo>
                    <a:pt x="63437" y="107"/>
                    <a:pt x="63371" y="83"/>
                    <a:pt x="63304" y="61"/>
                  </a:cubicBezTo>
                  <a:cubicBezTo>
                    <a:pt x="63282" y="89"/>
                    <a:pt x="63269" y="107"/>
                    <a:pt x="63257" y="123"/>
                  </a:cubicBezTo>
                  <a:cubicBezTo>
                    <a:pt x="63126" y="108"/>
                    <a:pt x="63165" y="42"/>
                    <a:pt x="63132" y="2"/>
                  </a:cubicBezTo>
                  <a:cubicBezTo>
                    <a:pt x="63110" y="2"/>
                    <a:pt x="63095" y="2"/>
                    <a:pt x="6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15625" y="1847650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57" y="1"/>
                  </a:moveTo>
                  <a:cubicBezTo>
                    <a:pt x="121" y="2"/>
                    <a:pt x="74" y="7"/>
                    <a:pt x="1" y="11"/>
                  </a:cubicBezTo>
                  <a:cubicBezTo>
                    <a:pt x="43" y="46"/>
                    <a:pt x="67" y="67"/>
                    <a:pt x="86" y="83"/>
                  </a:cubicBezTo>
                  <a:cubicBezTo>
                    <a:pt x="133" y="70"/>
                    <a:pt x="171" y="60"/>
                    <a:pt x="210" y="49"/>
                  </a:cubicBezTo>
                  <a:cubicBezTo>
                    <a:pt x="193" y="35"/>
                    <a:pt x="179" y="2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459750" y="18136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0" y="0"/>
                  </a:moveTo>
                  <a:cubicBezTo>
                    <a:pt x="32" y="48"/>
                    <a:pt x="54" y="80"/>
                    <a:pt x="81" y="117"/>
                  </a:cubicBezTo>
                  <a:cubicBezTo>
                    <a:pt x="127" y="84"/>
                    <a:pt x="77" y="31"/>
                    <a:pt x="156" y="17"/>
                  </a:cubicBezTo>
                  <a:cubicBezTo>
                    <a:pt x="152" y="14"/>
                    <a:pt x="147" y="11"/>
                    <a:pt x="138" y="5"/>
                  </a:cubicBezTo>
                  <a:cubicBezTo>
                    <a:pt x="106" y="3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875" y="1825525"/>
              <a:ext cx="4175" cy="1525"/>
            </a:xfrm>
            <a:custGeom>
              <a:avLst/>
              <a:gdLst/>
              <a:ahLst/>
              <a:cxnLst/>
              <a:rect l="l" t="t" r="r" b="b"/>
              <a:pathLst>
                <a:path w="167" h="61" extrusionOk="0">
                  <a:moveTo>
                    <a:pt x="0" y="0"/>
                  </a:moveTo>
                  <a:cubicBezTo>
                    <a:pt x="6" y="30"/>
                    <a:pt x="9" y="43"/>
                    <a:pt x="12" y="60"/>
                  </a:cubicBezTo>
                  <a:lnTo>
                    <a:pt x="166" y="60"/>
                  </a:lnTo>
                  <a:cubicBezTo>
                    <a:pt x="102" y="37"/>
                    <a:pt x="62" y="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385850" y="1839600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28" y="1"/>
                  </a:moveTo>
                  <a:lnTo>
                    <a:pt x="28" y="1"/>
                  </a:lnTo>
                  <a:cubicBezTo>
                    <a:pt x="33" y="21"/>
                    <a:pt x="0" y="54"/>
                    <a:pt x="69" y="58"/>
                  </a:cubicBezTo>
                  <a:cubicBezTo>
                    <a:pt x="64" y="37"/>
                    <a:pt x="96" y="5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922975" y="18165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0" y="1"/>
                  </a:moveTo>
                  <a:cubicBezTo>
                    <a:pt x="40" y="10"/>
                    <a:pt x="19" y="18"/>
                    <a:pt x="0" y="27"/>
                  </a:cubicBezTo>
                  <a:cubicBezTo>
                    <a:pt x="31" y="29"/>
                    <a:pt x="60" y="30"/>
                    <a:pt x="91" y="30"/>
                  </a:cubicBezTo>
                  <a:cubicBezTo>
                    <a:pt x="81" y="21"/>
                    <a:pt x="71" y="1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445000" y="1831575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6" y="1"/>
                  </a:moveTo>
                  <a:cubicBezTo>
                    <a:pt x="5" y="20"/>
                    <a:pt x="2" y="38"/>
                    <a:pt x="0" y="57"/>
                  </a:cubicBezTo>
                  <a:cubicBezTo>
                    <a:pt x="9" y="58"/>
                    <a:pt x="16" y="58"/>
                    <a:pt x="24" y="58"/>
                  </a:cubicBez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987850" y="1812350"/>
              <a:ext cx="2300" cy="650"/>
            </a:xfrm>
            <a:custGeom>
              <a:avLst/>
              <a:gdLst/>
              <a:ahLst/>
              <a:cxnLst/>
              <a:rect l="l" t="t" r="r" b="b"/>
              <a:pathLst>
                <a:path w="92" h="26" extrusionOk="0">
                  <a:moveTo>
                    <a:pt x="90" y="0"/>
                  </a:moveTo>
                  <a:cubicBezTo>
                    <a:pt x="61" y="0"/>
                    <a:pt x="31" y="0"/>
                    <a:pt x="2" y="2"/>
                  </a:cubicBezTo>
                  <a:cubicBezTo>
                    <a:pt x="0" y="9"/>
                    <a:pt x="0" y="18"/>
                    <a:pt x="2" y="25"/>
                  </a:cubicBezTo>
                  <a:cubicBezTo>
                    <a:pt x="31" y="24"/>
                    <a:pt x="62" y="21"/>
                    <a:pt x="92" y="18"/>
                  </a:cubicBezTo>
                  <a:cubicBezTo>
                    <a:pt x="92" y="12"/>
                    <a:pt x="90" y="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344300" y="1847325"/>
              <a:ext cx="1375" cy="1750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1"/>
                  </a:moveTo>
                  <a:cubicBezTo>
                    <a:pt x="18" y="20"/>
                    <a:pt x="0" y="24"/>
                    <a:pt x="0" y="29"/>
                  </a:cubicBezTo>
                  <a:cubicBezTo>
                    <a:pt x="3" y="42"/>
                    <a:pt x="10" y="55"/>
                    <a:pt x="16" y="70"/>
                  </a:cubicBezTo>
                  <a:cubicBezTo>
                    <a:pt x="26" y="52"/>
                    <a:pt x="35" y="36"/>
                    <a:pt x="54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060200" y="1854725"/>
              <a:ext cx="2375" cy="425"/>
            </a:xfrm>
            <a:custGeom>
              <a:avLst/>
              <a:gdLst/>
              <a:ahLst/>
              <a:cxnLst/>
              <a:rect l="l" t="t" r="r" b="b"/>
              <a:pathLst>
                <a:path w="95" h="17" extrusionOk="0">
                  <a:moveTo>
                    <a:pt x="3" y="0"/>
                  </a:moveTo>
                  <a:cubicBezTo>
                    <a:pt x="2" y="5"/>
                    <a:pt x="2" y="9"/>
                    <a:pt x="0" y="14"/>
                  </a:cubicBezTo>
                  <a:cubicBezTo>
                    <a:pt x="31" y="15"/>
                    <a:pt x="62" y="17"/>
                    <a:pt x="93" y="17"/>
                  </a:cubicBezTo>
                  <a:cubicBezTo>
                    <a:pt x="93" y="12"/>
                    <a:pt x="94" y="8"/>
                    <a:pt x="94" y="3"/>
                  </a:cubicBezTo>
                  <a:cubicBezTo>
                    <a:pt x="63" y="2"/>
                    <a:pt x="3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751050" y="1849050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5" y="1"/>
                  </a:moveTo>
                  <a:cubicBezTo>
                    <a:pt x="3" y="20"/>
                    <a:pt x="2" y="39"/>
                    <a:pt x="0" y="58"/>
                  </a:cubicBezTo>
                  <a:lnTo>
                    <a:pt x="24" y="58"/>
                  </a:ln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918250" y="1818350"/>
              <a:ext cx="2350" cy="750"/>
            </a:xfrm>
            <a:custGeom>
              <a:avLst/>
              <a:gdLst/>
              <a:ahLst/>
              <a:cxnLst/>
              <a:rect l="l" t="t" r="r" b="b"/>
              <a:pathLst>
                <a:path w="94" h="30" extrusionOk="0">
                  <a:moveTo>
                    <a:pt x="61" y="0"/>
                  </a:moveTo>
                  <a:cubicBezTo>
                    <a:pt x="40" y="9"/>
                    <a:pt x="21" y="18"/>
                    <a:pt x="1" y="27"/>
                  </a:cubicBezTo>
                  <a:cubicBezTo>
                    <a:pt x="31" y="27"/>
                    <a:pt x="62" y="28"/>
                    <a:pt x="93" y="30"/>
                  </a:cubicBezTo>
                  <a:cubicBezTo>
                    <a:pt x="81" y="19"/>
                    <a:pt x="71" y="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216500" y="1846825"/>
              <a:ext cx="2875" cy="850"/>
            </a:xfrm>
            <a:custGeom>
              <a:avLst/>
              <a:gdLst/>
              <a:ahLst/>
              <a:cxnLst/>
              <a:rect l="l" t="t" r="r" b="b"/>
              <a:pathLst>
                <a:path w="115" h="34" extrusionOk="0">
                  <a:moveTo>
                    <a:pt x="67" y="0"/>
                  </a:moveTo>
                  <a:cubicBezTo>
                    <a:pt x="45" y="1"/>
                    <a:pt x="23" y="7"/>
                    <a:pt x="1" y="10"/>
                  </a:cubicBezTo>
                  <a:cubicBezTo>
                    <a:pt x="29" y="16"/>
                    <a:pt x="55" y="22"/>
                    <a:pt x="114" y="34"/>
                  </a:cubicBezTo>
                  <a:cubicBezTo>
                    <a:pt x="82" y="1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862200" y="1826800"/>
              <a:ext cx="1175" cy="275"/>
            </a:xfrm>
            <a:custGeom>
              <a:avLst/>
              <a:gdLst/>
              <a:ahLst/>
              <a:cxnLst/>
              <a:rect l="l" t="t" r="r" b="b"/>
              <a:pathLst>
                <a:path w="47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9"/>
                    <a:pt x="30" y="11"/>
                    <a:pt x="46" y="11"/>
                  </a:cubicBezTo>
                  <a:cubicBezTo>
                    <a:pt x="46" y="8"/>
                    <a:pt x="46" y="5"/>
                    <a:pt x="46" y="2"/>
                  </a:cubicBezTo>
                  <a:cubicBezTo>
                    <a:pt x="31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869400" y="18234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1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6" y="11"/>
                    <a:pt x="30" y="11"/>
                    <a:pt x="47" y="13"/>
                  </a:cubicBezTo>
                  <a:cubicBezTo>
                    <a:pt x="47" y="10"/>
                    <a:pt x="47" y="5"/>
                    <a:pt x="47" y="2"/>
                  </a:cubicBezTo>
                  <a:cubicBezTo>
                    <a:pt x="32" y="2"/>
                    <a:pt x="17" y="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887900" y="1836625"/>
              <a:ext cx="1250" cy="725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41" y="0"/>
                  </a:moveTo>
                  <a:cubicBezTo>
                    <a:pt x="27" y="6"/>
                    <a:pt x="14" y="14"/>
                    <a:pt x="1" y="20"/>
                  </a:cubicBezTo>
                  <a:cubicBezTo>
                    <a:pt x="5" y="23"/>
                    <a:pt x="10" y="25"/>
                    <a:pt x="16" y="28"/>
                  </a:cubicBezTo>
                  <a:cubicBezTo>
                    <a:pt x="26" y="21"/>
                    <a:pt x="38" y="14"/>
                    <a:pt x="50" y="6"/>
                  </a:cubicBezTo>
                  <a:cubicBezTo>
                    <a:pt x="47" y="5"/>
                    <a:pt x="44" y="2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930425" y="18146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2" y="0"/>
                  </a:moveTo>
                  <a:cubicBezTo>
                    <a:pt x="2" y="9"/>
                    <a:pt x="1" y="19"/>
                    <a:pt x="1" y="28"/>
                  </a:cubicBezTo>
                  <a:lnTo>
                    <a:pt x="15" y="28"/>
                  </a:lnTo>
                  <a:cubicBezTo>
                    <a:pt x="17" y="19"/>
                    <a:pt x="17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961550" y="18142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3" y="0"/>
                  </a:moveTo>
                  <a:cubicBezTo>
                    <a:pt x="3" y="10"/>
                    <a:pt x="2" y="19"/>
                    <a:pt x="0" y="28"/>
                  </a:cubicBezTo>
                  <a:cubicBezTo>
                    <a:pt x="6" y="29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975350" y="1811875"/>
              <a:ext cx="1150" cy="750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16" y="0"/>
                  </a:moveTo>
                  <a:cubicBezTo>
                    <a:pt x="10" y="3"/>
                    <a:pt x="6" y="6"/>
                    <a:pt x="0" y="9"/>
                  </a:cubicBezTo>
                  <a:cubicBezTo>
                    <a:pt x="13" y="17"/>
                    <a:pt x="25" y="24"/>
                    <a:pt x="37" y="30"/>
                  </a:cubicBezTo>
                  <a:cubicBezTo>
                    <a:pt x="40" y="28"/>
                    <a:pt x="43" y="27"/>
                    <a:pt x="46" y="25"/>
                  </a:cubicBezTo>
                  <a:cubicBezTo>
                    <a:pt x="35" y="17"/>
                    <a:pt x="25" y="9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87250" y="18459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7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043275" y="18127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12" y="16"/>
                    <a:pt x="24" y="22"/>
                    <a:pt x="36" y="30"/>
                  </a:cubicBezTo>
                  <a:cubicBezTo>
                    <a:pt x="39" y="28"/>
                    <a:pt x="42" y="25"/>
                    <a:pt x="45" y="24"/>
                  </a:cubicBezTo>
                  <a:cubicBezTo>
                    <a:pt x="36" y="16"/>
                    <a:pt x="25" y="8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082600" y="1848100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9" y="1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10" y="12"/>
                    <a:pt x="19" y="21"/>
                    <a:pt x="30" y="30"/>
                  </a:cubicBezTo>
                  <a:cubicBezTo>
                    <a:pt x="35" y="27"/>
                    <a:pt x="40" y="24"/>
                    <a:pt x="44" y="21"/>
                  </a:cubicBezTo>
                  <a:cubicBezTo>
                    <a:pt x="33" y="14"/>
                    <a:pt x="21" y="6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76225" y="1812450"/>
              <a:ext cx="1150" cy="775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11" y="1"/>
                  </a:moveTo>
                  <a:cubicBezTo>
                    <a:pt x="8" y="4"/>
                    <a:pt x="3" y="5"/>
                    <a:pt x="0" y="7"/>
                  </a:cubicBezTo>
                  <a:cubicBezTo>
                    <a:pt x="11" y="16"/>
                    <a:pt x="21" y="23"/>
                    <a:pt x="31" y="30"/>
                  </a:cubicBezTo>
                  <a:cubicBezTo>
                    <a:pt x="36" y="29"/>
                    <a:pt x="42" y="26"/>
                    <a:pt x="46" y="23"/>
                  </a:cubicBezTo>
                  <a:cubicBezTo>
                    <a:pt x="34" y="16"/>
                    <a:pt x="22" y="8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142650" y="1848025"/>
              <a:ext cx="1175" cy="625"/>
            </a:xfrm>
            <a:custGeom>
              <a:avLst/>
              <a:gdLst/>
              <a:ahLst/>
              <a:cxnLst/>
              <a:rect l="l" t="t" r="r" b="b"/>
              <a:pathLst>
                <a:path w="47" h="25" extrusionOk="0">
                  <a:moveTo>
                    <a:pt x="1" y="1"/>
                  </a:moveTo>
                  <a:cubicBezTo>
                    <a:pt x="4" y="8"/>
                    <a:pt x="10" y="15"/>
                    <a:pt x="12" y="24"/>
                  </a:cubicBezTo>
                  <a:cubicBezTo>
                    <a:pt x="24" y="17"/>
                    <a:pt x="35" y="9"/>
                    <a:pt x="46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238150" y="18492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lnTo>
                    <a:pt x="46" y="12"/>
                  </a:lnTo>
                  <a:cubicBezTo>
                    <a:pt x="46" y="9"/>
                    <a:pt x="46" y="6"/>
                    <a:pt x="47" y="2"/>
                  </a:cubicBezTo>
                  <a:cubicBezTo>
                    <a:pt x="31" y="2"/>
                    <a:pt x="16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839250" y="18171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3" y="0"/>
                  </a:moveTo>
                  <a:cubicBezTo>
                    <a:pt x="2" y="9"/>
                    <a:pt x="2" y="18"/>
                    <a:pt x="0" y="28"/>
                  </a:cubicBezTo>
                  <a:lnTo>
                    <a:pt x="17" y="28"/>
                  </a:lnTo>
                  <a:cubicBezTo>
                    <a:pt x="17" y="19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69225" y="1816650"/>
              <a:ext cx="475" cy="775"/>
            </a:xfrm>
            <a:custGeom>
              <a:avLst/>
              <a:gdLst/>
              <a:ahLst/>
              <a:cxnLst/>
              <a:rect l="l" t="t" r="r" b="b"/>
              <a:pathLst>
                <a:path w="19" h="31" extrusionOk="0">
                  <a:moveTo>
                    <a:pt x="3" y="1"/>
                  </a:moveTo>
                  <a:cubicBezTo>
                    <a:pt x="3" y="9"/>
                    <a:pt x="2" y="20"/>
                    <a:pt x="0" y="29"/>
                  </a:cubicBezTo>
                  <a:cubicBezTo>
                    <a:pt x="6" y="29"/>
                    <a:pt x="11" y="30"/>
                    <a:pt x="17" y="30"/>
                  </a:cubicBezTo>
                  <a:cubicBezTo>
                    <a:pt x="17" y="20"/>
                    <a:pt x="18" y="1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425" y="18180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17" y="10"/>
                    <a:pt x="32" y="10"/>
                    <a:pt x="48" y="12"/>
                  </a:cubicBezTo>
                  <a:lnTo>
                    <a:pt x="48" y="10"/>
                  </a:lnTo>
                  <a:cubicBezTo>
                    <a:pt x="48" y="7"/>
                    <a:pt x="48" y="4"/>
                    <a:pt x="48" y="2"/>
                  </a:cubicBezTo>
                  <a:cubicBezTo>
                    <a:pt x="33" y="2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885075" y="1817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17" y="0"/>
                  </a:moveTo>
                  <a:cubicBezTo>
                    <a:pt x="11" y="5"/>
                    <a:pt x="6" y="6"/>
                    <a:pt x="1" y="9"/>
                  </a:cubicBezTo>
                  <a:lnTo>
                    <a:pt x="37" y="31"/>
                  </a:lnTo>
                  <a:cubicBezTo>
                    <a:pt x="40" y="28"/>
                    <a:pt x="43" y="27"/>
                    <a:pt x="46" y="25"/>
                  </a:cubicBezTo>
                  <a:cubicBezTo>
                    <a:pt x="36" y="18"/>
                    <a:pt x="26" y="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022050" y="18440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2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100475" y="18431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1"/>
                  </a:moveTo>
                  <a:cubicBezTo>
                    <a:pt x="2" y="4"/>
                    <a:pt x="0" y="7"/>
                    <a:pt x="0" y="10"/>
                  </a:cubicBezTo>
                  <a:cubicBezTo>
                    <a:pt x="16" y="10"/>
                    <a:pt x="30" y="11"/>
                    <a:pt x="46" y="11"/>
                  </a:cubicBezTo>
                  <a:lnTo>
                    <a:pt x="46" y="11"/>
                  </a:lnTo>
                  <a:cubicBezTo>
                    <a:pt x="46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  <a:moveTo>
                    <a:pt x="46" y="11"/>
                  </a:moveTo>
                  <a:cubicBezTo>
                    <a:pt x="46" y="11"/>
                    <a:pt x="46" y="11"/>
                    <a:pt x="46" y="11"/>
                  </a:cubicBezTo>
                  <a:lnTo>
                    <a:pt x="47" y="11"/>
                  </a:lnTo>
                  <a:cubicBezTo>
                    <a:pt x="47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204075" y="1842700"/>
              <a:ext cx="1175" cy="750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1" y="0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36" y="28"/>
                    <a:pt x="42" y="25"/>
                    <a:pt x="46" y="22"/>
                  </a:cubicBezTo>
                  <a:cubicBezTo>
                    <a:pt x="34" y="15"/>
                    <a:pt x="23" y="8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215550" y="184607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1"/>
                  </a:moveTo>
                  <a:cubicBezTo>
                    <a:pt x="11" y="4"/>
                    <a:pt x="5" y="6"/>
                    <a:pt x="1" y="9"/>
                  </a:cubicBezTo>
                  <a:cubicBezTo>
                    <a:pt x="12" y="17"/>
                    <a:pt x="24" y="23"/>
                    <a:pt x="36" y="30"/>
                  </a:cubicBezTo>
                  <a:cubicBezTo>
                    <a:pt x="39" y="29"/>
                    <a:pt x="42" y="27"/>
                    <a:pt x="45" y="26"/>
                  </a:cubicBezTo>
                  <a:cubicBezTo>
                    <a:pt x="36" y="17"/>
                    <a:pt x="26" y="9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245650" y="184700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3" y="0"/>
                  </a:moveTo>
                  <a:cubicBezTo>
                    <a:pt x="1" y="11"/>
                    <a:pt x="1" y="19"/>
                    <a:pt x="0" y="30"/>
                  </a:cubicBezTo>
                  <a:lnTo>
                    <a:pt x="16" y="30"/>
                  </a:lnTo>
                  <a:cubicBezTo>
                    <a:pt x="16" y="21"/>
                    <a:pt x="18" y="11"/>
                    <a:pt x="19" y="2"/>
                  </a:cubicBezTo>
                  <a:cubicBezTo>
                    <a:pt x="13" y="2"/>
                    <a:pt x="9" y="2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308650" y="1847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16" y="10"/>
                    <a:pt x="31" y="10"/>
                    <a:pt x="47" y="10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3" y="0"/>
                    <a:pt x="1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336900" y="1844350"/>
              <a:ext cx="450" cy="750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3" y="0"/>
                  </a:moveTo>
                  <a:cubicBezTo>
                    <a:pt x="2" y="11"/>
                    <a:pt x="2" y="20"/>
                    <a:pt x="0" y="28"/>
                  </a:cubicBezTo>
                  <a:cubicBezTo>
                    <a:pt x="6" y="28"/>
                    <a:pt x="10" y="30"/>
                    <a:pt x="16" y="30"/>
                  </a:cubicBezTo>
                  <a:cubicBezTo>
                    <a:pt x="16" y="20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343100" y="1848950"/>
              <a:ext cx="1200" cy="725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39" y="0"/>
                  </a:moveTo>
                  <a:cubicBezTo>
                    <a:pt x="27" y="6"/>
                    <a:pt x="14" y="14"/>
                    <a:pt x="1" y="19"/>
                  </a:cubicBezTo>
                  <a:cubicBezTo>
                    <a:pt x="5" y="22"/>
                    <a:pt x="10" y="25"/>
                    <a:pt x="14" y="28"/>
                  </a:cubicBezTo>
                  <a:cubicBezTo>
                    <a:pt x="26" y="21"/>
                    <a:pt x="36" y="14"/>
                    <a:pt x="48" y="6"/>
                  </a:cubicBezTo>
                  <a:cubicBezTo>
                    <a:pt x="45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87575" y="1841050"/>
              <a:ext cx="1100" cy="77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0" y="0"/>
                  </a:moveTo>
                  <a:cubicBezTo>
                    <a:pt x="14" y="10"/>
                    <a:pt x="28" y="21"/>
                    <a:pt x="43" y="31"/>
                  </a:cubicBezTo>
                  <a:cubicBezTo>
                    <a:pt x="30" y="21"/>
                    <a:pt x="15" y="1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88525" y="1841725"/>
              <a:ext cx="1175" cy="775"/>
            </a:xfrm>
            <a:custGeom>
              <a:avLst/>
              <a:gdLst/>
              <a:ahLst/>
              <a:cxnLst/>
              <a:rect l="l" t="t" r="r" b="b"/>
              <a:pathLst>
                <a:path w="47" h="31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cubicBezTo>
                    <a:pt x="11" y="14"/>
                    <a:pt x="20" y="22"/>
                    <a:pt x="30" y="30"/>
                  </a:cubicBezTo>
                  <a:cubicBezTo>
                    <a:pt x="36" y="27"/>
                    <a:pt x="40" y="25"/>
                    <a:pt x="46" y="22"/>
                  </a:cubicBezTo>
                  <a:cubicBezTo>
                    <a:pt x="33" y="14"/>
                    <a:pt x="21" y="8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395625" y="184085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2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400275" y="184030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2" y="4"/>
                    <a:pt x="0" y="6"/>
                    <a:pt x="0" y="9"/>
                  </a:cubicBezTo>
                  <a:cubicBezTo>
                    <a:pt x="16" y="11"/>
                    <a:pt x="31" y="11"/>
                    <a:pt x="47" y="11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427550" y="1835275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4" y="0"/>
                  </a:moveTo>
                  <a:cubicBezTo>
                    <a:pt x="2" y="10"/>
                    <a:pt x="2" y="19"/>
                    <a:pt x="1" y="28"/>
                  </a:cubicBezTo>
                  <a:cubicBezTo>
                    <a:pt x="7" y="28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673925" y="1846475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1"/>
                  </a:moveTo>
                  <a:cubicBezTo>
                    <a:pt x="5" y="8"/>
                    <a:pt x="9" y="17"/>
                    <a:pt x="13" y="24"/>
                  </a:cubicBezTo>
                  <a:cubicBezTo>
                    <a:pt x="24" y="17"/>
                    <a:pt x="34" y="10"/>
                    <a:pt x="46" y="2"/>
                  </a:cubicBezTo>
                  <a:cubicBezTo>
                    <a:pt x="31" y="2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452975" y="183062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456600" y="181510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2" y="1"/>
                  </a:moveTo>
                  <a:cubicBezTo>
                    <a:pt x="2" y="4"/>
                    <a:pt x="2" y="7"/>
                    <a:pt x="1" y="10"/>
                  </a:cubicBezTo>
                  <a:cubicBezTo>
                    <a:pt x="17" y="10"/>
                    <a:pt x="32" y="11"/>
                    <a:pt x="48" y="11"/>
                  </a:cubicBezTo>
                  <a:cubicBezTo>
                    <a:pt x="48" y="8"/>
                    <a:pt x="48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462750" y="1827875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4" y="0"/>
                  </a:moveTo>
                  <a:cubicBezTo>
                    <a:pt x="2" y="11"/>
                    <a:pt x="2" y="19"/>
                    <a:pt x="1" y="30"/>
                  </a:cubicBezTo>
                  <a:lnTo>
                    <a:pt x="17" y="30"/>
                  </a:lnTo>
                  <a:cubicBezTo>
                    <a:pt x="17" y="21"/>
                    <a:pt x="18" y="11"/>
                    <a:pt x="20" y="2"/>
                  </a:cubicBezTo>
                  <a:cubicBezTo>
                    <a:pt x="14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465300" y="1825100"/>
              <a:ext cx="500" cy="775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3" y="1"/>
                  </a:moveTo>
                  <a:cubicBezTo>
                    <a:pt x="3" y="11"/>
                    <a:pt x="2" y="20"/>
                    <a:pt x="0" y="30"/>
                  </a:cubicBezTo>
                  <a:lnTo>
                    <a:pt x="16" y="30"/>
                  </a:lnTo>
                  <a:cubicBezTo>
                    <a:pt x="18" y="22"/>
                    <a:pt x="18" y="11"/>
                    <a:pt x="19" y="2"/>
                  </a:cubicBezTo>
                  <a:cubicBezTo>
                    <a:pt x="13" y="1"/>
                    <a:pt x="9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8"/>
          <p:cNvSpPr/>
          <p:nvPr/>
        </p:nvSpPr>
        <p:spPr>
          <a:xfrm rot="5400000">
            <a:off x="-584538" y="7202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9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 idx="13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14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15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8106151" y="4156049"/>
            <a:ext cx="649262" cy="649273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1707925" y="1003966"/>
            <a:ext cx="5661063" cy="225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Individual </a:t>
            </a:r>
            <a:br>
              <a:rPr lang="en-IN" sz="6000" dirty="0"/>
            </a:br>
            <a:r>
              <a:rPr lang="en-IN" sz="6000" dirty="0"/>
              <a:t>Contribution</a:t>
            </a:r>
          </a:p>
        </p:txBody>
      </p:sp>
      <p:sp>
        <p:nvSpPr>
          <p:cNvPr id="499" name="Google Shape;499;p33"/>
          <p:cNvSpPr/>
          <p:nvPr/>
        </p:nvSpPr>
        <p:spPr>
          <a:xfrm>
            <a:off x="2554269" y="1865773"/>
            <a:ext cx="1589734" cy="163885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16200000">
            <a:off x="8114835" y="1855657"/>
            <a:ext cx="1379193" cy="6791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599;p47">
            <a:extLst>
              <a:ext uri="{FF2B5EF4-FFF2-40B4-BE49-F238E27FC236}">
                <a16:creationId xmlns:a16="http://schemas.microsoft.com/office/drawing/2014/main" id="{273D6743-7110-E44A-8EF8-549C1E8CB0D9}"/>
              </a:ext>
            </a:extLst>
          </p:cNvPr>
          <p:cNvGrpSpPr/>
          <p:nvPr/>
        </p:nvGrpSpPr>
        <p:grpSpPr>
          <a:xfrm>
            <a:off x="2125985" y="2891465"/>
            <a:ext cx="2347403" cy="222378"/>
            <a:chOff x="2862200" y="1810025"/>
            <a:chExt cx="1603600" cy="45125"/>
          </a:xfrm>
        </p:grpSpPr>
        <p:sp>
          <p:nvSpPr>
            <p:cNvPr id="15" name="Google Shape;1600;p47">
              <a:extLst>
                <a:ext uri="{FF2B5EF4-FFF2-40B4-BE49-F238E27FC236}">
                  <a16:creationId xmlns:a16="http://schemas.microsoft.com/office/drawing/2014/main" id="{FCB020B9-D7C7-2775-5AD4-6EB5DEF30327}"/>
                </a:ext>
              </a:extLst>
            </p:cNvPr>
            <p:cNvSpPr/>
            <p:nvPr/>
          </p:nvSpPr>
          <p:spPr>
            <a:xfrm>
              <a:off x="2863350" y="1810025"/>
              <a:ext cx="1601700" cy="41225"/>
            </a:xfrm>
            <a:custGeom>
              <a:avLst/>
              <a:gdLst/>
              <a:ahLst/>
              <a:cxnLst/>
              <a:rect l="l" t="t" r="r" b="b"/>
              <a:pathLst>
                <a:path w="64068" h="1649" extrusionOk="0">
                  <a:moveTo>
                    <a:pt x="62404" y="120"/>
                  </a:moveTo>
                  <a:cubicBezTo>
                    <a:pt x="62419" y="126"/>
                    <a:pt x="62431" y="132"/>
                    <a:pt x="62442" y="139"/>
                  </a:cubicBezTo>
                  <a:cubicBezTo>
                    <a:pt x="62438" y="142"/>
                    <a:pt x="62433" y="145"/>
                    <a:pt x="62427" y="148"/>
                  </a:cubicBezTo>
                  <a:cubicBezTo>
                    <a:pt x="62417" y="139"/>
                    <a:pt x="62408" y="132"/>
                    <a:pt x="62398" y="123"/>
                  </a:cubicBezTo>
                  <a:cubicBezTo>
                    <a:pt x="62400" y="122"/>
                    <a:pt x="62403" y="121"/>
                    <a:pt x="62404" y="120"/>
                  </a:cubicBezTo>
                  <a:close/>
                  <a:moveTo>
                    <a:pt x="62801" y="136"/>
                  </a:moveTo>
                  <a:cubicBezTo>
                    <a:pt x="62804" y="152"/>
                    <a:pt x="62810" y="168"/>
                    <a:pt x="62813" y="185"/>
                  </a:cubicBezTo>
                  <a:lnTo>
                    <a:pt x="62775" y="185"/>
                  </a:lnTo>
                  <a:cubicBezTo>
                    <a:pt x="62776" y="168"/>
                    <a:pt x="62776" y="152"/>
                    <a:pt x="62779" y="138"/>
                  </a:cubicBezTo>
                  <a:cubicBezTo>
                    <a:pt x="62786" y="136"/>
                    <a:pt x="62794" y="136"/>
                    <a:pt x="62801" y="136"/>
                  </a:cubicBezTo>
                  <a:close/>
                  <a:moveTo>
                    <a:pt x="5161" y="177"/>
                  </a:moveTo>
                  <a:cubicBezTo>
                    <a:pt x="5174" y="183"/>
                    <a:pt x="5188" y="189"/>
                    <a:pt x="5200" y="196"/>
                  </a:cubicBezTo>
                  <a:cubicBezTo>
                    <a:pt x="5194" y="199"/>
                    <a:pt x="5189" y="202"/>
                    <a:pt x="5183" y="205"/>
                  </a:cubicBezTo>
                  <a:cubicBezTo>
                    <a:pt x="5174" y="196"/>
                    <a:pt x="5164" y="189"/>
                    <a:pt x="5154" y="180"/>
                  </a:cubicBezTo>
                  <a:cubicBezTo>
                    <a:pt x="5157" y="179"/>
                    <a:pt x="5160" y="177"/>
                    <a:pt x="5161" y="177"/>
                  </a:cubicBezTo>
                  <a:close/>
                  <a:moveTo>
                    <a:pt x="30521" y="230"/>
                  </a:moveTo>
                  <a:cubicBezTo>
                    <a:pt x="30531" y="238"/>
                    <a:pt x="30541" y="246"/>
                    <a:pt x="30550" y="254"/>
                  </a:cubicBezTo>
                  <a:cubicBezTo>
                    <a:pt x="30530" y="252"/>
                    <a:pt x="30518" y="245"/>
                    <a:pt x="30506" y="238"/>
                  </a:cubicBezTo>
                  <a:cubicBezTo>
                    <a:pt x="30511" y="235"/>
                    <a:pt x="30516" y="232"/>
                    <a:pt x="30521" y="230"/>
                  </a:cubicBezTo>
                  <a:close/>
                  <a:moveTo>
                    <a:pt x="61517" y="244"/>
                  </a:moveTo>
                  <a:cubicBezTo>
                    <a:pt x="61532" y="244"/>
                    <a:pt x="61546" y="245"/>
                    <a:pt x="61562" y="245"/>
                  </a:cubicBezTo>
                  <a:cubicBezTo>
                    <a:pt x="61562" y="248"/>
                    <a:pt x="61562" y="251"/>
                    <a:pt x="61561" y="255"/>
                  </a:cubicBezTo>
                  <a:cubicBezTo>
                    <a:pt x="61546" y="254"/>
                    <a:pt x="61530" y="254"/>
                    <a:pt x="61515" y="252"/>
                  </a:cubicBezTo>
                  <a:cubicBezTo>
                    <a:pt x="61515" y="249"/>
                    <a:pt x="61515" y="246"/>
                    <a:pt x="61517" y="244"/>
                  </a:cubicBezTo>
                  <a:close/>
                  <a:moveTo>
                    <a:pt x="30550" y="254"/>
                  </a:moveTo>
                  <a:lnTo>
                    <a:pt x="30550" y="254"/>
                  </a:lnTo>
                  <a:cubicBezTo>
                    <a:pt x="30548" y="255"/>
                    <a:pt x="30545" y="257"/>
                    <a:pt x="30542" y="259"/>
                  </a:cubicBezTo>
                  <a:lnTo>
                    <a:pt x="30542" y="259"/>
                  </a:lnTo>
                  <a:cubicBezTo>
                    <a:pt x="30542" y="259"/>
                    <a:pt x="30542" y="258"/>
                    <a:pt x="30541" y="258"/>
                  </a:cubicBezTo>
                  <a:cubicBezTo>
                    <a:pt x="30543" y="257"/>
                    <a:pt x="30547" y="255"/>
                    <a:pt x="30550" y="254"/>
                  </a:cubicBezTo>
                  <a:close/>
                  <a:moveTo>
                    <a:pt x="14415" y="258"/>
                  </a:moveTo>
                  <a:cubicBezTo>
                    <a:pt x="14416" y="259"/>
                    <a:pt x="14417" y="260"/>
                    <a:pt x="14418" y="260"/>
                  </a:cubicBezTo>
                  <a:cubicBezTo>
                    <a:pt x="14417" y="259"/>
                    <a:pt x="14416" y="258"/>
                    <a:pt x="14415" y="258"/>
                  </a:cubicBezTo>
                  <a:close/>
                  <a:moveTo>
                    <a:pt x="5392" y="248"/>
                  </a:moveTo>
                  <a:cubicBezTo>
                    <a:pt x="5417" y="249"/>
                    <a:pt x="5442" y="249"/>
                    <a:pt x="5467" y="251"/>
                  </a:cubicBezTo>
                  <a:cubicBezTo>
                    <a:pt x="5469" y="255"/>
                    <a:pt x="5469" y="260"/>
                    <a:pt x="5470" y="266"/>
                  </a:cubicBezTo>
                  <a:cubicBezTo>
                    <a:pt x="5444" y="269"/>
                    <a:pt x="5417" y="270"/>
                    <a:pt x="5391" y="273"/>
                  </a:cubicBezTo>
                  <a:cubicBezTo>
                    <a:pt x="5391" y="264"/>
                    <a:pt x="5392" y="257"/>
                    <a:pt x="5392" y="248"/>
                  </a:cubicBezTo>
                  <a:close/>
                  <a:moveTo>
                    <a:pt x="3249" y="232"/>
                  </a:moveTo>
                  <a:cubicBezTo>
                    <a:pt x="3253" y="248"/>
                    <a:pt x="3257" y="263"/>
                    <a:pt x="3262" y="279"/>
                  </a:cubicBezTo>
                  <a:cubicBezTo>
                    <a:pt x="3249" y="279"/>
                    <a:pt x="3235" y="280"/>
                    <a:pt x="3222" y="280"/>
                  </a:cubicBezTo>
                  <a:cubicBezTo>
                    <a:pt x="3224" y="264"/>
                    <a:pt x="3225" y="249"/>
                    <a:pt x="3227" y="233"/>
                  </a:cubicBezTo>
                  <a:cubicBezTo>
                    <a:pt x="3234" y="233"/>
                    <a:pt x="3241" y="233"/>
                    <a:pt x="3249" y="232"/>
                  </a:cubicBezTo>
                  <a:close/>
                  <a:moveTo>
                    <a:pt x="50801" y="282"/>
                  </a:moveTo>
                  <a:cubicBezTo>
                    <a:pt x="50801" y="282"/>
                    <a:pt x="50801" y="282"/>
                    <a:pt x="50801" y="282"/>
                  </a:cubicBezTo>
                  <a:lnTo>
                    <a:pt x="50801" y="282"/>
                  </a:lnTo>
                  <a:cubicBezTo>
                    <a:pt x="50802" y="282"/>
                    <a:pt x="50802" y="282"/>
                    <a:pt x="50802" y="282"/>
                  </a:cubicBezTo>
                  <a:cubicBezTo>
                    <a:pt x="50802" y="282"/>
                    <a:pt x="50801" y="282"/>
                    <a:pt x="50801" y="282"/>
                  </a:cubicBezTo>
                  <a:close/>
                  <a:moveTo>
                    <a:pt x="30543" y="260"/>
                  </a:moveTo>
                  <a:cubicBezTo>
                    <a:pt x="30563" y="260"/>
                    <a:pt x="30574" y="267"/>
                    <a:pt x="30586" y="274"/>
                  </a:cubicBezTo>
                  <a:cubicBezTo>
                    <a:pt x="30581" y="277"/>
                    <a:pt x="30575" y="280"/>
                    <a:pt x="30571" y="283"/>
                  </a:cubicBezTo>
                  <a:cubicBezTo>
                    <a:pt x="30561" y="275"/>
                    <a:pt x="30551" y="268"/>
                    <a:pt x="30543" y="260"/>
                  </a:cubicBezTo>
                  <a:close/>
                  <a:moveTo>
                    <a:pt x="5732" y="223"/>
                  </a:moveTo>
                  <a:cubicBezTo>
                    <a:pt x="5770" y="238"/>
                    <a:pt x="5809" y="252"/>
                    <a:pt x="5851" y="270"/>
                  </a:cubicBezTo>
                  <a:cubicBezTo>
                    <a:pt x="5829" y="281"/>
                    <a:pt x="5812" y="285"/>
                    <a:pt x="5797" y="285"/>
                  </a:cubicBezTo>
                  <a:cubicBezTo>
                    <a:pt x="5756" y="285"/>
                    <a:pt x="5743" y="249"/>
                    <a:pt x="5732" y="223"/>
                  </a:cubicBezTo>
                  <a:close/>
                  <a:moveTo>
                    <a:pt x="27168" y="285"/>
                  </a:moveTo>
                  <a:cubicBezTo>
                    <a:pt x="27168" y="292"/>
                    <a:pt x="27168" y="301"/>
                    <a:pt x="27169" y="308"/>
                  </a:cubicBezTo>
                  <a:cubicBezTo>
                    <a:pt x="27143" y="308"/>
                    <a:pt x="27118" y="308"/>
                    <a:pt x="27093" y="307"/>
                  </a:cubicBezTo>
                  <a:cubicBezTo>
                    <a:pt x="27091" y="302"/>
                    <a:pt x="27091" y="298"/>
                    <a:pt x="27090" y="292"/>
                  </a:cubicBezTo>
                  <a:cubicBezTo>
                    <a:pt x="27116" y="289"/>
                    <a:pt x="27141" y="288"/>
                    <a:pt x="27168" y="285"/>
                  </a:cubicBezTo>
                  <a:close/>
                  <a:moveTo>
                    <a:pt x="3366" y="261"/>
                  </a:moveTo>
                  <a:cubicBezTo>
                    <a:pt x="3374" y="261"/>
                    <a:pt x="3381" y="261"/>
                    <a:pt x="3388" y="263"/>
                  </a:cubicBezTo>
                  <a:cubicBezTo>
                    <a:pt x="3387" y="282"/>
                    <a:pt x="3385" y="299"/>
                    <a:pt x="3384" y="319"/>
                  </a:cubicBezTo>
                  <a:lnTo>
                    <a:pt x="3360" y="319"/>
                  </a:lnTo>
                  <a:cubicBezTo>
                    <a:pt x="3362" y="299"/>
                    <a:pt x="3363" y="280"/>
                    <a:pt x="3365" y="261"/>
                  </a:cubicBezTo>
                  <a:close/>
                  <a:moveTo>
                    <a:pt x="30372" y="307"/>
                  </a:moveTo>
                  <a:cubicBezTo>
                    <a:pt x="30378" y="308"/>
                    <a:pt x="30383" y="308"/>
                    <a:pt x="30388" y="308"/>
                  </a:cubicBezTo>
                  <a:cubicBezTo>
                    <a:pt x="30387" y="317"/>
                    <a:pt x="30387" y="327"/>
                    <a:pt x="30386" y="336"/>
                  </a:cubicBezTo>
                  <a:lnTo>
                    <a:pt x="30369" y="336"/>
                  </a:lnTo>
                  <a:cubicBezTo>
                    <a:pt x="30371" y="326"/>
                    <a:pt x="30371" y="317"/>
                    <a:pt x="30372" y="307"/>
                  </a:cubicBezTo>
                  <a:close/>
                  <a:moveTo>
                    <a:pt x="14537" y="294"/>
                  </a:moveTo>
                  <a:cubicBezTo>
                    <a:pt x="14540" y="310"/>
                    <a:pt x="14544" y="325"/>
                    <a:pt x="14548" y="341"/>
                  </a:cubicBezTo>
                  <a:lnTo>
                    <a:pt x="14548" y="341"/>
                  </a:lnTo>
                  <a:cubicBezTo>
                    <a:pt x="14509" y="319"/>
                    <a:pt x="14508" y="306"/>
                    <a:pt x="14508" y="295"/>
                  </a:cubicBezTo>
                  <a:cubicBezTo>
                    <a:pt x="14517" y="295"/>
                    <a:pt x="14527" y="294"/>
                    <a:pt x="14537" y="294"/>
                  </a:cubicBezTo>
                  <a:close/>
                  <a:moveTo>
                    <a:pt x="39357" y="322"/>
                  </a:moveTo>
                  <a:cubicBezTo>
                    <a:pt x="39363" y="322"/>
                    <a:pt x="39367" y="322"/>
                    <a:pt x="39373" y="323"/>
                  </a:cubicBezTo>
                  <a:cubicBezTo>
                    <a:pt x="39373" y="332"/>
                    <a:pt x="39372" y="341"/>
                    <a:pt x="39370" y="351"/>
                  </a:cubicBezTo>
                  <a:cubicBezTo>
                    <a:pt x="39366" y="351"/>
                    <a:pt x="39360" y="351"/>
                    <a:pt x="39356" y="349"/>
                  </a:cubicBezTo>
                  <a:cubicBezTo>
                    <a:pt x="39356" y="341"/>
                    <a:pt x="39357" y="332"/>
                    <a:pt x="39357" y="322"/>
                  </a:cubicBezTo>
                  <a:close/>
                  <a:moveTo>
                    <a:pt x="41418" y="335"/>
                  </a:moveTo>
                  <a:lnTo>
                    <a:pt x="41418" y="335"/>
                  </a:lnTo>
                  <a:cubicBezTo>
                    <a:pt x="41458" y="338"/>
                    <a:pt x="41499" y="339"/>
                    <a:pt x="41551" y="341"/>
                  </a:cubicBezTo>
                  <a:cubicBezTo>
                    <a:pt x="41528" y="348"/>
                    <a:pt x="41507" y="351"/>
                    <a:pt x="41487" y="351"/>
                  </a:cubicBezTo>
                  <a:cubicBezTo>
                    <a:pt x="41462" y="351"/>
                    <a:pt x="41439" y="345"/>
                    <a:pt x="41418" y="335"/>
                  </a:cubicBezTo>
                  <a:close/>
                  <a:moveTo>
                    <a:pt x="49294" y="349"/>
                  </a:moveTo>
                  <a:cubicBezTo>
                    <a:pt x="49310" y="349"/>
                    <a:pt x="49325" y="349"/>
                    <a:pt x="49341" y="351"/>
                  </a:cubicBezTo>
                  <a:cubicBezTo>
                    <a:pt x="49339" y="354"/>
                    <a:pt x="49339" y="357"/>
                    <a:pt x="49339" y="360"/>
                  </a:cubicBezTo>
                  <a:cubicBezTo>
                    <a:pt x="49325" y="360"/>
                    <a:pt x="49309" y="358"/>
                    <a:pt x="49294" y="358"/>
                  </a:cubicBezTo>
                  <a:cubicBezTo>
                    <a:pt x="49294" y="355"/>
                    <a:pt x="49294" y="352"/>
                    <a:pt x="49294" y="349"/>
                  </a:cubicBezTo>
                  <a:close/>
                  <a:moveTo>
                    <a:pt x="3778" y="332"/>
                  </a:moveTo>
                  <a:cubicBezTo>
                    <a:pt x="3784" y="332"/>
                    <a:pt x="3789" y="332"/>
                    <a:pt x="3794" y="333"/>
                  </a:cubicBezTo>
                  <a:cubicBezTo>
                    <a:pt x="3793" y="342"/>
                    <a:pt x="3792" y="351"/>
                    <a:pt x="3792" y="361"/>
                  </a:cubicBezTo>
                  <a:cubicBezTo>
                    <a:pt x="3787" y="361"/>
                    <a:pt x="3781" y="361"/>
                    <a:pt x="3777" y="360"/>
                  </a:cubicBezTo>
                  <a:cubicBezTo>
                    <a:pt x="3777" y="351"/>
                    <a:pt x="3778" y="342"/>
                    <a:pt x="3778" y="332"/>
                  </a:cubicBezTo>
                  <a:close/>
                  <a:moveTo>
                    <a:pt x="60447" y="351"/>
                  </a:moveTo>
                  <a:cubicBezTo>
                    <a:pt x="60462" y="351"/>
                    <a:pt x="60478" y="351"/>
                    <a:pt x="60493" y="352"/>
                  </a:cubicBezTo>
                  <a:cubicBezTo>
                    <a:pt x="60493" y="355"/>
                    <a:pt x="60493" y="358"/>
                    <a:pt x="60493" y="361"/>
                  </a:cubicBezTo>
                  <a:cubicBezTo>
                    <a:pt x="60477" y="361"/>
                    <a:pt x="60462" y="360"/>
                    <a:pt x="60447" y="360"/>
                  </a:cubicBezTo>
                  <a:lnTo>
                    <a:pt x="60446" y="360"/>
                  </a:lnTo>
                  <a:cubicBezTo>
                    <a:pt x="60447" y="357"/>
                    <a:pt x="60447" y="354"/>
                    <a:pt x="60447" y="351"/>
                  </a:cubicBezTo>
                  <a:close/>
                  <a:moveTo>
                    <a:pt x="12564" y="347"/>
                  </a:moveTo>
                  <a:cubicBezTo>
                    <a:pt x="12610" y="348"/>
                    <a:pt x="12655" y="349"/>
                    <a:pt x="12702" y="352"/>
                  </a:cubicBezTo>
                  <a:lnTo>
                    <a:pt x="12702" y="352"/>
                  </a:lnTo>
                  <a:cubicBezTo>
                    <a:pt x="12701" y="358"/>
                    <a:pt x="12701" y="362"/>
                    <a:pt x="12701" y="366"/>
                  </a:cubicBezTo>
                  <a:cubicBezTo>
                    <a:pt x="12654" y="364"/>
                    <a:pt x="12609" y="363"/>
                    <a:pt x="12563" y="361"/>
                  </a:cubicBezTo>
                  <a:cubicBezTo>
                    <a:pt x="12563" y="357"/>
                    <a:pt x="12564" y="352"/>
                    <a:pt x="12564" y="347"/>
                  </a:cubicBezTo>
                  <a:close/>
                  <a:moveTo>
                    <a:pt x="14552" y="362"/>
                  </a:moveTo>
                  <a:lnTo>
                    <a:pt x="14552" y="362"/>
                  </a:lnTo>
                  <a:cubicBezTo>
                    <a:pt x="14568" y="366"/>
                    <a:pt x="14573" y="368"/>
                    <a:pt x="14571" y="368"/>
                  </a:cubicBezTo>
                  <a:cubicBezTo>
                    <a:pt x="14569" y="368"/>
                    <a:pt x="14557" y="365"/>
                    <a:pt x="14545" y="363"/>
                  </a:cubicBezTo>
                  <a:cubicBezTo>
                    <a:pt x="14547" y="362"/>
                    <a:pt x="14550" y="362"/>
                    <a:pt x="14552" y="362"/>
                  </a:cubicBezTo>
                  <a:close/>
                  <a:moveTo>
                    <a:pt x="37390" y="341"/>
                  </a:moveTo>
                  <a:cubicBezTo>
                    <a:pt x="37389" y="351"/>
                    <a:pt x="37389" y="360"/>
                    <a:pt x="37387" y="370"/>
                  </a:cubicBezTo>
                  <a:cubicBezTo>
                    <a:pt x="37381" y="370"/>
                    <a:pt x="37377" y="370"/>
                    <a:pt x="37372" y="369"/>
                  </a:cubicBezTo>
                  <a:cubicBezTo>
                    <a:pt x="37372" y="360"/>
                    <a:pt x="37374" y="351"/>
                    <a:pt x="37374" y="341"/>
                  </a:cubicBezTo>
                  <a:close/>
                  <a:moveTo>
                    <a:pt x="22073" y="344"/>
                  </a:moveTo>
                  <a:cubicBezTo>
                    <a:pt x="22079" y="344"/>
                    <a:pt x="22083" y="344"/>
                    <a:pt x="22089" y="345"/>
                  </a:cubicBezTo>
                  <a:cubicBezTo>
                    <a:pt x="22088" y="354"/>
                    <a:pt x="22088" y="363"/>
                    <a:pt x="22086" y="373"/>
                  </a:cubicBezTo>
                  <a:cubicBezTo>
                    <a:pt x="22082" y="373"/>
                    <a:pt x="22076" y="373"/>
                    <a:pt x="22072" y="372"/>
                  </a:cubicBezTo>
                  <a:cubicBezTo>
                    <a:pt x="22072" y="363"/>
                    <a:pt x="22073" y="352"/>
                    <a:pt x="22073" y="344"/>
                  </a:cubicBezTo>
                  <a:close/>
                  <a:moveTo>
                    <a:pt x="41952" y="351"/>
                  </a:moveTo>
                  <a:cubicBezTo>
                    <a:pt x="41951" y="361"/>
                    <a:pt x="41949" y="370"/>
                    <a:pt x="41949" y="379"/>
                  </a:cubicBezTo>
                  <a:lnTo>
                    <a:pt x="41935" y="379"/>
                  </a:lnTo>
                  <a:cubicBezTo>
                    <a:pt x="41935" y="370"/>
                    <a:pt x="41936" y="360"/>
                    <a:pt x="41936" y="351"/>
                  </a:cubicBezTo>
                  <a:close/>
                  <a:moveTo>
                    <a:pt x="37071" y="358"/>
                  </a:moveTo>
                  <a:cubicBezTo>
                    <a:pt x="37071" y="366"/>
                    <a:pt x="37071" y="374"/>
                    <a:pt x="37071" y="382"/>
                  </a:cubicBezTo>
                  <a:cubicBezTo>
                    <a:pt x="37046" y="382"/>
                    <a:pt x="37019" y="380"/>
                    <a:pt x="36994" y="380"/>
                  </a:cubicBezTo>
                  <a:cubicBezTo>
                    <a:pt x="36993" y="374"/>
                    <a:pt x="36993" y="370"/>
                    <a:pt x="36993" y="366"/>
                  </a:cubicBezTo>
                  <a:cubicBezTo>
                    <a:pt x="37019" y="363"/>
                    <a:pt x="37044" y="361"/>
                    <a:pt x="37071" y="358"/>
                  </a:cubicBezTo>
                  <a:close/>
                  <a:moveTo>
                    <a:pt x="46573" y="373"/>
                  </a:moveTo>
                  <a:cubicBezTo>
                    <a:pt x="46588" y="373"/>
                    <a:pt x="46604" y="373"/>
                    <a:pt x="46619" y="374"/>
                  </a:cubicBezTo>
                  <a:cubicBezTo>
                    <a:pt x="46619" y="377"/>
                    <a:pt x="46619" y="380"/>
                    <a:pt x="46619" y="383"/>
                  </a:cubicBezTo>
                  <a:cubicBezTo>
                    <a:pt x="46603" y="383"/>
                    <a:pt x="46588" y="382"/>
                    <a:pt x="46573" y="382"/>
                  </a:cubicBezTo>
                  <a:cubicBezTo>
                    <a:pt x="46573" y="379"/>
                    <a:pt x="46573" y="376"/>
                    <a:pt x="46573" y="373"/>
                  </a:cubicBezTo>
                  <a:close/>
                  <a:moveTo>
                    <a:pt x="4773" y="374"/>
                  </a:moveTo>
                  <a:cubicBezTo>
                    <a:pt x="4789" y="376"/>
                    <a:pt x="4804" y="376"/>
                    <a:pt x="4818" y="376"/>
                  </a:cubicBezTo>
                  <a:cubicBezTo>
                    <a:pt x="4818" y="379"/>
                    <a:pt x="4818" y="383"/>
                    <a:pt x="4818" y="386"/>
                  </a:cubicBezTo>
                  <a:cubicBezTo>
                    <a:pt x="4804" y="385"/>
                    <a:pt x="4788" y="385"/>
                    <a:pt x="4773" y="385"/>
                  </a:cubicBezTo>
                  <a:cubicBezTo>
                    <a:pt x="4773" y="382"/>
                    <a:pt x="4773" y="379"/>
                    <a:pt x="4773" y="374"/>
                  </a:cubicBezTo>
                  <a:close/>
                  <a:moveTo>
                    <a:pt x="14611" y="352"/>
                  </a:moveTo>
                  <a:cubicBezTo>
                    <a:pt x="14617" y="352"/>
                    <a:pt x="14624" y="363"/>
                    <a:pt x="14654" y="386"/>
                  </a:cubicBezTo>
                  <a:cubicBezTo>
                    <a:pt x="14624" y="375"/>
                    <a:pt x="14600" y="365"/>
                    <a:pt x="14581" y="356"/>
                  </a:cubicBezTo>
                  <a:lnTo>
                    <a:pt x="14581" y="356"/>
                  </a:lnTo>
                  <a:cubicBezTo>
                    <a:pt x="14591" y="355"/>
                    <a:pt x="14601" y="353"/>
                    <a:pt x="14611" y="352"/>
                  </a:cubicBezTo>
                  <a:close/>
                  <a:moveTo>
                    <a:pt x="4471" y="270"/>
                  </a:moveTo>
                  <a:cubicBezTo>
                    <a:pt x="4479" y="270"/>
                    <a:pt x="4487" y="270"/>
                    <a:pt x="4495" y="271"/>
                  </a:cubicBezTo>
                  <a:cubicBezTo>
                    <a:pt x="4498" y="295"/>
                    <a:pt x="4502" y="322"/>
                    <a:pt x="4505" y="348"/>
                  </a:cubicBezTo>
                  <a:cubicBezTo>
                    <a:pt x="4530" y="354"/>
                    <a:pt x="4555" y="361"/>
                    <a:pt x="4610" y="376"/>
                  </a:cubicBezTo>
                  <a:cubicBezTo>
                    <a:pt x="4548" y="380"/>
                    <a:pt x="4511" y="385"/>
                    <a:pt x="4459" y="389"/>
                  </a:cubicBezTo>
                  <a:cubicBezTo>
                    <a:pt x="4465" y="341"/>
                    <a:pt x="4468" y="305"/>
                    <a:pt x="4471" y="270"/>
                  </a:cubicBezTo>
                  <a:close/>
                  <a:moveTo>
                    <a:pt x="35438" y="361"/>
                  </a:moveTo>
                  <a:cubicBezTo>
                    <a:pt x="35442" y="363"/>
                    <a:pt x="35448" y="363"/>
                    <a:pt x="35452" y="363"/>
                  </a:cubicBezTo>
                  <a:cubicBezTo>
                    <a:pt x="35451" y="372"/>
                    <a:pt x="35451" y="382"/>
                    <a:pt x="35450" y="391"/>
                  </a:cubicBezTo>
                  <a:lnTo>
                    <a:pt x="35435" y="391"/>
                  </a:lnTo>
                  <a:cubicBezTo>
                    <a:pt x="35436" y="380"/>
                    <a:pt x="35436" y="372"/>
                    <a:pt x="35438" y="361"/>
                  </a:cubicBezTo>
                  <a:close/>
                  <a:moveTo>
                    <a:pt x="37136" y="366"/>
                  </a:moveTo>
                  <a:cubicBezTo>
                    <a:pt x="37161" y="367"/>
                    <a:pt x="37186" y="367"/>
                    <a:pt x="37211" y="369"/>
                  </a:cubicBezTo>
                  <a:lnTo>
                    <a:pt x="37212" y="369"/>
                  </a:lnTo>
                  <a:cubicBezTo>
                    <a:pt x="37212" y="373"/>
                    <a:pt x="37212" y="377"/>
                    <a:pt x="37214" y="383"/>
                  </a:cubicBezTo>
                  <a:cubicBezTo>
                    <a:pt x="37187" y="385"/>
                    <a:pt x="37162" y="388"/>
                    <a:pt x="37136" y="391"/>
                  </a:cubicBezTo>
                  <a:cubicBezTo>
                    <a:pt x="37136" y="382"/>
                    <a:pt x="37136" y="374"/>
                    <a:pt x="37136" y="366"/>
                  </a:cubicBezTo>
                  <a:close/>
                  <a:moveTo>
                    <a:pt x="42517" y="379"/>
                  </a:moveTo>
                  <a:cubicBezTo>
                    <a:pt x="42532" y="380"/>
                    <a:pt x="42548" y="380"/>
                    <a:pt x="42563" y="380"/>
                  </a:cubicBezTo>
                  <a:cubicBezTo>
                    <a:pt x="42563" y="385"/>
                    <a:pt x="42563" y="388"/>
                    <a:pt x="42563" y="391"/>
                  </a:cubicBezTo>
                  <a:cubicBezTo>
                    <a:pt x="42547" y="389"/>
                    <a:pt x="42532" y="389"/>
                    <a:pt x="42517" y="389"/>
                  </a:cubicBezTo>
                  <a:lnTo>
                    <a:pt x="42516" y="389"/>
                  </a:lnTo>
                  <a:cubicBezTo>
                    <a:pt x="42517" y="386"/>
                    <a:pt x="42517" y="383"/>
                    <a:pt x="42517" y="379"/>
                  </a:cubicBezTo>
                  <a:close/>
                  <a:moveTo>
                    <a:pt x="37493" y="383"/>
                  </a:moveTo>
                  <a:cubicBezTo>
                    <a:pt x="37509" y="383"/>
                    <a:pt x="37524" y="383"/>
                    <a:pt x="37540" y="385"/>
                  </a:cubicBezTo>
                  <a:cubicBezTo>
                    <a:pt x="37539" y="388"/>
                    <a:pt x="37539" y="391"/>
                    <a:pt x="37539" y="394"/>
                  </a:cubicBezTo>
                  <a:cubicBezTo>
                    <a:pt x="37524" y="394"/>
                    <a:pt x="37508" y="392"/>
                    <a:pt x="37493" y="392"/>
                  </a:cubicBezTo>
                  <a:cubicBezTo>
                    <a:pt x="37493" y="389"/>
                    <a:pt x="37493" y="386"/>
                    <a:pt x="37493" y="383"/>
                  </a:cubicBezTo>
                  <a:close/>
                  <a:moveTo>
                    <a:pt x="44387" y="383"/>
                  </a:moveTo>
                  <a:cubicBezTo>
                    <a:pt x="44396" y="386"/>
                    <a:pt x="44405" y="389"/>
                    <a:pt x="44415" y="392"/>
                  </a:cubicBezTo>
                  <a:cubicBezTo>
                    <a:pt x="44416" y="392"/>
                    <a:pt x="44416" y="392"/>
                    <a:pt x="44416" y="392"/>
                  </a:cubicBezTo>
                  <a:lnTo>
                    <a:pt x="44416" y="392"/>
                  </a:lnTo>
                  <a:cubicBezTo>
                    <a:pt x="44416" y="392"/>
                    <a:pt x="44417" y="392"/>
                    <a:pt x="44417" y="392"/>
                  </a:cubicBezTo>
                  <a:cubicBezTo>
                    <a:pt x="44416" y="395"/>
                    <a:pt x="44413" y="396"/>
                    <a:pt x="44407" y="396"/>
                  </a:cubicBezTo>
                  <a:cubicBezTo>
                    <a:pt x="44397" y="396"/>
                    <a:pt x="44378" y="392"/>
                    <a:pt x="44361" y="388"/>
                  </a:cubicBezTo>
                  <a:cubicBezTo>
                    <a:pt x="44370" y="386"/>
                    <a:pt x="44378" y="384"/>
                    <a:pt x="44387" y="383"/>
                  </a:cubicBezTo>
                  <a:close/>
                  <a:moveTo>
                    <a:pt x="62180" y="370"/>
                  </a:moveTo>
                  <a:cubicBezTo>
                    <a:pt x="62180" y="380"/>
                    <a:pt x="62179" y="389"/>
                    <a:pt x="62179" y="398"/>
                  </a:cubicBezTo>
                  <a:lnTo>
                    <a:pt x="62163" y="398"/>
                  </a:lnTo>
                  <a:cubicBezTo>
                    <a:pt x="62164" y="389"/>
                    <a:pt x="62166" y="379"/>
                    <a:pt x="62166" y="370"/>
                  </a:cubicBezTo>
                  <a:close/>
                  <a:moveTo>
                    <a:pt x="47024" y="376"/>
                  </a:moveTo>
                  <a:lnTo>
                    <a:pt x="47024" y="401"/>
                  </a:lnTo>
                  <a:cubicBezTo>
                    <a:pt x="46999" y="399"/>
                    <a:pt x="46972" y="399"/>
                    <a:pt x="46947" y="398"/>
                  </a:cubicBezTo>
                  <a:cubicBezTo>
                    <a:pt x="46947" y="394"/>
                    <a:pt x="46946" y="389"/>
                    <a:pt x="46946" y="385"/>
                  </a:cubicBezTo>
                  <a:cubicBezTo>
                    <a:pt x="46971" y="382"/>
                    <a:pt x="46997" y="379"/>
                    <a:pt x="47024" y="376"/>
                  </a:cubicBezTo>
                  <a:close/>
                  <a:moveTo>
                    <a:pt x="5963" y="241"/>
                  </a:moveTo>
                  <a:lnTo>
                    <a:pt x="5963" y="241"/>
                  </a:lnTo>
                  <a:cubicBezTo>
                    <a:pt x="5991" y="312"/>
                    <a:pt x="5941" y="358"/>
                    <a:pt x="5900" y="401"/>
                  </a:cubicBezTo>
                  <a:lnTo>
                    <a:pt x="5900" y="401"/>
                  </a:lnTo>
                  <a:cubicBezTo>
                    <a:pt x="5796" y="385"/>
                    <a:pt x="5919" y="332"/>
                    <a:pt x="5963" y="241"/>
                  </a:cubicBezTo>
                  <a:close/>
                  <a:moveTo>
                    <a:pt x="36625" y="377"/>
                  </a:moveTo>
                  <a:lnTo>
                    <a:pt x="36625" y="377"/>
                  </a:lnTo>
                  <a:cubicBezTo>
                    <a:pt x="36666" y="379"/>
                    <a:pt x="36707" y="380"/>
                    <a:pt x="36747" y="382"/>
                  </a:cubicBezTo>
                  <a:cubicBezTo>
                    <a:pt x="36749" y="386"/>
                    <a:pt x="36749" y="391"/>
                    <a:pt x="36749" y="397"/>
                  </a:cubicBezTo>
                  <a:cubicBezTo>
                    <a:pt x="36709" y="398"/>
                    <a:pt x="36668" y="401"/>
                    <a:pt x="36628" y="402"/>
                  </a:cubicBezTo>
                  <a:cubicBezTo>
                    <a:pt x="36626" y="395"/>
                    <a:pt x="36626" y="386"/>
                    <a:pt x="36625" y="377"/>
                  </a:cubicBezTo>
                  <a:close/>
                  <a:moveTo>
                    <a:pt x="42010" y="391"/>
                  </a:moveTo>
                  <a:cubicBezTo>
                    <a:pt x="42024" y="392"/>
                    <a:pt x="42041" y="392"/>
                    <a:pt x="42055" y="392"/>
                  </a:cubicBezTo>
                  <a:cubicBezTo>
                    <a:pt x="42055" y="395"/>
                    <a:pt x="42055" y="399"/>
                    <a:pt x="42054" y="402"/>
                  </a:cubicBezTo>
                  <a:cubicBezTo>
                    <a:pt x="42039" y="402"/>
                    <a:pt x="42024" y="401"/>
                    <a:pt x="42008" y="401"/>
                  </a:cubicBezTo>
                  <a:cubicBezTo>
                    <a:pt x="42008" y="398"/>
                    <a:pt x="42010" y="395"/>
                    <a:pt x="42010" y="391"/>
                  </a:cubicBezTo>
                  <a:close/>
                  <a:moveTo>
                    <a:pt x="33616" y="363"/>
                  </a:moveTo>
                  <a:cubicBezTo>
                    <a:pt x="33615" y="379"/>
                    <a:pt x="33613" y="395"/>
                    <a:pt x="33612" y="410"/>
                  </a:cubicBezTo>
                  <a:cubicBezTo>
                    <a:pt x="33605" y="411"/>
                    <a:pt x="33597" y="411"/>
                    <a:pt x="33590" y="411"/>
                  </a:cubicBezTo>
                  <a:cubicBezTo>
                    <a:pt x="33585" y="395"/>
                    <a:pt x="33581" y="379"/>
                    <a:pt x="33577" y="363"/>
                  </a:cubicBezTo>
                  <a:close/>
                  <a:moveTo>
                    <a:pt x="63724" y="397"/>
                  </a:moveTo>
                  <a:cubicBezTo>
                    <a:pt x="63749" y="398"/>
                    <a:pt x="63775" y="398"/>
                    <a:pt x="63800" y="399"/>
                  </a:cubicBezTo>
                  <a:cubicBezTo>
                    <a:pt x="63800" y="404"/>
                    <a:pt x="63802" y="408"/>
                    <a:pt x="63802" y="413"/>
                  </a:cubicBezTo>
                  <a:cubicBezTo>
                    <a:pt x="63777" y="416"/>
                    <a:pt x="63750" y="419"/>
                    <a:pt x="63724" y="422"/>
                  </a:cubicBezTo>
                  <a:cubicBezTo>
                    <a:pt x="63724" y="413"/>
                    <a:pt x="63724" y="405"/>
                    <a:pt x="63724" y="397"/>
                  </a:cubicBezTo>
                  <a:close/>
                  <a:moveTo>
                    <a:pt x="62947" y="395"/>
                  </a:moveTo>
                  <a:cubicBezTo>
                    <a:pt x="62951" y="397"/>
                    <a:pt x="62957" y="397"/>
                    <a:pt x="62962" y="397"/>
                  </a:cubicBezTo>
                  <a:cubicBezTo>
                    <a:pt x="62962" y="405"/>
                    <a:pt x="62960" y="416"/>
                    <a:pt x="62960" y="424"/>
                  </a:cubicBezTo>
                  <a:lnTo>
                    <a:pt x="62944" y="424"/>
                  </a:lnTo>
                  <a:cubicBezTo>
                    <a:pt x="62945" y="414"/>
                    <a:pt x="62945" y="405"/>
                    <a:pt x="62947" y="395"/>
                  </a:cubicBezTo>
                  <a:close/>
                  <a:moveTo>
                    <a:pt x="3388" y="355"/>
                  </a:moveTo>
                  <a:cubicBezTo>
                    <a:pt x="3424" y="355"/>
                    <a:pt x="3455" y="357"/>
                    <a:pt x="3463" y="357"/>
                  </a:cubicBezTo>
                  <a:cubicBezTo>
                    <a:pt x="3450" y="372"/>
                    <a:pt x="3434" y="391"/>
                    <a:pt x="3402" y="427"/>
                  </a:cubicBezTo>
                  <a:cubicBezTo>
                    <a:pt x="3394" y="388"/>
                    <a:pt x="3391" y="374"/>
                    <a:pt x="3388" y="355"/>
                  </a:cubicBezTo>
                  <a:close/>
                  <a:moveTo>
                    <a:pt x="16290" y="417"/>
                  </a:moveTo>
                  <a:cubicBezTo>
                    <a:pt x="16306" y="419"/>
                    <a:pt x="16321" y="419"/>
                    <a:pt x="16337" y="419"/>
                  </a:cubicBezTo>
                  <a:cubicBezTo>
                    <a:pt x="16337" y="423"/>
                    <a:pt x="16335" y="426"/>
                    <a:pt x="16335" y="429"/>
                  </a:cubicBezTo>
                  <a:cubicBezTo>
                    <a:pt x="16321" y="429"/>
                    <a:pt x="16304" y="427"/>
                    <a:pt x="16290" y="427"/>
                  </a:cubicBezTo>
                  <a:cubicBezTo>
                    <a:pt x="16290" y="424"/>
                    <a:pt x="16290" y="422"/>
                    <a:pt x="16290" y="417"/>
                  </a:cubicBezTo>
                  <a:close/>
                  <a:moveTo>
                    <a:pt x="38383" y="402"/>
                  </a:moveTo>
                  <a:cubicBezTo>
                    <a:pt x="38388" y="404"/>
                    <a:pt x="38393" y="404"/>
                    <a:pt x="38398" y="404"/>
                  </a:cubicBezTo>
                  <a:cubicBezTo>
                    <a:pt x="38398" y="413"/>
                    <a:pt x="38396" y="423"/>
                    <a:pt x="38396" y="432"/>
                  </a:cubicBezTo>
                  <a:lnTo>
                    <a:pt x="38380" y="432"/>
                  </a:lnTo>
                  <a:cubicBezTo>
                    <a:pt x="38382" y="422"/>
                    <a:pt x="38382" y="413"/>
                    <a:pt x="38383" y="402"/>
                  </a:cubicBezTo>
                  <a:close/>
                  <a:moveTo>
                    <a:pt x="5958" y="438"/>
                  </a:moveTo>
                  <a:cubicBezTo>
                    <a:pt x="5968" y="438"/>
                    <a:pt x="5963" y="449"/>
                    <a:pt x="5964" y="459"/>
                  </a:cubicBezTo>
                  <a:lnTo>
                    <a:pt x="5964" y="459"/>
                  </a:lnTo>
                  <a:cubicBezTo>
                    <a:pt x="5946" y="457"/>
                    <a:pt x="5936" y="452"/>
                    <a:pt x="5930" y="447"/>
                  </a:cubicBezTo>
                  <a:lnTo>
                    <a:pt x="5930" y="447"/>
                  </a:lnTo>
                  <a:cubicBezTo>
                    <a:pt x="5944" y="440"/>
                    <a:pt x="5953" y="438"/>
                    <a:pt x="5958" y="438"/>
                  </a:cubicBezTo>
                  <a:close/>
                  <a:moveTo>
                    <a:pt x="37734" y="438"/>
                  </a:moveTo>
                  <a:cubicBezTo>
                    <a:pt x="37740" y="439"/>
                    <a:pt x="37745" y="439"/>
                    <a:pt x="37749" y="439"/>
                  </a:cubicBezTo>
                  <a:cubicBezTo>
                    <a:pt x="37749" y="448"/>
                    <a:pt x="37748" y="458"/>
                    <a:pt x="37748" y="467"/>
                  </a:cubicBezTo>
                  <a:lnTo>
                    <a:pt x="37731" y="467"/>
                  </a:lnTo>
                  <a:cubicBezTo>
                    <a:pt x="37733" y="457"/>
                    <a:pt x="37733" y="448"/>
                    <a:pt x="37734" y="438"/>
                  </a:cubicBezTo>
                  <a:close/>
                  <a:moveTo>
                    <a:pt x="41532" y="450"/>
                  </a:moveTo>
                  <a:cubicBezTo>
                    <a:pt x="41533" y="458"/>
                    <a:pt x="41533" y="466"/>
                    <a:pt x="41535" y="475"/>
                  </a:cubicBezTo>
                  <a:cubicBezTo>
                    <a:pt x="41510" y="473"/>
                    <a:pt x="41483" y="473"/>
                    <a:pt x="41458" y="472"/>
                  </a:cubicBezTo>
                  <a:cubicBezTo>
                    <a:pt x="41457" y="467"/>
                    <a:pt x="41457" y="463"/>
                    <a:pt x="41455" y="458"/>
                  </a:cubicBezTo>
                  <a:cubicBezTo>
                    <a:pt x="41480" y="455"/>
                    <a:pt x="41507" y="452"/>
                    <a:pt x="41532" y="450"/>
                  </a:cubicBezTo>
                  <a:close/>
                  <a:moveTo>
                    <a:pt x="40561" y="447"/>
                  </a:moveTo>
                  <a:cubicBezTo>
                    <a:pt x="40559" y="457"/>
                    <a:pt x="40559" y="466"/>
                    <a:pt x="40558" y="476"/>
                  </a:cubicBezTo>
                  <a:cubicBezTo>
                    <a:pt x="40553" y="476"/>
                    <a:pt x="40547" y="475"/>
                    <a:pt x="40543" y="475"/>
                  </a:cubicBezTo>
                  <a:cubicBezTo>
                    <a:pt x="40543" y="466"/>
                    <a:pt x="40544" y="457"/>
                    <a:pt x="40546" y="447"/>
                  </a:cubicBezTo>
                  <a:close/>
                  <a:moveTo>
                    <a:pt x="1539" y="467"/>
                  </a:moveTo>
                  <a:cubicBezTo>
                    <a:pt x="1555" y="467"/>
                    <a:pt x="1570" y="467"/>
                    <a:pt x="1585" y="469"/>
                  </a:cubicBezTo>
                  <a:cubicBezTo>
                    <a:pt x="1585" y="472"/>
                    <a:pt x="1585" y="475"/>
                    <a:pt x="1585" y="477"/>
                  </a:cubicBezTo>
                  <a:cubicBezTo>
                    <a:pt x="1569" y="477"/>
                    <a:pt x="1554" y="477"/>
                    <a:pt x="1538" y="476"/>
                  </a:cubicBezTo>
                  <a:cubicBezTo>
                    <a:pt x="1539" y="473"/>
                    <a:pt x="1539" y="470"/>
                    <a:pt x="1539" y="467"/>
                  </a:cubicBezTo>
                  <a:close/>
                  <a:moveTo>
                    <a:pt x="36366" y="450"/>
                  </a:moveTo>
                  <a:cubicBezTo>
                    <a:pt x="36366" y="460"/>
                    <a:pt x="36365" y="469"/>
                    <a:pt x="36365" y="477"/>
                  </a:cubicBezTo>
                  <a:lnTo>
                    <a:pt x="36348" y="477"/>
                  </a:lnTo>
                  <a:cubicBezTo>
                    <a:pt x="36350" y="469"/>
                    <a:pt x="36350" y="458"/>
                    <a:pt x="36351" y="450"/>
                  </a:cubicBezTo>
                  <a:close/>
                  <a:moveTo>
                    <a:pt x="4255" y="374"/>
                  </a:moveTo>
                  <a:cubicBezTo>
                    <a:pt x="4252" y="405"/>
                    <a:pt x="4249" y="433"/>
                    <a:pt x="4246" y="479"/>
                  </a:cubicBezTo>
                  <a:cubicBezTo>
                    <a:pt x="4217" y="436"/>
                    <a:pt x="4199" y="410"/>
                    <a:pt x="4178" y="380"/>
                  </a:cubicBezTo>
                  <a:cubicBezTo>
                    <a:pt x="4202" y="377"/>
                    <a:pt x="4223" y="376"/>
                    <a:pt x="4255" y="374"/>
                  </a:cubicBezTo>
                  <a:close/>
                  <a:moveTo>
                    <a:pt x="32225" y="424"/>
                  </a:moveTo>
                  <a:lnTo>
                    <a:pt x="32220" y="482"/>
                  </a:lnTo>
                  <a:cubicBezTo>
                    <a:pt x="32213" y="482"/>
                    <a:pt x="32205" y="482"/>
                    <a:pt x="32197" y="480"/>
                  </a:cubicBezTo>
                  <a:cubicBezTo>
                    <a:pt x="32198" y="463"/>
                    <a:pt x="32200" y="444"/>
                    <a:pt x="32201" y="424"/>
                  </a:cubicBezTo>
                  <a:close/>
                  <a:moveTo>
                    <a:pt x="2507" y="467"/>
                  </a:moveTo>
                  <a:cubicBezTo>
                    <a:pt x="2538" y="469"/>
                    <a:pt x="2569" y="470"/>
                    <a:pt x="2598" y="472"/>
                  </a:cubicBezTo>
                  <a:cubicBezTo>
                    <a:pt x="2598" y="476"/>
                    <a:pt x="2598" y="480"/>
                    <a:pt x="2598" y="485"/>
                  </a:cubicBezTo>
                  <a:cubicBezTo>
                    <a:pt x="2567" y="485"/>
                    <a:pt x="2537" y="483"/>
                    <a:pt x="2506" y="482"/>
                  </a:cubicBezTo>
                  <a:cubicBezTo>
                    <a:pt x="2506" y="477"/>
                    <a:pt x="2507" y="473"/>
                    <a:pt x="2507" y="467"/>
                  </a:cubicBezTo>
                  <a:close/>
                  <a:moveTo>
                    <a:pt x="40205" y="473"/>
                  </a:moveTo>
                  <a:cubicBezTo>
                    <a:pt x="40219" y="473"/>
                    <a:pt x="40235" y="475"/>
                    <a:pt x="40252" y="475"/>
                  </a:cubicBezTo>
                  <a:cubicBezTo>
                    <a:pt x="40252" y="477"/>
                    <a:pt x="40250" y="480"/>
                    <a:pt x="40250" y="485"/>
                  </a:cubicBezTo>
                  <a:cubicBezTo>
                    <a:pt x="40235" y="483"/>
                    <a:pt x="40219" y="483"/>
                    <a:pt x="40205" y="483"/>
                  </a:cubicBezTo>
                  <a:cubicBezTo>
                    <a:pt x="40205" y="480"/>
                    <a:pt x="40205" y="476"/>
                    <a:pt x="40205" y="473"/>
                  </a:cubicBezTo>
                  <a:close/>
                  <a:moveTo>
                    <a:pt x="46827" y="457"/>
                  </a:moveTo>
                  <a:cubicBezTo>
                    <a:pt x="46827" y="466"/>
                    <a:pt x="46825" y="476"/>
                    <a:pt x="46825" y="485"/>
                  </a:cubicBezTo>
                  <a:lnTo>
                    <a:pt x="46809" y="485"/>
                  </a:lnTo>
                  <a:cubicBezTo>
                    <a:pt x="46810" y="475"/>
                    <a:pt x="46810" y="466"/>
                    <a:pt x="46812" y="457"/>
                  </a:cubicBezTo>
                  <a:close/>
                  <a:moveTo>
                    <a:pt x="36803" y="355"/>
                  </a:moveTo>
                  <a:lnTo>
                    <a:pt x="36803" y="355"/>
                  </a:lnTo>
                  <a:cubicBezTo>
                    <a:pt x="36844" y="357"/>
                    <a:pt x="36881" y="358"/>
                    <a:pt x="36927" y="360"/>
                  </a:cubicBezTo>
                  <a:lnTo>
                    <a:pt x="36928" y="360"/>
                  </a:lnTo>
                  <a:cubicBezTo>
                    <a:pt x="36931" y="369"/>
                    <a:pt x="36938" y="386"/>
                    <a:pt x="36946" y="402"/>
                  </a:cubicBezTo>
                  <a:cubicBezTo>
                    <a:pt x="36971" y="410"/>
                    <a:pt x="36997" y="417"/>
                    <a:pt x="37021" y="424"/>
                  </a:cubicBezTo>
                  <a:cubicBezTo>
                    <a:pt x="37002" y="447"/>
                    <a:pt x="36983" y="469"/>
                    <a:pt x="36963" y="491"/>
                  </a:cubicBezTo>
                  <a:cubicBezTo>
                    <a:pt x="36912" y="448"/>
                    <a:pt x="36862" y="405"/>
                    <a:pt x="36803" y="355"/>
                  </a:cubicBezTo>
                  <a:close/>
                  <a:moveTo>
                    <a:pt x="32831" y="483"/>
                  </a:moveTo>
                  <a:cubicBezTo>
                    <a:pt x="32845" y="485"/>
                    <a:pt x="32860" y="485"/>
                    <a:pt x="32876" y="485"/>
                  </a:cubicBezTo>
                  <a:cubicBezTo>
                    <a:pt x="32876" y="488"/>
                    <a:pt x="32876" y="492"/>
                    <a:pt x="32876" y="495"/>
                  </a:cubicBezTo>
                  <a:cubicBezTo>
                    <a:pt x="32860" y="494"/>
                    <a:pt x="32844" y="494"/>
                    <a:pt x="32829" y="494"/>
                  </a:cubicBezTo>
                  <a:cubicBezTo>
                    <a:pt x="32829" y="491"/>
                    <a:pt x="32831" y="486"/>
                    <a:pt x="32831" y="483"/>
                  </a:cubicBezTo>
                  <a:close/>
                  <a:moveTo>
                    <a:pt x="37845" y="470"/>
                  </a:moveTo>
                  <a:cubicBezTo>
                    <a:pt x="37842" y="484"/>
                    <a:pt x="37834" y="490"/>
                    <a:pt x="37826" y="497"/>
                  </a:cubicBezTo>
                  <a:cubicBezTo>
                    <a:pt x="37821" y="492"/>
                    <a:pt x="37815" y="489"/>
                    <a:pt x="37811" y="486"/>
                  </a:cubicBezTo>
                  <a:cubicBezTo>
                    <a:pt x="37822" y="481"/>
                    <a:pt x="37834" y="476"/>
                    <a:pt x="37845" y="470"/>
                  </a:cubicBezTo>
                  <a:close/>
                  <a:moveTo>
                    <a:pt x="63660" y="405"/>
                  </a:moveTo>
                  <a:cubicBezTo>
                    <a:pt x="63657" y="450"/>
                    <a:pt x="63654" y="475"/>
                    <a:pt x="63652" y="507"/>
                  </a:cubicBezTo>
                  <a:cubicBezTo>
                    <a:pt x="63616" y="501"/>
                    <a:pt x="63593" y="497"/>
                    <a:pt x="63547" y="489"/>
                  </a:cubicBezTo>
                  <a:cubicBezTo>
                    <a:pt x="63587" y="460"/>
                    <a:pt x="63615" y="439"/>
                    <a:pt x="63660" y="405"/>
                  </a:cubicBezTo>
                  <a:close/>
                  <a:moveTo>
                    <a:pt x="38498" y="502"/>
                  </a:moveTo>
                  <a:cubicBezTo>
                    <a:pt x="38513" y="502"/>
                    <a:pt x="38529" y="502"/>
                    <a:pt x="38544" y="504"/>
                  </a:cubicBezTo>
                  <a:cubicBezTo>
                    <a:pt x="38542" y="507"/>
                    <a:pt x="38542" y="510"/>
                    <a:pt x="38542" y="513"/>
                  </a:cubicBezTo>
                  <a:cubicBezTo>
                    <a:pt x="38527" y="513"/>
                    <a:pt x="38511" y="511"/>
                    <a:pt x="38496" y="511"/>
                  </a:cubicBezTo>
                  <a:cubicBezTo>
                    <a:pt x="38496" y="508"/>
                    <a:pt x="38496" y="505"/>
                    <a:pt x="38498" y="502"/>
                  </a:cubicBezTo>
                  <a:close/>
                  <a:moveTo>
                    <a:pt x="37940" y="441"/>
                  </a:moveTo>
                  <a:lnTo>
                    <a:pt x="37940" y="442"/>
                  </a:lnTo>
                  <a:cubicBezTo>
                    <a:pt x="37942" y="463"/>
                    <a:pt x="37943" y="477"/>
                    <a:pt x="37948" y="517"/>
                  </a:cubicBezTo>
                  <a:cubicBezTo>
                    <a:pt x="37911" y="494"/>
                    <a:pt x="37889" y="480"/>
                    <a:pt x="37866" y="465"/>
                  </a:cubicBezTo>
                  <a:lnTo>
                    <a:pt x="37866" y="465"/>
                  </a:lnTo>
                  <a:cubicBezTo>
                    <a:pt x="37884" y="447"/>
                    <a:pt x="37908" y="445"/>
                    <a:pt x="37940" y="441"/>
                  </a:cubicBezTo>
                  <a:close/>
                  <a:moveTo>
                    <a:pt x="5965" y="463"/>
                  </a:moveTo>
                  <a:cubicBezTo>
                    <a:pt x="6001" y="482"/>
                    <a:pt x="6001" y="500"/>
                    <a:pt x="6003" y="517"/>
                  </a:cubicBezTo>
                  <a:cubicBezTo>
                    <a:pt x="5993" y="519"/>
                    <a:pt x="5982" y="519"/>
                    <a:pt x="5973" y="519"/>
                  </a:cubicBezTo>
                  <a:cubicBezTo>
                    <a:pt x="5967" y="501"/>
                    <a:pt x="5965" y="482"/>
                    <a:pt x="5960" y="463"/>
                  </a:cubicBezTo>
                  <a:close/>
                  <a:moveTo>
                    <a:pt x="62569" y="467"/>
                  </a:moveTo>
                  <a:cubicBezTo>
                    <a:pt x="62576" y="467"/>
                    <a:pt x="62583" y="469"/>
                    <a:pt x="62591" y="469"/>
                  </a:cubicBezTo>
                  <a:cubicBezTo>
                    <a:pt x="62589" y="486"/>
                    <a:pt x="62588" y="505"/>
                    <a:pt x="62586" y="525"/>
                  </a:cubicBezTo>
                  <a:lnTo>
                    <a:pt x="62564" y="525"/>
                  </a:lnTo>
                  <a:cubicBezTo>
                    <a:pt x="62566" y="505"/>
                    <a:pt x="62567" y="486"/>
                    <a:pt x="62569" y="467"/>
                  </a:cubicBezTo>
                  <a:close/>
                  <a:moveTo>
                    <a:pt x="48312" y="516"/>
                  </a:moveTo>
                  <a:cubicBezTo>
                    <a:pt x="48327" y="516"/>
                    <a:pt x="48343" y="517"/>
                    <a:pt x="48358" y="517"/>
                  </a:cubicBezTo>
                  <a:cubicBezTo>
                    <a:pt x="48358" y="520"/>
                    <a:pt x="48358" y="523"/>
                    <a:pt x="48358" y="526"/>
                  </a:cubicBezTo>
                  <a:lnTo>
                    <a:pt x="48311" y="526"/>
                  </a:lnTo>
                  <a:cubicBezTo>
                    <a:pt x="48311" y="522"/>
                    <a:pt x="48312" y="519"/>
                    <a:pt x="48312" y="516"/>
                  </a:cubicBezTo>
                  <a:close/>
                  <a:moveTo>
                    <a:pt x="796" y="527"/>
                  </a:moveTo>
                  <a:cubicBezTo>
                    <a:pt x="812" y="527"/>
                    <a:pt x="827" y="529"/>
                    <a:pt x="842" y="529"/>
                  </a:cubicBezTo>
                  <a:cubicBezTo>
                    <a:pt x="842" y="532"/>
                    <a:pt x="842" y="535"/>
                    <a:pt x="842" y="538"/>
                  </a:cubicBezTo>
                  <a:cubicBezTo>
                    <a:pt x="827" y="538"/>
                    <a:pt x="811" y="538"/>
                    <a:pt x="796" y="536"/>
                  </a:cubicBezTo>
                  <a:cubicBezTo>
                    <a:pt x="796" y="533"/>
                    <a:pt x="796" y="530"/>
                    <a:pt x="796" y="527"/>
                  </a:cubicBezTo>
                  <a:close/>
                  <a:moveTo>
                    <a:pt x="42052" y="530"/>
                  </a:moveTo>
                  <a:cubicBezTo>
                    <a:pt x="42077" y="530"/>
                    <a:pt x="42102" y="532"/>
                    <a:pt x="42127" y="532"/>
                  </a:cubicBezTo>
                  <a:lnTo>
                    <a:pt x="42129" y="532"/>
                  </a:lnTo>
                  <a:cubicBezTo>
                    <a:pt x="42129" y="536"/>
                    <a:pt x="42129" y="542"/>
                    <a:pt x="42130" y="547"/>
                  </a:cubicBezTo>
                  <a:cubicBezTo>
                    <a:pt x="42104" y="550"/>
                    <a:pt x="42079" y="551"/>
                    <a:pt x="42052" y="554"/>
                  </a:cubicBezTo>
                  <a:cubicBezTo>
                    <a:pt x="42052" y="547"/>
                    <a:pt x="42052" y="538"/>
                    <a:pt x="42052" y="530"/>
                  </a:cubicBezTo>
                  <a:close/>
                  <a:moveTo>
                    <a:pt x="39632" y="530"/>
                  </a:moveTo>
                  <a:cubicBezTo>
                    <a:pt x="39631" y="539"/>
                    <a:pt x="39629" y="550"/>
                    <a:pt x="39629" y="558"/>
                  </a:cubicBezTo>
                  <a:lnTo>
                    <a:pt x="39613" y="558"/>
                  </a:lnTo>
                  <a:cubicBezTo>
                    <a:pt x="39615" y="550"/>
                    <a:pt x="39616" y="539"/>
                    <a:pt x="39616" y="530"/>
                  </a:cubicBezTo>
                  <a:close/>
                  <a:moveTo>
                    <a:pt x="1532" y="552"/>
                  </a:moveTo>
                  <a:cubicBezTo>
                    <a:pt x="1546" y="552"/>
                    <a:pt x="1563" y="552"/>
                    <a:pt x="1577" y="554"/>
                  </a:cubicBezTo>
                  <a:cubicBezTo>
                    <a:pt x="1577" y="557"/>
                    <a:pt x="1577" y="560"/>
                    <a:pt x="1577" y="563"/>
                  </a:cubicBezTo>
                  <a:cubicBezTo>
                    <a:pt x="1561" y="563"/>
                    <a:pt x="1546" y="561"/>
                    <a:pt x="1532" y="561"/>
                  </a:cubicBezTo>
                  <a:cubicBezTo>
                    <a:pt x="1532" y="558"/>
                    <a:pt x="1532" y="555"/>
                    <a:pt x="1532" y="552"/>
                  </a:cubicBezTo>
                  <a:close/>
                  <a:moveTo>
                    <a:pt x="3135" y="516"/>
                  </a:moveTo>
                  <a:lnTo>
                    <a:pt x="3135" y="516"/>
                  </a:lnTo>
                  <a:cubicBezTo>
                    <a:pt x="3148" y="542"/>
                    <a:pt x="3153" y="564"/>
                    <a:pt x="3116" y="564"/>
                  </a:cubicBezTo>
                  <a:cubicBezTo>
                    <a:pt x="3099" y="564"/>
                    <a:pt x="3075" y="560"/>
                    <a:pt x="3038" y="550"/>
                  </a:cubicBezTo>
                  <a:cubicBezTo>
                    <a:pt x="3077" y="536"/>
                    <a:pt x="3104" y="526"/>
                    <a:pt x="3135" y="516"/>
                  </a:cubicBezTo>
                  <a:close/>
                  <a:moveTo>
                    <a:pt x="1623" y="555"/>
                  </a:moveTo>
                  <a:cubicBezTo>
                    <a:pt x="1639" y="555"/>
                    <a:pt x="1654" y="557"/>
                    <a:pt x="1670" y="557"/>
                  </a:cubicBezTo>
                  <a:cubicBezTo>
                    <a:pt x="1669" y="560"/>
                    <a:pt x="1669" y="563"/>
                    <a:pt x="1669" y="566"/>
                  </a:cubicBezTo>
                  <a:cubicBezTo>
                    <a:pt x="1654" y="566"/>
                    <a:pt x="1638" y="566"/>
                    <a:pt x="1623" y="564"/>
                  </a:cubicBezTo>
                  <a:cubicBezTo>
                    <a:pt x="1623" y="561"/>
                    <a:pt x="1623" y="558"/>
                    <a:pt x="1623" y="555"/>
                  </a:cubicBezTo>
                  <a:close/>
                  <a:moveTo>
                    <a:pt x="42397" y="536"/>
                  </a:moveTo>
                  <a:cubicBezTo>
                    <a:pt x="42395" y="547"/>
                    <a:pt x="42394" y="555"/>
                    <a:pt x="42394" y="566"/>
                  </a:cubicBezTo>
                  <a:lnTo>
                    <a:pt x="42378" y="566"/>
                  </a:lnTo>
                  <a:cubicBezTo>
                    <a:pt x="42379" y="555"/>
                    <a:pt x="42380" y="547"/>
                    <a:pt x="42380" y="536"/>
                  </a:cubicBezTo>
                  <a:close/>
                  <a:moveTo>
                    <a:pt x="43502" y="545"/>
                  </a:moveTo>
                  <a:cubicBezTo>
                    <a:pt x="43500" y="555"/>
                    <a:pt x="43500" y="564"/>
                    <a:pt x="43499" y="575"/>
                  </a:cubicBezTo>
                  <a:lnTo>
                    <a:pt x="43499" y="573"/>
                  </a:lnTo>
                  <a:lnTo>
                    <a:pt x="43484" y="573"/>
                  </a:lnTo>
                  <a:cubicBezTo>
                    <a:pt x="43484" y="564"/>
                    <a:pt x="43485" y="554"/>
                    <a:pt x="43485" y="545"/>
                  </a:cubicBezTo>
                  <a:close/>
                  <a:moveTo>
                    <a:pt x="37801" y="561"/>
                  </a:moveTo>
                  <a:cubicBezTo>
                    <a:pt x="37831" y="563"/>
                    <a:pt x="37862" y="563"/>
                    <a:pt x="37893" y="564"/>
                  </a:cubicBezTo>
                  <a:cubicBezTo>
                    <a:pt x="37892" y="569"/>
                    <a:pt x="37892" y="575"/>
                    <a:pt x="37892" y="579"/>
                  </a:cubicBezTo>
                  <a:cubicBezTo>
                    <a:pt x="37861" y="577"/>
                    <a:pt x="37830" y="576"/>
                    <a:pt x="37799" y="576"/>
                  </a:cubicBezTo>
                  <a:cubicBezTo>
                    <a:pt x="37801" y="570"/>
                    <a:pt x="37801" y="566"/>
                    <a:pt x="37801" y="561"/>
                  </a:cubicBezTo>
                  <a:close/>
                  <a:moveTo>
                    <a:pt x="58446" y="569"/>
                  </a:moveTo>
                  <a:cubicBezTo>
                    <a:pt x="58461" y="569"/>
                    <a:pt x="58477" y="570"/>
                    <a:pt x="58492" y="570"/>
                  </a:cubicBezTo>
                  <a:cubicBezTo>
                    <a:pt x="58492" y="573"/>
                    <a:pt x="58492" y="576"/>
                    <a:pt x="58492" y="579"/>
                  </a:cubicBezTo>
                  <a:cubicBezTo>
                    <a:pt x="58476" y="579"/>
                    <a:pt x="58461" y="579"/>
                    <a:pt x="58445" y="577"/>
                  </a:cubicBezTo>
                  <a:cubicBezTo>
                    <a:pt x="58446" y="575"/>
                    <a:pt x="58446" y="572"/>
                    <a:pt x="58446" y="569"/>
                  </a:cubicBezTo>
                  <a:close/>
                  <a:moveTo>
                    <a:pt x="59154" y="554"/>
                  </a:moveTo>
                  <a:cubicBezTo>
                    <a:pt x="59160" y="554"/>
                    <a:pt x="59164" y="555"/>
                    <a:pt x="59170" y="555"/>
                  </a:cubicBezTo>
                  <a:cubicBezTo>
                    <a:pt x="59169" y="564"/>
                    <a:pt x="59169" y="573"/>
                    <a:pt x="59167" y="583"/>
                  </a:cubicBezTo>
                  <a:lnTo>
                    <a:pt x="59151" y="583"/>
                  </a:lnTo>
                  <a:cubicBezTo>
                    <a:pt x="59153" y="573"/>
                    <a:pt x="59153" y="564"/>
                    <a:pt x="59154" y="554"/>
                  </a:cubicBezTo>
                  <a:close/>
                  <a:moveTo>
                    <a:pt x="4111" y="561"/>
                  </a:moveTo>
                  <a:cubicBezTo>
                    <a:pt x="4121" y="579"/>
                    <a:pt x="4113" y="590"/>
                    <a:pt x="4084" y="590"/>
                  </a:cubicBezTo>
                  <a:cubicBezTo>
                    <a:pt x="4067" y="590"/>
                    <a:pt x="4044" y="586"/>
                    <a:pt x="4012" y="579"/>
                  </a:cubicBezTo>
                  <a:cubicBezTo>
                    <a:pt x="4048" y="573"/>
                    <a:pt x="4081" y="567"/>
                    <a:pt x="4111" y="561"/>
                  </a:cubicBezTo>
                  <a:close/>
                  <a:moveTo>
                    <a:pt x="35492" y="536"/>
                  </a:moveTo>
                  <a:lnTo>
                    <a:pt x="35492" y="536"/>
                  </a:lnTo>
                  <a:cubicBezTo>
                    <a:pt x="35535" y="538"/>
                    <a:pt x="35554" y="539"/>
                    <a:pt x="35569" y="539"/>
                  </a:cubicBezTo>
                  <a:cubicBezTo>
                    <a:pt x="35551" y="554"/>
                    <a:pt x="35530" y="570"/>
                    <a:pt x="35504" y="592"/>
                  </a:cubicBezTo>
                  <a:cubicBezTo>
                    <a:pt x="35501" y="575"/>
                    <a:pt x="35498" y="561"/>
                    <a:pt x="35492" y="536"/>
                  </a:cubicBezTo>
                  <a:close/>
                  <a:moveTo>
                    <a:pt x="38062" y="563"/>
                  </a:moveTo>
                  <a:cubicBezTo>
                    <a:pt x="38061" y="573"/>
                    <a:pt x="38061" y="582"/>
                    <a:pt x="38059" y="592"/>
                  </a:cubicBezTo>
                  <a:cubicBezTo>
                    <a:pt x="38055" y="592"/>
                    <a:pt x="38049" y="592"/>
                    <a:pt x="38043" y="591"/>
                  </a:cubicBezTo>
                  <a:cubicBezTo>
                    <a:pt x="38045" y="582"/>
                    <a:pt x="38046" y="573"/>
                    <a:pt x="38046" y="563"/>
                  </a:cubicBezTo>
                  <a:close/>
                  <a:moveTo>
                    <a:pt x="18853" y="554"/>
                  </a:moveTo>
                  <a:cubicBezTo>
                    <a:pt x="18851" y="570"/>
                    <a:pt x="18850" y="585"/>
                    <a:pt x="18848" y="601"/>
                  </a:cubicBezTo>
                  <a:cubicBezTo>
                    <a:pt x="18841" y="601"/>
                    <a:pt x="18833" y="603"/>
                    <a:pt x="18826" y="603"/>
                  </a:cubicBezTo>
                  <a:cubicBezTo>
                    <a:pt x="18822" y="586"/>
                    <a:pt x="18817" y="572"/>
                    <a:pt x="18811" y="555"/>
                  </a:cubicBezTo>
                  <a:cubicBezTo>
                    <a:pt x="18826" y="555"/>
                    <a:pt x="18839" y="554"/>
                    <a:pt x="18853" y="554"/>
                  </a:cubicBezTo>
                  <a:close/>
                  <a:moveTo>
                    <a:pt x="40227" y="579"/>
                  </a:moveTo>
                  <a:cubicBezTo>
                    <a:pt x="40225" y="588"/>
                    <a:pt x="40225" y="598"/>
                    <a:pt x="40224" y="607"/>
                  </a:cubicBezTo>
                  <a:lnTo>
                    <a:pt x="40209" y="607"/>
                  </a:lnTo>
                  <a:cubicBezTo>
                    <a:pt x="40209" y="597"/>
                    <a:pt x="40210" y="588"/>
                    <a:pt x="40210" y="579"/>
                  </a:cubicBezTo>
                  <a:close/>
                  <a:moveTo>
                    <a:pt x="37428" y="608"/>
                  </a:moveTo>
                  <a:cubicBezTo>
                    <a:pt x="37443" y="610"/>
                    <a:pt x="37458" y="610"/>
                    <a:pt x="37474" y="610"/>
                  </a:cubicBezTo>
                  <a:cubicBezTo>
                    <a:pt x="37474" y="613"/>
                    <a:pt x="37474" y="616"/>
                    <a:pt x="37472" y="620"/>
                  </a:cubicBezTo>
                  <a:cubicBezTo>
                    <a:pt x="37458" y="619"/>
                    <a:pt x="37442" y="619"/>
                    <a:pt x="37427" y="619"/>
                  </a:cubicBezTo>
                  <a:cubicBezTo>
                    <a:pt x="37427" y="616"/>
                    <a:pt x="37427" y="611"/>
                    <a:pt x="37428" y="608"/>
                  </a:cubicBezTo>
                  <a:close/>
                  <a:moveTo>
                    <a:pt x="63057" y="536"/>
                  </a:moveTo>
                  <a:cubicBezTo>
                    <a:pt x="63028" y="570"/>
                    <a:pt x="63006" y="598"/>
                    <a:pt x="62985" y="625"/>
                  </a:cubicBezTo>
                  <a:cubicBezTo>
                    <a:pt x="62978" y="620"/>
                    <a:pt x="62970" y="617"/>
                    <a:pt x="62963" y="613"/>
                  </a:cubicBezTo>
                  <a:cubicBezTo>
                    <a:pt x="62964" y="592"/>
                    <a:pt x="62966" y="570"/>
                    <a:pt x="62969" y="544"/>
                  </a:cubicBezTo>
                  <a:cubicBezTo>
                    <a:pt x="62991" y="542"/>
                    <a:pt x="63012" y="541"/>
                    <a:pt x="63057" y="536"/>
                  </a:cubicBezTo>
                  <a:close/>
                  <a:moveTo>
                    <a:pt x="38661" y="610"/>
                  </a:moveTo>
                  <a:cubicBezTo>
                    <a:pt x="38661" y="619"/>
                    <a:pt x="38661" y="626"/>
                    <a:pt x="38663" y="635"/>
                  </a:cubicBezTo>
                  <a:cubicBezTo>
                    <a:pt x="38636" y="633"/>
                    <a:pt x="38611" y="633"/>
                    <a:pt x="38586" y="632"/>
                  </a:cubicBezTo>
                  <a:cubicBezTo>
                    <a:pt x="38585" y="628"/>
                    <a:pt x="38585" y="623"/>
                    <a:pt x="38583" y="619"/>
                  </a:cubicBezTo>
                  <a:cubicBezTo>
                    <a:pt x="38610" y="616"/>
                    <a:pt x="38635" y="613"/>
                    <a:pt x="38661" y="610"/>
                  </a:cubicBezTo>
                  <a:close/>
                  <a:moveTo>
                    <a:pt x="62864" y="630"/>
                  </a:moveTo>
                  <a:cubicBezTo>
                    <a:pt x="62881" y="630"/>
                    <a:pt x="62895" y="632"/>
                    <a:pt x="62910" y="632"/>
                  </a:cubicBezTo>
                  <a:cubicBezTo>
                    <a:pt x="62910" y="635"/>
                    <a:pt x="62910" y="638"/>
                    <a:pt x="62910" y="641"/>
                  </a:cubicBezTo>
                  <a:cubicBezTo>
                    <a:pt x="62895" y="641"/>
                    <a:pt x="62879" y="641"/>
                    <a:pt x="62864" y="639"/>
                  </a:cubicBezTo>
                  <a:cubicBezTo>
                    <a:pt x="62864" y="636"/>
                    <a:pt x="62864" y="633"/>
                    <a:pt x="62864" y="630"/>
                  </a:cubicBezTo>
                  <a:close/>
                  <a:moveTo>
                    <a:pt x="32295" y="628"/>
                  </a:moveTo>
                  <a:cubicBezTo>
                    <a:pt x="32294" y="638"/>
                    <a:pt x="32294" y="647"/>
                    <a:pt x="32292" y="657"/>
                  </a:cubicBezTo>
                  <a:cubicBezTo>
                    <a:pt x="32288" y="657"/>
                    <a:pt x="32282" y="657"/>
                    <a:pt x="32278" y="655"/>
                  </a:cubicBezTo>
                  <a:cubicBezTo>
                    <a:pt x="32278" y="647"/>
                    <a:pt x="32279" y="638"/>
                    <a:pt x="32279" y="628"/>
                  </a:cubicBezTo>
                  <a:close/>
                  <a:moveTo>
                    <a:pt x="49623" y="635"/>
                  </a:moveTo>
                  <a:cubicBezTo>
                    <a:pt x="49622" y="645"/>
                    <a:pt x="49622" y="654"/>
                    <a:pt x="49620" y="664"/>
                  </a:cubicBezTo>
                  <a:cubicBezTo>
                    <a:pt x="49615" y="664"/>
                    <a:pt x="49610" y="664"/>
                    <a:pt x="49604" y="663"/>
                  </a:cubicBezTo>
                  <a:cubicBezTo>
                    <a:pt x="49606" y="654"/>
                    <a:pt x="49607" y="644"/>
                    <a:pt x="49607" y="635"/>
                  </a:cubicBezTo>
                  <a:close/>
                  <a:moveTo>
                    <a:pt x="49207" y="650"/>
                  </a:moveTo>
                  <a:cubicBezTo>
                    <a:pt x="49206" y="660"/>
                    <a:pt x="49206" y="669"/>
                    <a:pt x="49204" y="679"/>
                  </a:cubicBezTo>
                  <a:cubicBezTo>
                    <a:pt x="49200" y="679"/>
                    <a:pt x="49194" y="678"/>
                    <a:pt x="49189" y="678"/>
                  </a:cubicBezTo>
                  <a:cubicBezTo>
                    <a:pt x="49189" y="669"/>
                    <a:pt x="49191" y="658"/>
                    <a:pt x="49191" y="650"/>
                  </a:cubicBezTo>
                  <a:close/>
                  <a:moveTo>
                    <a:pt x="63406" y="638"/>
                  </a:moveTo>
                  <a:cubicBezTo>
                    <a:pt x="63404" y="657"/>
                    <a:pt x="63403" y="676"/>
                    <a:pt x="63401" y="695"/>
                  </a:cubicBezTo>
                  <a:cubicBezTo>
                    <a:pt x="63394" y="695"/>
                    <a:pt x="63387" y="694"/>
                    <a:pt x="63379" y="694"/>
                  </a:cubicBezTo>
                  <a:cubicBezTo>
                    <a:pt x="63381" y="675"/>
                    <a:pt x="63382" y="657"/>
                    <a:pt x="63384" y="638"/>
                  </a:cubicBezTo>
                  <a:close/>
                  <a:moveTo>
                    <a:pt x="28757" y="691"/>
                  </a:moveTo>
                  <a:cubicBezTo>
                    <a:pt x="28772" y="691"/>
                    <a:pt x="28788" y="692"/>
                    <a:pt x="28802" y="692"/>
                  </a:cubicBezTo>
                  <a:cubicBezTo>
                    <a:pt x="28802" y="695"/>
                    <a:pt x="28802" y="698"/>
                    <a:pt x="28802" y="701"/>
                  </a:cubicBezTo>
                  <a:cubicBezTo>
                    <a:pt x="28786" y="701"/>
                    <a:pt x="28772" y="701"/>
                    <a:pt x="28755" y="700"/>
                  </a:cubicBezTo>
                  <a:cubicBezTo>
                    <a:pt x="28757" y="697"/>
                    <a:pt x="28757" y="694"/>
                    <a:pt x="28757" y="691"/>
                  </a:cubicBezTo>
                  <a:close/>
                  <a:moveTo>
                    <a:pt x="40508" y="711"/>
                  </a:moveTo>
                  <a:cubicBezTo>
                    <a:pt x="40522" y="713"/>
                    <a:pt x="40537" y="713"/>
                    <a:pt x="40553" y="713"/>
                  </a:cubicBezTo>
                  <a:cubicBezTo>
                    <a:pt x="40553" y="716"/>
                    <a:pt x="40552" y="719"/>
                    <a:pt x="40552" y="723"/>
                  </a:cubicBezTo>
                  <a:cubicBezTo>
                    <a:pt x="40537" y="722"/>
                    <a:pt x="40521" y="722"/>
                    <a:pt x="40506" y="722"/>
                  </a:cubicBezTo>
                  <a:lnTo>
                    <a:pt x="40506" y="720"/>
                  </a:lnTo>
                  <a:cubicBezTo>
                    <a:pt x="40506" y="717"/>
                    <a:pt x="40506" y="714"/>
                    <a:pt x="40508" y="711"/>
                  </a:cubicBezTo>
                  <a:close/>
                  <a:moveTo>
                    <a:pt x="42779" y="720"/>
                  </a:moveTo>
                  <a:cubicBezTo>
                    <a:pt x="42785" y="720"/>
                    <a:pt x="42789" y="722"/>
                    <a:pt x="42794" y="722"/>
                  </a:cubicBezTo>
                  <a:cubicBezTo>
                    <a:pt x="42794" y="731"/>
                    <a:pt x="42792" y="739"/>
                    <a:pt x="42792" y="750"/>
                  </a:cubicBezTo>
                  <a:lnTo>
                    <a:pt x="42776" y="750"/>
                  </a:lnTo>
                  <a:cubicBezTo>
                    <a:pt x="42778" y="739"/>
                    <a:pt x="42779" y="731"/>
                    <a:pt x="42779" y="720"/>
                  </a:cubicBezTo>
                  <a:close/>
                  <a:moveTo>
                    <a:pt x="62199" y="713"/>
                  </a:moveTo>
                  <a:cubicBezTo>
                    <a:pt x="62203" y="728"/>
                    <a:pt x="62206" y="743"/>
                    <a:pt x="62210" y="757"/>
                  </a:cubicBezTo>
                  <a:lnTo>
                    <a:pt x="62210" y="757"/>
                  </a:lnTo>
                  <a:cubicBezTo>
                    <a:pt x="62171" y="747"/>
                    <a:pt x="62170" y="731"/>
                    <a:pt x="62170" y="714"/>
                  </a:cubicBezTo>
                  <a:cubicBezTo>
                    <a:pt x="62180" y="714"/>
                    <a:pt x="62189" y="713"/>
                    <a:pt x="62199" y="713"/>
                  </a:cubicBezTo>
                  <a:close/>
                  <a:moveTo>
                    <a:pt x="624" y="708"/>
                  </a:moveTo>
                  <a:cubicBezTo>
                    <a:pt x="648" y="722"/>
                    <a:pt x="671" y="735"/>
                    <a:pt x="717" y="760"/>
                  </a:cubicBezTo>
                  <a:lnTo>
                    <a:pt x="718" y="760"/>
                  </a:lnTo>
                  <a:cubicBezTo>
                    <a:pt x="659" y="764"/>
                    <a:pt x="634" y="767"/>
                    <a:pt x="602" y="770"/>
                  </a:cubicBezTo>
                  <a:cubicBezTo>
                    <a:pt x="597" y="751"/>
                    <a:pt x="595" y="738"/>
                    <a:pt x="592" y="726"/>
                  </a:cubicBezTo>
                  <a:cubicBezTo>
                    <a:pt x="602" y="720"/>
                    <a:pt x="612" y="713"/>
                    <a:pt x="624" y="708"/>
                  </a:cubicBezTo>
                  <a:close/>
                  <a:moveTo>
                    <a:pt x="5954" y="747"/>
                  </a:moveTo>
                  <a:cubicBezTo>
                    <a:pt x="5960" y="748"/>
                    <a:pt x="5965" y="748"/>
                    <a:pt x="5970" y="748"/>
                  </a:cubicBezTo>
                  <a:cubicBezTo>
                    <a:pt x="5969" y="757"/>
                    <a:pt x="5967" y="767"/>
                    <a:pt x="5967" y="776"/>
                  </a:cubicBezTo>
                  <a:lnTo>
                    <a:pt x="5953" y="776"/>
                  </a:lnTo>
                  <a:cubicBezTo>
                    <a:pt x="5953" y="766"/>
                    <a:pt x="5954" y="757"/>
                    <a:pt x="5954" y="747"/>
                  </a:cubicBezTo>
                  <a:close/>
                  <a:moveTo>
                    <a:pt x="27676" y="758"/>
                  </a:moveTo>
                  <a:cubicBezTo>
                    <a:pt x="27674" y="767"/>
                    <a:pt x="27674" y="778"/>
                    <a:pt x="27673" y="786"/>
                  </a:cubicBezTo>
                  <a:lnTo>
                    <a:pt x="27658" y="786"/>
                  </a:lnTo>
                  <a:lnTo>
                    <a:pt x="27659" y="758"/>
                  </a:lnTo>
                  <a:close/>
                  <a:moveTo>
                    <a:pt x="447" y="738"/>
                  </a:moveTo>
                  <a:lnTo>
                    <a:pt x="447" y="738"/>
                  </a:lnTo>
                  <a:cubicBezTo>
                    <a:pt x="453" y="764"/>
                    <a:pt x="460" y="788"/>
                    <a:pt x="422" y="788"/>
                  </a:cubicBezTo>
                  <a:cubicBezTo>
                    <a:pt x="406" y="788"/>
                    <a:pt x="382" y="784"/>
                    <a:pt x="346" y="773"/>
                  </a:cubicBezTo>
                  <a:cubicBezTo>
                    <a:pt x="384" y="760"/>
                    <a:pt x="414" y="750"/>
                    <a:pt x="447" y="738"/>
                  </a:cubicBezTo>
                  <a:close/>
                  <a:moveTo>
                    <a:pt x="31467" y="782"/>
                  </a:moveTo>
                  <a:cubicBezTo>
                    <a:pt x="31483" y="782"/>
                    <a:pt x="31498" y="782"/>
                    <a:pt x="31514" y="783"/>
                  </a:cubicBezTo>
                  <a:cubicBezTo>
                    <a:pt x="31512" y="786"/>
                    <a:pt x="31512" y="789"/>
                    <a:pt x="31512" y="792"/>
                  </a:cubicBezTo>
                  <a:cubicBezTo>
                    <a:pt x="31498" y="792"/>
                    <a:pt x="31482" y="791"/>
                    <a:pt x="31467" y="791"/>
                  </a:cubicBezTo>
                  <a:cubicBezTo>
                    <a:pt x="31467" y="788"/>
                    <a:pt x="31467" y="783"/>
                    <a:pt x="31467" y="782"/>
                  </a:cubicBezTo>
                  <a:close/>
                  <a:moveTo>
                    <a:pt x="899" y="753"/>
                  </a:moveTo>
                  <a:cubicBezTo>
                    <a:pt x="904" y="767"/>
                    <a:pt x="908" y="783"/>
                    <a:pt x="912" y="800"/>
                  </a:cubicBezTo>
                  <a:cubicBezTo>
                    <a:pt x="899" y="800"/>
                    <a:pt x="886" y="800"/>
                    <a:pt x="873" y="801"/>
                  </a:cubicBezTo>
                  <a:cubicBezTo>
                    <a:pt x="874" y="785"/>
                    <a:pt x="876" y="769"/>
                    <a:pt x="877" y="754"/>
                  </a:cubicBezTo>
                  <a:cubicBezTo>
                    <a:pt x="884" y="754"/>
                    <a:pt x="892" y="753"/>
                    <a:pt x="899" y="753"/>
                  </a:cubicBezTo>
                  <a:close/>
                  <a:moveTo>
                    <a:pt x="577" y="794"/>
                  </a:moveTo>
                  <a:cubicBezTo>
                    <a:pt x="577" y="803"/>
                    <a:pt x="578" y="811"/>
                    <a:pt x="580" y="819"/>
                  </a:cubicBezTo>
                  <a:cubicBezTo>
                    <a:pt x="555" y="819"/>
                    <a:pt x="528" y="817"/>
                    <a:pt x="503" y="817"/>
                  </a:cubicBezTo>
                  <a:cubicBezTo>
                    <a:pt x="503" y="813"/>
                    <a:pt x="502" y="807"/>
                    <a:pt x="500" y="803"/>
                  </a:cubicBezTo>
                  <a:cubicBezTo>
                    <a:pt x="527" y="801"/>
                    <a:pt x="552" y="798"/>
                    <a:pt x="577" y="794"/>
                  </a:cubicBezTo>
                  <a:close/>
                  <a:moveTo>
                    <a:pt x="62508" y="810"/>
                  </a:moveTo>
                  <a:cubicBezTo>
                    <a:pt x="62514" y="814"/>
                    <a:pt x="62517" y="817"/>
                    <a:pt x="62523" y="820"/>
                  </a:cubicBezTo>
                  <a:cubicBezTo>
                    <a:pt x="62510" y="826"/>
                    <a:pt x="62497" y="832"/>
                    <a:pt x="62483" y="839"/>
                  </a:cubicBezTo>
                  <a:cubicBezTo>
                    <a:pt x="62480" y="836"/>
                    <a:pt x="62478" y="835"/>
                    <a:pt x="62475" y="833"/>
                  </a:cubicBezTo>
                  <a:cubicBezTo>
                    <a:pt x="62473" y="845"/>
                    <a:pt x="62461" y="853"/>
                    <a:pt x="62450" y="860"/>
                  </a:cubicBezTo>
                  <a:cubicBezTo>
                    <a:pt x="62445" y="857"/>
                    <a:pt x="62441" y="854"/>
                    <a:pt x="62436" y="851"/>
                  </a:cubicBezTo>
                  <a:cubicBezTo>
                    <a:pt x="62448" y="845"/>
                    <a:pt x="62463" y="839"/>
                    <a:pt x="62476" y="832"/>
                  </a:cubicBezTo>
                  <a:cubicBezTo>
                    <a:pt x="62478" y="835"/>
                    <a:pt x="62480" y="836"/>
                    <a:pt x="62483" y="838"/>
                  </a:cubicBezTo>
                  <a:cubicBezTo>
                    <a:pt x="62486" y="826"/>
                    <a:pt x="62497" y="819"/>
                    <a:pt x="62508" y="810"/>
                  </a:cubicBezTo>
                  <a:close/>
                  <a:moveTo>
                    <a:pt x="62200" y="783"/>
                  </a:moveTo>
                  <a:lnTo>
                    <a:pt x="62200" y="783"/>
                  </a:lnTo>
                  <a:cubicBezTo>
                    <a:pt x="62272" y="828"/>
                    <a:pt x="62168" y="844"/>
                    <a:pt x="62191" y="889"/>
                  </a:cubicBezTo>
                  <a:cubicBezTo>
                    <a:pt x="62149" y="881"/>
                    <a:pt x="62129" y="876"/>
                    <a:pt x="62088" y="867"/>
                  </a:cubicBezTo>
                  <a:cubicBezTo>
                    <a:pt x="62128" y="837"/>
                    <a:pt x="62163" y="811"/>
                    <a:pt x="62200" y="783"/>
                  </a:cubicBezTo>
                  <a:close/>
                  <a:moveTo>
                    <a:pt x="1089" y="879"/>
                  </a:moveTo>
                  <a:cubicBezTo>
                    <a:pt x="1104" y="879"/>
                    <a:pt x="1118" y="881"/>
                    <a:pt x="1134" y="881"/>
                  </a:cubicBezTo>
                  <a:cubicBezTo>
                    <a:pt x="1134" y="884"/>
                    <a:pt x="1134" y="886"/>
                    <a:pt x="1133" y="891"/>
                  </a:cubicBezTo>
                  <a:cubicBezTo>
                    <a:pt x="1118" y="889"/>
                    <a:pt x="1104" y="889"/>
                    <a:pt x="1087" y="889"/>
                  </a:cubicBezTo>
                  <a:cubicBezTo>
                    <a:pt x="1087" y="886"/>
                    <a:pt x="1087" y="882"/>
                    <a:pt x="1089" y="879"/>
                  </a:cubicBezTo>
                  <a:close/>
                  <a:moveTo>
                    <a:pt x="567" y="881"/>
                  </a:moveTo>
                  <a:cubicBezTo>
                    <a:pt x="565" y="891"/>
                    <a:pt x="565" y="900"/>
                    <a:pt x="564" y="910"/>
                  </a:cubicBezTo>
                  <a:cubicBezTo>
                    <a:pt x="559" y="909"/>
                    <a:pt x="553" y="909"/>
                    <a:pt x="549" y="909"/>
                  </a:cubicBezTo>
                  <a:cubicBezTo>
                    <a:pt x="549" y="900"/>
                    <a:pt x="550" y="889"/>
                    <a:pt x="550" y="881"/>
                  </a:cubicBezTo>
                  <a:close/>
                  <a:moveTo>
                    <a:pt x="21457" y="903"/>
                  </a:moveTo>
                  <a:cubicBezTo>
                    <a:pt x="21471" y="904"/>
                    <a:pt x="21488" y="904"/>
                    <a:pt x="21502" y="904"/>
                  </a:cubicBezTo>
                  <a:cubicBezTo>
                    <a:pt x="21502" y="907"/>
                    <a:pt x="21502" y="911"/>
                    <a:pt x="21502" y="914"/>
                  </a:cubicBezTo>
                  <a:cubicBezTo>
                    <a:pt x="21486" y="913"/>
                    <a:pt x="21471" y="913"/>
                    <a:pt x="21455" y="913"/>
                  </a:cubicBezTo>
                  <a:cubicBezTo>
                    <a:pt x="21455" y="909"/>
                    <a:pt x="21457" y="906"/>
                    <a:pt x="21457" y="903"/>
                  </a:cubicBezTo>
                  <a:close/>
                  <a:moveTo>
                    <a:pt x="5878" y="925"/>
                  </a:moveTo>
                  <a:cubicBezTo>
                    <a:pt x="5892" y="925"/>
                    <a:pt x="5907" y="926"/>
                    <a:pt x="5923" y="926"/>
                  </a:cubicBezTo>
                  <a:cubicBezTo>
                    <a:pt x="5923" y="929"/>
                    <a:pt x="5923" y="932"/>
                    <a:pt x="5923" y="936"/>
                  </a:cubicBezTo>
                  <a:cubicBezTo>
                    <a:pt x="5907" y="935"/>
                    <a:pt x="5891" y="935"/>
                    <a:pt x="5876" y="935"/>
                  </a:cubicBezTo>
                  <a:cubicBezTo>
                    <a:pt x="5876" y="932"/>
                    <a:pt x="5878" y="928"/>
                    <a:pt x="5878" y="925"/>
                  </a:cubicBezTo>
                  <a:close/>
                  <a:moveTo>
                    <a:pt x="4264" y="928"/>
                  </a:moveTo>
                  <a:cubicBezTo>
                    <a:pt x="4280" y="929"/>
                    <a:pt x="4295" y="929"/>
                    <a:pt x="4311" y="929"/>
                  </a:cubicBezTo>
                  <a:cubicBezTo>
                    <a:pt x="4309" y="934"/>
                    <a:pt x="4309" y="936"/>
                    <a:pt x="4309" y="939"/>
                  </a:cubicBezTo>
                  <a:cubicBezTo>
                    <a:pt x="4293" y="938"/>
                    <a:pt x="4279" y="938"/>
                    <a:pt x="4264" y="938"/>
                  </a:cubicBezTo>
                  <a:cubicBezTo>
                    <a:pt x="4264" y="934"/>
                    <a:pt x="4264" y="931"/>
                    <a:pt x="4264" y="928"/>
                  </a:cubicBezTo>
                  <a:close/>
                  <a:moveTo>
                    <a:pt x="18213" y="928"/>
                  </a:moveTo>
                  <a:cubicBezTo>
                    <a:pt x="18213" y="938"/>
                    <a:pt x="18211" y="947"/>
                    <a:pt x="18210" y="957"/>
                  </a:cubicBezTo>
                  <a:cubicBezTo>
                    <a:pt x="18205" y="957"/>
                    <a:pt x="18199" y="956"/>
                    <a:pt x="18195" y="956"/>
                  </a:cubicBezTo>
                  <a:cubicBezTo>
                    <a:pt x="18196" y="947"/>
                    <a:pt x="18196" y="936"/>
                    <a:pt x="18198" y="928"/>
                  </a:cubicBezTo>
                  <a:close/>
                  <a:moveTo>
                    <a:pt x="23543" y="934"/>
                  </a:moveTo>
                  <a:cubicBezTo>
                    <a:pt x="23549" y="935"/>
                    <a:pt x="23553" y="935"/>
                    <a:pt x="23559" y="935"/>
                  </a:cubicBezTo>
                  <a:cubicBezTo>
                    <a:pt x="23558" y="944"/>
                    <a:pt x="23558" y="954"/>
                    <a:pt x="23556" y="963"/>
                  </a:cubicBezTo>
                  <a:lnTo>
                    <a:pt x="23540" y="963"/>
                  </a:lnTo>
                  <a:cubicBezTo>
                    <a:pt x="23541" y="953"/>
                    <a:pt x="23541" y="944"/>
                    <a:pt x="23543" y="934"/>
                  </a:cubicBezTo>
                  <a:close/>
                  <a:moveTo>
                    <a:pt x="23125" y="891"/>
                  </a:moveTo>
                  <a:cubicBezTo>
                    <a:pt x="23159" y="935"/>
                    <a:pt x="23174" y="954"/>
                    <a:pt x="23190" y="976"/>
                  </a:cubicBezTo>
                  <a:cubicBezTo>
                    <a:pt x="23165" y="976"/>
                    <a:pt x="23146" y="975"/>
                    <a:pt x="23118" y="975"/>
                  </a:cubicBezTo>
                  <a:cubicBezTo>
                    <a:pt x="23119" y="956"/>
                    <a:pt x="23121" y="941"/>
                    <a:pt x="23125" y="891"/>
                  </a:cubicBezTo>
                  <a:close/>
                  <a:moveTo>
                    <a:pt x="60709" y="916"/>
                  </a:moveTo>
                  <a:lnTo>
                    <a:pt x="60709" y="916"/>
                  </a:lnTo>
                  <a:cubicBezTo>
                    <a:pt x="60708" y="938"/>
                    <a:pt x="60705" y="957"/>
                    <a:pt x="60700" y="1001"/>
                  </a:cubicBezTo>
                  <a:cubicBezTo>
                    <a:pt x="60658" y="966"/>
                    <a:pt x="60638" y="950"/>
                    <a:pt x="60609" y="925"/>
                  </a:cubicBezTo>
                  <a:cubicBezTo>
                    <a:pt x="60655" y="920"/>
                    <a:pt x="60675" y="919"/>
                    <a:pt x="60709" y="916"/>
                  </a:cubicBezTo>
                  <a:close/>
                  <a:moveTo>
                    <a:pt x="21018" y="992"/>
                  </a:moveTo>
                  <a:cubicBezTo>
                    <a:pt x="21018" y="1003"/>
                    <a:pt x="21017" y="1012"/>
                    <a:pt x="21017" y="1022"/>
                  </a:cubicBezTo>
                  <a:cubicBezTo>
                    <a:pt x="21011" y="1022"/>
                    <a:pt x="21006" y="1020"/>
                    <a:pt x="21001" y="1020"/>
                  </a:cubicBezTo>
                  <a:cubicBezTo>
                    <a:pt x="21002" y="1012"/>
                    <a:pt x="21002" y="1003"/>
                    <a:pt x="21003" y="992"/>
                  </a:cubicBezTo>
                  <a:close/>
                  <a:moveTo>
                    <a:pt x="26456" y="1003"/>
                  </a:moveTo>
                  <a:cubicBezTo>
                    <a:pt x="26454" y="1013"/>
                    <a:pt x="26454" y="1022"/>
                    <a:pt x="26453" y="1032"/>
                  </a:cubicBezTo>
                  <a:cubicBezTo>
                    <a:pt x="26449" y="1032"/>
                    <a:pt x="26443" y="1031"/>
                    <a:pt x="26438" y="1031"/>
                  </a:cubicBezTo>
                  <a:cubicBezTo>
                    <a:pt x="26438" y="1022"/>
                    <a:pt x="26440" y="1012"/>
                    <a:pt x="26440" y="1003"/>
                  </a:cubicBezTo>
                  <a:close/>
                  <a:moveTo>
                    <a:pt x="30110" y="1020"/>
                  </a:moveTo>
                  <a:cubicBezTo>
                    <a:pt x="30125" y="1020"/>
                    <a:pt x="30141" y="1022"/>
                    <a:pt x="30156" y="1022"/>
                  </a:cubicBezTo>
                  <a:cubicBezTo>
                    <a:pt x="30156" y="1025"/>
                    <a:pt x="30156" y="1028"/>
                    <a:pt x="30156" y="1032"/>
                  </a:cubicBezTo>
                  <a:cubicBezTo>
                    <a:pt x="30140" y="1031"/>
                    <a:pt x="30125" y="1031"/>
                    <a:pt x="30110" y="1031"/>
                  </a:cubicBezTo>
                  <a:cubicBezTo>
                    <a:pt x="30110" y="1026"/>
                    <a:pt x="30110" y="1023"/>
                    <a:pt x="30110" y="1020"/>
                  </a:cubicBezTo>
                  <a:close/>
                  <a:moveTo>
                    <a:pt x="12815" y="1004"/>
                  </a:moveTo>
                  <a:cubicBezTo>
                    <a:pt x="12813" y="1014"/>
                    <a:pt x="12812" y="1023"/>
                    <a:pt x="12812" y="1034"/>
                  </a:cubicBezTo>
                  <a:cubicBezTo>
                    <a:pt x="12807" y="1032"/>
                    <a:pt x="12801" y="1032"/>
                    <a:pt x="12797" y="1032"/>
                  </a:cubicBezTo>
                  <a:cubicBezTo>
                    <a:pt x="12797" y="1023"/>
                    <a:pt x="12798" y="1013"/>
                    <a:pt x="12798" y="1004"/>
                  </a:cubicBezTo>
                  <a:close/>
                  <a:moveTo>
                    <a:pt x="57455" y="1010"/>
                  </a:moveTo>
                  <a:cubicBezTo>
                    <a:pt x="57461" y="1010"/>
                    <a:pt x="57465" y="1010"/>
                    <a:pt x="57471" y="1012"/>
                  </a:cubicBezTo>
                  <a:cubicBezTo>
                    <a:pt x="57469" y="1020"/>
                    <a:pt x="57469" y="1029"/>
                    <a:pt x="57468" y="1039"/>
                  </a:cubicBezTo>
                  <a:lnTo>
                    <a:pt x="57453" y="1039"/>
                  </a:lnTo>
                  <a:cubicBezTo>
                    <a:pt x="57453" y="1029"/>
                    <a:pt x="57455" y="1020"/>
                    <a:pt x="57455" y="1010"/>
                  </a:cubicBezTo>
                  <a:close/>
                  <a:moveTo>
                    <a:pt x="1766" y="1044"/>
                  </a:moveTo>
                  <a:cubicBezTo>
                    <a:pt x="1780" y="1045"/>
                    <a:pt x="1797" y="1045"/>
                    <a:pt x="1811" y="1045"/>
                  </a:cubicBezTo>
                  <a:cubicBezTo>
                    <a:pt x="1811" y="1048"/>
                    <a:pt x="1811" y="1053"/>
                    <a:pt x="1810" y="1056"/>
                  </a:cubicBezTo>
                  <a:cubicBezTo>
                    <a:pt x="1795" y="1054"/>
                    <a:pt x="1780" y="1054"/>
                    <a:pt x="1764" y="1054"/>
                  </a:cubicBezTo>
                  <a:cubicBezTo>
                    <a:pt x="1764" y="1050"/>
                    <a:pt x="1766" y="1047"/>
                    <a:pt x="1766" y="1044"/>
                  </a:cubicBezTo>
                  <a:close/>
                  <a:moveTo>
                    <a:pt x="48911" y="1048"/>
                  </a:moveTo>
                  <a:cubicBezTo>
                    <a:pt x="48926" y="1050"/>
                    <a:pt x="48941" y="1050"/>
                    <a:pt x="48957" y="1050"/>
                  </a:cubicBezTo>
                  <a:cubicBezTo>
                    <a:pt x="48957" y="1054"/>
                    <a:pt x="48957" y="1057"/>
                    <a:pt x="48955" y="1060"/>
                  </a:cubicBezTo>
                  <a:cubicBezTo>
                    <a:pt x="48941" y="1059"/>
                    <a:pt x="48926" y="1059"/>
                    <a:pt x="48910" y="1059"/>
                  </a:cubicBezTo>
                  <a:cubicBezTo>
                    <a:pt x="48910" y="1056"/>
                    <a:pt x="48911" y="1051"/>
                    <a:pt x="48911" y="1048"/>
                  </a:cubicBezTo>
                  <a:close/>
                  <a:moveTo>
                    <a:pt x="16050" y="1064"/>
                  </a:moveTo>
                  <a:cubicBezTo>
                    <a:pt x="16065" y="1066"/>
                    <a:pt x="16081" y="1066"/>
                    <a:pt x="16095" y="1066"/>
                  </a:cubicBezTo>
                  <a:cubicBezTo>
                    <a:pt x="16095" y="1070"/>
                    <a:pt x="16095" y="1073"/>
                    <a:pt x="16094" y="1076"/>
                  </a:cubicBezTo>
                  <a:cubicBezTo>
                    <a:pt x="16079" y="1076"/>
                    <a:pt x="16065" y="1075"/>
                    <a:pt x="16048" y="1075"/>
                  </a:cubicBezTo>
                  <a:cubicBezTo>
                    <a:pt x="16050" y="1072"/>
                    <a:pt x="16050" y="1069"/>
                    <a:pt x="16050" y="1064"/>
                  </a:cubicBezTo>
                  <a:close/>
                  <a:moveTo>
                    <a:pt x="40107" y="1069"/>
                  </a:moveTo>
                  <a:cubicBezTo>
                    <a:pt x="40122" y="1069"/>
                    <a:pt x="40138" y="1069"/>
                    <a:pt x="40153" y="1070"/>
                  </a:cubicBezTo>
                  <a:cubicBezTo>
                    <a:pt x="40153" y="1073"/>
                    <a:pt x="40153" y="1076"/>
                    <a:pt x="40152" y="1079"/>
                  </a:cubicBezTo>
                  <a:cubicBezTo>
                    <a:pt x="40137" y="1079"/>
                    <a:pt x="40122" y="1079"/>
                    <a:pt x="40106" y="1078"/>
                  </a:cubicBezTo>
                  <a:cubicBezTo>
                    <a:pt x="40106" y="1075"/>
                    <a:pt x="40107" y="1072"/>
                    <a:pt x="40107" y="1069"/>
                  </a:cubicBezTo>
                  <a:close/>
                  <a:moveTo>
                    <a:pt x="61483" y="1028"/>
                  </a:moveTo>
                  <a:cubicBezTo>
                    <a:pt x="61487" y="1047"/>
                    <a:pt x="61490" y="1060"/>
                    <a:pt x="61496" y="1081"/>
                  </a:cubicBezTo>
                  <a:cubicBezTo>
                    <a:pt x="61459" y="1079"/>
                    <a:pt x="61429" y="1078"/>
                    <a:pt x="61398" y="1076"/>
                  </a:cubicBezTo>
                  <a:cubicBezTo>
                    <a:pt x="61399" y="1062"/>
                    <a:pt x="61399" y="1051"/>
                    <a:pt x="61401" y="1035"/>
                  </a:cubicBezTo>
                  <a:cubicBezTo>
                    <a:pt x="61426" y="1034"/>
                    <a:pt x="61451" y="1031"/>
                    <a:pt x="61483" y="1028"/>
                  </a:cubicBezTo>
                  <a:close/>
                  <a:moveTo>
                    <a:pt x="28583" y="1050"/>
                  </a:moveTo>
                  <a:cubicBezTo>
                    <a:pt x="28636" y="1051"/>
                    <a:pt x="28676" y="1053"/>
                    <a:pt x="28750" y="1056"/>
                  </a:cubicBezTo>
                  <a:cubicBezTo>
                    <a:pt x="28686" y="1081"/>
                    <a:pt x="28649" y="1095"/>
                    <a:pt x="28597" y="1116"/>
                  </a:cubicBezTo>
                  <a:cubicBezTo>
                    <a:pt x="28591" y="1088"/>
                    <a:pt x="28588" y="1072"/>
                    <a:pt x="28583" y="1050"/>
                  </a:cubicBezTo>
                  <a:close/>
                  <a:moveTo>
                    <a:pt x="18258" y="1110"/>
                  </a:moveTo>
                  <a:cubicBezTo>
                    <a:pt x="18273" y="1112"/>
                    <a:pt x="18289" y="1112"/>
                    <a:pt x="18304" y="1112"/>
                  </a:cubicBezTo>
                  <a:cubicBezTo>
                    <a:pt x="18304" y="1114"/>
                    <a:pt x="18304" y="1119"/>
                    <a:pt x="18304" y="1122"/>
                  </a:cubicBezTo>
                  <a:cubicBezTo>
                    <a:pt x="18288" y="1120"/>
                    <a:pt x="18273" y="1120"/>
                    <a:pt x="18257" y="1120"/>
                  </a:cubicBezTo>
                  <a:cubicBezTo>
                    <a:pt x="18258" y="1117"/>
                    <a:pt x="18258" y="1113"/>
                    <a:pt x="18258" y="1110"/>
                  </a:cubicBezTo>
                  <a:close/>
                  <a:moveTo>
                    <a:pt x="5395" y="1075"/>
                  </a:moveTo>
                  <a:cubicBezTo>
                    <a:pt x="5395" y="1091"/>
                    <a:pt x="5394" y="1107"/>
                    <a:pt x="5392" y="1122"/>
                  </a:cubicBezTo>
                  <a:cubicBezTo>
                    <a:pt x="5383" y="1123"/>
                    <a:pt x="5376" y="1123"/>
                    <a:pt x="5369" y="1123"/>
                  </a:cubicBezTo>
                  <a:cubicBezTo>
                    <a:pt x="5364" y="1107"/>
                    <a:pt x="5360" y="1091"/>
                    <a:pt x="5355" y="1076"/>
                  </a:cubicBezTo>
                  <a:cubicBezTo>
                    <a:pt x="5369" y="1076"/>
                    <a:pt x="5383" y="1076"/>
                    <a:pt x="5395" y="1075"/>
                  </a:cubicBezTo>
                  <a:close/>
                  <a:moveTo>
                    <a:pt x="20640" y="1094"/>
                  </a:moveTo>
                  <a:cubicBezTo>
                    <a:pt x="20640" y="1104"/>
                    <a:pt x="20639" y="1113"/>
                    <a:pt x="20639" y="1123"/>
                  </a:cubicBezTo>
                  <a:cubicBezTo>
                    <a:pt x="20633" y="1122"/>
                    <a:pt x="20628" y="1122"/>
                    <a:pt x="20622" y="1122"/>
                  </a:cubicBezTo>
                  <a:cubicBezTo>
                    <a:pt x="20624" y="1113"/>
                    <a:pt x="20625" y="1103"/>
                    <a:pt x="20625" y="1094"/>
                  </a:cubicBezTo>
                  <a:close/>
                  <a:moveTo>
                    <a:pt x="3880" y="1114"/>
                  </a:moveTo>
                  <a:cubicBezTo>
                    <a:pt x="3895" y="1114"/>
                    <a:pt x="3911" y="1116"/>
                    <a:pt x="3925" y="1116"/>
                  </a:cubicBezTo>
                  <a:cubicBezTo>
                    <a:pt x="3925" y="1119"/>
                    <a:pt x="3924" y="1122"/>
                    <a:pt x="3924" y="1126"/>
                  </a:cubicBezTo>
                  <a:cubicBezTo>
                    <a:pt x="3909" y="1125"/>
                    <a:pt x="3893" y="1125"/>
                    <a:pt x="3878" y="1125"/>
                  </a:cubicBezTo>
                  <a:cubicBezTo>
                    <a:pt x="3878" y="1120"/>
                    <a:pt x="3878" y="1117"/>
                    <a:pt x="3880" y="1114"/>
                  </a:cubicBezTo>
                  <a:close/>
                  <a:moveTo>
                    <a:pt x="6357" y="1129"/>
                  </a:moveTo>
                  <a:cubicBezTo>
                    <a:pt x="6357" y="1138"/>
                    <a:pt x="6356" y="1145"/>
                    <a:pt x="6356" y="1154"/>
                  </a:cubicBezTo>
                  <a:cubicBezTo>
                    <a:pt x="6315" y="1153"/>
                    <a:pt x="6275" y="1151"/>
                    <a:pt x="6234" y="1150"/>
                  </a:cubicBezTo>
                  <a:cubicBezTo>
                    <a:pt x="6234" y="1145"/>
                    <a:pt x="6232" y="1140"/>
                    <a:pt x="6232" y="1135"/>
                  </a:cubicBezTo>
                  <a:cubicBezTo>
                    <a:pt x="6275" y="1134"/>
                    <a:pt x="6316" y="1131"/>
                    <a:pt x="6357" y="1129"/>
                  </a:cubicBezTo>
                  <a:close/>
                  <a:moveTo>
                    <a:pt x="17711" y="1144"/>
                  </a:moveTo>
                  <a:cubicBezTo>
                    <a:pt x="17736" y="1144"/>
                    <a:pt x="17762" y="1145"/>
                    <a:pt x="17787" y="1145"/>
                  </a:cubicBezTo>
                  <a:cubicBezTo>
                    <a:pt x="17787" y="1151"/>
                    <a:pt x="17789" y="1156"/>
                    <a:pt x="17789" y="1160"/>
                  </a:cubicBezTo>
                  <a:cubicBezTo>
                    <a:pt x="17764" y="1163"/>
                    <a:pt x="17737" y="1165"/>
                    <a:pt x="17711" y="1167"/>
                  </a:cubicBezTo>
                  <a:cubicBezTo>
                    <a:pt x="17711" y="1160"/>
                    <a:pt x="17711" y="1151"/>
                    <a:pt x="17711" y="1144"/>
                  </a:cubicBezTo>
                  <a:close/>
                  <a:moveTo>
                    <a:pt x="8479" y="1122"/>
                  </a:moveTo>
                  <a:cubicBezTo>
                    <a:pt x="8477" y="1137"/>
                    <a:pt x="8477" y="1153"/>
                    <a:pt x="8476" y="1167"/>
                  </a:cubicBezTo>
                  <a:cubicBezTo>
                    <a:pt x="8467" y="1169"/>
                    <a:pt x="8460" y="1169"/>
                    <a:pt x="8452" y="1169"/>
                  </a:cubicBezTo>
                  <a:cubicBezTo>
                    <a:pt x="8449" y="1154"/>
                    <a:pt x="8444" y="1138"/>
                    <a:pt x="8441" y="1122"/>
                  </a:cubicBezTo>
                  <a:close/>
                  <a:moveTo>
                    <a:pt x="4429" y="1162"/>
                  </a:moveTo>
                  <a:cubicBezTo>
                    <a:pt x="4443" y="1162"/>
                    <a:pt x="4459" y="1163"/>
                    <a:pt x="4474" y="1163"/>
                  </a:cubicBezTo>
                  <a:cubicBezTo>
                    <a:pt x="4474" y="1166"/>
                    <a:pt x="4474" y="1169"/>
                    <a:pt x="4474" y="1172"/>
                  </a:cubicBezTo>
                  <a:lnTo>
                    <a:pt x="4427" y="1172"/>
                  </a:lnTo>
                  <a:cubicBezTo>
                    <a:pt x="4427" y="1167"/>
                    <a:pt x="4427" y="1165"/>
                    <a:pt x="4429" y="1162"/>
                  </a:cubicBezTo>
                  <a:close/>
                  <a:moveTo>
                    <a:pt x="13231" y="1167"/>
                  </a:moveTo>
                  <a:cubicBezTo>
                    <a:pt x="13260" y="1167"/>
                    <a:pt x="13291" y="1169"/>
                    <a:pt x="13322" y="1170"/>
                  </a:cubicBezTo>
                  <a:lnTo>
                    <a:pt x="13321" y="1185"/>
                  </a:lnTo>
                  <a:cubicBezTo>
                    <a:pt x="13290" y="1184"/>
                    <a:pt x="13259" y="1182"/>
                    <a:pt x="13229" y="1181"/>
                  </a:cubicBezTo>
                  <a:cubicBezTo>
                    <a:pt x="13229" y="1176"/>
                    <a:pt x="13229" y="1172"/>
                    <a:pt x="13231" y="1167"/>
                  </a:cubicBezTo>
                  <a:close/>
                  <a:moveTo>
                    <a:pt x="16809" y="1140"/>
                  </a:moveTo>
                  <a:lnTo>
                    <a:pt x="16809" y="1141"/>
                  </a:lnTo>
                  <a:cubicBezTo>
                    <a:pt x="16813" y="1144"/>
                    <a:pt x="16818" y="1147"/>
                    <a:pt x="16822" y="1150"/>
                  </a:cubicBezTo>
                  <a:cubicBezTo>
                    <a:pt x="16809" y="1156"/>
                    <a:pt x="16796" y="1163"/>
                    <a:pt x="16783" y="1169"/>
                  </a:cubicBezTo>
                  <a:cubicBezTo>
                    <a:pt x="16780" y="1166"/>
                    <a:pt x="16777" y="1165"/>
                    <a:pt x="16774" y="1163"/>
                  </a:cubicBezTo>
                  <a:cubicBezTo>
                    <a:pt x="16772" y="1175"/>
                    <a:pt x="16760" y="1182"/>
                    <a:pt x="16750" y="1190"/>
                  </a:cubicBezTo>
                  <a:cubicBezTo>
                    <a:pt x="16746" y="1187"/>
                    <a:pt x="16740" y="1184"/>
                    <a:pt x="16737" y="1181"/>
                  </a:cubicBezTo>
                  <a:cubicBezTo>
                    <a:pt x="16749" y="1175"/>
                    <a:pt x="16762" y="1167"/>
                    <a:pt x="16775" y="1162"/>
                  </a:cubicBezTo>
                  <a:cubicBezTo>
                    <a:pt x="16778" y="1165"/>
                    <a:pt x="16781" y="1166"/>
                    <a:pt x="16784" y="1167"/>
                  </a:cubicBezTo>
                  <a:cubicBezTo>
                    <a:pt x="16785" y="1154"/>
                    <a:pt x="16797" y="1148"/>
                    <a:pt x="16809" y="1140"/>
                  </a:cubicBezTo>
                  <a:close/>
                  <a:moveTo>
                    <a:pt x="27087" y="1166"/>
                  </a:moveTo>
                  <a:cubicBezTo>
                    <a:pt x="27086" y="1176"/>
                    <a:pt x="27086" y="1185"/>
                    <a:pt x="27084" y="1195"/>
                  </a:cubicBezTo>
                  <a:cubicBezTo>
                    <a:pt x="27080" y="1194"/>
                    <a:pt x="27074" y="1194"/>
                    <a:pt x="27069" y="1194"/>
                  </a:cubicBezTo>
                  <a:cubicBezTo>
                    <a:pt x="27069" y="1185"/>
                    <a:pt x="27071" y="1175"/>
                    <a:pt x="27072" y="1166"/>
                  </a:cubicBezTo>
                  <a:close/>
                  <a:moveTo>
                    <a:pt x="37369" y="1117"/>
                  </a:moveTo>
                  <a:lnTo>
                    <a:pt x="37369" y="1117"/>
                  </a:lnTo>
                  <a:cubicBezTo>
                    <a:pt x="37425" y="1154"/>
                    <a:pt x="37447" y="1169"/>
                    <a:pt x="37481" y="1191"/>
                  </a:cubicBezTo>
                  <a:cubicBezTo>
                    <a:pt x="37442" y="1194"/>
                    <a:pt x="37421" y="1197"/>
                    <a:pt x="37390" y="1198"/>
                  </a:cubicBezTo>
                  <a:cubicBezTo>
                    <a:pt x="37386" y="1181"/>
                    <a:pt x="37383" y="1166"/>
                    <a:pt x="37369" y="1117"/>
                  </a:cubicBezTo>
                  <a:close/>
                  <a:moveTo>
                    <a:pt x="31033" y="1184"/>
                  </a:moveTo>
                  <a:cubicBezTo>
                    <a:pt x="31037" y="1185"/>
                    <a:pt x="31043" y="1185"/>
                    <a:pt x="31048" y="1185"/>
                  </a:cubicBezTo>
                  <a:cubicBezTo>
                    <a:pt x="31048" y="1194"/>
                    <a:pt x="31046" y="1204"/>
                    <a:pt x="31046" y="1213"/>
                  </a:cubicBezTo>
                  <a:lnTo>
                    <a:pt x="31031" y="1213"/>
                  </a:lnTo>
                  <a:cubicBezTo>
                    <a:pt x="31031" y="1203"/>
                    <a:pt x="31033" y="1194"/>
                    <a:pt x="31033" y="1184"/>
                  </a:cubicBezTo>
                  <a:close/>
                  <a:moveTo>
                    <a:pt x="9863" y="1198"/>
                  </a:moveTo>
                  <a:cubicBezTo>
                    <a:pt x="9894" y="1198"/>
                    <a:pt x="9925" y="1200"/>
                    <a:pt x="9956" y="1201"/>
                  </a:cubicBezTo>
                  <a:cubicBezTo>
                    <a:pt x="9955" y="1206"/>
                    <a:pt x="9955" y="1210"/>
                    <a:pt x="9955" y="1215"/>
                  </a:cubicBezTo>
                  <a:cubicBezTo>
                    <a:pt x="9924" y="1215"/>
                    <a:pt x="9893" y="1213"/>
                    <a:pt x="9862" y="1212"/>
                  </a:cubicBezTo>
                  <a:cubicBezTo>
                    <a:pt x="9862" y="1207"/>
                    <a:pt x="9863" y="1203"/>
                    <a:pt x="9863" y="1198"/>
                  </a:cubicBezTo>
                  <a:close/>
                  <a:moveTo>
                    <a:pt x="7420" y="1204"/>
                  </a:moveTo>
                  <a:cubicBezTo>
                    <a:pt x="7436" y="1206"/>
                    <a:pt x="7450" y="1206"/>
                    <a:pt x="7467" y="1206"/>
                  </a:cubicBezTo>
                  <a:lnTo>
                    <a:pt x="7465" y="1206"/>
                  </a:lnTo>
                  <a:cubicBezTo>
                    <a:pt x="7465" y="1209"/>
                    <a:pt x="7465" y="1213"/>
                    <a:pt x="7465" y="1216"/>
                  </a:cubicBezTo>
                  <a:cubicBezTo>
                    <a:pt x="7450" y="1215"/>
                    <a:pt x="7434" y="1215"/>
                    <a:pt x="7420" y="1215"/>
                  </a:cubicBezTo>
                  <a:cubicBezTo>
                    <a:pt x="7420" y="1212"/>
                    <a:pt x="7420" y="1207"/>
                    <a:pt x="7420" y="1204"/>
                  </a:cubicBezTo>
                  <a:close/>
                  <a:moveTo>
                    <a:pt x="57836" y="1232"/>
                  </a:moveTo>
                  <a:cubicBezTo>
                    <a:pt x="57850" y="1232"/>
                    <a:pt x="57867" y="1234"/>
                    <a:pt x="57881" y="1234"/>
                  </a:cubicBezTo>
                  <a:cubicBezTo>
                    <a:pt x="57881" y="1237"/>
                    <a:pt x="57881" y="1240"/>
                    <a:pt x="57880" y="1242"/>
                  </a:cubicBezTo>
                  <a:cubicBezTo>
                    <a:pt x="57865" y="1242"/>
                    <a:pt x="57850" y="1242"/>
                    <a:pt x="57834" y="1241"/>
                  </a:cubicBezTo>
                  <a:cubicBezTo>
                    <a:pt x="57836" y="1238"/>
                    <a:pt x="57836" y="1235"/>
                    <a:pt x="57836" y="1232"/>
                  </a:cubicBezTo>
                  <a:close/>
                  <a:moveTo>
                    <a:pt x="28649" y="1219"/>
                  </a:moveTo>
                  <a:cubicBezTo>
                    <a:pt x="28648" y="1228"/>
                    <a:pt x="28648" y="1238"/>
                    <a:pt x="28647" y="1247"/>
                  </a:cubicBezTo>
                  <a:lnTo>
                    <a:pt x="28632" y="1247"/>
                  </a:lnTo>
                  <a:cubicBezTo>
                    <a:pt x="28632" y="1238"/>
                    <a:pt x="28633" y="1228"/>
                    <a:pt x="28633" y="1219"/>
                  </a:cubicBezTo>
                  <a:close/>
                  <a:moveTo>
                    <a:pt x="22210" y="1241"/>
                  </a:moveTo>
                  <a:cubicBezTo>
                    <a:pt x="22226" y="1242"/>
                    <a:pt x="22241" y="1242"/>
                    <a:pt x="22257" y="1242"/>
                  </a:cubicBezTo>
                  <a:cubicBezTo>
                    <a:pt x="22257" y="1247"/>
                    <a:pt x="22256" y="1250"/>
                    <a:pt x="22256" y="1253"/>
                  </a:cubicBezTo>
                  <a:cubicBezTo>
                    <a:pt x="22241" y="1251"/>
                    <a:pt x="22225" y="1251"/>
                    <a:pt x="22210" y="1251"/>
                  </a:cubicBezTo>
                  <a:cubicBezTo>
                    <a:pt x="22210" y="1248"/>
                    <a:pt x="22210" y="1245"/>
                    <a:pt x="22210" y="1241"/>
                  </a:cubicBezTo>
                  <a:close/>
                  <a:moveTo>
                    <a:pt x="53719" y="1228"/>
                  </a:moveTo>
                  <a:cubicBezTo>
                    <a:pt x="53718" y="1238"/>
                    <a:pt x="53718" y="1247"/>
                    <a:pt x="53716" y="1256"/>
                  </a:cubicBezTo>
                  <a:lnTo>
                    <a:pt x="53702" y="1256"/>
                  </a:lnTo>
                  <a:cubicBezTo>
                    <a:pt x="53702" y="1247"/>
                    <a:pt x="53703" y="1237"/>
                    <a:pt x="53703" y="1228"/>
                  </a:cubicBezTo>
                  <a:close/>
                  <a:moveTo>
                    <a:pt x="42993" y="1188"/>
                  </a:moveTo>
                  <a:cubicBezTo>
                    <a:pt x="42990" y="1213"/>
                    <a:pt x="42988" y="1238"/>
                    <a:pt x="42985" y="1263"/>
                  </a:cubicBezTo>
                  <a:cubicBezTo>
                    <a:pt x="42978" y="1263"/>
                    <a:pt x="42969" y="1263"/>
                    <a:pt x="42962" y="1265"/>
                  </a:cubicBezTo>
                  <a:cubicBezTo>
                    <a:pt x="42959" y="1238"/>
                    <a:pt x="42954" y="1213"/>
                    <a:pt x="42951" y="1188"/>
                  </a:cubicBezTo>
                  <a:close/>
                  <a:moveTo>
                    <a:pt x="14236" y="1260"/>
                  </a:moveTo>
                  <a:cubicBezTo>
                    <a:pt x="14251" y="1262"/>
                    <a:pt x="14267" y="1262"/>
                    <a:pt x="14281" y="1262"/>
                  </a:cubicBezTo>
                  <a:cubicBezTo>
                    <a:pt x="14281" y="1265"/>
                    <a:pt x="14281" y="1269"/>
                    <a:pt x="14281" y="1272"/>
                  </a:cubicBezTo>
                  <a:cubicBezTo>
                    <a:pt x="14265" y="1270"/>
                    <a:pt x="14251" y="1270"/>
                    <a:pt x="14234" y="1270"/>
                  </a:cubicBezTo>
                  <a:cubicBezTo>
                    <a:pt x="14236" y="1266"/>
                    <a:pt x="14236" y="1265"/>
                    <a:pt x="14236" y="1260"/>
                  </a:cubicBezTo>
                  <a:close/>
                  <a:moveTo>
                    <a:pt x="58708" y="1262"/>
                  </a:moveTo>
                  <a:cubicBezTo>
                    <a:pt x="58724" y="1262"/>
                    <a:pt x="58739" y="1262"/>
                    <a:pt x="58755" y="1263"/>
                  </a:cubicBezTo>
                  <a:cubicBezTo>
                    <a:pt x="58754" y="1266"/>
                    <a:pt x="58754" y="1269"/>
                    <a:pt x="58754" y="1272"/>
                  </a:cubicBezTo>
                  <a:cubicBezTo>
                    <a:pt x="58739" y="1272"/>
                    <a:pt x="58723" y="1272"/>
                    <a:pt x="58708" y="1270"/>
                  </a:cubicBezTo>
                  <a:cubicBezTo>
                    <a:pt x="58708" y="1268"/>
                    <a:pt x="58708" y="1265"/>
                    <a:pt x="58708" y="1262"/>
                  </a:cubicBezTo>
                  <a:close/>
                  <a:moveTo>
                    <a:pt x="59270" y="1245"/>
                  </a:moveTo>
                  <a:lnTo>
                    <a:pt x="59270" y="1245"/>
                  </a:lnTo>
                  <a:cubicBezTo>
                    <a:pt x="59311" y="1247"/>
                    <a:pt x="59351" y="1248"/>
                    <a:pt x="59392" y="1250"/>
                  </a:cubicBezTo>
                  <a:cubicBezTo>
                    <a:pt x="59392" y="1254"/>
                    <a:pt x="59392" y="1260"/>
                    <a:pt x="59394" y="1265"/>
                  </a:cubicBezTo>
                  <a:cubicBezTo>
                    <a:pt x="59353" y="1268"/>
                    <a:pt x="59313" y="1269"/>
                    <a:pt x="59272" y="1272"/>
                  </a:cubicBezTo>
                  <a:cubicBezTo>
                    <a:pt x="59272" y="1263"/>
                    <a:pt x="59270" y="1254"/>
                    <a:pt x="59270" y="1245"/>
                  </a:cubicBezTo>
                  <a:close/>
                  <a:moveTo>
                    <a:pt x="10867" y="1229"/>
                  </a:moveTo>
                  <a:cubicBezTo>
                    <a:pt x="10865" y="1244"/>
                    <a:pt x="10864" y="1260"/>
                    <a:pt x="10862" y="1276"/>
                  </a:cubicBezTo>
                  <a:cubicBezTo>
                    <a:pt x="10855" y="1276"/>
                    <a:pt x="10848" y="1276"/>
                    <a:pt x="10840" y="1278"/>
                  </a:cubicBezTo>
                  <a:cubicBezTo>
                    <a:pt x="10836" y="1262"/>
                    <a:pt x="10831" y="1245"/>
                    <a:pt x="10827" y="1231"/>
                  </a:cubicBezTo>
                  <a:cubicBezTo>
                    <a:pt x="10840" y="1229"/>
                    <a:pt x="10853" y="1229"/>
                    <a:pt x="10867" y="1229"/>
                  </a:cubicBezTo>
                  <a:close/>
                  <a:moveTo>
                    <a:pt x="10764" y="1200"/>
                  </a:moveTo>
                  <a:cubicBezTo>
                    <a:pt x="10721" y="1232"/>
                    <a:pt x="10693" y="1253"/>
                    <a:pt x="10653" y="1284"/>
                  </a:cubicBezTo>
                  <a:cubicBezTo>
                    <a:pt x="10661" y="1242"/>
                    <a:pt x="10696" y="1215"/>
                    <a:pt x="10764" y="1200"/>
                  </a:cubicBezTo>
                  <a:close/>
                  <a:moveTo>
                    <a:pt x="10949" y="1256"/>
                  </a:moveTo>
                  <a:cubicBezTo>
                    <a:pt x="10948" y="1265"/>
                    <a:pt x="10948" y="1275"/>
                    <a:pt x="10946" y="1284"/>
                  </a:cubicBezTo>
                  <a:lnTo>
                    <a:pt x="10931" y="1284"/>
                  </a:lnTo>
                  <a:cubicBezTo>
                    <a:pt x="10931" y="1275"/>
                    <a:pt x="10933" y="1265"/>
                    <a:pt x="10934" y="1256"/>
                  </a:cubicBezTo>
                  <a:close/>
                  <a:moveTo>
                    <a:pt x="14461" y="1235"/>
                  </a:moveTo>
                  <a:cubicBezTo>
                    <a:pt x="14459" y="1251"/>
                    <a:pt x="14458" y="1266"/>
                    <a:pt x="14456" y="1282"/>
                  </a:cubicBezTo>
                  <a:cubicBezTo>
                    <a:pt x="14449" y="1282"/>
                    <a:pt x="14442" y="1282"/>
                    <a:pt x="14434" y="1284"/>
                  </a:cubicBezTo>
                  <a:cubicBezTo>
                    <a:pt x="14430" y="1268"/>
                    <a:pt x="14426" y="1251"/>
                    <a:pt x="14421" y="1235"/>
                  </a:cubicBezTo>
                  <a:close/>
                  <a:moveTo>
                    <a:pt x="22931" y="1256"/>
                  </a:moveTo>
                  <a:cubicBezTo>
                    <a:pt x="22931" y="1266"/>
                    <a:pt x="22929" y="1275"/>
                    <a:pt x="22929" y="1284"/>
                  </a:cubicBezTo>
                  <a:lnTo>
                    <a:pt x="22913" y="1284"/>
                  </a:lnTo>
                  <a:cubicBezTo>
                    <a:pt x="22915" y="1275"/>
                    <a:pt x="22915" y="1265"/>
                    <a:pt x="22916" y="1256"/>
                  </a:cubicBezTo>
                  <a:close/>
                  <a:moveTo>
                    <a:pt x="11776" y="1257"/>
                  </a:moveTo>
                  <a:cubicBezTo>
                    <a:pt x="11780" y="1260"/>
                    <a:pt x="11785" y="1263"/>
                    <a:pt x="11789" y="1266"/>
                  </a:cubicBezTo>
                  <a:cubicBezTo>
                    <a:pt x="11776" y="1273"/>
                    <a:pt x="11764" y="1279"/>
                    <a:pt x="11751" y="1284"/>
                  </a:cubicBezTo>
                  <a:lnTo>
                    <a:pt x="11751" y="1284"/>
                  </a:lnTo>
                  <a:cubicBezTo>
                    <a:pt x="11753" y="1272"/>
                    <a:pt x="11764" y="1264"/>
                    <a:pt x="11776" y="1257"/>
                  </a:cubicBezTo>
                  <a:close/>
                  <a:moveTo>
                    <a:pt x="11742" y="1279"/>
                  </a:moveTo>
                  <a:cubicBezTo>
                    <a:pt x="11745" y="1281"/>
                    <a:pt x="11748" y="1283"/>
                    <a:pt x="11750" y="1285"/>
                  </a:cubicBezTo>
                  <a:lnTo>
                    <a:pt x="11750" y="1285"/>
                  </a:lnTo>
                  <a:cubicBezTo>
                    <a:pt x="11750" y="1285"/>
                    <a:pt x="11750" y="1285"/>
                    <a:pt x="11749" y="1285"/>
                  </a:cubicBezTo>
                  <a:cubicBezTo>
                    <a:pt x="11747" y="1284"/>
                    <a:pt x="11744" y="1281"/>
                    <a:pt x="11741" y="1280"/>
                  </a:cubicBezTo>
                  <a:lnTo>
                    <a:pt x="11741" y="1280"/>
                  </a:lnTo>
                  <a:cubicBezTo>
                    <a:pt x="11742" y="1280"/>
                    <a:pt x="11742" y="1279"/>
                    <a:pt x="11742" y="1279"/>
                  </a:cubicBezTo>
                  <a:close/>
                  <a:moveTo>
                    <a:pt x="17246" y="1237"/>
                  </a:moveTo>
                  <a:lnTo>
                    <a:pt x="17246" y="1237"/>
                  </a:lnTo>
                  <a:cubicBezTo>
                    <a:pt x="17254" y="1237"/>
                    <a:pt x="17261" y="1238"/>
                    <a:pt x="17268" y="1238"/>
                  </a:cubicBezTo>
                  <a:cubicBezTo>
                    <a:pt x="17267" y="1257"/>
                    <a:pt x="17265" y="1276"/>
                    <a:pt x="17264" y="1294"/>
                  </a:cubicBezTo>
                  <a:lnTo>
                    <a:pt x="17240" y="1294"/>
                  </a:lnTo>
                  <a:cubicBezTo>
                    <a:pt x="17242" y="1275"/>
                    <a:pt x="17243" y="1256"/>
                    <a:pt x="17246" y="1237"/>
                  </a:cubicBezTo>
                  <a:close/>
                  <a:moveTo>
                    <a:pt x="15938" y="1288"/>
                  </a:moveTo>
                  <a:cubicBezTo>
                    <a:pt x="15938" y="1293"/>
                    <a:pt x="15938" y="1295"/>
                    <a:pt x="15938" y="1298"/>
                  </a:cubicBezTo>
                  <a:cubicBezTo>
                    <a:pt x="15922" y="1298"/>
                    <a:pt x="15907" y="1297"/>
                    <a:pt x="15892" y="1297"/>
                  </a:cubicBezTo>
                  <a:cubicBezTo>
                    <a:pt x="15892" y="1294"/>
                    <a:pt x="15892" y="1291"/>
                    <a:pt x="15892" y="1288"/>
                  </a:cubicBezTo>
                  <a:close/>
                  <a:moveTo>
                    <a:pt x="44879" y="1268"/>
                  </a:moveTo>
                  <a:lnTo>
                    <a:pt x="44879" y="1268"/>
                  </a:lnTo>
                  <a:cubicBezTo>
                    <a:pt x="44879" y="1268"/>
                    <a:pt x="44877" y="1281"/>
                    <a:pt x="44876" y="1298"/>
                  </a:cubicBezTo>
                  <a:cubicBezTo>
                    <a:pt x="44848" y="1297"/>
                    <a:pt x="44823" y="1295"/>
                    <a:pt x="44798" y="1295"/>
                  </a:cubicBezTo>
                  <a:cubicBezTo>
                    <a:pt x="44793" y="1291"/>
                    <a:pt x="44787" y="1287"/>
                    <a:pt x="44783" y="1282"/>
                  </a:cubicBezTo>
                  <a:cubicBezTo>
                    <a:pt x="44818" y="1276"/>
                    <a:pt x="44854" y="1270"/>
                    <a:pt x="44879" y="1268"/>
                  </a:cubicBezTo>
                  <a:close/>
                  <a:moveTo>
                    <a:pt x="30927" y="1277"/>
                  </a:moveTo>
                  <a:cubicBezTo>
                    <a:pt x="30932" y="1277"/>
                    <a:pt x="30939" y="1279"/>
                    <a:pt x="30943" y="1288"/>
                  </a:cubicBezTo>
                  <a:cubicBezTo>
                    <a:pt x="30950" y="1288"/>
                    <a:pt x="30948" y="1295"/>
                    <a:pt x="30944" y="1304"/>
                  </a:cubicBezTo>
                  <a:lnTo>
                    <a:pt x="30944" y="1304"/>
                  </a:lnTo>
                  <a:cubicBezTo>
                    <a:pt x="30943" y="1299"/>
                    <a:pt x="30943" y="1294"/>
                    <a:pt x="30943" y="1288"/>
                  </a:cubicBezTo>
                  <a:lnTo>
                    <a:pt x="30943" y="1288"/>
                  </a:lnTo>
                  <a:cubicBezTo>
                    <a:pt x="30937" y="1293"/>
                    <a:pt x="30931" y="1297"/>
                    <a:pt x="30925" y="1301"/>
                  </a:cubicBezTo>
                  <a:lnTo>
                    <a:pt x="30925" y="1301"/>
                  </a:lnTo>
                  <a:cubicBezTo>
                    <a:pt x="30922" y="1294"/>
                    <a:pt x="30920" y="1288"/>
                    <a:pt x="30918" y="1281"/>
                  </a:cubicBezTo>
                  <a:cubicBezTo>
                    <a:pt x="30918" y="1279"/>
                    <a:pt x="30922" y="1277"/>
                    <a:pt x="30927" y="1277"/>
                  </a:cubicBezTo>
                  <a:close/>
                  <a:moveTo>
                    <a:pt x="11741" y="1280"/>
                  </a:moveTo>
                  <a:cubicBezTo>
                    <a:pt x="11739" y="1293"/>
                    <a:pt x="11727" y="1300"/>
                    <a:pt x="11717" y="1307"/>
                  </a:cubicBezTo>
                  <a:lnTo>
                    <a:pt x="11716" y="1307"/>
                  </a:lnTo>
                  <a:cubicBezTo>
                    <a:pt x="11711" y="1304"/>
                    <a:pt x="11707" y="1301"/>
                    <a:pt x="11702" y="1297"/>
                  </a:cubicBezTo>
                  <a:cubicBezTo>
                    <a:pt x="11715" y="1291"/>
                    <a:pt x="11728" y="1286"/>
                    <a:pt x="11741" y="1280"/>
                  </a:cubicBezTo>
                  <a:close/>
                  <a:moveTo>
                    <a:pt x="7873" y="1304"/>
                  </a:moveTo>
                  <a:cubicBezTo>
                    <a:pt x="7887" y="1306"/>
                    <a:pt x="7904" y="1306"/>
                    <a:pt x="7918" y="1306"/>
                  </a:cubicBezTo>
                  <a:lnTo>
                    <a:pt x="7918" y="1307"/>
                  </a:lnTo>
                  <a:cubicBezTo>
                    <a:pt x="7918" y="1310"/>
                    <a:pt x="7918" y="1313"/>
                    <a:pt x="7917" y="1316"/>
                  </a:cubicBezTo>
                  <a:cubicBezTo>
                    <a:pt x="7902" y="1316"/>
                    <a:pt x="7887" y="1315"/>
                    <a:pt x="7871" y="1315"/>
                  </a:cubicBezTo>
                  <a:cubicBezTo>
                    <a:pt x="7871" y="1312"/>
                    <a:pt x="7871" y="1309"/>
                    <a:pt x="7873" y="1304"/>
                  </a:cubicBezTo>
                  <a:close/>
                  <a:moveTo>
                    <a:pt x="12051" y="1293"/>
                  </a:moveTo>
                  <a:cubicBezTo>
                    <a:pt x="12051" y="1303"/>
                    <a:pt x="12050" y="1312"/>
                    <a:pt x="12050" y="1320"/>
                  </a:cubicBezTo>
                  <a:lnTo>
                    <a:pt x="12033" y="1320"/>
                  </a:lnTo>
                  <a:cubicBezTo>
                    <a:pt x="12035" y="1312"/>
                    <a:pt x="12035" y="1301"/>
                    <a:pt x="12036" y="1293"/>
                  </a:cubicBezTo>
                  <a:close/>
                  <a:moveTo>
                    <a:pt x="8651" y="1319"/>
                  </a:moveTo>
                  <a:cubicBezTo>
                    <a:pt x="8652" y="1320"/>
                    <a:pt x="8655" y="1322"/>
                    <a:pt x="8658" y="1325"/>
                  </a:cubicBezTo>
                  <a:cubicBezTo>
                    <a:pt x="8656" y="1324"/>
                    <a:pt x="8653" y="1321"/>
                    <a:pt x="8650" y="1319"/>
                  </a:cubicBezTo>
                  <a:lnTo>
                    <a:pt x="8650" y="1319"/>
                  </a:lnTo>
                  <a:cubicBezTo>
                    <a:pt x="8650" y="1319"/>
                    <a:pt x="8651" y="1319"/>
                    <a:pt x="8651" y="1319"/>
                  </a:cubicBezTo>
                  <a:close/>
                  <a:moveTo>
                    <a:pt x="8683" y="1297"/>
                  </a:moveTo>
                  <a:cubicBezTo>
                    <a:pt x="8688" y="1300"/>
                    <a:pt x="8692" y="1303"/>
                    <a:pt x="8697" y="1306"/>
                  </a:cubicBezTo>
                  <a:cubicBezTo>
                    <a:pt x="8685" y="1313"/>
                    <a:pt x="8672" y="1319"/>
                    <a:pt x="8658" y="1325"/>
                  </a:cubicBezTo>
                  <a:cubicBezTo>
                    <a:pt x="8661" y="1312"/>
                    <a:pt x="8673" y="1304"/>
                    <a:pt x="8683" y="1297"/>
                  </a:cubicBezTo>
                  <a:close/>
                  <a:moveTo>
                    <a:pt x="27684" y="1276"/>
                  </a:moveTo>
                  <a:cubicBezTo>
                    <a:pt x="27683" y="1293"/>
                    <a:pt x="27681" y="1307"/>
                    <a:pt x="27680" y="1323"/>
                  </a:cubicBezTo>
                  <a:cubicBezTo>
                    <a:pt x="27673" y="1323"/>
                    <a:pt x="27665" y="1323"/>
                    <a:pt x="27658" y="1325"/>
                  </a:cubicBezTo>
                  <a:cubicBezTo>
                    <a:pt x="27653" y="1309"/>
                    <a:pt x="27649" y="1293"/>
                    <a:pt x="27645" y="1278"/>
                  </a:cubicBezTo>
                  <a:cubicBezTo>
                    <a:pt x="27658" y="1276"/>
                    <a:pt x="27671" y="1276"/>
                    <a:pt x="27684" y="1276"/>
                  </a:cubicBezTo>
                  <a:close/>
                  <a:moveTo>
                    <a:pt x="19271" y="1258"/>
                  </a:moveTo>
                  <a:cubicBezTo>
                    <a:pt x="19276" y="1258"/>
                    <a:pt x="19282" y="1260"/>
                    <a:pt x="19287" y="1268"/>
                  </a:cubicBez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97" y="1269"/>
                    <a:pt x="19287" y="1287"/>
                    <a:pt x="19278" y="1303"/>
                  </a:cubicBezTo>
                  <a:cubicBezTo>
                    <a:pt x="19276" y="1299"/>
                    <a:pt x="19274" y="1294"/>
                    <a:pt x="19271" y="1290"/>
                  </a:cubicBezTo>
                  <a:lnTo>
                    <a:pt x="19271" y="1290"/>
                  </a:lnTo>
                  <a:cubicBezTo>
                    <a:pt x="19255" y="1315"/>
                    <a:pt x="19254" y="1323"/>
                    <a:pt x="19254" y="1331"/>
                  </a:cubicBezTo>
                  <a:cubicBezTo>
                    <a:pt x="19242" y="1323"/>
                    <a:pt x="19229" y="1318"/>
                    <a:pt x="19217" y="1310"/>
                  </a:cubicBezTo>
                  <a:cubicBezTo>
                    <a:pt x="19228" y="1308"/>
                    <a:pt x="19240" y="1305"/>
                    <a:pt x="19268" y="1283"/>
                  </a:cubicBezTo>
                  <a:lnTo>
                    <a:pt x="19268" y="1283"/>
                  </a:lnTo>
                  <a:cubicBezTo>
                    <a:pt x="19269" y="1285"/>
                    <a:pt x="19270" y="1288"/>
                    <a:pt x="19271" y="1290"/>
                  </a:cubicBezTo>
                  <a:lnTo>
                    <a:pt x="19271" y="1290"/>
                  </a:lnTo>
                  <a:cubicBezTo>
                    <a:pt x="19275" y="1284"/>
                    <a:pt x="19280" y="1276"/>
                    <a:pt x="19287" y="1268"/>
                  </a:cubicBezTo>
                  <a:lnTo>
                    <a:pt x="19287" y="1268"/>
                  </a:lnTo>
                  <a:cubicBezTo>
                    <a:pt x="19280" y="1273"/>
                    <a:pt x="19273" y="1279"/>
                    <a:pt x="19268" y="1283"/>
                  </a:cubicBezTo>
                  <a:lnTo>
                    <a:pt x="19268" y="1283"/>
                  </a:lnTo>
                  <a:cubicBezTo>
                    <a:pt x="19265" y="1276"/>
                    <a:pt x="19262" y="1270"/>
                    <a:pt x="19262" y="1263"/>
                  </a:cubicBezTo>
                  <a:cubicBezTo>
                    <a:pt x="19261" y="1261"/>
                    <a:pt x="19265" y="1258"/>
                    <a:pt x="19271" y="1258"/>
                  </a:cubicBezTo>
                  <a:close/>
                  <a:moveTo>
                    <a:pt x="13256" y="1275"/>
                  </a:moveTo>
                  <a:cubicBezTo>
                    <a:pt x="13253" y="1294"/>
                    <a:pt x="13252" y="1313"/>
                    <a:pt x="13250" y="1332"/>
                  </a:cubicBezTo>
                  <a:cubicBezTo>
                    <a:pt x="13243" y="1331"/>
                    <a:pt x="13235" y="1331"/>
                    <a:pt x="13228" y="1331"/>
                  </a:cubicBezTo>
                  <a:cubicBezTo>
                    <a:pt x="13229" y="1312"/>
                    <a:pt x="13231" y="1293"/>
                    <a:pt x="13232" y="1275"/>
                  </a:cubicBezTo>
                  <a:close/>
                  <a:moveTo>
                    <a:pt x="9253" y="1323"/>
                  </a:moveTo>
                  <a:cubicBezTo>
                    <a:pt x="9269" y="1323"/>
                    <a:pt x="9284" y="1323"/>
                    <a:pt x="9300" y="1325"/>
                  </a:cubicBezTo>
                  <a:cubicBezTo>
                    <a:pt x="9298" y="1328"/>
                    <a:pt x="9298" y="1331"/>
                    <a:pt x="9298" y="1334"/>
                  </a:cubicBezTo>
                  <a:cubicBezTo>
                    <a:pt x="9282" y="1334"/>
                    <a:pt x="9267" y="1332"/>
                    <a:pt x="9253" y="1332"/>
                  </a:cubicBezTo>
                  <a:cubicBezTo>
                    <a:pt x="9253" y="1329"/>
                    <a:pt x="9253" y="1326"/>
                    <a:pt x="9253" y="1323"/>
                  </a:cubicBezTo>
                  <a:close/>
                  <a:moveTo>
                    <a:pt x="16705" y="1306"/>
                  </a:moveTo>
                  <a:cubicBezTo>
                    <a:pt x="16703" y="1315"/>
                    <a:pt x="16703" y="1325"/>
                    <a:pt x="16702" y="1334"/>
                  </a:cubicBezTo>
                  <a:lnTo>
                    <a:pt x="16687" y="1334"/>
                  </a:lnTo>
                  <a:cubicBezTo>
                    <a:pt x="16688" y="1323"/>
                    <a:pt x="16688" y="1315"/>
                    <a:pt x="16690" y="1306"/>
                  </a:cubicBezTo>
                  <a:close/>
                  <a:moveTo>
                    <a:pt x="57867" y="1279"/>
                  </a:moveTo>
                  <a:cubicBezTo>
                    <a:pt x="57865" y="1298"/>
                    <a:pt x="57864" y="1318"/>
                    <a:pt x="57861" y="1337"/>
                  </a:cubicBezTo>
                  <a:lnTo>
                    <a:pt x="57839" y="1337"/>
                  </a:lnTo>
                  <a:cubicBezTo>
                    <a:pt x="57840" y="1318"/>
                    <a:pt x="57842" y="1298"/>
                    <a:pt x="57843" y="1279"/>
                  </a:cubicBezTo>
                  <a:close/>
                  <a:moveTo>
                    <a:pt x="58793" y="1341"/>
                  </a:moveTo>
                  <a:cubicBezTo>
                    <a:pt x="58793" y="1341"/>
                    <a:pt x="58792" y="1341"/>
                    <a:pt x="58792" y="1341"/>
                  </a:cubicBezTo>
                  <a:cubicBezTo>
                    <a:pt x="58792" y="1341"/>
                    <a:pt x="58793" y="1341"/>
                    <a:pt x="58793" y="1341"/>
                  </a:cubicBezTo>
                  <a:close/>
                  <a:moveTo>
                    <a:pt x="27212" y="1281"/>
                  </a:moveTo>
                  <a:cubicBezTo>
                    <a:pt x="27235" y="1294"/>
                    <a:pt x="27260" y="1307"/>
                    <a:pt x="27303" y="1333"/>
                  </a:cubicBezTo>
                  <a:lnTo>
                    <a:pt x="27303" y="1333"/>
                  </a:lnTo>
                  <a:cubicBezTo>
                    <a:pt x="27246" y="1338"/>
                    <a:pt x="27222" y="1340"/>
                    <a:pt x="27190" y="1343"/>
                  </a:cubicBezTo>
                  <a:cubicBezTo>
                    <a:pt x="27186" y="1323"/>
                    <a:pt x="27183" y="1310"/>
                    <a:pt x="27180" y="1298"/>
                  </a:cubicBezTo>
                  <a:cubicBezTo>
                    <a:pt x="27190" y="1293"/>
                    <a:pt x="27202" y="1287"/>
                    <a:pt x="27212" y="1281"/>
                  </a:cubicBezTo>
                  <a:close/>
                  <a:moveTo>
                    <a:pt x="29070" y="1344"/>
                  </a:moveTo>
                  <a:cubicBezTo>
                    <a:pt x="29069" y="1345"/>
                    <a:pt x="29067" y="1345"/>
                    <a:pt x="29066" y="1345"/>
                  </a:cubicBezTo>
                  <a:cubicBezTo>
                    <a:pt x="29067" y="1345"/>
                    <a:pt x="29068" y="1345"/>
                    <a:pt x="29070" y="1344"/>
                  </a:cubicBezTo>
                  <a:close/>
                  <a:moveTo>
                    <a:pt x="8649" y="1320"/>
                  </a:moveTo>
                  <a:cubicBezTo>
                    <a:pt x="8648" y="1332"/>
                    <a:pt x="8636" y="1340"/>
                    <a:pt x="8625" y="1347"/>
                  </a:cubicBezTo>
                  <a:cubicBezTo>
                    <a:pt x="8620" y="1344"/>
                    <a:pt x="8616" y="1341"/>
                    <a:pt x="8611" y="1337"/>
                  </a:cubicBezTo>
                  <a:cubicBezTo>
                    <a:pt x="8624" y="1331"/>
                    <a:pt x="8637" y="1325"/>
                    <a:pt x="8649" y="1320"/>
                  </a:cubicBezTo>
                  <a:close/>
                  <a:moveTo>
                    <a:pt x="13953" y="1337"/>
                  </a:moveTo>
                  <a:cubicBezTo>
                    <a:pt x="13968" y="1337"/>
                    <a:pt x="13983" y="1338"/>
                    <a:pt x="13999" y="1338"/>
                  </a:cubicBezTo>
                  <a:cubicBezTo>
                    <a:pt x="13999" y="1341"/>
                    <a:pt x="13997" y="1344"/>
                    <a:pt x="13997" y="1347"/>
                  </a:cubicBezTo>
                  <a:lnTo>
                    <a:pt x="13952" y="1347"/>
                  </a:lnTo>
                  <a:cubicBezTo>
                    <a:pt x="13952" y="1343"/>
                    <a:pt x="13952" y="1340"/>
                    <a:pt x="13953" y="1337"/>
                  </a:cubicBezTo>
                  <a:close/>
                  <a:moveTo>
                    <a:pt x="53952" y="1347"/>
                  </a:moveTo>
                  <a:cubicBezTo>
                    <a:pt x="53952" y="1347"/>
                    <a:pt x="53953" y="1348"/>
                    <a:pt x="53954" y="1348"/>
                  </a:cubicBezTo>
                  <a:lnTo>
                    <a:pt x="53954" y="1348"/>
                  </a:lnTo>
                  <a:cubicBezTo>
                    <a:pt x="53953" y="1347"/>
                    <a:pt x="53952" y="1347"/>
                    <a:pt x="53952" y="1347"/>
                  </a:cubicBezTo>
                  <a:close/>
                  <a:moveTo>
                    <a:pt x="7315" y="1344"/>
                  </a:moveTo>
                  <a:cubicBezTo>
                    <a:pt x="7331" y="1344"/>
                    <a:pt x="7346" y="1344"/>
                    <a:pt x="7362" y="1345"/>
                  </a:cubicBezTo>
                  <a:cubicBezTo>
                    <a:pt x="7361" y="1348"/>
                    <a:pt x="7361" y="1351"/>
                    <a:pt x="7361" y="1354"/>
                  </a:cubicBezTo>
                  <a:cubicBezTo>
                    <a:pt x="7346" y="1354"/>
                    <a:pt x="7330" y="1353"/>
                    <a:pt x="7315" y="1353"/>
                  </a:cubicBezTo>
                  <a:cubicBezTo>
                    <a:pt x="7315" y="1350"/>
                    <a:pt x="7315" y="1347"/>
                    <a:pt x="7315" y="1344"/>
                  </a:cubicBezTo>
                  <a:close/>
                  <a:moveTo>
                    <a:pt x="25289" y="1344"/>
                  </a:moveTo>
                  <a:cubicBezTo>
                    <a:pt x="25305" y="1344"/>
                    <a:pt x="25320" y="1345"/>
                    <a:pt x="25335" y="1345"/>
                  </a:cubicBezTo>
                  <a:cubicBezTo>
                    <a:pt x="25335" y="1348"/>
                    <a:pt x="25335" y="1351"/>
                    <a:pt x="25335" y="1356"/>
                  </a:cubicBezTo>
                  <a:cubicBezTo>
                    <a:pt x="25319" y="1354"/>
                    <a:pt x="25304" y="1354"/>
                    <a:pt x="25289" y="1354"/>
                  </a:cubicBezTo>
                  <a:cubicBezTo>
                    <a:pt x="25289" y="1350"/>
                    <a:pt x="25289" y="1347"/>
                    <a:pt x="25289" y="1344"/>
                  </a:cubicBezTo>
                  <a:close/>
                  <a:moveTo>
                    <a:pt x="57088" y="1350"/>
                  </a:moveTo>
                  <a:cubicBezTo>
                    <a:pt x="57103" y="1350"/>
                    <a:pt x="57118" y="1350"/>
                    <a:pt x="57134" y="1351"/>
                  </a:cubicBezTo>
                  <a:cubicBezTo>
                    <a:pt x="57134" y="1354"/>
                    <a:pt x="57133" y="1357"/>
                    <a:pt x="57133" y="1360"/>
                  </a:cubicBezTo>
                  <a:cubicBezTo>
                    <a:pt x="57118" y="1360"/>
                    <a:pt x="57102" y="1360"/>
                    <a:pt x="57087" y="1359"/>
                  </a:cubicBezTo>
                  <a:cubicBezTo>
                    <a:pt x="57087" y="1356"/>
                    <a:pt x="57087" y="1353"/>
                    <a:pt x="57088" y="1350"/>
                  </a:cubicBezTo>
                  <a:close/>
                  <a:moveTo>
                    <a:pt x="14167" y="1213"/>
                  </a:moveTo>
                  <a:cubicBezTo>
                    <a:pt x="14190" y="1265"/>
                    <a:pt x="14211" y="1307"/>
                    <a:pt x="14237" y="1363"/>
                  </a:cubicBezTo>
                  <a:cubicBezTo>
                    <a:pt x="14177" y="1360"/>
                    <a:pt x="14142" y="1360"/>
                    <a:pt x="14105" y="1359"/>
                  </a:cubicBezTo>
                  <a:cubicBezTo>
                    <a:pt x="14124" y="1313"/>
                    <a:pt x="14143" y="1269"/>
                    <a:pt x="14167" y="1213"/>
                  </a:cubicBezTo>
                  <a:close/>
                  <a:moveTo>
                    <a:pt x="57600" y="1332"/>
                  </a:moveTo>
                  <a:cubicBezTo>
                    <a:pt x="57628" y="1334"/>
                    <a:pt x="57653" y="1335"/>
                    <a:pt x="57680" y="1335"/>
                  </a:cubicBezTo>
                  <a:cubicBezTo>
                    <a:pt x="57684" y="1340"/>
                    <a:pt x="57689" y="1344"/>
                    <a:pt x="57693" y="1348"/>
                  </a:cubicBezTo>
                  <a:cubicBezTo>
                    <a:pt x="57658" y="1354"/>
                    <a:pt x="57622" y="1360"/>
                    <a:pt x="57597" y="1363"/>
                  </a:cubicBezTo>
                  <a:cubicBezTo>
                    <a:pt x="57597" y="1363"/>
                    <a:pt x="57599" y="1350"/>
                    <a:pt x="57600" y="1332"/>
                  </a:cubicBezTo>
                  <a:close/>
                  <a:moveTo>
                    <a:pt x="57918" y="1345"/>
                  </a:moveTo>
                  <a:cubicBezTo>
                    <a:pt x="57949" y="1347"/>
                    <a:pt x="57978" y="1348"/>
                    <a:pt x="58009" y="1348"/>
                  </a:cubicBezTo>
                  <a:cubicBezTo>
                    <a:pt x="58009" y="1353"/>
                    <a:pt x="58009" y="1359"/>
                    <a:pt x="58009" y="1363"/>
                  </a:cubicBezTo>
                  <a:cubicBezTo>
                    <a:pt x="57977" y="1362"/>
                    <a:pt x="57948" y="1360"/>
                    <a:pt x="57917" y="1360"/>
                  </a:cubicBezTo>
                  <a:cubicBezTo>
                    <a:pt x="57917" y="1356"/>
                    <a:pt x="57918" y="1350"/>
                    <a:pt x="57918" y="1345"/>
                  </a:cubicBezTo>
                  <a:close/>
                  <a:moveTo>
                    <a:pt x="26273" y="1284"/>
                  </a:moveTo>
                  <a:cubicBezTo>
                    <a:pt x="26316" y="1320"/>
                    <a:pt x="26335" y="1337"/>
                    <a:pt x="26365" y="1362"/>
                  </a:cubicBezTo>
                  <a:cubicBezTo>
                    <a:pt x="26321" y="1365"/>
                    <a:pt x="26300" y="1368"/>
                    <a:pt x="26266" y="1370"/>
                  </a:cubicBezTo>
                  <a:cubicBezTo>
                    <a:pt x="26269" y="1348"/>
                    <a:pt x="26270" y="1329"/>
                    <a:pt x="26273" y="1284"/>
                  </a:cubicBezTo>
                  <a:close/>
                  <a:moveTo>
                    <a:pt x="26426" y="1344"/>
                  </a:moveTo>
                  <a:cubicBezTo>
                    <a:pt x="26425" y="1354"/>
                    <a:pt x="26424" y="1363"/>
                    <a:pt x="26424" y="1373"/>
                  </a:cubicBezTo>
                  <a:cubicBezTo>
                    <a:pt x="26418" y="1373"/>
                    <a:pt x="26413" y="1372"/>
                    <a:pt x="26407" y="1372"/>
                  </a:cubicBezTo>
                  <a:cubicBezTo>
                    <a:pt x="26409" y="1363"/>
                    <a:pt x="26409" y="1353"/>
                    <a:pt x="26410" y="1344"/>
                  </a:cubicBezTo>
                  <a:close/>
                  <a:moveTo>
                    <a:pt x="31588" y="1345"/>
                  </a:moveTo>
                  <a:cubicBezTo>
                    <a:pt x="31586" y="1356"/>
                    <a:pt x="31586" y="1365"/>
                    <a:pt x="31585" y="1373"/>
                  </a:cubicBezTo>
                  <a:lnTo>
                    <a:pt x="31570" y="1373"/>
                  </a:lnTo>
                  <a:cubicBezTo>
                    <a:pt x="31570" y="1365"/>
                    <a:pt x="31571" y="1354"/>
                    <a:pt x="31571" y="1345"/>
                  </a:cubicBezTo>
                  <a:close/>
                  <a:moveTo>
                    <a:pt x="9420" y="1347"/>
                  </a:moveTo>
                  <a:cubicBezTo>
                    <a:pt x="9419" y="1357"/>
                    <a:pt x="9419" y="1366"/>
                    <a:pt x="9418" y="1375"/>
                  </a:cubicBezTo>
                  <a:lnTo>
                    <a:pt x="9403" y="1375"/>
                  </a:lnTo>
                  <a:cubicBezTo>
                    <a:pt x="9403" y="1366"/>
                    <a:pt x="9404" y="1356"/>
                    <a:pt x="9404" y="1347"/>
                  </a:cubicBezTo>
                  <a:close/>
                  <a:moveTo>
                    <a:pt x="26930" y="1275"/>
                  </a:moveTo>
                  <a:cubicBezTo>
                    <a:pt x="26950" y="1288"/>
                    <a:pt x="26977" y="1300"/>
                    <a:pt x="26988" y="1316"/>
                  </a:cubicBezTo>
                  <a:cubicBezTo>
                    <a:pt x="26997" y="1329"/>
                    <a:pt x="26987" y="1347"/>
                    <a:pt x="26984" y="1394"/>
                  </a:cubicBezTo>
                  <a:cubicBezTo>
                    <a:pt x="26940" y="1340"/>
                    <a:pt x="26921" y="1313"/>
                    <a:pt x="26900" y="1288"/>
                  </a:cubicBezTo>
                  <a:cubicBezTo>
                    <a:pt x="26910" y="1284"/>
                    <a:pt x="26921" y="1279"/>
                    <a:pt x="26930" y="1275"/>
                  </a:cubicBezTo>
                  <a:close/>
                  <a:moveTo>
                    <a:pt x="9596" y="1350"/>
                  </a:moveTo>
                  <a:cubicBezTo>
                    <a:pt x="9561" y="1371"/>
                    <a:pt x="9539" y="1384"/>
                    <a:pt x="9518" y="1397"/>
                  </a:cubicBezTo>
                  <a:lnTo>
                    <a:pt x="9518" y="1397"/>
                  </a:lnTo>
                  <a:cubicBezTo>
                    <a:pt x="9484" y="1385"/>
                    <a:pt x="9481" y="1372"/>
                    <a:pt x="9475" y="1354"/>
                  </a:cubicBezTo>
                  <a:cubicBezTo>
                    <a:pt x="9509" y="1354"/>
                    <a:pt x="9534" y="1353"/>
                    <a:pt x="9596" y="1350"/>
                  </a:cubicBezTo>
                  <a:close/>
                  <a:moveTo>
                    <a:pt x="58223" y="1378"/>
                  </a:moveTo>
                  <a:cubicBezTo>
                    <a:pt x="58221" y="1388"/>
                    <a:pt x="58221" y="1397"/>
                    <a:pt x="58220" y="1407"/>
                  </a:cubicBezTo>
                  <a:cubicBezTo>
                    <a:pt x="58215" y="1406"/>
                    <a:pt x="58209" y="1406"/>
                    <a:pt x="58204" y="1406"/>
                  </a:cubicBezTo>
                  <a:cubicBezTo>
                    <a:pt x="58205" y="1397"/>
                    <a:pt x="58207" y="1387"/>
                    <a:pt x="58207" y="1378"/>
                  </a:cubicBezTo>
                  <a:close/>
                  <a:moveTo>
                    <a:pt x="10675" y="1398"/>
                  </a:moveTo>
                  <a:cubicBezTo>
                    <a:pt x="10690" y="1398"/>
                    <a:pt x="10706" y="1400"/>
                    <a:pt x="10721" y="1400"/>
                  </a:cubicBezTo>
                  <a:cubicBezTo>
                    <a:pt x="10721" y="1403"/>
                    <a:pt x="10721" y="1406"/>
                    <a:pt x="10720" y="1410"/>
                  </a:cubicBezTo>
                  <a:cubicBezTo>
                    <a:pt x="10705" y="1409"/>
                    <a:pt x="10690" y="1409"/>
                    <a:pt x="10674" y="1409"/>
                  </a:cubicBezTo>
                  <a:cubicBezTo>
                    <a:pt x="10675" y="1404"/>
                    <a:pt x="10675" y="1401"/>
                    <a:pt x="10675" y="1398"/>
                  </a:cubicBezTo>
                  <a:close/>
                  <a:moveTo>
                    <a:pt x="15588" y="1293"/>
                  </a:moveTo>
                  <a:cubicBezTo>
                    <a:pt x="15548" y="1343"/>
                    <a:pt x="15522" y="1375"/>
                    <a:pt x="15492" y="1412"/>
                  </a:cubicBezTo>
                  <a:cubicBezTo>
                    <a:pt x="15463" y="1387"/>
                    <a:pt x="15439" y="1366"/>
                    <a:pt x="15408" y="1338"/>
                  </a:cubicBezTo>
                  <a:cubicBezTo>
                    <a:pt x="15469" y="1323"/>
                    <a:pt x="15513" y="1312"/>
                    <a:pt x="15588" y="1293"/>
                  </a:cubicBezTo>
                  <a:close/>
                  <a:moveTo>
                    <a:pt x="27820" y="1400"/>
                  </a:moveTo>
                  <a:cubicBezTo>
                    <a:pt x="27834" y="1401"/>
                    <a:pt x="27849" y="1401"/>
                    <a:pt x="27865" y="1401"/>
                  </a:cubicBezTo>
                  <a:cubicBezTo>
                    <a:pt x="27865" y="1404"/>
                    <a:pt x="27864" y="1407"/>
                    <a:pt x="27864" y="1412"/>
                  </a:cubicBezTo>
                  <a:cubicBezTo>
                    <a:pt x="27849" y="1410"/>
                    <a:pt x="27833" y="1410"/>
                    <a:pt x="27818" y="1410"/>
                  </a:cubicBezTo>
                  <a:cubicBezTo>
                    <a:pt x="27818" y="1406"/>
                    <a:pt x="27820" y="1403"/>
                    <a:pt x="27820" y="1400"/>
                  </a:cubicBezTo>
                  <a:close/>
                  <a:moveTo>
                    <a:pt x="18463" y="1403"/>
                  </a:moveTo>
                  <a:cubicBezTo>
                    <a:pt x="18479" y="1403"/>
                    <a:pt x="18494" y="1403"/>
                    <a:pt x="18510" y="1404"/>
                  </a:cubicBezTo>
                  <a:cubicBezTo>
                    <a:pt x="18508" y="1407"/>
                    <a:pt x="18508" y="1410"/>
                    <a:pt x="18508" y="1413"/>
                  </a:cubicBezTo>
                  <a:cubicBezTo>
                    <a:pt x="18494" y="1413"/>
                    <a:pt x="18477" y="1412"/>
                    <a:pt x="18463" y="1412"/>
                  </a:cubicBezTo>
                  <a:cubicBezTo>
                    <a:pt x="18463" y="1409"/>
                    <a:pt x="18463" y="1406"/>
                    <a:pt x="18463" y="1403"/>
                  </a:cubicBezTo>
                  <a:close/>
                  <a:moveTo>
                    <a:pt x="12965" y="1294"/>
                  </a:moveTo>
                  <a:lnTo>
                    <a:pt x="12965" y="1294"/>
                  </a:lnTo>
                  <a:cubicBezTo>
                    <a:pt x="13022" y="1303"/>
                    <a:pt x="13054" y="1304"/>
                    <a:pt x="13079" y="1315"/>
                  </a:cubicBezTo>
                  <a:cubicBezTo>
                    <a:pt x="13125" y="1332"/>
                    <a:pt x="13165" y="1356"/>
                    <a:pt x="13207" y="1376"/>
                  </a:cubicBezTo>
                  <a:cubicBezTo>
                    <a:pt x="13184" y="1390"/>
                    <a:pt x="13162" y="1401"/>
                    <a:pt x="13140" y="1415"/>
                  </a:cubicBezTo>
                  <a:cubicBezTo>
                    <a:pt x="13088" y="1379"/>
                    <a:pt x="13038" y="1344"/>
                    <a:pt x="12965" y="1294"/>
                  </a:cubicBezTo>
                  <a:close/>
                  <a:moveTo>
                    <a:pt x="54178" y="1401"/>
                  </a:moveTo>
                  <a:cubicBezTo>
                    <a:pt x="54178" y="1403"/>
                    <a:pt x="54178" y="1409"/>
                    <a:pt x="54178" y="1415"/>
                  </a:cubicBezTo>
                  <a:cubicBezTo>
                    <a:pt x="54181" y="1414"/>
                    <a:pt x="54183" y="1414"/>
                    <a:pt x="54186" y="1414"/>
                  </a:cubicBezTo>
                  <a:lnTo>
                    <a:pt x="54186" y="1414"/>
                  </a:lnTo>
                  <a:cubicBezTo>
                    <a:pt x="54183" y="1410"/>
                    <a:pt x="54181" y="1406"/>
                    <a:pt x="54178" y="1401"/>
                  </a:cubicBezTo>
                  <a:close/>
                  <a:moveTo>
                    <a:pt x="10892" y="1370"/>
                  </a:moveTo>
                  <a:cubicBezTo>
                    <a:pt x="10896" y="1387"/>
                    <a:pt x="10902" y="1401"/>
                    <a:pt x="10906" y="1418"/>
                  </a:cubicBezTo>
                  <a:cubicBezTo>
                    <a:pt x="10892" y="1418"/>
                    <a:pt x="10880" y="1418"/>
                    <a:pt x="10865" y="1419"/>
                  </a:cubicBezTo>
                  <a:cubicBezTo>
                    <a:pt x="10867" y="1403"/>
                    <a:pt x="10868" y="1387"/>
                    <a:pt x="10870" y="1372"/>
                  </a:cubicBezTo>
                  <a:cubicBezTo>
                    <a:pt x="10877" y="1370"/>
                    <a:pt x="10884" y="1370"/>
                    <a:pt x="10892" y="1370"/>
                  </a:cubicBezTo>
                  <a:close/>
                  <a:moveTo>
                    <a:pt x="22787" y="1365"/>
                  </a:moveTo>
                  <a:cubicBezTo>
                    <a:pt x="22785" y="1384"/>
                    <a:pt x="22784" y="1403"/>
                    <a:pt x="22782" y="1422"/>
                  </a:cubicBezTo>
                  <a:cubicBezTo>
                    <a:pt x="22775" y="1421"/>
                    <a:pt x="22767" y="1421"/>
                    <a:pt x="22759" y="1421"/>
                  </a:cubicBezTo>
                  <a:cubicBezTo>
                    <a:pt x="22762" y="1401"/>
                    <a:pt x="22763" y="1382"/>
                    <a:pt x="22765" y="1365"/>
                  </a:cubicBezTo>
                  <a:close/>
                  <a:moveTo>
                    <a:pt x="8355" y="1397"/>
                  </a:moveTo>
                  <a:cubicBezTo>
                    <a:pt x="8355" y="1407"/>
                    <a:pt x="8354" y="1416"/>
                    <a:pt x="8354" y="1425"/>
                  </a:cubicBezTo>
                  <a:lnTo>
                    <a:pt x="8338" y="1425"/>
                  </a:lnTo>
                  <a:cubicBezTo>
                    <a:pt x="8339" y="1416"/>
                    <a:pt x="8339" y="1406"/>
                    <a:pt x="8341" y="1397"/>
                  </a:cubicBezTo>
                  <a:close/>
                  <a:moveTo>
                    <a:pt x="23531" y="1428"/>
                  </a:moveTo>
                  <a:cubicBezTo>
                    <a:pt x="23546" y="1429"/>
                    <a:pt x="23562" y="1429"/>
                    <a:pt x="23577" y="1429"/>
                  </a:cubicBezTo>
                  <a:cubicBezTo>
                    <a:pt x="23577" y="1432"/>
                    <a:pt x="23577" y="1435"/>
                    <a:pt x="23575" y="1440"/>
                  </a:cubicBezTo>
                  <a:cubicBezTo>
                    <a:pt x="23560" y="1438"/>
                    <a:pt x="23546" y="1438"/>
                    <a:pt x="23530" y="1438"/>
                  </a:cubicBezTo>
                  <a:cubicBezTo>
                    <a:pt x="23530" y="1434"/>
                    <a:pt x="23531" y="1431"/>
                    <a:pt x="23531" y="1428"/>
                  </a:cubicBezTo>
                  <a:close/>
                  <a:moveTo>
                    <a:pt x="15666" y="1384"/>
                  </a:moveTo>
                  <a:cubicBezTo>
                    <a:pt x="15673" y="1384"/>
                    <a:pt x="15681" y="1384"/>
                    <a:pt x="15688" y="1385"/>
                  </a:cubicBezTo>
                  <a:cubicBezTo>
                    <a:pt x="15686" y="1403"/>
                    <a:pt x="15685" y="1422"/>
                    <a:pt x="15684" y="1441"/>
                  </a:cubicBezTo>
                  <a:lnTo>
                    <a:pt x="15660" y="1441"/>
                  </a:lnTo>
                  <a:cubicBezTo>
                    <a:pt x="15661" y="1422"/>
                    <a:pt x="15663" y="1403"/>
                    <a:pt x="15666" y="1384"/>
                  </a:cubicBezTo>
                  <a:close/>
                  <a:moveTo>
                    <a:pt x="20258" y="1434"/>
                  </a:moveTo>
                  <a:cubicBezTo>
                    <a:pt x="20274" y="1434"/>
                    <a:pt x="20288" y="1434"/>
                    <a:pt x="20303" y="1435"/>
                  </a:cubicBezTo>
                  <a:cubicBezTo>
                    <a:pt x="20303" y="1438"/>
                    <a:pt x="20303" y="1441"/>
                    <a:pt x="20303" y="1444"/>
                  </a:cubicBezTo>
                  <a:cubicBezTo>
                    <a:pt x="20288" y="1444"/>
                    <a:pt x="20272" y="1443"/>
                    <a:pt x="20258" y="1443"/>
                  </a:cubicBezTo>
                  <a:cubicBezTo>
                    <a:pt x="20258" y="1440"/>
                    <a:pt x="20258" y="1437"/>
                    <a:pt x="20258" y="1434"/>
                  </a:cubicBezTo>
                  <a:close/>
                  <a:moveTo>
                    <a:pt x="9520" y="1420"/>
                  </a:moveTo>
                  <a:cubicBezTo>
                    <a:pt x="9559" y="1432"/>
                    <a:pt x="9560" y="1447"/>
                    <a:pt x="9562" y="1463"/>
                  </a:cubicBezTo>
                  <a:cubicBezTo>
                    <a:pt x="9551" y="1463"/>
                    <a:pt x="9541" y="1463"/>
                    <a:pt x="9531" y="1465"/>
                  </a:cubicBezTo>
                  <a:cubicBezTo>
                    <a:pt x="9527" y="1450"/>
                    <a:pt x="9524" y="1434"/>
                    <a:pt x="9520" y="1420"/>
                  </a:cubicBezTo>
                  <a:close/>
                  <a:moveTo>
                    <a:pt x="11237" y="1378"/>
                  </a:moveTo>
                  <a:cubicBezTo>
                    <a:pt x="11279" y="1397"/>
                    <a:pt x="11310" y="1412"/>
                    <a:pt x="11342" y="1425"/>
                  </a:cubicBezTo>
                  <a:cubicBezTo>
                    <a:pt x="11333" y="1431"/>
                    <a:pt x="11324" y="1435"/>
                    <a:pt x="11317" y="1440"/>
                  </a:cubicBezTo>
                  <a:cubicBezTo>
                    <a:pt x="11333" y="1443"/>
                    <a:pt x="11345" y="1450"/>
                    <a:pt x="11358" y="1457"/>
                  </a:cubicBezTo>
                  <a:cubicBezTo>
                    <a:pt x="11352" y="1460"/>
                    <a:pt x="11346" y="1463"/>
                    <a:pt x="11342" y="1466"/>
                  </a:cubicBezTo>
                  <a:cubicBezTo>
                    <a:pt x="11333" y="1457"/>
                    <a:pt x="11321" y="1450"/>
                    <a:pt x="11312" y="1441"/>
                  </a:cubicBezTo>
                  <a:cubicBezTo>
                    <a:pt x="11315" y="1440"/>
                    <a:pt x="11318" y="1438"/>
                    <a:pt x="11321" y="1437"/>
                  </a:cubicBezTo>
                  <a:lnTo>
                    <a:pt x="11321" y="1437"/>
                  </a:lnTo>
                  <a:cubicBezTo>
                    <a:pt x="11316" y="1437"/>
                    <a:pt x="11310" y="1437"/>
                    <a:pt x="11305" y="1437"/>
                  </a:cubicBezTo>
                  <a:cubicBezTo>
                    <a:pt x="11280" y="1437"/>
                    <a:pt x="11256" y="1435"/>
                    <a:pt x="11227" y="1432"/>
                  </a:cubicBezTo>
                  <a:cubicBezTo>
                    <a:pt x="11230" y="1413"/>
                    <a:pt x="11233" y="1397"/>
                    <a:pt x="11237" y="1378"/>
                  </a:cubicBezTo>
                  <a:close/>
                  <a:moveTo>
                    <a:pt x="13821" y="1437"/>
                  </a:moveTo>
                  <a:cubicBezTo>
                    <a:pt x="13827" y="1437"/>
                    <a:pt x="13831" y="1437"/>
                    <a:pt x="13836" y="1438"/>
                  </a:cubicBezTo>
                  <a:cubicBezTo>
                    <a:pt x="13836" y="1447"/>
                    <a:pt x="13834" y="1456"/>
                    <a:pt x="13834" y="1466"/>
                  </a:cubicBezTo>
                  <a:lnTo>
                    <a:pt x="13819" y="1466"/>
                  </a:lnTo>
                  <a:cubicBezTo>
                    <a:pt x="13819" y="1456"/>
                    <a:pt x="13821" y="1447"/>
                    <a:pt x="13821" y="1437"/>
                  </a:cubicBezTo>
                  <a:close/>
                  <a:moveTo>
                    <a:pt x="21635" y="1410"/>
                  </a:moveTo>
                  <a:lnTo>
                    <a:pt x="21635" y="1410"/>
                  </a:lnTo>
                  <a:cubicBezTo>
                    <a:pt x="21633" y="1432"/>
                    <a:pt x="21632" y="1447"/>
                    <a:pt x="21630" y="1466"/>
                  </a:cubicBezTo>
                  <a:cubicBezTo>
                    <a:pt x="21583" y="1450"/>
                    <a:pt x="21543" y="1437"/>
                    <a:pt x="21476" y="1413"/>
                  </a:cubicBezTo>
                  <a:cubicBezTo>
                    <a:pt x="21543" y="1412"/>
                    <a:pt x="21585" y="1412"/>
                    <a:pt x="21635" y="1410"/>
                  </a:cubicBezTo>
                  <a:close/>
                  <a:moveTo>
                    <a:pt x="19919" y="1441"/>
                  </a:moveTo>
                  <a:cubicBezTo>
                    <a:pt x="19918" y="1450"/>
                    <a:pt x="19918" y="1460"/>
                    <a:pt x="19916" y="1469"/>
                  </a:cubicBezTo>
                  <a:lnTo>
                    <a:pt x="19902" y="1469"/>
                  </a:lnTo>
                  <a:cubicBezTo>
                    <a:pt x="19903" y="1460"/>
                    <a:pt x="19903" y="1450"/>
                    <a:pt x="19904" y="1441"/>
                  </a:cubicBezTo>
                  <a:close/>
                  <a:moveTo>
                    <a:pt x="15801" y="1446"/>
                  </a:moveTo>
                  <a:cubicBezTo>
                    <a:pt x="15807" y="1446"/>
                    <a:pt x="15813" y="1446"/>
                    <a:pt x="15817" y="1447"/>
                  </a:cubicBezTo>
                  <a:cubicBezTo>
                    <a:pt x="15816" y="1456"/>
                    <a:pt x="15816" y="1465"/>
                    <a:pt x="15814" y="1475"/>
                  </a:cubicBezTo>
                  <a:lnTo>
                    <a:pt x="15800" y="1475"/>
                  </a:lnTo>
                  <a:cubicBezTo>
                    <a:pt x="15800" y="1465"/>
                    <a:pt x="15801" y="1456"/>
                    <a:pt x="15801" y="1446"/>
                  </a:cubicBezTo>
                  <a:close/>
                  <a:moveTo>
                    <a:pt x="11577" y="1447"/>
                  </a:moveTo>
                  <a:cubicBezTo>
                    <a:pt x="11576" y="1457"/>
                    <a:pt x="11576" y="1466"/>
                    <a:pt x="11574" y="1476"/>
                  </a:cubicBezTo>
                  <a:cubicBezTo>
                    <a:pt x="11570" y="1476"/>
                    <a:pt x="11564" y="1476"/>
                    <a:pt x="11560" y="1475"/>
                  </a:cubicBezTo>
                  <a:cubicBezTo>
                    <a:pt x="11560" y="1466"/>
                    <a:pt x="11561" y="1457"/>
                    <a:pt x="11561" y="1447"/>
                  </a:cubicBezTo>
                  <a:close/>
                  <a:moveTo>
                    <a:pt x="13374" y="1450"/>
                  </a:moveTo>
                  <a:cubicBezTo>
                    <a:pt x="13374" y="1460"/>
                    <a:pt x="13372" y="1469"/>
                    <a:pt x="13372" y="1479"/>
                  </a:cubicBezTo>
                  <a:cubicBezTo>
                    <a:pt x="13366" y="1479"/>
                    <a:pt x="13362" y="1479"/>
                    <a:pt x="13356" y="1478"/>
                  </a:cubicBezTo>
                  <a:lnTo>
                    <a:pt x="13359" y="1450"/>
                  </a:lnTo>
                  <a:close/>
                  <a:moveTo>
                    <a:pt x="14490" y="1344"/>
                  </a:moveTo>
                  <a:cubicBezTo>
                    <a:pt x="14509" y="1347"/>
                    <a:pt x="14530" y="1351"/>
                    <a:pt x="14561" y="1357"/>
                  </a:cubicBezTo>
                  <a:cubicBezTo>
                    <a:pt x="14532" y="1391"/>
                    <a:pt x="14508" y="1421"/>
                    <a:pt x="14484" y="1448"/>
                  </a:cubicBezTo>
                  <a:cubicBezTo>
                    <a:pt x="14430" y="1457"/>
                    <a:pt x="14380" y="1465"/>
                    <a:pt x="14333" y="1479"/>
                  </a:cubicBezTo>
                  <a:cubicBezTo>
                    <a:pt x="14311" y="1396"/>
                    <a:pt x="14464" y="1403"/>
                    <a:pt x="14490" y="1344"/>
                  </a:cubicBezTo>
                  <a:close/>
                  <a:moveTo>
                    <a:pt x="20531" y="1471"/>
                  </a:moveTo>
                  <a:cubicBezTo>
                    <a:pt x="20546" y="1472"/>
                    <a:pt x="20562" y="1472"/>
                    <a:pt x="20577" y="1472"/>
                  </a:cubicBezTo>
                  <a:cubicBezTo>
                    <a:pt x="20577" y="1475"/>
                    <a:pt x="20577" y="1479"/>
                    <a:pt x="20577" y="1482"/>
                  </a:cubicBezTo>
                  <a:cubicBezTo>
                    <a:pt x="20561" y="1481"/>
                    <a:pt x="20546" y="1481"/>
                    <a:pt x="20531" y="1481"/>
                  </a:cubicBezTo>
                  <a:cubicBezTo>
                    <a:pt x="20531" y="1476"/>
                    <a:pt x="20531" y="1473"/>
                    <a:pt x="20531" y="1471"/>
                  </a:cubicBezTo>
                  <a:close/>
                  <a:moveTo>
                    <a:pt x="11042" y="1432"/>
                  </a:moveTo>
                  <a:cubicBezTo>
                    <a:pt x="11077" y="1432"/>
                    <a:pt x="11098" y="1434"/>
                    <a:pt x="11123" y="1434"/>
                  </a:cubicBezTo>
                  <a:cubicBezTo>
                    <a:pt x="11127" y="1450"/>
                    <a:pt x="11130" y="1462"/>
                    <a:pt x="11133" y="1476"/>
                  </a:cubicBezTo>
                  <a:cubicBezTo>
                    <a:pt x="11111" y="1484"/>
                    <a:pt x="11091" y="1488"/>
                    <a:pt x="11076" y="1488"/>
                  </a:cubicBezTo>
                  <a:cubicBezTo>
                    <a:pt x="11049" y="1488"/>
                    <a:pt x="11035" y="1473"/>
                    <a:pt x="11042" y="1432"/>
                  </a:cubicBezTo>
                  <a:close/>
                  <a:moveTo>
                    <a:pt x="10393" y="1491"/>
                  </a:moveTo>
                  <a:cubicBezTo>
                    <a:pt x="10392" y="1492"/>
                    <a:pt x="10391" y="1493"/>
                    <a:pt x="10390" y="1493"/>
                  </a:cubicBezTo>
                  <a:lnTo>
                    <a:pt x="10390" y="1493"/>
                  </a:lnTo>
                  <a:cubicBezTo>
                    <a:pt x="10391" y="1493"/>
                    <a:pt x="10392" y="1492"/>
                    <a:pt x="10393" y="1491"/>
                  </a:cubicBezTo>
                  <a:close/>
                  <a:moveTo>
                    <a:pt x="12919" y="1428"/>
                  </a:moveTo>
                  <a:cubicBezTo>
                    <a:pt x="12923" y="1451"/>
                    <a:pt x="12926" y="1465"/>
                    <a:pt x="12931" y="1484"/>
                  </a:cubicBezTo>
                  <a:cubicBezTo>
                    <a:pt x="12903" y="1487"/>
                    <a:pt x="12878" y="1488"/>
                    <a:pt x="12798" y="1496"/>
                  </a:cubicBezTo>
                  <a:cubicBezTo>
                    <a:pt x="12859" y="1462"/>
                    <a:pt x="12882" y="1448"/>
                    <a:pt x="12919" y="1428"/>
                  </a:cubicBezTo>
                  <a:close/>
                  <a:moveTo>
                    <a:pt x="10390" y="1493"/>
                  </a:moveTo>
                  <a:lnTo>
                    <a:pt x="10390" y="1493"/>
                  </a:lnTo>
                  <a:cubicBezTo>
                    <a:pt x="10389" y="1494"/>
                    <a:pt x="10387" y="1495"/>
                    <a:pt x="10386" y="1496"/>
                  </a:cubicBezTo>
                  <a:cubicBezTo>
                    <a:pt x="10386" y="1496"/>
                    <a:pt x="10386" y="1496"/>
                    <a:pt x="10386" y="1496"/>
                  </a:cubicBezTo>
                  <a:lnTo>
                    <a:pt x="10386" y="1496"/>
                  </a:lnTo>
                  <a:cubicBezTo>
                    <a:pt x="10387" y="1495"/>
                    <a:pt x="10389" y="1494"/>
                    <a:pt x="10390" y="1493"/>
                  </a:cubicBezTo>
                  <a:close/>
                  <a:moveTo>
                    <a:pt x="13125" y="1441"/>
                  </a:moveTo>
                  <a:cubicBezTo>
                    <a:pt x="13134" y="1441"/>
                    <a:pt x="13141" y="1443"/>
                    <a:pt x="13149" y="1443"/>
                  </a:cubicBezTo>
                  <a:cubicBezTo>
                    <a:pt x="13147" y="1462"/>
                    <a:pt x="13146" y="1481"/>
                    <a:pt x="13144" y="1498"/>
                  </a:cubicBezTo>
                  <a:lnTo>
                    <a:pt x="13144" y="1500"/>
                  </a:lnTo>
                  <a:cubicBezTo>
                    <a:pt x="13135" y="1498"/>
                    <a:pt x="13128" y="1498"/>
                    <a:pt x="13121" y="1498"/>
                  </a:cubicBezTo>
                  <a:cubicBezTo>
                    <a:pt x="13122" y="1479"/>
                    <a:pt x="13124" y="1460"/>
                    <a:pt x="13125" y="1441"/>
                  </a:cubicBezTo>
                  <a:close/>
                  <a:moveTo>
                    <a:pt x="12035" y="1466"/>
                  </a:moveTo>
                  <a:cubicBezTo>
                    <a:pt x="12039" y="1481"/>
                    <a:pt x="12045" y="1497"/>
                    <a:pt x="12050" y="1512"/>
                  </a:cubicBezTo>
                  <a:cubicBezTo>
                    <a:pt x="12036" y="1513"/>
                    <a:pt x="12023" y="1513"/>
                    <a:pt x="12008" y="1515"/>
                  </a:cubicBezTo>
                  <a:cubicBezTo>
                    <a:pt x="12010" y="1498"/>
                    <a:pt x="12011" y="1482"/>
                    <a:pt x="12013" y="1468"/>
                  </a:cubicBezTo>
                  <a:cubicBezTo>
                    <a:pt x="12022" y="1466"/>
                    <a:pt x="12029" y="1466"/>
                    <a:pt x="12035" y="1466"/>
                  </a:cubicBezTo>
                  <a:close/>
                  <a:moveTo>
                    <a:pt x="16552" y="1473"/>
                  </a:moveTo>
                  <a:cubicBezTo>
                    <a:pt x="16556" y="1490"/>
                    <a:pt x="16560" y="1506"/>
                    <a:pt x="16565" y="1521"/>
                  </a:cubicBezTo>
                  <a:cubicBezTo>
                    <a:pt x="16552" y="1521"/>
                    <a:pt x="16538" y="1521"/>
                    <a:pt x="16525" y="1522"/>
                  </a:cubicBezTo>
                  <a:cubicBezTo>
                    <a:pt x="16527" y="1506"/>
                    <a:pt x="16528" y="1490"/>
                    <a:pt x="16529" y="1475"/>
                  </a:cubicBezTo>
                  <a:lnTo>
                    <a:pt x="16529" y="1473"/>
                  </a:lnTo>
                  <a:close/>
                  <a:moveTo>
                    <a:pt x="17444" y="1524"/>
                  </a:moveTo>
                  <a:cubicBezTo>
                    <a:pt x="17446" y="1527"/>
                    <a:pt x="17449" y="1530"/>
                    <a:pt x="17453" y="1530"/>
                  </a:cubicBezTo>
                  <a:lnTo>
                    <a:pt x="17453" y="1530"/>
                  </a:lnTo>
                  <a:cubicBezTo>
                    <a:pt x="17450" y="1528"/>
                    <a:pt x="17447" y="1526"/>
                    <a:pt x="17444" y="1524"/>
                  </a:cubicBezTo>
                  <a:close/>
                  <a:moveTo>
                    <a:pt x="8036" y="1444"/>
                  </a:moveTo>
                  <a:cubicBezTo>
                    <a:pt x="8015" y="1472"/>
                    <a:pt x="7996" y="1496"/>
                    <a:pt x="7962" y="1541"/>
                  </a:cubicBezTo>
                  <a:cubicBezTo>
                    <a:pt x="7957" y="1497"/>
                    <a:pt x="7952" y="1472"/>
                    <a:pt x="7949" y="1444"/>
                  </a:cubicBezTo>
                  <a:close/>
                  <a:moveTo>
                    <a:pt x="63070" y="1"/>
                  </a:moveTo>
                  <a:cubicBezTo>
                    <a:pt x="63060" y="29"/>
                    <a:pt x="63048" y="57"/>
                    <a:pt x="63034" y="89"/>
                  </a:cubicBezTo>
                  <a:cubicBezTo>
                    <a:pt x="62998" y="64"/>
                    <a:pt x="62973" y="46"/>
                    <a:pt x="62937" y="21"/>
                  </a:cubicBezTo>
                  <a:cubicBezTo>
                    <a:pt x="62878" y="26"/>
                    <a:pt x="62810" y="30"/>
                    <a:pt x="62739" y="36"/>
                  </a:cubicBezTo>
                  <a:cubicBezTo>
                    <a:pt x="62734" y="32"/>
                    <a:pt x="62723" y="24"/>
                    <a:pt x="62713" y="18"/>
                  </a:cubicBezTo>
                  <a:cubicBezTo>
                    <a:pt x="62678" y="36"/>
                    <a:pt x="62644" y="54"/>
                    <a:pt x="62610" y="71"/>
                  </a:cubicBezTo>
                  <a:cubicBezTo>
                    <a:pt x="62563" y="70"/>
                    <a:pt x="62517" y="68"/>
                    <a:pt x="62467" y="67"/>
                  </a:cubicBezTo>
                  <a:cubicBezTo>
                    <a:pt x="62447" y="85"/>
                    <a:pt x="62425" y="102"/>
                    <a:pt x="62404" y="120"/>
                  </a:cubicBezTo>
                  <a:lnTo>
                    <a:pt x="62404" y="120"/>
                  </a:lnTo>
                  <a:cubicBezTo>
                    <a:pt x="62360" y="110"/>
                    <a:pt x="62323" y="85"/>
                    <a:pt x="62279" y="85"/>
                  </a:cubicBezTo>
                  <a:cubicBezTo>
                    <a:pt x="62264" y="85"/>
                    <a:pt x="62247" y="88"/>
                    <a:pt x="62229" y="96"/>
                  </a:cubicBezTo>
                  <a:cubicBezTo>
                    <a:pt x="62219" y="113"/>
                    <a:pt x="62208" y="127"/>
                    <a:pt x="62195" y="149"/>
                  </a:cubicBezTo>
                  <a:cubicBezTo>
                    <a:pt x="62176" y="120"/>
                    <a:pt x="62164" y="101"/>
                    <a:pt x="62152" y="82"/>
                  </a:cubicBezTo>
                  <a:cubicBezTo>
                    <a:pt x="62067" y="98"/>
                    <a:pt x="61992" y="113"/>
                    <a:pt x="61927" y="124"/>
                  </a:cubicBezTo>
                  <a:cubicBezTo>
                    <a:pt x="61879" y="114"/>
                    <a:pt x="61832" y="104"/>
                    <a:pt x="61768" y="91"/>
                  </a:cubicBezTo>
                  <a:cubicBezTo>
                    <a:pt x="61740" y="113"/>
                    <a:pt x="61712" y="136"/>
                    <a:pt x="61689" y="155"/>
                  </a:cubicBezTo>
                  <a:cubicBezTo>
                    <a:pt x="61586" y="152"/>
                    <a:pt x="61496" y="149"/>
                    <a:pt x="61396" y="146"/>
                  </a:cubicBezTo>
                  <a:cubicBezTo>
                    <a:pt x="61370" y="171"/>
                    <a:pt x="61340" y="196"/>
                    <a:pt x="61312" y="223"/>
                  </a:cubicBezTo>
                  <a:cubicBezTo>
                    <a:pt x="61244" y="202"/>
                    <a:pt x="61153" y="189"/>
                    <a:pt x="61071" y="189"/>
                  </a:cubicBezTo>
                  <a:cubicBezTo>
                    <a:pt x="61037" y="189"/>
                    <a:pt x="61005" y="192"/>
                    <a:pt x="60977" y="196"/>
                  </a:cubicBezTo>
                  <a:cubicBezTo>
                    <a:pt x="60766" y="230"/>
                    <a:pt x="60553" y="249"/>
                    <a:pt x="60306" y="257"/>
                  </a:cubicBezTo>
                  <a:cubicBezTo>
                    <a:pt x="60294" y="269"/>
                    <a:pt x="60269" y="292"/>
                    <a:pt x="60244" y="314"/>
                  </a:cubicBezTo>
                  <a:cubicBezTo>
                    <a:pt x="60197" y="295"/>
                    <a:pt x="60166" y="283"/>
                    <a:pt x="60132" y="271"/>
                  </a:cubicBezTo>
                  <a:cubicBezTo>
                    <a:pt x="60089" y="293"/>
                    <a:pt x="60043" y="299"/>
                    <a:pt x="59998" y="299"/>
                  </a:cubicBezTo>
                  <a:cubicBezTo>
                    <a:pt x="59947" y="299"/>
                    <a:pt x="59897" y="292"/>
                    <a:pt x="59852" y="292"/>
                  </a:cubicBezTo>
                  <a:cubicBezTo>
                    <a:pt x="59850" y="292"/>
                    <a:pt x="59848" y="292"/>
                    <a:pt x="59845" y="292"/>
                  </a:cubicBezTo>
                  <a:cubicBezTo>
                    <a:pt x="59789" y="308"/>
                    <a:pt x="59731" y="338"/>
                    <a:pt x="59697" y="338"/>
                  </a:cubicBezTo>
                  <a:cubicBezTo>
                    <a:pt x="59692" y="338"/>
                    <a:pt x="59689" y="337"/>
                    <a:pt x="59685" y="336"/>
                  </a:cubicBezTo>
                  <a:cubicBezTo>
                    <a:pt x="59665" y="331"/>
                    <a:pt x="59646" y="329"/>
                    <a:pt x="59627" y="329"/>
                  </a:cubicBezTo>
                  <a:cubicBezTo>
                    <a:pt x="59580" y="329"/>
                    <a:pt x="59537" y="341"/>
                    <a:pt x="59491" y="341"/>
                  </a:cubicBezTo>
                  <a:cubicBezTo>
                    <a:pt x="59482" y="341"/>
                    <a:pt x="59473" y="340"/>
                    <a:pt x="59464" y="339"/>
                  </a:cubicBezTo>
                  <a:cubicBezTo>
                    <a:pt x="59453" y="338"/>
                    <a:pt x="59441" y="337"/>
                    <a:pt x="59429" y="337"/>
                  </a:cubicBezTo>
                  <a:cubicBezTo>
                    <a:pt x="59364" y="337"/>
                    <a:pt x="59296" y="352"/>
                    <a:pt x="59229" y="357"/>
                  </a:cubicBezTo>
                  <a:cubicBezTo>
                    <a:pt x="59144" y="364"/>
                    <a:pt x="59057" y="370"/>
                    <a:pt x="58970" y="377"/>
                  </a:cubicBezTo>
                  <a:cubicBezTo>
                    <a:pt x="58902" y="382"/>
                    <a:pt x="58833" y="396"/>
                    <a:pt x="58767" y="396"/>
                  </a:cubicBezTo>
                  <a:cubicBezTo>
                    <a:pt x="58756" y="396"/>
                    <a:pt x="58745" y="396"/>
                    <a:pt x="58735" y="395"/>
                  </a:cubicBezTo>
                  <a:cubicBezTo>
                    <a:pt x="58732" y="395"/>
                    <a:pt x="58729" y="395"/>
                    <a:pt x="58726" y="395"/>
                  </a:cubicBezTo>
                  <a:cubicBezTo>
                    <a:pt x="58690" y="395"/>
                    <a:pt x="58658" y="412"/>
                    <a:pt x="58619" y="412"/>
                  </a:cubicBezTo>
                  <a:cubicBezTo>
                    <a:pt x="58601" y="412"/>
                    <a:pt x="58582" y="408"/>
                    <a:pt x="58560" y="397"/>
                  </a:cubicBezTo>
                  <a:cubicBezTo>
                    <a:pt x="58550" y="391"/>
                    <a:pt x="58535" y="389"/>
                    <a:pt x="58518" y="389"/>
                  </a:cubicBezTo>
                  <a:cubicBezTo>
                    <a:pt x="58471" y="389"/>
                    <a:pt x="58403" y="405"/>
                    <a:pt x="58354" y="414"/>
                  </a:cubicBezTo>
                  <a:cubicBezTo>
                    <a:pt x="58280" y="428"/>
                    <a:pt x="58205" y="437"/>
                    <a:pt x="58131" y="437"/>
                  </a:cubicBezTo>
                  <a:cubicBezTo>
                    <a:pt x="58088" y="437"/>
                    <a:pt x="58045" y="434"/>
                    <a:pt x="58002" y="427"/>
                  </a:cubicBezTo>
                  <a:cubicBezTo>
                    <a:pt x="57998" y="427"/>
                    <a:pt x="57995" y="427"/>
                    <a:pt x="57991" y="427"/>
                  </a:cubicBezTo>
                  <a:cubicBezTo>
                    <a:pt x="57955" y="427"/>
                    <a:pt x="57920" y="448"/>
                    <a:pt x="57885" y="448"/>
                  </a:cubicBezTo>
                  <a:cubicBezTo>
                    <a:pt x="57868" y="448"/>
                    <a:pt x="57851" y="442"/>
                    <a:pt x="57834" y="426"/>
                  </a:cubicBezTo>
                  <a:cubicBezTo>
                    <a:pt x="57787" y="446"/>
                    <a:pt x="57737" y="452"/>
                    <a:pt x="57688" y="452"/>
                  </a:cubicBezTo>
                  <a:cubicBezTo>
                    <a:pt x="57614" y="452"/>
                    <a:pt x="57539" y="439"/>
                    <a:pt x="57466" y="439"/>
                  </a:cubicBezTo>
                  <a:cubicBezTo>
                    <a:pt x="57464" y="439"/>
                    <a:pt x="57461" y="439"/>
                    <a:pt x="57459" y="439"/>
                  </a:cubicBezTo>
                  <a:cubicBezTo>
                    <a:pt x="57333" y="439"/>
                    <a:pt x="57206" y="423"/>
                    <a:pt x="57080" y="414"/>
                  </a:cubicBezTo>
                  <a:cubicBezTo>
                    <a:pt x="57062" y="413"/>
                    <a:pt x="57046" y="413"/>
                    <a:pt x="57031" y="413"/>
                  </a:cubicBezTo>
                  <a:cubicBezTo>
                    <a:pt x="56916" y="422"/>
                    <a:pt x="56801" y="429"/>
                    <a:pt x="56676" y="438"/>
                  </a:cubicBezTo>
                  <a:cubicBezTo>
                    <a:pt x="56671" y="433"/>
                    <a:pt x="56654" y="423"/>
                    <a:pt x="56631" y="408"/>
                  </a:cubicBezTo>
                  <a:cubicBezTo>
                    <a:pt x="56589" y="415"/>
                    <a:pt x="56542" y="439"/>
                    <a:pt x="56495" y="439"/>
                  </a:cubicBezTo>
                  <a:cubicBezTo>
                    <a:pt x="56471" y="439"/>
                    <a:pt x="56445" y="433"/>
                    <a:pt x="56420" y="413"/>
                  </a:cubicBezTo>
                  <a:cubicBezTo>
                    <a:pt x="56383" y="419"/>
                    <a:pt x="56344" y="433"/>
                    <a:pt x="56308" y="433"/>
                  </a:cubicBezTo>
                  <a:cubicBezTo>
                    <a:pt x="56281" y="433"/>
                    <a:pt x="56256" y="425"/>
                    <a:pt x="56232" y="402"/>
                  </a:cubicBezTo>
                  <a:cubicBezTo>
                    <a:pt x="56200" y="420"/>
                    <a:pt x="56170" y="427"/>
                    <a:pt x="56140" y="427"/>
                  </a:cubicBezTo>
                  <a:cubicBezTo>
                    <a:pt x="56099" y="427"/>
                    <a:pt x="56061" y="413"/>
                    <a:pt x="56026" y="395"/>
                  </a:cubicBezTo>
                  <a:cubicBezTo>
                    <a:pt x="55972" y="402"/>
                    <a:pt x="55923" y="414"/>
                    <a:pt x="55875" y="416"/>
                  </a:cubicBezTo>
                  <a:cubicBezTo>
                    <a:pt x="55855" y="416"/>
                    <a:pt x="55835" y="416"/>
                    <a:pt x="55815" y="416"/>
                  </a:cubicBezTo>
                  <a:cubicBezTo>
                    <a:pt x="55762" y="416"/>
                    <a:pt x="55710" y="412"/>
                    <a:pt x="55669" y="385"/>
                  </a:cubicBezTo>
                  <a:cubicBezTo>
                    <a:pt x="55641" y="403"/>
                    <a:pt x="55610" y="408"/>
                    <a:pt x="55579" y="408"/>
                  </a:cubicBezTo>
                  <a:cubicBezTo>
                    <a:pt x="55540" y="408"/>
                    <a:pt x="55500" y="401"/>
                    <a:pt x="55461" y="401"/>
                  </a:cubicBezTo>
                  <a:cubicBezTo>
                    <a:pt x="55451" y="401"/>
                    <a:pt x="55441" y="401"/>
                    <a:pt x="55432" y="402"/>
                  </a:cubicBezTo>
                  <a:cubicBezTo>
                    <a:pt x="55348" y="413"/>
                    <a:pt x="55266" y="429"/>
                    <a:pt x="55182" y="438"/>
                  </a:cubicBezTo>
                  <a:cubicBezTo>
                    <a:pt x="55129" y="444"/>
                    <a:pt x="55078" y="448"/>
                    <a:pt x="55026" y="448"/>
                  </a:cubicBezTo>
                  <a:cubicBezTo>
                    <a:pt x="54947" y="448"/>
                    <a:pt x="54868" y="439"/>
                    <a:pt x="54792" y="416"/>
                  </a:cubicBezTo>
                  <a:cubicBezTo>
                    <a:pt x="54753" y="432"/>
                    <a:pt x="54711" y="436"/>
                    <a:pt x="54668" y="436"/>
                  </a:cubicBezTo>
                  <a:cubicBezTo>
                    <a:pt x="54598" y="436"/>
                    <a:pt x="54525" y="424"/>
                    <a:pt x="54455" y="424"/>
                  </a:cubicBezTo>
                  <a:cubicBezTo>
                    <a:pt x="54403" y="424"/>
                    <a:pt x="54352" y="431"/>
                    <a:pt x="54305" y="455"/>
                  </a:cubicBezTo>
                  <a:cubicBezTo>
                    <a:pt x="54283" y="442"/>
                    <a:pt x="54268" y="427"/>
                    <a:pt x="54250" y="424"/>
                  </a:cubicBezTo>
                  <a:cubicBezTo>
                    <a:pt x="54178" y="412"/>
                    <a:pt x="54102" y="411"/>
                    <a:pt x="54027" y="411"/>
                  </a:cubicBezTo>
                  <a:cubicBezTo>
                    <a:pt x="54007" y="411"/>
                    <a:pt x="53988" y="411"/>
                    <a:pt x="53968" y="411"/>
                  </a:cubicBezTo>
                  <a:cubicBezTo>
                    <a:pt x="53861" y="411"/>
                    <a:pt x="53754" y="409"/>
                    <a:pt x="53653" y="376"/>
                  </a:cubicBezTo>
                  <a:cubicBezTo>
                    <a:pt x="53652" y="376"/>
                    <a:pt x="53652" y="376"/>
                    <a:pt x="53651" y="376"/>
                  </a:cubicBezTo>
                  <a:cubicBezTo>
                    <a:pt x="53641" y="376"/>
                    <a:pt x="53619" y="394"/>
                    <a:pt x="53602" y="395"/>
                  </a:cubicBezTo>
                  <a:cubicBezTo>
                    <a:pt x="53591" y="396"/>
                    <a:pt x="53574" y="397"/>
                    <a:pt x="53554" y="397"/>
                  </a:cubicBezTo>
                  <a:cubicBezTo>
                    <a:pt x="53395" y="397"/>
                    <a:pt x="52987" y="368"/>
                    <a:pt x="52878" y="352"/>
                  </a:cubicBezTo>
                  <a:cubicBezTo>
                    <a:pt x="52809" y="343"/>
                    <a:pt x="52739" y="334"/>
                    <a:pt x="52675" y="334"/>
                  </a:cubicBezTo>
                  <a:cubicBezTo>
                    <a:pt x="52626" y="334"/>
                    <a:pt x="52580" y="339"/>
                    <a:pt x="52541" y="352"/>
                  </a:cubicBezTo>
                  <a:cubicBezTo>
                    <a:pt x="52450" y="342"/>
                    <a:pt x="52386" y="332"/>
                    <a:pt x="52323" y="327"/>
                  </a:cubicBezTo>
                  <a:cubicBezTo>
                    <a:pt x="52139" y="311"/>
                    <a:pt x="51948" y="335"/>
                    <a:pt x="51770" y="282"/>
                  </a:cubicBezTo>
                  <a:cubicBezTo>
                    <a:pt x="51761" y="279"/>
                    <a:pt x="51751" y="278"/>
                    <a:pt x="51740" y="278"/>
                  </a:cubicBezTo>
                  <a:cubicBezTo>
                    <a:pt x="51704" y="278"/>
                    <a:pt x="51659" y="289"/>
                    <a:pt x="51614" y="292"/>
                  </a:cubicBezTo>
                  <a:cubicBezTo>
                    <a:pt x="51600" y="272"/>
                    <a:pt x="51573" y="267"/>
                    <a:pt x="51542" y="267"/>
                  </a:cubicBezTo>
                  <a:cubicBezTo>
                    <a:pt x="51516" y="267"/>
                    <a:pt x="51487" y="271"/>
                    <a:pt x="51460" y="271"/>
                  </a:cubicBezTo>
                  <a:cubicBezTo>
                    <a:pt x="51454" y="271"/>
                    <a:pt x="51448" y="270"/>
                    <a:pt x="51442" y="270"/>
                  </a:cubicBezTo>
                  <a:cubicBezTo>
                    <a:pt x="51430" y="269"/>
                    <a:pt x="51418" y="269"/>
                    <a:pt x="51406" y="269"/>
                  </a:cubicBezTo>
                  <a:cubicBezTo>
                    <a:pt x="51354" y="269"/>
                    <a:pt x="51297" y="275"/>
                    <a:pt x="51211" y="279"/>
                  </a:cubicBezTo>
                  <a:cubicBezTo>
                    <a:pt x="51211" y="279"/>
                    <a:pt x="51187" y="304"/>
                    <a:pt x="51150" y="341"/>
                  </a:cubicBezTo>
                  <a:cubicBezTo>
                    <a:pt x="51105" y="295"/>
                    <a:pt x="51057" y="281"/>
                    <a:pt x="51011" y="281"/>
                  </a:cubicBezTo>
                  <a:cubicBezTo>
                    <a:pt x="50956" y="281"/>
                    <a:pt x="50903" y="300"/>
                    <a:pt x="50855" y="308"/>
                  </a:cubicBezTo>
                  <a:cubicBezTo>
                    <a:pt x="50824" y="293"/>
                    <a:pt x="50803" y="283"/>
                    <a:pt x="50801" y="282"/>
                  </a:cubicBezTo>
                  <a:lnTo>
                    <a:pt x="50801" y="282"/>
                  </a:lnTo>
                  <a:cubicBezTo>
                    <a:pt x="50590" y="295"/>
                    <a:pt x="50410" y="307"/>
                    <a:pt x="50234" y="317"/>
                  </a:cubicBezTo>
                  <a:cubicBezTo>
                    <a:pt x="50221" y="336"/>
                    <a:pt x="50210" y="352"/>
                    <a:pt x="50197" y="370"/>
                  </a:cubicBezTo>
                  <a:cubicBezTo>
                    <a:pt x="50174" y="367"/>
                    <a:pt x="50153" y="366"/>
                    <a:pt x="50131" y="363"/>
                  </a:cubicBezTo>
                  <a:cubicBezTo>
                    <a:pt x="50149" y="339"/>
                    <a:pt x="50165" y="317"/>
                    <a:pt x="50194" y="279"/>
                  </a:cubicBezTo>
                  <a:lnTo>
                    <a:pt x="50194" y="279"/>
                  </a:lnTo>
                  <a:cubicBezTo>
                    <a:pt x="50112" y="285"/>
                    <a:pt x="50059" y="289"/>
                    <a:pt x="49996" y="295"/>
                  </a:cubicBezTo>
                  <a:cubicBezTo>
                    <a:pt x="49982" y="285"/>
                    <a:pt x="49957" y="269"/>
                    <a:pt x="49931" y="249"/>
                  </a:cubicBezTo>
                  <a:cubicBezTo>
                    <a:pt x="49907" y="258"/>
                    <a:pt x="49884" y="269"/>
                    <a:pt x="49857" y="271"/>
                  </a:cubicBezTo>
                  <a:cubicBezTo>
                    <a:pt x="49849" y="272"/>
                    <a:pt x="49840" y="273"/>
                    <a:pt x="49832" y="273"/>
                  </a:cubicBezTo>
                  <a:cubicBezTo>
                    <a:pt x="49802" y="273"/>
                    <a:pt x="49771" y="268"/>
                    <a:pt x="49740" y="268"/>
                  </a:cubicBezTo>
                  <a:cubicBezTo>
                    <a:pt x="49714" y="268"/>
                    <a:pt x="49687" y="272"/>
                    <a:pt x="49662" y="285"/>
                  </a:cubicBezTo>
                  <a:cubicBezTo>
                    <a:pt x="49643" y="294"/>
                    <a:pt x="49627" y="298"/>
                    <a:pt x="49611" y="298"/>
                  </a:cubicBezTo>
                  <a:cubicBezTo>
                    <a:pt x="49560" y="298"/>
                    <a:pt x="49520" y="259"/>
                    <a:pt x="49469" y="259"/>
                  </a:cubicBezTo>
                  <a:cubicBezTo>
                    <a:pt x="49466" y="259"/>
                    <a:pt x="49463" y="259"/>
                    <a:pt x="49460" y="260"/>
                  </a:cubicBezTo>
                  <a:cubicBezTo>
                    <a:pt x="49404" y="266"/>
                    <a:pt x="49348" y="273"/>
                    <a:pt x="49300" y="279"/>
                  </a:cubicBezTo>
                  <a:cubicBezTo>
                    <a:pt x="49250" y="266"/>
                    <a:pt x="49204" y="255"/>
                    <a:pt x="49147" y="241"/>
                  </a:cubicBezTo>
                  <a:cubicBezTo>
                    <a:pt x="49116" y="266"/>
                    <a:pt x="49088" y="288"/>
                    <a:pt x="49060" y="310"/>
                  </a:cubicBezTo>
                  <a:cubicBezTo>
                    <a:pt x="49032" y="292"/>
                    <a:pt x="49017" y="283"/>
                    <a:pt x="49002" y="273"/>
                  </a:cubicBezTo>
                  <a:cubicBezTo>
                    <a:pt x="48985" y="282"/>
                    <a:pt x="48967" y="291"/>
                    <a:pt x="48942" y="304"/>
                  </a:cubicBezTo>
                  <a:cubicBezTo>
                    <a:pt x="48916" y="294"/>
                    <a:pt x="48886" y="283"/>
                    <a:pt x="48860" y="271"/>
                  </a:cubicBezTo>
                  <a:cubicBezTo>
                    <a:pt x="48842" y="280"/>
                    <a:pt x="48823" y="288"/>
                    <a:pt x="48804" y="296"/>
                  </a:cubicBezTo>
                  <a:cubicBezTo>
                    <a:pt x="48764" y="283"/>
                    <a:pt x="48729" y="270"/>
                    <a:pt x="48682" y="255"/>
                  </a:cubicBezTo>
                  <a:cubicBezTo>
                    <a:pt x="48645" y="286"/>
                    <a:pt x="48613" y="314"/>
                    <a:pt x="48592" y="332"/>
                  </a:cubicBezTo>
                  <a:cubicBezTo>
                    <a:pt x="48467" y="316"/>
                    <a:pt x="48349" y="301"/>
                    <a:pt x="48242" y="286"/>
                  </a:cubicBezTo>
                  <a:cubicBezTo>
                    <a:pt x="48112" y="294"/>
                    <a:pt x="47984" y="289"/>
                    <a:pt x="47870" y="310"/>
                  </a:cubicBezTo>
                  <a:cubicBezTo>
                    <a:pt x="47845" y="314"/>
                    <a:pt x="47820" y="316"/>
                    <a:pt x="47794" y="316"/>
                  </a:cubicBezTo>
                  <a:cubicBezTo>
                    <a:pt x="47734" y="316"/>
                    <a:pt x="47672" y="307"/>
                    <a:pt x="47612" y="307"/>
                  </a:cubicBezTo>
                  <a:cubicBezTo>
                    <a:pt x="47566" y="307"/>
                    <a:pt x="47520" y="312"/>
                    <a:pt x="47477" y="333"/>
                  </a:cubicBezTo>
                  <a:cubicBezTo>
                    <a:pt x="47456" y="323"/>
                    <a:pt x="47436" y="313"/>
                    <a:pt x="47406" y="298"/>
                  </a:cubicBezTo>
                  <a:cubicBezTo>
                    <a:pt x="47364" y="319"/>
                    <a:pt x="47325" y="338"/>
                    <a:pt x="47284" y="357"/>
                  </a:cubicBezTo>
                  <a:cubicBezTo>
                    <a:pt x="47274" y="338"/>
                    <a:pt x="47265" y="322"/>
                    <a:pt x="47255" y="301"/>
                  </a:cubicBezTo>
                  <a:cubicBezTo>
                    <a:pt x="47226" y="320"/>
                    <a:pt x="47199" y="327"/>
                    <a:pt x="47173" y="327"/>
                  </a:cubicBezTo>
                  <a:cubicBezTo>
                    <a:pt x="47122" y="327"/>
                    <a:pt x="47074" y="300"/>
                    <a:pt x="47027" y="288"/>
                  </a:cubicBezTo>
                  <a:cubicBezTo>
                    <a:pt x="46991" y="311"/>
                    <a:pt x="46956" y="319"/>
                    <a:pt x="46921" y="319"/>
                  </a:cubicBezTo>
                  <a:cubicBezTo>
                    <a:pt x="46871" y="319"/>
                    <a:pt x="46821" y="302"/>
                    <a:pt x="46775" y="294"/>
                  </a:cubicBezTo>
                  <a:cubicBezTo>
                    <a:pt x="46762" y="311"/>
                    <a:pt x="46752" y="327"/>
                    <a:pt x="46743" y="341"/>
                  </a:cubicBezTo>
                  <a:cubicBezTo>
                    <a:pt x="46672" y="324"/>
                    <a:pt x="46613" y="313"/>
                    <a:pt x="46566" y="302"/>
                  </a:cubicBezTo>
                  <a:cubicBezTo>
                    <a:pt x="46525" y="338"/>
                    <a:pt x="46496" y="364"/>
                    <a:pt x="46465" y="391"/>
                  </a:cubicBezTo>
                  <a:cubicBezTo>
                    <a:pt x="46429" y="360"/>
                    <a:pt x="46381" y="354"/>
                    <a:pt x="46332" y="354"/>
                  </a:cubicBezTo>
                  <a:cubicBezTo>
                    <a:pt x="46306" y="354"/>
                    <a:pt x="46279" y="356"/>
                    <a:pt x="46254" y="356"/>
                  </a:cubicBezTo>
                  <a:cubicBezTo>
                    <a:pt x="46212" y="356"/>
                    <a:pt x="46174" y="352"/>
                    <a:pt x="46147" y="329"/>
                  </a:cubicBezTo>
                  <a:cubicBezTo>
                    <a:pt x="46042" y="361"/>
                    <a:pt x="45939" y="394"/>
                    <a:pt x="45841" y="426"/>
                  </a:cubicBezTo>
                  <a:cubicBezTo>
                    <a:pt x="45752" y="395"/>
                    <a:pt x="45667" y="371"/>
                    <a:pt x="45569" y="371"/>
                  </a:cubicBezTo>
                  <a:cubicBezTo>
                    <a:pt x="45566" y="371"/>
                    <a:pt x="45563" y="371"/>
                    <a:pt x="45560" y="372"/>
                  </a:cubicBezTo>
                  <a:cubicBezTo>
                    <a:pt x="45410" y="373"/>
                    <a:pt x="45260" y="376"/>
                    <a:pt x="45110" y="377"/>
                  </a:cubicBezTo>
                  <a:cubicBezTo>
                    <a:pt x="45096" y="395"/>
                    <a:pt x="45083" y="413"/>
                    <a:pt x="45061" y="441"/>
                  </a:cubicBezTo>
                  <a:cubicBezTo>
                    <a:pt x="45007" y="408"/>
                    <a:pt x="44974" y="382"/>
                    <a:pt x="44932" y="366"/>
                  </a:cubicBezTo>
                  <a:cubicBezTo>
                    <a:pt x="44892" y="352"/>
                    <a:pt x="44840" y="351"/>
                    <a:pt x="44765" y="339"/>
                  </a:cubicBezTo>
                  <a:cubicBezTo>
                    <a:pt x="44755" y="348"/>
                    <a:pt x="44730" y="372"/>
                    <a:pt x="44708" y="392"/>
                  </a:cubicBezTo>
                  <a:cubicBezTo>
                    <a:pt x="44634" y="364"/>
                    <a:pt x="44584" y="335"/>
                    <a:pt x="44524" y="324"/>
                  </a:cubicBezTo>
                  <a:cubicBezTo>
                    <a:pt x="44518" y="324"/>
                    <a:pt x="44513" y="323"/>
                    <a:pt x="44507" y="323"/>
                  </a:cubicBezTo>
                  <a:cubicBezTo>
                    <a:pt x="44476" y="323"/>
                    <a:pt x="44443" y="333"/>
                    <a:pt x="44409" y="333"/>
                  </a:cubicBezTo>
                  <a:cubicBezTo>
                    <a:pt x="44395" y="333"/>
                    <a:pt x="44380" y="331"/>
                    <a:pt x="44365" y="326"/>
                  </a:cubicBezTo>
                  <a:lnTo>
                    <a:pt x="44365" y="326"/>
                  </a:lnTo>
                  <a:cubicBezTo>
                    <a:pt x="44364" y="343"/>
                    <a:pt x="44363" y="356"/>
                    <a:pt x="44398" y="381"/>
                  </a:cubicBezTo>
                  <a:lnTo>
                    <a:pt x="44398" y="381"/>
                  </a:lnTo>
                  <a:cubicBezTo>
                    <a:pt x="44407" y="379"/>
                    <a:pt x="44416" y="378"/>
                    <a:pt x="44425" y="377"/>
                  </a:cubicBezTo>
                  <a:cubicBezTo>
                    <a:pt x="44426" y="377"/>
                    <a:pt x="44426" y="377"/>
                    <a:pt x="44427" y="377"/>
                  </a:cubicBezTo>
                  <a:cubicBezTo>
                    <a:pt x="44433" y="377"/>
                    <a:pt x="44439" y="388"/>
                    <a:pt x="44416" y="392"/>
                  </a:cubicBezTo>
                  <a:lnTo>
                    <a:pt x="44416" y="392"/>
                  </a:lnTo>
                  <a:cubicBezTo>
                    <a:pt x="44410" y="388"/>
                    <a:pt x="44404" y="384"/>
                    <a:pt x="44398" y="381"/>
                  </a:cubicBezTo>
                  <a:lnTo>
                    <a:pt x="44398" y="381"/>
                  </a:lnTo>
                  <a:cubicBezTo>
                    <a:pt x="44395" y="381"/>
                    <a:pt x="44391" y="382"/>
                    <a:pt x="44387" y="383"/>
                  </a:cubicBezTo>
                  <a:lnTo>
                    <a:pt x="44387" y="383"/>
                  </a:lnTo>
                  <a:cubicBezTo>
                    <a:pt x="44317" y="359"/>
                    <a:pt x="44284" y="348"/>
                    <a:pt x="44250" y="336"/>
                  </a:cubicBezTo>
                  <a:cubicBezTo>
                    <a:pt x="44230" y="360"/>
                    <a:pt x="44214" y="377"/>
                    <a:pt x="44187" y="408"/>
                  </a:cubicBezTo>
                  <a:cubicBezTo>
                    <a:pt x="44181" y="369"/>
                    <a:pt x="44177" y="342"/>
                    <a:pt x="44171" y="308"/>
                  </a:cubicBezTo>
                  <a:cubicBezTo>
                    <a:pt x="44158" y="309"/>
                    <a:pt x="44146" y="310"/>
                    <a:pt x="44134" y="310"/>
                  </a:cubicBezTo>
                  <a:cubicBezTo>
                    <a:pt x="44088" y="310"/>
                    <a:pt x="44042" y="305"/>
                    <a:pt x="43996" y="305"/>
                  </a:cubicBezTo>
                  <a:cubicBezTo>
                    <a:pt x="43953" y="305"/>
                    <a:pt x="43910" y="309"/>
                    <a:pt x="43865" y="326"/>
                  </a:cubicBezTo>
                  <a:cubicBezTo>
                    <a:pt x="43852" y="331"/>
                    <a:pt x="43833" y="333"/>
                    <a:pt x="43813" y="333"/>
                  </a:cubicBezTo>
                  <a:cubicBezTo>
                    <a:pt x="43776" y="333"/>
                    <a:pt x="43732" y="324"/>
                    <a:pt x="43702" y="299"/>
                  </a:cubicBezTo>
                  <a:cubicBezTo>
                    <a:pt x="43690" y="289"/>
                    <a:pt x="43646" y="294"/>
                    <a:pt x="43616" y="291"/>
                  </a:cubicBezTo>
                  <a:cubicBezTo>
                    <a:pt x="43575" y="311"/>
                    <a:pt x="43535" y="330"/>
                    <a:pt x="43499" y="348"/>
                  </a:cubicBezTo>
                  <a:cubicBezTo>
                    <a:pt x="43420" y="342"/>
                    <a:pt x="43350" y="305"/>
                    <a:pt x="43281" y="305"/>
                  </a:cubicBezTo>
                  <a:cubicBezTo>
                    <a:pt x="43253" y="305"/>
                    <a:pt x="43226" y="311"/>
                    <a:pt x="43198" y="327"/>
                  </a:cubicBezTo>
                  <a:cubicBezTo>
                    <a:pt x="43154" y="319"/>
                    <a:pt x="43118" y="311"/>
                    <a:pt x="43085" y="305"/>
                  </a:cubicBezTo>
                  <a:cubicBezTo>
                    <a:pt x="43073" y="330"/>
                    <a:pt x="43069" y="342"/>
                    <a:pt x="43066" y="348"/>
                  </a:cubicBezTo>
                  <a:cubicBezTo>
                    <a:pt x="42993" y="338"/>
                    <a:pt x="42926" y="329"/>
                    <a:pt x="42904" y="326"/>
                  </a:cubicBezTo>
                  <a:cubicBezTo>
                    <a:pt x="42819" y="363"/>
                    <a:pt x="42769" y="383"/>
                    <a:pt x="42720" y="404"/>
                  </a:cubicBezTo>
                  <a:cubicBezTo>
                    <a:pt x="42697" y="388"/>
                    <a:pt x="42686" y="382"/>
                    <a:pt x="42678" y="373"/>
                  </a:cubicBezTo>
                  <a:cubicBezTo>
                    <a:pt x="42672" y="367"/>
                    <a:pt x="42670" y="360"/>
                    <a:pt x="42667" y="354"/>
                  </a:cubicBezTo>
                  <a:cubicBezTo>
                    <a:pt x="42684" y="351"/>
                    <a:pt x="42698" y="349"/>
                    <a:pt x="42712" y="348"/>
                  </a:cubicBezTo>
                  <a:cubicBezTo>
                    <a:pt x="42725" y="345"/>
                    <a:pt x="42737" y="341"/>
                    <a:pt x="42775" y="329"/>
                  </a:cubicBezTo>
                  <a:cubicBezTo>
                    <a:pt x="42748" y="327"/>
                    <a:pt x="42722" y="326"/>
                    <a:pt x="42697" y="326"/>
                  </a:cubicBezTo>
                  <a:cubicBezTo>
                    <a:pt x="42584" y="326"/>
                    <a:pt x="42489" y="345"/>
                    <a:pt x="42392" y="358"/>
                  </a:cubicBezTo>
                  <a:cubicBezTo>
                    <a:pt x="42385" y="342"/>
                    <a:pt x="42378" y="324"/>
                    <a:pt x="42369" y="307"/>
                  </a:cubicBezTo>
                  <a:cubicBezTo>
                    <a:pt x="42339" y="326"/>
                    <a:pt x="42314" y="345"/>
                    <a:pt x="42289" y="361"/>
                  </a:cubicBezTo>
                  <a:cubicBezTo>
                    <a:pt x="42269" y="370"/>
                    <a:pt x="42248" y="379"/>
                    <a:pt x="42229" y="388"/>
                  </a:cubicBezTo>
                  <a:cubicBezTo>
                    <a:pt x="42219" y="379"/>
                    <a:pt x="42208" y="369"/>
                    <a:pt x="42197" y="358"/>
                  </a:cubicBezTo>
                  <a:cubicBezTo>
                    <a:pt x="42173" y="349"/>
                    <a:pt x="42149" y="339"/>
                    <a:pt x="42133" y="333"/>
                  </a:cubicBezTo>
                  <a:cubicBezTo>
                    <a:pt x="42099" y="342"/>
                    <a:pt x="42069" y="349"/>
                    <a:pt x="42032" y="360"/>
                  </a:cubicBezTo>
                  <a:cubicBezTo>
                    <a:pt x="42020" y="335"/>
                    <a:pt x="42011" y="317"/>
                    <a:pt x="42002" y="298"/>
                  </a:cubicBezTo>
                  <a:cubicBezTo>
                    <a:pt x="41969" y="296"/>
                    <a:pt x="41932" y="296"/>
                    <a:pt x="41898" y="295"/>
                  </a:cubicBezTo>
                  <a:cubicBezTo>
                    <a:pt x="41872" y="308"/>
                    <a:pt x="41879" y="349"/>
                    <a:pt x="41838" y="349"/>
                  </a:cubicBezTo>
                  <a:cubicBezTo>
                    <a:pt x="41829" y="349"/>
                    <a:pt x="41816" y="346"/>
                    <a:pt x="41799" y="341"/>
                  </a:cubicBezTo>
                  <a:cubicBezTo>
                    <a:pt x="41789" y="324"/>
                    <a:pt x="41782" y="307"/>
                    <a:pt x="41770" y="286"/>
                  </a:cubicBezTo>
                  <a:cubicBezTo>
                    <a:pt x="41730" y="288"/>
                    <a:pt x="41690" y="289"/>
                    <a:pt x="41660" y="289"/>
                  </a:cubicBezTo>
                  <a:cubicBezTo>
                    <a:pt x="41671" y="320"/>
                    <a:pt x="41679" y="344"/>
                    <a:pt x="41689" y="373"/>
                  </a:cubicBezTo>
                  <a:cubicBezTo>
                    <a:pt x="41646" y="367"/>
                    <a:pt x="41626" y="366"/>
                    <a:pt x="41607" y="363"/>
                  </a:cubicBezTo>
                  <a:cubicBezTo>
                    <a:pt x="41601" y="333"/>
                    <a:pt x="41595" y="307"/>
                    <a:pt x="41589" y="277"/>
                  </a:cubicBezTo>
                  <a:cubicBezTo>
                    <a:pt x="41565" y="291"/>
                    <a:pt x="41548" y="299"/>
                    <a:pt x="41532" y="307"/>
                  </a:cubicBezTo>
                  <a:cubicBezTo>
                    <a:pt x="41517" y="296"/>
                    <a:pt x="41502" y="288"/>
                    <a:pt x="41483" y="277"/>
                  </a:cubicBezTo>
                  <a:cubicBezTo>
                    <a:pt x="41459" y="296"/>
                    <a:pt x="41437" y="314"/>
                    <a:pt x="41418" y="335"/>
                  </a:cubicBezTo>
                  <a:cubicBezTo>
                    <a:pt x="41406" y="333"/>
                    <a:pt x="41394" y="332"/>
                    <a:pt x="41383" y="332"/>
                  </a:cubicBezTo>
                  <a:cubicBezTo>
                    <a:pt x="41306" y="332"/>
                    <a:pt x="41276" y="377"/>
                    <a:pt x="41223" y="441"/>
                  </a:cubicBezTo>
                  <a:cubicBezTo>
                    <a:pt x="41229" y="373"/>
                    <a:pt x="41231" y="338"/>
                    <a:pt x="41234" y="301"/>
                  </a:cubicBezTo>
                  <a:cubicBezTo>
                    <a:pt x="41198" y="299"/>
                    <a:pt x="41177" y="298"/>
                    <a:pt x="41152" y="298"/>
                  </a:cubicBezTo>
                  <a:cubicBezTo>
                    <a:pt x="41143" y="326"/>
                    <a:pt x="41134" y="351"/>
                    <a:pt x="41126" y="377"/>
                  </a:cubicBezTo>
                  <a:cubicBezTo>
                    <a:pt x="41048" y="370"/>
                    <a:pt x="40975" y="349"/>
                    <a:pt x="40909" y="316"/>
                  </a:cubicBezTo>
                  <a:cubicBezTo>
                    <a:pt x="40906" y="352"/>
                    <a:pt x="40903" y="389"/>
                    <a:pt x="40899" y="438"/>
                  </a:cubicBezTo>
                  <a:cubicBezTo>
                    <a:pt x="40800" y="408"/>
                    <a:pt x="40722" y="385"/>
                    <a:pt x="40622" y="355"/>
                  </a:cubicBezTo>
                  <a:lnTo>
                    <a:pt x="40622" y="355"/>
                  </a:lnTo>
                  <a:cubicBezTo>
                    <a:pt x="40646" y="386"/>
                    <a:pt x="40655" y="399"/>
                    <a:pt x="40661" y="408"/>
                  </a:cubicBezTo>
                  <a:cubicBezTo>
                    <a:pt x="40637" y="418"/>
                    <a:pt x="40617" y="423"/>
                    <a:pt x="40599" y="423"/>
                  </a:cubicBezTo>
                  <a:cubicBezTo>
                    <a:pt x="40530" y="423"/>
                    <a:pt x="40499" y="359"/>
                    <a:pt x="40428" y="352"/>
                  </a:cubicBezTo>
                  <a:cubicBezTo>
                    <a:pt x="40409" y="373"/>
                    <a:pt x="40393" y="391"/>
                    <a:pt x="40377" y="408"/>
                  </a:cubicBezTo>
                  <a:cubicBezTo>
                    <a:pt x="40340" y="407"/>
                    <a:pt x="40303" y="405"/>
                    <a:pt x="40269" y="404"/>
                  </a:cubicBezTo>
                  <a:cubicBezTo>
                    <a:pt x="40260" y="383"/>
                    <a:pt x="40252" y="367"/>
                    <a:pt x="40244" y="349"/>
                  </a:cubicBezTo>
                  <a:cubicBezTo>
                    <a:pt x="40224" y="360"/>
                    <a:pt x="40206" y="367"/>
                    <a:pt x="40190" y="376"/>
                  </a:cubicBezTo>
                  <a:cubicBezTo>
                    <a:pt x="40177" y="368"/>
                    <a:pt x="40163" y="359"/>
                    <a:pt x="40163" y="359"/>
                  </a:cubicBezTo>
                  <a:lnTo>
                    <a:pt x="40163" y="359"/>
                  </a:lnTo>
                  <a:cubicBezTo>
                    <a:pt x="40163" y="359"/>
                    <a:pt x="40163" y="359"/>
                    <a:pt x="40163" y="360"/>
                  </a:cubicBezTo>
                  <a:cubicBezTo>
                    <a:pt x="40025" y="369"/>
                    <a:pt x="39904" y="376"/>
                    <a:pt x="39779" y="385"/>
                  </a:cubicBezTo>
                  <a:cubicBezTo>
                    <a:pt x="39731" y="373"/>
                    <a:pt x="39675" y="358"/>
                    <a:pt x="39619" y="344"/>
                  </a:cubicBezTo>
                  <a:cubicBezTo>
                    <a:pt x="39637" y="332"/>
                    <a:pt x="39650" y="323"/>
                    <a:pt x="39660" y="316"/>
                  </a:cubicBezTo>
                  <a:cubicBezTo>
                    <a:pt x="39582" y="298"/>
                    <a:pt x="39510" y="276"/>
                    <a:pt x="39434" y="269"/>
                  </a:cubicBezTo>
                  <a:cubicBezTo>
                    <a:pt x="39345" y="258"/>
                    <a:pt x="39256" y="260"/>
                    <a:pt x="39164" y="257"/>
                  </a:cubicBezTo>
                  <a:cubicBezTo>
                    <a:pt x="39163" y="288"/>
                    <a:pt x="39161" y="307"/>
                    <a:pt x="39158" y="327"/>
                  </a:cubicBezTo>
                  <a:cubicBezTo>
                    <a:pt x="39107" y="342"/>
                    <a:pt x="39057" y="355"/>
                    <a:pt x="39007" y="369"/>
                  </a:cubicBezTo>
                  <a:cubicBezTo>
                    <a:pt x="38960" y="326"/>
                    <a:pt x="38916" y="285"/>
                    <a:pt x="38873" y="248"/>
                  </a:cubicBezTo>
                  <a:cubicBezTo>
                    <a:pt x="38815" y="248"/>
                    <a:pt x="38757" y="241"/>
                    <a:pt x="38703" y="241"/>
                  </a:cubicBezTo>
                  <a:cubicBezTo>
                    <a:pt x="38654" y="241"/>
                    <a:pt x="38607" y="247"/>
                    <a:pt x="38564" y="269"/>
                  </a:cubicBezTo>
                  <a:cubicBezTo>
                    <a:pt x="38493" y="238"/>
                    <a:pt x="38421" y="228"/>
                    <a:pt x="38350" y="228"/>
                  </a:cubicBezTo>
                  <a:cubicBezTo>
                    <a:pt x="38274" y="228"/>
                    <a:pt x="38200" y="239"/>
                    <a:pt x="38127" y="249"/>
                  </a:cubicBezTo>
                  <a:cubicBezTo>
                    <a:pt x="38105" y="238"/>
                    <a:pt x="38092" y="230"/>
                    <a:pt x="38087" y="229"/>
                  </a:cubicBezTo>
                  <a:cubicBezTo>
                    <a:pt x="38015" y="248"/>
                    <a:pt x="37956" y="263"/>
                    <a:pt x="37914" y="273"/>
                  </a:cubicBezTo>
                  <a:cubicBezTo>
                    <a:pt x="37867" y="257"/>
                    <a:pt x="37837" y="246"/>
                    <a:pt x="37787" y="229"/>
                  </a:cubicBezTo>
                  <a:cubicBezTo>
                    <a:pt x="37781" y="286"/>
                    <a:pt x="37777" y="332"/>
                    <a:pt x="37774" y="377"/>
                  </a:cubicBezTo>
                  <a:cubicBezTo>
                    <a:pt x="37747" y="378"/>
                    <a:pt x="37728" y="379"/>
                    <a:pt x="37711" y="379"/>
                  </a:cubicBezTo>
                  <a:cubicBezTo>
                    <a:pt x="37705" y="379"/>
                    <a:pt x="37698" y="379"/>
                    <a:pt x="37692" y="379"/>
                  </a:cubicBezTo>
                  <a:cubicBezTo>
                    <a:pt x="37673" y="377"/>
                    <a:pt x="37652" y="372"/>
                    <a:pt x="37631" y="367"/>
                  </a:cubicBezTo>
                  <a:cubicBezTo>
                    <a:pt x="37653" y="351"/>
                    <a:pt x="37673" y="338"/>
                    <a:pt x="37690" y="324"/>
                  </a:cubicBezTo>
                  <a:cubicBezTo>
                    <a:pt x="37647" y="292"/>
                    <a:pt x="37600" y="276"/>
                    <a:pt x="37550" y="276"/>
                  </a:cubicBezTo>
                  <a:cubicBezTo>
                    <a:pt x="37527" y="276"/>
                    <a:pt x="37503" y="279"/>
                    <a:pt x="37478" y="286"/>
                  </a:cubicBezTo>
                  <a:cubicBezTo>
                    <a:pt x="37462" y="276"/>
                    <a:pt x="37447" y="266"/>
                    <a:pt x="37433" y="257"/>
                  </a:cubicBezTo>
                  <a:cubicBezTo>
                    <a:pt x="37397" y="264"/>
                    <a:pt x="37360" y="267"/>
                    <a:pt x="37322" y="267"/>
                  </a:cubicBezTo>
                  <a:cubicBezTo>
                    <a:pt x="37272" y="267"/>
                    <a:pt x="37221" y="261"/>
                    <a:pt x="37169" y="249"/>
                  </a:cubicBezTo>
                  <a:cubicBezTo>
                    <a:pt x="37168" y="249"/>
                    <a:pt x="37168" y="249"/>
                    <a:pt x="37166" y="249"/>
                  </a:cubicBezTo>
                  <a:cubicBezTo>
                    <a:pt x="37159" y="249"/>
                    <a:pt x="37148" y="257"/>
                    <a:pt x="37138" y="263"/>
                  </a:cubicBezTo>
                  <a:cubicBezTo>
                    <a:pt x="37150" y="273"/>
                    <a:pt x="37163" y="282"/>
                    <a:pt x="37187" y="301"/>
                  </a:cubicBezTo>
                  <a:lnTo>
                    <a:pt x="37097" y="301"/>
                  </a:lnTo>
                  <a:cubicBezTo>
                    <a:pt x="37087" y="277"/>
                    <a:pt x="37080" y="260"/>
                    <a:pt x="37072" y="242"/>
                  </a:cubicBezTo>
                  <a:cubicBezTo>
                    <a:pt x="37056" y="250"/>
                    <a:pt x="37043" y="263"/>
                    <a:pt x="37034" y="263"/>
                  </a:cubicBezTo>
                  <a:cubicBezTo>
                    <a:pt x="37033" y="263"/>
                    <a:pt x="37033" y="263"/>
                    <a:pt x="37033" y="263"/>
                  </a:cubicBezTo>
                  <a:cubicBezTo>
                    <a:pt x="37019" y="261"/>
                    <a:pt x="37005" y="260"/>
                    <a:pt x="36992" y="260"/>
                  </a:cubicBezTo>
                  <a:cubicBezTo>
                    <a:pt x="36913" y="260"/>
                    <a:pt x="36835" y="288"/>
                    <a:pt x="36756" y="288"/>
                  </a:cubicBezTo>
                  <a:cubicBezTo>
                    <a:pt x="36716" y="288"/>
                    <a:pt x="36676" y="281"/>
                    <a:pt x="36637" y="260"/>
                  </a:cubicBezTo>
                  <a:cubicBezTo>
                    <a:pt x="36633" y="258"/>
                    <a:pt x="36628" y="257"/>
                    <a:pt x="36622" y="257"/>
                  </a:cubicBezTo>
                  <a:cubicBezTo>
                    <a:pt x="36599" y="257"/>
                    <a:pt x="36561" y="268"/>
                    <a:pt x="36532" y="270"/>
                  </a:cubicBezTo>
                  <a:cubicBezTo>
                    <a:pt x="36480" y="276"/>
                    <a:pt x="36428" y="281"/>
                    <a:pt x="36376" y="281"/>
                  </a:cubicBezTo>
                  <a:cubicBezTo>
                    <a:pt x="36312" y="281"/>
                    <a:pt x="36249" y="273"/>
                    <a:pt x="36188" y="248"/>
                  </a:cubicBezTo>
                  <a:cubicBezTo>
                    <a:pt x="36159" y="263"/>
                    <a:pt x="36125" y="280"/>
                    <a:pt x="36104" y="291"/>
                  </a:cubicBezTo>
                  <a:cubicBezTo>
                    <a:pt x="36026" y="298"/>
                    <a:pt x="35964" y="302"/>
                    <a:pt x="35892" y="308"/>
                  </a:cubicBezTo>
                  <a:cubicBezTo>
                    <a:pt x="35863" y="296"/>
                    <a:pt x="35820" y="280"/>
                    <a:pt x="35758" y="258"/>
                  </a:cubicBezTo>
                  <a:cubicBezTo>
                    <a:pt x="35755" y="258"/>
                    <a:pt x="35752" y="258"/>
                    <a:pt x="35748" y="258"/>
                  </a:cubicBezTo>
                  <a:cubicBezTo>
                    <a:pt x="35727" y="258"/>
                    <a:pt x="35699" y="260"/>
                    <a:pt x="35671" y="260"/>
                  </a:cubicBezTo>
                  <a:cubicBezTo>
                    <a:pt x="35638" y="260"/>
                    <a:pt x="35605" y="258"/>
                    <a:pt x="35579" y="248"/>
                  </a:cubicBezTo>
                  <a:cubicBezTo>
                    <a:pt x="35556" y="240"/>
                    <a:pt x="35534" y="237"/>
                    <a:pt x="35513" y="237"/>
                  </a:cubicBezTo>
                  <a:cubicBezTo>
                    <a:pt x="35473" y="237"/>
                    <a:pt x="35437" y="247"/>
                    <a:pt x="35398" y="247"/>
                  </a:cubicBezTo>
                  <a:cubicBezTo>
                    <a:pt x="35394" y="247"/>
                    <a:pt x="35389" y="247"/>
                    <a:pt x="35385" y="246"/>
                  </a:cubicBezTo>
                  <a:cubicBezTo>
                    <a:pt x="35316" y="241"/>
                    <a:pt x="35246" y="244"/>
                    <a:pt x="35177" y="238"/>
                  </a:cubicBezTo>
                  <a:cubicBezTo>
                    <a:pt x="35163" y="237"/>
                    <a:pt x="35149" y="236"/>
                    <a:pt x="35134" y="236"/>
                  </a:cubicBezTo>
                  <a:cubicBezTo>
                    <a:pt x="35076" y="236"/>
                    <a:pt x="35021" y="245"/>
                    <a:pt x="34964" y="258"/>
                  </a:cubicBezTo>
                  <a:cubicBezTo>
                    <a:pt x="34905" y="271"/>
                    <a:pt x="34837" y="270"/>
                    <a:pt x="34760" y="276"/>
                  </a:cubicBezTo>
                  <a:cubicBezTo>
                    <a:pt x="34751" y="273"/>
                    <a:pt x="34727" y="252"/>
                    <a:pt x="34705" y="252"/>
                  </a:cubicBezTo>
                  <a:cubicBezTo>
                    <a:pt x="34557" y="255"/>
                    <a:pt x="34410" y="267"/>
                    <a:pt x="34261" y="267"/>
                  </a:cubicBezTo>
                  <a:cubicBezTo>
                    <a:pt x="34201" y="267"/>
                    <a:pt x="34140" y="265"/>
                    <a:pt x="34078" y="260"/>
                  </a:cubicBezTo>
                  <a:cubicBezTo>
                    <a:pt x="34077" y="260"/>
                    <a:pt x="34076" y="260"/>
                    <a:pt x="34075" y="260"/>
                  </a:cubicBezTo>
                  <a:cubicBezTo>
                    <a:pt x="34056" y="260"/>
                    <a:pt x="34035" y="273"/>
                    <a:pt x="34015" y="280"/>
                  </a:cubicBezTo>
                  <a:cubicBezTo>
                    <a:pt x="33999" y="270"/>
                    <a:pt x="33989" y="263"/>
                    <a:pt x="33981" y="257"/>
                  </a:cubicBezTo>
                  <a:cubicBezTo>
                    <a:pt x="33956" y="267"/>
                    <a:pt x="33933" y="277"/>
                    <a:pt x="33908" y="288"/>
                  </a:cubicBezTo>
                  <a:cubicBezTo>
                    <a:pt x="33878" y="273"/>
                    <a:pt x="33858" y="255"/>
                    <a:pt x="33833" y="252"/>
                  </a:cubicBezTo>
                  <a:cubicBezTo>
                    <a:pt x="33797" y="247"/>
                    <a:pt x="33760" y="245"/>
                    <a:pt x="33723" y="245"/>
                  </a:cubicBezTo>
                  <a:cubicBezTo>
                    <a:pt x="33706" y="245"/>
                    <a:pt x="33689" y="246"/>
                    <a:pt x="33672" y="246"/>
                  </a:cubicBezTo>
                  <a:cubicBezTo>
                    <a:pt x="33629" y="248"/>
                    <a:pt x="33574" y="264"/>
                    <a:pt x="33538" y="264"/>
                  </a:cubicBezTo>
                  <a:cubicBezTo>
                    <a:pt x="33528" y="264"/>
                    <a:pt x="33520" y="262"/>
                    <a:pt x="33513" y="260"/>
                  </a:cubicBezTo>
                  <a:cubicBezTo>
                    <a:pt x="33485" y="247"/>
                    <a:pt x="33464" y="241"/>
                    <a:pt x="33444" y="241"/>
                  </a:cubicBezTo>
                  <a:cubicBezTo>
                    <a:pt x="33423" y="241"/>
                    <a:pt x="33404" y="247"/>
                    <a:pt x="33379" y="261"/>
                  </a:cubicBezTo>
                  <a:cubicBezTo>
                    <a:pt x="33373" y="265"/>
                    <a:pt x="33363" y="266"/>
                    <a:pt x="33351" y="266"/>
                  </a:cubicBezTo>
                  <a:cubicBezTo>
                    <a:pt x="33332" y="266"/>
                    <a:pt x="33309" y="262"/>
                    <a:pt x="33291" y="260"/>
                  </a:cubicBezTo>
                  <a:cubicBezTo>
                    <a:pt x="33271" y="255"/>
                    <a:pt x="33254" y="242"/>
                    <a:pt x="33232" y="230"/>
                  </a:cubicBezTo>
                  <a:cubicBezTo>
                    <a:pt x="33216" y="255"/>
                    <a:pt x="33207" y="270"/>
                    <a:pt x="33197" y="285"/>
                  </a:cubicBezTo>
                  <a:cubicBezTo>
                    <a:pt x="33156" y="261"/>
                    <a:pt x="33119" y="239"/>
                    <a:pt x="33075" y="214"/>
                  </a:cubicBezTo>
                  <a:cubicBezTo>
                    <a:pt x="33044" y="244"/>
                    <a:pt x="33023" y="263"/>
                    <a:pt x="32998" y="288"/>
                  </a:cubicBezTo>
                  <a:cubicBezTo>
                    <a:pt x="32897" y="230"/>
                    <a:pt x="32779" y="249"/>
                    <a:pt x="32672" y="239"/>
                  </a:cubicBezTo>
                  <a:cubicBezTo>
                    <a:pt x="32647" y="237"/>
                    <a:pt x="32623" y="236"/>
                    <a:pt x="32600" y="236"/>
                  </a:cubicBezTo>
                  <a:cubicBezTo>
                    <a:pt x="32513" y="236"/>
                    <a:pt x="32433" y="251"/>
                    <a:pt x="32361" y="285"/>
                  </a:cubicBezTo>
                  <a:cubicBezTo>
                    <a:pt x="32335" y="267"/>
                    <a:pt x="32310" y="249"/>
                    <a:pt x="32291" y="238"/>
                  </a:cubicBezTo>
                  <a:cubicBezTo>
                    <a:pt x="32185" y="246"/>
                    <a:pt x="32083" y="255"/>
                    <a:pt x="31995" y="264"/>
                  </a:cubicBezTo>
                  <a:cubicBezTo>
                    <a:pt x="31961" y="254"/>
                    <a:pt x="31935" y="246"/>
                    <a:pt x="31908" y="238"/>
                  </a:cubicBezTo>
                  <a:cubicBezTo>
                    <a:pt x="31888" y="261"/>
                    <a:pt x="31873" y="279"/>
                    <a:pt x="31851" y="304"/>
                  </a:cubicBezTo>
                  <a:cubicBezTo>
                    <a:pt x="31841" y="280"/>
                    <a:pt x="31833" y="264"/>
                    <a:pt x="31820" y="238"/>
                  </a:cubicBezTo>
                  <a:cubicBezTo>
                    <a:pt x="31741" y="239"/>
                    <a:pt x="31657" y="242"/>
                    <a:pt x="31570" y="245"/>
                  </a:cubicBezTo>
                  <a:cubicBezTo>
                    <a:pt x="31565" y="239"/>
                    <a:pt x="31557" y="223"/>
                    <a:pt x="31545" y="198"/>
                  </a:cubicBezTo>
                  <a:cubicBezTo>
                    <a:pt x="31496" y="204"/>
                    <a:pt x="31448" y="210"/>
                    <a:pt x="31414" y="214"/>
                  </a:cubicBezTo>
                  <a:cubicBezTo>
                    <a:pt x="31359" y="207"/>
                    <a:pt x="31312" y="198"/>
                    <a:pt x="31265" y="194"/>
                  </a:cubicBezTo>
                  <a:cubicBezTo>
                    <a:pt x="31227" y="190"/>
                    <a:pt x="31188" y="188"/>
                    <a:pt x="31150" y="188"/>
                  </a:cubicBezTo>
                  <a:cubicBezTo>
                    <a:pt x="31135" y="188"/>
                    <a:pt x="31120" y="188"/>
                    <a:pt x="31105" y="189"/>
                  </a:cubicBezTo>
                  <a:cubicBezTo>
                    <a:pt x="31064" y="191"/>
                    <a:pt x="31024" y="208"/>
                    <a:pt x="30983" y="211"/>
                  </a:cubicBezTo>
                  <a:cubicBezTo>
                    <a:pt x="30975" y="212"/>
                    <a:pt x="30968" y="212"/>
                    <a:pt x="30960" y="212"/>
                  </a:cubicBezTo>
                  <a:cubicBezTo>
                    <a:pt x="30923" y="212"/>
                    <a:pt x="30884" y="208"/>
                    <a:pt x="30847" y="208"/>
                  </a:cubicBezTo>
                  <a:cubicBezTo>
                    <a:pt x="30839" y="208"/>
                    <a:pt x="30831" y="208"/>
                    <a:pt x="30824" y="208"/>
                  </a:cubicBezTo>
                  <a:cubicBezTo>
                    <a:pt x="30777" y="211"/>
                    <a:pt x="30732" y="222"/>
                    <a:pt x="30729" y="222"/>
                  </a:cubicBezTo>
                  <a:cubicBezTo>
                    <a:pt x="30728" y="222"/>
                    <a:pt x="30728" y="222"/>
                    <a:pt x="30728" y="221"/>
                  </a:cubicBezTo>
                  <a:cubicBezTo>
                    <a:pt x="30633" y="212"/>
                    <a:pt x="30555" y="194"/>
                    <a:pt x="30498" y="194"/>
                  </a:cubicBezTo>
                  <a:cubicBezTo>
                    <a:pt x="30481" y="194"/>
                    <a:pt x="30465" y="195"/>
                    <a:pt x="30452" y="199"/>
                  </a:cubicBezTo>
                  <a:cubicBezTo>
                    <a:pt x="30403" y="213"/>
                    <a:pt x="30356" y="217"/>
                    <a:pt x="30310" y="217"/>
                  </a:cubicBezTo>
                  <a:cubicBezTo>
                    <a:pt x="30262" y="217"/>
                    <a:pt x="30215" y="213"/>
                    <a:pt x="30166" y="213"/>
                  </a:cubicBezTo>
                  <a:cubicBezTo>
                    <a:pt x="30105" y="213"/>
                    <a:pt x="30040" y="202"/>
                    <a:pt x="29981" y="202"/>
                  </a:cubicBezTo>
                  <a:cubicBezTo>
                    <a:pt x="29959" y="202"/>
                    <a:pt x="29937" y="204"/>
                    <a:pt x="29916" y="208"/>
                  </a:cubicBezTo>
                  <a:cubicBezTo>
                    <a:pt x="29898" y="212"/>
                    <a:pt x="29881" y="214"/>
                    <a:pt x="29865" y="214"/>
                  </a:cubicBezTo>
                  <a:cubicBezTo>
                    <a:pt x="29807" y="214"/>
                    <a:pt x="29759" y="194"/>
                    <a:pt x="29705" y="194"/>
                  </a:cubicBezTo>
                  <a:cubicBezTo>
                    <a:pt x="29696" y="194"/>
                    <a:pt x="29686" y="195"/>
                    <a:pt x="29676" y="196"/>
                  </a:cubicBezTo>
                  <a:cubicBezTo>
                    <a:pt x="29665" y="198"/>
                    <a:pt x="29653" y="198"/>
                    <a:pt x="29641" y="198"/>
                  </a:cubicBezTo>
                  <a:cubicBezTo>
                    <a:pt x="29626" y="198"/>
                    <a:pt x="29611" y="198"/>
                    <a:pt x="29597" y="198"/>
                  </a:cubicBezTo>
                  <a:cubicBezTo>
                    <a:pt x="29578" y="198"/>
                    <a:pt x="29560" y="199"/>
                    <a:pt x="29545" y="204"/>
                  </a:cubicBezTo>
                  <a:cubicBezTo>
                    <a:pt x="29510" y="215"/>
                    <a:pt x="29475" y="220"/>
                    <a:pt x="29441" y="220"/>
                  </a:cubicBezTo>
                  <a:cubicBezTo>
                    <a:pt x="29397" y="220"/>
                    <a:pt x="29354" y="212"/>
                    <a:pt x="29310" y="202"/>
                  </a:cubicBezTo>
                  <a:cubicBezTo>
                    <a:pt x="29298" y="200"/>
                    <a:pt x="29281" y="196"/>
                    <a:pt x="29270" y="196"/>
                  </a:cubicBezTo>
                  <a:cubicBezTo>
                    <a:pt x="29267" y="196"/>
                    <a:pt x="29265" y="196"/>
                    <a:pt x="29263" y="196"/>
                  </a:cubicBezTo>
                  <a:cubicBezTo>
                    <a:pt x="29235" y="208"/>
                    <a:pt x="29208" y="213"/>
                    <a:pt x="29183" y="213"/>
                  </a:cubicBezTo>
                  <a:cubicBezTo>
                    <a:pt x="29124" y="213"/>
                    <a:pt x="29071" y="188"/>
                    <a:pt x="29014" y="170"/>
                  </a:cubicBezTo>
                  <a:cubicBezTo>
                    <a:pt x="28968" y="202"/>
                    <a:pt x="28919" y="229"/>
                    <a:pt x="28866" y="229"/>
                  </a:cubicBezTo>
                  <a:cubicBezTo>
                    <a:pt x="28831" y="229"/>
                    <a:pt x="28794" y="217"/>
                    <a:pt x="28754" y="186"/>
                  </a:cubicBezTo>
                  <a:cubicBezTo>
                    <a:pt x="28713" y="212"/>
                    <a:pt x="28674" y="221"/>
                    <a:pt x="28640" y="221"/>
                  </a:cubicBezTo>
                  <a:cubicBezTo>
                    <a:pt x="28602" y="221"/>
                    <a:pt x="28569" y="209"/>
                    <a:pt x="28546" y="195"/>
                  </a:cubicBezTo>
                  <a:cubicBezTo>
                    <a:pt x="28449" y="201"/>
                    <a:pt x="28388" y="204"/>
                    <a:pt x="28323" y="210"/>
                  </a:cubicBezTo>
                  <a:cubicBezTo>
                    <a:pt x="28254" y="214"/>
                    <a:pt x="28186" y="221"/>
                    <a:pt x="28118" y="227"/>
                  </a:cubicBezTo>
                  <a:cubicBezTo>
                    <a:pt x="28108" y="207"/>
                    <a:pt x="28101" y="189"/>
                    <a:pt x="28092" y="171"/>
                  </a:cubicBezTo>
                  <a:cubicBezTo>
                    <a:pt x="28054" y="191"/>
                    <a:pt x="28020" y="210"/>
                    <a:pt x="28001" y="219"/>
                  </a:cubicBezTo>
                  <a:cubicBezTo>
                    <a:pt x="27893" y="208"/>
                    <a:pt x="27799" y="201"/>
                    <a:pt x="27708" y="188"/>
                  </a:cubicBezTo>
                  <a:cubicBezTo>
                    <a:pt x="27693" y="185"/>
                    <a:pt x="27678" y="185"/>
                    <a:pt x="27662" y="185"/>
                  </a:cubicBezTo>
                  <a:cubicBezTo>
                    <a:pt x="27609" y="185"/>
                    <a:pt x="27556" y="195"/>
                    <a:pt x="27503" y="195"/>
                  </a:cubicBezTo>
                  <a:cubicBezTo>
                    <a:pt x="27478" y="195"/>
                    <a:pt x="27453" y="193"/>
                    <a:pt x="27428" y="186"/>
                  </a:cubicBezTo>
                  <a:cubicBezTo>
                    <a:pt x="27418" y="202"/>
                    <a:pt x="27406" y="219"/>
                    <a:pt x="27397" y="233"/>
                  </a:cubicBezTo>
                  <a:cubicBezTo>
                    <a:pt x="27389" y="234"/>
                    <a:pt x="27381" y="234"/>
                    <a:pt x="27373" y="234"/>
                  </a:cubicBezTo>
                  <a:cubicBezTo>
                    <a:pt x="27344" y="234"/>
                    <a:pt x="27315" y="231"/>
                    <a:pt x="27288" y="231"/>
                  </a:cubicBezTo>
                  <a:cubicBezTo>
                    <a:pt x="27257" y="231"/>
                    <a:pt x="27230" y="235"/>
                    <a:pt x="27208" y="254"/>
                  </a:cubicBezTo>
                  <a:cubicBezTo>
                    <a:pt x="27159" y="235"/>
                    <a:pt x="27112" y="217"/>
                    <a:pt x="27077" y="205"/>
                  </a:cubicBezTo>
                  <a:cubicBezTo>
                    <a:pt x="27012" y="214"/>
                    <a:pt x="26959" y="223"/>
                    <a:pt x="26913" y="230"/>
                  </a:cubicBezTo>
                  <a:cubicBezTo>
                    <a:pt x="26903" y="248"/>
                    <a:pt x="26896" y="261"/>
                    <a:pt x="26885" y="282"/>
                  </a:cubicBezTo>
                  <a:cubicBezTo>
                    <a:pt x="26849" y="269"/>
                    <a:pt x="26818" y="258"/>
                    <a:pt x="26787" y="248"/>
                  </a:cubicBezTo>
                  <a:cubicBezTo>
                    <a:pt x="26762" y="257"/>
                    <a:pt x="26731" y="266"/>
                    <a:pt x="26697" y="276"/>
                  </a:cubicBezTo>
                  <a:cubicBezTo>
                    <a:pt x="26681" y="249"/>
                    <a:pt x="26668" y="230"/>
                    <a:pt x="26646" y="196"/>
                  </a:cubicBezTo>
                  <a:cubicBezTo>
                    <a:pt x="26609" y="226"/>
                    <a:pt x="26582" y="249"/>
                    <a:pt x="26554" y="271"/>
                  </a:cubicBezTo>
                  <a:cubicBezTo>
                    <a:pt x="26512" y="255"/>
                    <a:pt x="26481" y="244"/>
                    <a:pt x="26449" y="230"/>
                  </a:cubicBezTo>
                  <a:cubicBezTo>
                    <a:pt x="26407" y="244"/>
                    <a:pt x="26365" y="259"/>
                    <a:pt x="26324" y="259"/>
                  </a:cubicBezTo>
                  <a:cubicBezTo>
                    <a:pt x="26296" y="259"/>
                    <a:pt x="26268" y="252"/>
                    <a:pt x="26243" y="230"/>
                  </a:cubicBezTo>
                  <a:cubicBezTo>
                    <a:pt x="26206" y="238"/>
                    <a:pt x="26169" y="242"/>
                    <a:pt x="26141" y="254"/>
                  </a:cubicBezTo>
                  <a:cubicBezTo>
                    <a:pt x="26119" y="266"/>
                    <a:pt x="26109" y="288"/>
                    <a:pt x="26091" y="308"/>
                  </a:cubicBezTo>
                  <a:cubicBezTo>
                    <a:pt x="26078" y="285"/>
                    <a:pt x="26067" y="269"/>
                    <a:pt x="26054" y="244"/>
                  </a:cubicBezTo>
                  <a:cubicBezTo>
                    <a:pt x="26022" y="251"/>
                    <a:pt x="25991" y="258"/>
                    <a:pt x="25954" y="267"/>
                  </a:cubicBezTo>
                  <a:cubicBezTo>
                    <a:pt x="25934" y="258"/>
                    <a:pt x="25906" y="248"/>
                    <a:pt x="25879" y="236"/>
                  </a:cubicBezTo>
                  <a:cubicBezTo>
                    <a:pt x="25853" y="249"/>
                    <a:pt x="25836" y="258"/>
                    <a:pt x="25819" y="267"/>
                  </a:cubicBezTo>
                  <a:cubicBezTo>
                    <a:pt x="25750" y="244"/>
                    <a:pt x="25692" y="232"/>
                    <a:pt x="25631" y="232"/>
                  </a:cubicBezTo>
                  <a:cubicBezTo>
                    <a:pt x="25560" y="232"/>
                    <a:pt x="25485" y="248"/>
                    <a:pt x="25383" y="280"/>
                  </a:cubicBezTo>
                  <a:cubicBezTo>
                    <a:pt x="25398" y="286"/>
                    <a:pt x="25410" y="294"/>
                    <a:pt x="25422" y="299"/>
                  </a:cubicBezTo>
                  <a:cubicBezTo>
                    <a:pt x="25416" y="302"/>
                    <a:pt x="25411" y="305"/>
                    <a:pt x="25405" y="308"/>
                  </a:cubicBezTo>
                  <a:cubicBezTo>
                    <a:pt x="25397" y="301"/>
                    <a:pt x="25386" y="292"/>
                    <a:pt x="25376" y="285"/>
                  </a:cubicBezTo>
                  <a:cubicBezTo>
                    <a:pt x="25379" y="283"/>
                    <a:pt x="25382" y="282"/>
                    <a:pt x="25383" y="280"/>
                  </a:cubicBezTo>
                  <a:lnTo>
                    <a:pt x="25383" y="280"/>
                  </a:lnTo>
                  <a:cubicBezTo>
                    <a:pt x="25373" y="281"/>
                    <a:pt x="25363" y="282"/>
                    <a:pt x="25353" y="282"/>
                  </a:cubicBezTo>
                  <a:cubicBezTo>
                    <a:pt x="25309" y="282"/>
                    <a:pt x="25265" y="274"/>
                    <a:pt x="25223" y="274"/>
                  </a:cubicBezTo>
                  <a:cubicBezTo>
                    <a:pt x="25190" y="274"/>
                    <a:pt x="25158" y="279"/>
                    <a:pt x="25129" y="296"/>
                  </a:cubicBezTo>
                  <a:cubicBezTo>
                    <a:pt x="25079" y="279"/>
                    <a:pt x="25032" y="263"/>
                    <a:pt x="24985" y="245"/>
                  </a:cubicBezTo>
                  <a:cubicBezTo>
                    <a:pt x="24957" y="261"/>
                    <a:pt x="24927" y="277"/>
                    <a:pt x="24886" y="299"/>
                  </a:cubicBezTo>
                  <a:cubicBezTo>
                    <a:pt x="24840" y="288"/>
                    <a:pt x="24789" y="274"/>
                    <a:pt x="24724" y="258"/>
                  </a:cubicBezTo>
                  <a:cubicBezTo>
                    <a:pt x="24682" y="281"/>
                    <a:pt x="24636" y="288"/>
                    <a:pt x="24588" y="288"/>
                  </a:cubicBezTo>
                  <a:cubicBezTo>
                    <a:pt x="24517" y="288"/>
                    <a:pt x="24442" y="273"/>
                    <a:pt x="24370" y="273"/>
                  </a:cubicBezTo>
                  <a:cubicBezTo>
                    <a:pt x="24321" y="273"/>
                    <a:pt x="24273" y="280"/>
                    <a:pt x="24228" y="304"/>
                  </a:cubicBezTo>
                  <a:cubicBezTo>
                    <a:pt x="24190" y="288"/>
                    <a:pt x="24161" y="276"/>
                    <a:pt x="24122" y="260"/>
                  </a:cubicBezTo>
                  <a:cubicBezTo>
                    <a:pt x="24081" y="292"/>
                    <a:pt x="24046" y="319"/>
                    <a:pt x="24005" y="349"/>
                  </a:cubicBezTo>
                  <a:cubicBezTo>
                    <a:pt x="23999" y="329"/>
                    <a:pt x="23994" y="316"/>
                    <a:pt x="23987" y="292"/>
                  </a:cubicBezTo>
                  <a:cubicBezTo>
                    <a:pt x="23977" y="292"/>
                    <a:pt x="23967" y="292"/>
                    <a:pt x="23956" y="292"/>
                  </a:cubicBezTo>
                  <a:cubicBezTo>
                    <a:pt x="23945" y="292"/>
                    <a:pt x="23933" y="292"/>
                    <a:pt x="23921" y="292"/>
                  </a:cubicBezTo>
                  <a:cubicBezTo>
                    <a:pt x="23885" y="292"/>
                    <a:pt x="23848" y="291"/>
                    <a:pt x="23815" y="285"/>
                  </a:cubicBezTo>
                  <a:cubicBezTo>
                    <a:pt x="23806" y="283"/>
                    <a:pt x="23797" y="282"/>
                    <a:pt x="23789" y="282"/>
                  </a:cubicBezTo>
                  <a:cubicBezTo>
                    <a:pt x="23756" y="282"/>
                    <a:pt x="23726" y="293"/>
                    <a:pt x="23690" y="293"/>
                  </a:cubicBezTo>
                  <a:cubicBezTo>
                    <a:pt x="23675" y="293"/>
                    <a:pt x="23659" y="291"/>
                    <a:pt x="23641" y="286"/>
                  </a:cubicBezTo>
                  <a:cubicBezTo>
                    <a:pt x="23585" y="271"/>
                    <a:pt x="23519" y="266"/>
                    <a:pt x="23451" y="266"/>
                  </a:cubicBezTo>
                  <a:cubicBezTo>
                    <a:pt x="23401" y="266"/>
                    <a:pt x="23350" y="269"/>
                    <a:pt x="23302" y="271"/>
                  </a:cubicBezTo>
                  <a:cubicBezTo>
                    <a:pt x="23188" y="276"/>
                    <a:pt x="23078" y="298"/>
                    <a:pt x="22963" y="313"/>
                  </a:cubicBezTo>
                  <a:cubicBezTo>
                    <a:pt x="22927" y="285"/>
                    <a:pt x="22873" y="275"/>
                    <a:pt x="22822" y="275"/>
                  </a:cubicBezTo>
                  <a:cubicBezTo>
                    <a:pt x="22792" y="275"/>
                    <a:pt x="22763" y="279"/>
                    <a:pt x="22740" y="285"/>
                  </a:cubicBezTo>
                  <a:cubicBezTo>
                    <a:pt x="22727" y="288"/>
                    <a:pt x="22716" y="289"/>
                    <a:pt x="22706" y="289"/>
                  </a:cubicBezTo>
                  <a:cubicBezTo>
                    <a:pt x="22682" y="289"/>
                    <a:pt x="22662" y="283"/>
                    <a:pt x="22642" y="283"/>
                  </a:cubicBezTo>
                  <a:cubicBezTo>
                    <a:pt x="22634" y="283"/>
                    <a:pt x="22627" y="284"/>
                    <a:pt x="22619" y="286"/>
                  </a:cubicBezTo>
                  <a:cubicBezTo>
                    <a:pt x="22605" y="290"/>
                    <a:pt x="22592" y="291"/>
                    <a:pt x="22578" y="291"/>
                  </a:cubicBezTo>
                  <a:cubicBezTo>
                    <a:pt x="22563" y="291"/>
                    <a:pt x="22549" y="290"/>
                    <a:pt x="22534" y="290"/>
                  </a:cubicBezTo>
                  <a:cubicBezTo>
                    <a:pt x="22517" y="290"/>
                    <a:pt x="22499" y="291"/>
                    <a:pt x="22481" y="296"/>
                  </a:cubicBezTo>
                  <a:cubicBezTo>
                    <a:pt x="22469" y="300"/>
                    <a:pt x="22455" y="301"/>
                    <a:pt x="22440" y="301"/>
                  </a:cubicBezTo>
                  <a:cubicBezTo>
                    <a:pt x="22406" y="301"/>
                    <a:pt x="22367" y="295"/>
                    <a:pt x="22331" y="295"/>
                  </a:cubicBezTo>
                  <a:cubicBezTo>
                    <a:pt x="22328" y="295"/>
                    <a:pt x="22326" y="295"/>
                    <a:pt x="22323" y="295"/>
                  </a:cubicBezTo>
                  <a:cubicBezTo>
                    <a:pt x="22318" y="295"/>
                    <a:pt x="22312" y="295"/>
                    <a:pt x="22307" y="295"/>
                  </a:cubicBezTo>
                  <a:cubicBezTo>
                    <a:pt x="22286" y="295"/>
                    <a:pt x="22265" y="294"/>
                    <a:pt x="22244" y="294"/>
                  </a:cubicBezTo>
                  <a:cubicBezTo>
                    <a:pt x="22207" y="294"/>
                    <a:pt x="22169" y="297"/>
                    <a:pt x="22128" y="310"/>
                  </a:cubicBezTo>
                  <a:cubicBezTo>
                    <a:pt x="22098" y="319"/>
                    <a:pt x="22056" y="324"/>
                    <a:pt x="22018" y="324"/>
                  </a:cubicBezTo>
                  <a:cubicBezTo>
                    <a:pt x="21981" y="324"/>
                    <a:pt x="21948" y="319"/>
                    <a:pt x="21933" y="307"/>
                  </a:cubicBezTo>
                  <a:cubicBezTo>
                    <a:pt x="21904" y="302"/>
                    <a:pt x="21877" y="300"/>
                    <a:pt x="21851" y="300"/>
                  </a:cubicBezTo>
                  <a:cubicBezTo>
                    <a:pt x="21788" y="300"/>
                    <a:pt x="21733" y="311"/>
                    <a:pt x="21675" y="311"/>
                  </a:cubicBezTo>
                  <a:cubicBezTo>
                    <a:pt x="21647" y="311"/>
                    <a:pt x="21618" y="308"/>
                    <a:pt x="21588" y="301"/>
                  </a:cubicBezTo>
                  <a:cubicBezTo>
                    <a:pt x="21482" y="276"/>
                    <a:pt x="21352" y="308"/>
                    <a:pt x="21246" y="264"/>
                  </a:cubicBezTo>
                  <a:cubicBezTo>
                    <a:pt x="21218" y="280"/>
                    <a:pt x="21190" y="296"/>
                    <a:pt x="21154" y="317"/>
                  </a:cubicBezTo>
                  <a:cubicBezTo>
                    <a:pt x="21126" y="307"/>
                    <a:pt x="21098" y="295"/>
                    <a:pt x="21089" y="292"/>
                  </a:cubicBezTo>
                  <a:cubicBezTo>
                    <a:pt x="21002" y="299"/>
                    <a:pt x="20931" y="307"/>
                    <a:pt x="20855" y="314"/>
                  </a:cubicBezTo>
                  <a:cubicBezTo>
                    <a:pt x="20853" y="338"/>
                    <a:pt x="20850" y="360"/>
                    <a:pt x="20849" y="385"/>
                  </a:cubicBezTo>
                  <a:cubicBezTo>
                    <a:pt x="20820" y="383"/>
                    <a:pt x="20799" y="383"/>
                    <a:pt x="20774" y="382"/>
                  </a:cubicBezTo>
                  <a:cubicBezTo>
                    <a:pt x="20770" y="354"/>
                    <a:pt x="20765" y="327"/>
                    <a:pt x="20759" y="291"/>
                  </a:cubicBezTo>
                  <a:cubicBezTo>
                    <a:pt x="20704" y="305"/>
                    <a:pt x="20651" y="321"/>
                    <a:pt x="20600" y="321"/>
                  </a:cubicBezTo>
                  <a:cubicBezTo>
                    <a:pt x="20563" y="321"/>
                    <a:pt x="20528" y="313"/>
                    <a:pt x="20494" y="291"/>
                  </a:cubicBezTo>
                  <a:cubicBezTo>
                    <a:pt x="20490" y="288"/>
                    <a:pt x="20478" y="286"/>
                    <a:pt x="20467" y="286"/>
                  </a:cubicBezTo>
                  <a:cubicBezTo>
                    <a:pt x="20460" y="286"/>
                    <a:pt x="20453" y="287"/>
                    <a:pt x="20450" y="289"/>
                  </a:cubicBezTo>
                  <a:cubicBezTo>
                    <a:pt x="20426" y="306"/>
                    <a:pt x="20399" y="311"/>
                    <a:pt x="20372" y="311"/>
                  </a:cubicBezTo>
                  <a:cubicBezTo>
                    <a:pt x="20336" y="311"/>
                    <a:pt x="20298" y="303"/>
                    <a:pt x="20260" y="303"/>
                  </a:cubicBezTo>
                  <a:cubicBezTo>
                    <a:pt x="20249" y="303"/>
                    <a:pt x="20238" y="303"/>
                    <a:pt x="20227" y="305"/>
                  </a:cubicBezTo>
                  <a:cubicBezTo>
                    <a:pt x="20202" y="310"/>
                    <a:pt x="20177" y="311"/>
                    <a:pt x="20150" y="311"/>
                  </a:cubicBezTo>
                  <a:cubicBezTo>
                    <a:pt x="20086" y="311"/>
                    <a:pt x="20018" y="302"/>
                    <a:pt x="19953" y="301"/>
                  </a:cubicBezTo>
                  <a:cubicBezTo>
                    <a:pt x="19922" y="301"/>
                    <a:pt x="19891" y="314"/>
                    <a:pt x="19860" y="320"/>
                  </a:cubicBezTo>
                  <a:cubicBezTo>
                    <a:pt x="19834" y="301"/>
                    <a:pt x="19809" y="283"/>
                    <a:pt x="19793" y="273"/>
                  </a:cubicBezTo>
                  <a:cubicBezTo>
                    <a:pt x="19690" y="288"/>
                    <a:pt x="19593" y="308"/>
                    <a:pt x="19494" y="311"/>
                  </a:cubicBezTo>
                  <a:cubicBezTo>
                    <a:pt x="19478" y="312"/>
                    <a:pt x="19461" y="312"/>
                    <a:pt x="19445" y="312"/>
                  </a:cubicBezTo>
                  <a:cubicBezTo>
                    <a:pt x="19353" y="312"/>
                    <a:pt x="19260" y="304"/>
                    <a:pt x="19168" y="304"/>
                  </a:cubicBezTo>
                  <a:cubicBezTo>
                    <a:pt x="19162" y="304"/>
                    <a:pt x="19156" y="304"/>
                    <a:pt x="19150" y="304"/>
                  </a:cubicBezTo>
                  <a:cubicBezTo>
                    <a:pt x="19041" y="304"/>
                    <a:pt x="18932" y="316"/>
                    <a:pt x="18823" y="319"/>
                  </a:cubicBezTo>
                  <a:cubicBezTo>
                    <a:pt x="18814" y="319"/>
                    <a:pt x="18805" y="319"/>
                    <a:pt x="18796" y="319"/>
                  </a:cubicBezTo>
                  <a:cubicBezTo>
                    <a:pt x="18765" y="319"/>
                    <a:pt x="18734" y="318"/>
                    <a:pt x="18703" y="318"/>
                  </a:cubicBezTo>
                  <a:cubicBezTo>
                    <a:pt x="18656" y="318"/>
                    <a:pt x="18608" y="321"/>
                    <a:pt x="18561" y="338"/>
                  </a:cubicBezTo>
                  <a:cubicBezTo>
                    <a:pt x="18528" y="348"/>
                    <a:pt x="18478" y="357"/>
                    <a:pt x="18436" y="357"/>
                  </a:cubicBezTo>
                  <a:cubicBezTo>
                    <a:pt x="18415" y="357"/>
                    <a:pt x="18396" y="355"/>
                    <a:pt x="18383" y="349"/>
                  </a:cubicBezTo>
                  <a:cubicBezTo>
                    <a:pt x="18340" y="331"/>
                    <a:pt x="18296" y="328"/>
                    <a:pt x="18253" y="328"/>
                  </a:cubicBezTo>
                  <a:cubicBezTo>
                    <a:pt x="18228" y="328"/>
                    <a:pt x="18204" y="329"/>
                    <a:pt x="18179" y="329"/>
                  </a:cubicBezTo>
                  <a:cubicBezTo>
                    <a:pt x="18175" y="329"/>
                    <a:pt x="18170" y="329"/>
                    <a:pt x="18165" y="329"/>
                  </a:cubicBezTo>
                  <a:cubicBezTo>
                    <a:pt x="18163" y="329"/>
                    <a:pt x="18160" y="329"/>
                    <a:pt x="18157" y="329"/>
                  </a:cubicBezTo>
                  <a:cubicBezTo>
                    <a:pt x="18108" y="329"/>
                    <a:pt x="18048" y="348"/>
                    <a:pt x="18007" y="348"/>
                  </a:cubicBezTo>
                  <a:cubicBezTo>
                    <a:pt x="17997" y="348"/>
                    <a:pt x="17988" y="347"/>
                    <a:pt x="17980" y="344"/>
                  </a:cubicBezTo>
                  <a:cubicBezTo>
                    <a:pt x="17961" y="335"/>
                    <a:pt x="17944" y="332"/>
                    <a:pt x="17928" y="332"/>
                  </a:cubicBezTo>
                  <a:cubicBezTo>
                    <a:pt x="17885" y="332"/>
                    <a:pt x="17849" y="352"/>
                    <a:pt x="17808" y="352"/>
                  </a:cubicBezTo>
                  <a:cubicBezTo>
                    <a:pt x="17801" y="352"/>
                    <a:pt x="17793" y="351"/>
                    <a:pt x="17784" y="349"/>
                  </a:cubicBezTo>
                  <a:cubicBezTo>
                    <a:pt x="17784" y="349"/>
                    <a:pt x="17783" y="349"/>
                    <a:pt x="17783" y="349"/>
                  </a:cubicBezTo>
                  <a:cubicBezTo>
                    <a:pt x="17774" y="349"/>
                    <a:pt x="17761" y="362"/>
                    <a:pt x="17744" y="362"/>
                  </a:cubicBezTo>
                  <a:cubicBezTo>
                    <a:pt x="17737" y="362"/>
                    <a:pt x="17729" y="360"/>
                    <a:pt x="17721" y="352"/>
                  </a:cubicBezTo>
                  <a:cubicBezTo>
                    <a:pt x="17706" y="339"/>
                    <a:pt x="17692" y="335"/>
                    <a:pt x="17680" y="335"/>
                  </a:cubicBezTo>
                  <a:cubicBezTo>
                    <a:pt x="17648" y="335"/>
                    <a:pt x="17622" y="364"/>
                    <a:pt x="17585" y="364"/>
                  </a:cubicBezTo>
                  <a:cubicBezTo>
                    <a:pt x="17581" y="364"/>
                    <a:pt x="17578" y="363"/>
                    <a:pt x="17574" y="363"/>
                  </a:cubicBezTo>
                  <a:cubicBezTo>
                    <a:pt x="17559" y="340"/>
                    <a:pt x="17536" y="335"/>
                    <a:pt x="17509" y="335"/>
                  </a:cubicBezTo>
                  <a:cubicBezTo>
                    <a:pt x="17483" y="335"/>
                    <a:pt x="17452" y="340"/>
                    <a:pt x="17423" y="340"/>
                  </a:cubicBezTo>
                  <a:cubicBezTo>
                    <a:pt x="17411" y="340"/>
                    <a:pt x="17399" y="339"/>
                    <a:pt x="17387" y="336"/>
                  </a:cubicBezTo>
                  <a:cubicBezTo>
                    <a:pt x="17312" y="320"/>
                    <a:pt x="17224" y="324"/>
                    <a:pt x="17140" y="322"/>
                  </a:cubicBezTo>
                  <a:cubicBezTo>
                    <a:pt x="17059" y="319"/>
                    <a:pt x="16978" y="319"/>
                    <a:pt x="16915" y="317"/>
                  </a:cubicBezTo>
                  <a:cubicBezTo>
                    <a:pt x="16894" y="342"/>
                    <a:pt x="16886" y="355"/>
                    <a:pt x="16868" y="376"/>
                  </a:cubicBezTo>
                  <a:cubicBezTo>
                    <a:pt x="16853" y="345"/>
                    <a:pt x="16844" y="329"/>
                    <a:pt x="16835" y="308"/>
                  </a:cubicBezTo>
                  <a:cubicBezTo>
                    <a:pt x="16815" y="329"/>
                    <a:pt x="16792" y="335"/>
                    <a:pt x="16768" y="335"/>
                  </a:cubicBezTo>
                  <a:cubicBezTo>
                    <a:pt x="16732" y="335"/>
                    <a:pt x="16692" y="321"/>
                    <a:pt x="16652" y="321"/>
                  </a:cubicBezTo>
                  <a:cubicBezTo>
                    <a:pt x="16637" y="321"/>
                    <a:pt x="16623" y="322"/>
                    <a:pt x="16609" y="327"/>
                  </a:cubicBezTo>
                  <a:cubicBezTo>
                    <a:pt x="16575" y="339"/>
                    <a:pt x="16534" y="342"/>
                    <a:pt x="16488" y="342"/>
                  </a:cubicBezTo>
                  <a:cubicBezTo>
                    <a:pt x="16443" y="342"/>
                    <a:pt x="16393" y="339"/>
                    <a:pt x="16342" y="339"/>
                  </a:cubicBezTo>
                  <a:cubicBezTo>
                    <a:pt x="16332" y="339"/>
                    <a:pt x="16322" y="339"/>
                    <a:pt x="16312" y="339"/>
                  </a:cubicBezTo>
                  <a:cubicBezTo>
                    <a:pt x="16269" y="319"/>
                    <a:pt x="16225" y="311"/>
                    <a:pt x="16181" y="311"/>
                  </a:cubicBezTo>
                  <a:cubicBezTo>
                    <a:pt x="16084" y="311"/>
                    <a:pt x="15983" y="348"/>
                    <a:pt x="15881" y="363"/>
                  </a:cubicBezTo>
                  <a:cubicBezTo>
                    <a:pt x="15822" y="348"/>
                    <a:pt x="15763" y="333"/>
                    <a:pt x="15709" y="319"/>
                  </a:cubicBezTo>
                  <a:cubicBezTo>
                    <a:pt x="15700" y="302"/>
                    <a:pt x="15692" y="286"/>
                    <a:pt x="15685" y="270"/>
                  </a:cubicBezTo>
                  <a:cubicBezTo>
                    <a:pt x="15594" y="279"/>
                    <a:pt x="15516" y="286"/>
                    <a:pt x="15438" y="292"/>
                  </a:cubicBezTo>
                  <a:cubicBezTo>
                    <a:pt x="15361" y="298"/>
                    <a:pt x="15283" y="302"/>
                    <a:pt x="15210" y="307"/>
                  </a:cubicBezTo>
                  <a:cubicBezTo>
                    <a:pt x="15194" y="299"/>
                    <a:pt x="15180" y="292"/>
                    <a:pt x="15164" y="285"/>
                  </a:cubicBezTo>
                  <a:cubicBezTo>
                    <a:pt x="15148" y="308"/>
                    <a:pt x="15138" y="324"/>
                    <a:pt x="15124" y="345"/>
                  </a:cubicBezTo>
                  <a:cubicBezTo>
                    <a:pt x="15107" y="320"/>
                    <a:pt x="15094" y="299"/>
                    <a:pt x="15080" y="279"/>
                  </a:cubicBezTo>
                  <a:cubicBezTo>
                    <a:pt x="15078" y="279"/>
                    <a:pt x="15076" y="279"/>
                    <a:pt x="15074" y="279"/>
                  </a:cubicBezTo>
                  <a:cubicBezTo>
                    <a:pt x="15004" y="279"/>
                    <a:pt x="14964" y="337"/>
                    <a:pt x="14897" y="337"/>
                  </a:cubicBezTo>
                  <a:cubicBezTo>
                    <a:pt x="14879" y="337"/>
                    <a:pt x="14860" y="333"/>
                    <a:pt x="14838" y="323"/>
                  </a:cubicBezTo>
                  <a:cubicBezTo>
                    <a:pt x="14830" y="308"/>
                    <a:pt x="14821" y="291"/>
                    <a:pt x="14810" y="267"/>
                  </a:cubicBezTo>
                  <a:cubicBezTo>
                    <a:pt x="14761" y="273"/>
                    <a:pt x="14712" y="279"/>
                    <a:pt x="14658" y="286"/>
                  </a:cubicBezTo>
                  <a:cubicBezTo>
                    <a:pt x="14630" y="265"/>
                    <a:pt x="14594" y="260"/>
                    <a:pt x="14554" y="260"/>
                  </a:cubicBezTo>
                  <a:cubicBezTo>
                    <a:pt x="14525" y="260"/>
                    <a:pt x="14494" y="263"/>
                    <a:pt x="14464" y="263"/>
                  </a:cubicBezTo>
                  <a:cubicBezTo>
                    <a:pt x="14448" y="263"/>
                    <a:pt x="14432" y="262"/>
                    <a:pt x="14417" y="260"/>
                  </a:cubicBezTo>
                  <a:cubicBezTo>
                    <a:pt x="14408" y="269"/>
                    <a:pt x="14396" y="276"/>
                    <a:pt x="14386" y="283"/>
                  </a:cubicBezTo>
                  <a:cubicBezTo>
                    <a:pt x="14381" y="280"/>
                    <a:pt x="14376" y="277"/>
                    <a:pt x="14371" y="274"/>
                  </a:cubicBezTo>
                  <a:cubicBezTo>
                    <a:pt x="14384" y="267"/>
                    <a:pt x="14398" y="261"/>
                    <a:pt x="14411" y="255"/>
                  </a:cubicBezTo>
                  <a:lnTo>
                    <a:pt x="14411" y="255"/>
                  </a:lnTo>
                  <a:cubicBezTo>
                    <a:pt x="14412" y="256"/>
                    <a:pt x="14413" y="257"/>
                    <a:pt x="14415" y="258"/>
                  </a:cubicBezTo>
                  <a:lnTo>
                    <a:pt x="14415" y="258"/>
                  </a:lnTo>
                  <a:cubicBezTo>
                    <a:pt x="14413" y="257"/>
                    <a:pt x="14412" y="256"/>
                    <a:pt x="14411" y="255"/>
                  </a:cubicBezTo>
                  <a:cubicBezTo>
                    <a:pt x="14411" y="255"/>
                    <a:pt x="14411" y="255"/>
                    <a:pt x="14411" y="255"/>
                  </a:cubicBezTo>
                  <a:lnTo>
                    <a:pt x="14411" y="255"/>
                  </a:lnTo>
                  <a:cubicBezTo>
                    <a:pt x="14393" y="244"/>
                    <a:pt x="14376" y="230"/>
                    <a:pt x="14360" y="230"/>
                  </a:cubicBezTo>
                  <a:cubicBezTo>
                    <a:pt x="14359" y="230"/>
                    <a:pt x="14359" y="230"/>
                    <a:pt x="14358" y="230"/>
                  </a:cubicBezTo>
                  <a:cubicBezTo>
                    <a:pt x="14227" y="235"/>
                    <a:pt x="14098" y="242"/>
                    <a:pt x="13974" y="249"/>
                  </a:cubicBezTo>
                  <a:cubicBezTo>
                    <a:pt x="13909" y="270"/>
                    <a:pt x="13882" y="324"/>
                    <a:pt x="13797" y="324"/>
                  </a:cubicBezTo>
                  <a:cubicBezTo>
                    <a:pt x="13792" y="324"/>
                    <a:pt x="13787" y="323"/>
                    <a:pt x="13781" y="323"/>
                  </a:cubicBezTo>
                  <a:cubicBezTo>
                    <a:pt x="13772" y="305"/>
                    <a:pt x="13764" y="288"/>
                    <a:pt x="13761" y="280"/>
                  </a:cubicBezTo>
                  <a:cubicBezTo>
                    <a:pt x="13684" y="273"/>
                    <a:pt x="13616" y="263"/>
                    <a:pt x="13547" y="258"/>
                  </a:cubicBezTo>
                  <a:cubicBezTo>
                    <a:pt x="13456" y="254"/>
                    <a:pt x="13366" y="252"/>
                    <a:pt x="13247" y="248"/>
                  </a:cubicBezTo>
                  <a:cubicBezTo>
                    <a:pt x="13232" y="266"/>
                    <a:pt x="13210" y="292"/>
                    <a:pt x="13190" y="314"/>
                  </a:cubicBezTo>
                  <a:cubicBezTo>
                    <a:pt x="13135" y="292"/>
                    <a:pt x="13106" y="280"/>
                    <a:pt x="13093" y="274"/>
                  </a:cubicBezTo>
                  <a:cubicBezTo>
                    <a:pt x="13019" y="282"/>
                    <a:pt x="12963" y="292"/>
                    <a:pt x="12907" y="292"/>
                  </a:cubicBezTo>
                  <a:cubicBezTo>
                    <a:pt x="12897" y="293"/>
                    <a:pt x="12887" y="293"/>
                    <a:pt x="12877" y="293"/>
                  </a:cubicBezTo>
                  <a:cubicBezTo>
                    <a:pt x="12826" y="293"/>
                    <a:pt x="12775" y="288"/>
                    <a:pt x="12723" y="288"/>
                  </a:cubicBezTo>
                  <a:cubicBezTo>
                    <a:pt x="12685" y="288"/>
                    <a:pt x="12635" y="299"/>
                    <a:pt x="12601" y="299"/>
                  </a:cubicBezTo>
                  <a:cubicBezTo>
                    <a:pt x="12588" y="299"/>
                    <a:pt x="12578" y="297"/>
                    <a:pt x="12572" y="294"/>
                  </a:cubicBezTo>
                  <a:cubicBezTo>
                    <a:pt x="12555" y="284"/>
                    <a:pt x="12540" y="280"/>
                    <a:pt x="12527" y="280"/>
                  </a:cubicBezTo>
                  <a:cubicBezTo>
                    <a:pt x="12490" y="280"/>
                    <a:pt x="12463" y="308"/>
                    <a:pt x="12430" y="308"/>
                  </a:cubicBezTo>
                  <a:cubicBezTo>
                    <a:pt x="12424" y="308"/>
                    <a:pt x="12418" y="307"/>
                    <a:pt x="12411" y="305"/>
                  </a:cubicBezTo>
                  <a:cubicBezTo>
                    <a:pt x="12389" y="294"/>
                    <a:pt x="12367" y="283"/>
                    <a:pt x="12348" y="273"/>
                  </a:cubicBezTo>
                  <a:cubicBezTo>
                    <a:pt x="12295" y="286"/>
                    <a:pt x="12250" y="298"/>
                    <a:pt x="12204" y="310"/>
                  </a:cubicBezTo>
                  <a:cubicBezTo>
                    <a:pt x="12214" y="323"/>
                    <a:pt x="12225" y="335"/>
                    <a:pt x="12247" y="360"/>
                  </a:cubicBezTo>
                  <a:cubicBezTo>
                    <a:pt x="12200" y="354"/>
                    <a:pt x="12173" y="349"/>
                    <a:pt x="12154" y="348"/>
                  </a:cubicBezTo>
                  <a:cubicBezTo>
                    <a:pt x="12150" y="326"/>
                    <a:pt x="12147" y="314"/>
                    <a:pt x="12141" y="289"/>
                  </a:cubicBezTo>
                  <a:cubicBezTo>
                    <a:pt x="12125" y="295"/>
                    <a:pt x="12111" y="297"/>
                    <a:pt x="12097" y="297"/>
                  </a:cubicBezTo>
                  <a:cubicBezTo>
                    <a:pt x="12040" y="297"/>
                    <a:pt x="11993" y="262"/>
                    <a:pt x="11931" y="262"/>
                  </a:cubicBezTo>
                  <a:cubicBezTo>
                    <a:pt x="11907" y="262"/>
                    <a:pt x="11881" y="268"/>
                    <a:pt x="11851" y="282"/>
                  </a:cubicBezTo>
                  <a:cubicBezTo>
                    <a:pt x="11833" y="290"/>
                    <a:pt x="11811" y="293"/>
                    <a:pt x="11786" y="293"/>
                  </a:cubicBezTo>
                  <a:cubicBezTo>
                    <a:pt x="11737" y="293"/>
                    <a:pt x="11679" y="282"/>
                    <a:pt x="11626" y="282"/>
                  </a:cubicBezTo>
                  <a:cubicBezTo>
                    <a:pt x="11596" y="282"/>
                    <a:pt x="11568" y="285"/>
                    <a:pt x="11543" y="296"/>
                  </a:cubicBezTo>
                  <a:cubicBezTo>
                    <a:pt x="11441" y="267"/>
                    <a:pt x="11338" y="265"/>
                    <a:pt x="11236" y="265"/>
                  </a:cubicBezTo>
                  <a:cubicBezTo>
                    <a:pt x="11215" y="265"/>
                    <a:pt x="11194" y="265"/>
                    <a:pt x="11174" y="265"/>
                  </a:cubicBezTo>
                  <a:cubicBezTo>
                    <a:pt x="11147" y="265"/>
                    <a:pt x="11120" y="265"/>
                    <a:pt x="11093" y="264"/>
                  </a:cubicBezTo>
                  <a:cubicBezTo>
                    <a:pt x="10995" y="261"/>
                    <a:pt x="10897" y="248"/>
                    <a:pt x="10799" y="248"/>
                  </a:cubicBezTo>
                  <a:cubicBezTo>
                    <a:pt x="10740" y="248"/>
                    <a:pt x="10682" y="253"/>
                    <a:pt x="10624" y="267"/>
                  </a:cubicBezTo>
                  <a:cubicBezTo>
                    <a:pt x="10597" y="261"/>
                    <a:pt x="10570" y="259"/>
                    <a:pt x="10542" y="259"/>
                  </a:cubicBezTo>
                  <a:cubicBezTo>
                    <a:pt x="10486" y="259"/>
                    <a:pt x="10429" y="267"/>
                    <a:pt x="10373" y="267"/>
                  </a:cubicBezTo>
                  <a:cubicBezTo>
                    <a:pt x="10325" y="267"/>
                    <a:pt x="10277" y="261"/>
                    <a:pt x="10233" y="239"/>
                  </a:cubicBezTo>
                  <a:cubicBezTo>
                    <a:pt x="10205" y="255"/>
                    <a:pt x="10178" y="271"/>
                    <a:pt x="10150" y="288"/>
                  </a:cubicBezTo>
                  <a:cubicBezTo>
                    <a:pt x="10124" y="269"/>
                    <a:pt x="10097" y="251"/>
                    <a:pt x="10078" y="238"/>
                  </a:cubicBezTo>
                  <a:cubicBezTo>
                    <a:pt x="10071" y="238"/>
                    <a:pt x="10064" y="238"/>
                    <a:pt x="10057" y="238"/>
                  </a:cubicBezTo>
                  <a:cubicBezTo>
                    <a:pt x="9961" y="238"/>
                    <a:pt x="9866" y="233"/>
                    <a:pt x="9774" y="233"/>
                  </a:cubicBezTo>
                  <a:cubicBezTo>
                    <a:pt x="9682" y="233"/>
                    <a:pt x="9594" y="238"/>
                    <a:pt x="9512" y="255"/>
                  </a:cubicBezTo>
                  <a:cubicBezTo>
                    <a:pt x="9469" y="245"/>
                    <a:pt x="9440" y="239"/>
                    <a:pt x="9409" y="232"/>
                  </a:cubicBezTo>
                  <a:cubicBezTo>
                    <a:pt x="9393" y="258"/>
                    <a:pt x="9381" y="274"/>
                    <a:pt x="9366" y="298"/>
                  </a:cubicBezTo>
                  <a:cubicBezTo>
                    <a:pt x="9363" y="235"/>
                    <a:pt x="9276" y="232"/>
                    <a:pt x="9231" y="204"/>
                  </a:cubicBezTo>
                  <a:cubicBezTo>
                    <a:pt x="9197" y="223"/>
                    <a:pt x="9161" y="229"/>
                    <a:pt x="9124" y="229"/>
                  </a:cubicBezTo>
                  <a:cubicBezTo>
                    <a:pt x="9080" y="229"/>
                    <a:pt x="9035" y="221"/>
                    <a:pt x="8992" y="219"/>
                  </a:cubicBezTo>
                  <a:cubicBezTo>
                    <a:pt x="8988" y="218"/>
                    <a:pt x="8983" y="218"/>
                    <a:pt x="8978" y="218"/>
                  </a:cubicBezTo>
                  <a:cubicBezTo>
                    <a:pt x="8938" y="218"/>
                    <a:pt x="8902" y="232"/>
                    <a:pt x="8860" y="232"/>
                  </a:cubicBezTo>
                  <a:cubicBezTo>
                    <a:pt x="8840" y="232"/>
                    <a:pt x="8820" y="229"/>
                    <a:pt x="8797" y="220"/>
                  </a:cubicBezTo>
                  <a:cubicBezTo>
                    <a:pt x="8786" y="216"/>
                    <a:pt x="8773" y="214"/>
                    <a:pt x="8758" y="214"/>
                  </a:cubicBezTo>
                  <a:cubicBezTo>
                    <a:pt x="8705" y="214"/>
                    <a:pt x="8631" y="236"/>
                    <a:pt x="8572" y="244"/>
                  </a:cubicBezTo>
                  <a:cubicBezTo>
                    <a:pt x="8560" y="261"/>
                    <a:pt x="8550" y="276"/>
                    <a:pt x="8541" y="291"/>
                  </a:cubicBezTo>
                  <a:cubicBezTo>
                    <a:pt x="8519" y="289"/>
                    <a:pt x="8504" y="289"/>
                    <a:pt x="8480" y="289"/>
                  </a:cubicBezTo>
                  <a:cubicBezTo>
                    <a:pt x="8473" y="260"/>
                    <a:pt x="8466" y="230"/>
                    <a:pt x="8455" y="191"/>
                  </a:cubicBezTo>
                  <a:cubicBezTo>
                    <a:pt x="8410" y="207"/>
                    <a:pt x="8379" y="217"/>
                    <a:pt x="8345" y="229"/>
                  </a:cubicBezTo>
                  <a:cubicBezTo>
                    <a:pt x="8269" y="201"/>
                    <a:pt x="8190" y="188"/>
                    <a:pt x="8110" y="188"/>
                  </a:cubicBezTo>
                  <a:cubicBezTo>
                    <a:pt x="8052" y="188"/>
                    <a:pt x="7993" y="194"/>
                    <a:pt x="7933" y="207"/>
                  </a:cubicBezTo>
                  <a:cubicBezTo>
                    <a:pt x="7926" y="189"/>
                    <a:pt x="7917" y="173"/>
                    <a:pt x="7905" y="148"/>
                  </a:cubicBezTo>
                  <a:cubicBezTo>
                    <a:pt x="7868" y="160"/>
                    <a:pt x="7837" y="168"/>
                    <a:pt x="7805" y="177"/>
                  </a:cubicBezTo>
                  <a:cubicBezTo>
                    <a:pt x="7779" y="152"/>
                    <a:pt x="7742" y="146"/>
                    <a:pt x="7702" y="146"/>
                  </a:cubicBezTo>
                  <a:cubicBezTo>
                    <a:pt x="7676" y="146"/>
                    <a:pt x="7649" y="148"/>
                    <a:pt x="7624" y="149"/>
                  </a:cubicBezTo>
                  <a:cubicBezTo>
                    <a:pt x="7570" y="154"/>
                    <a:pt x="7518" y="177"/>
                    <a:pt x="7464" y="182"/>
                  </a:cubicBezTo>
                  <a:cubicBezTo>
                    <a:pt x="7411" y="185"/>
                    <a:pt x="7356" y="180"/>
                    <a:pt x="7305" y="194"/>
                  </a:cubicBezTo>
                  <a:cubicBezTo>
                    <a:pt x="7281" y="173"/>
                    <a:pt x="7259" y="154"/>
                    <a:pt x="7236" y="133"/>
                  </a:cubicBezTo>
                  <a:cubicBezTo>
                    <a:pt x="7234" y="151"/>
                    <a:pt x="7233" y="168"/>
                    <a:pt x="7231" y="198"/>
                  </a:cubicBezTo>
                  <a:cubicBezTo>
                    <a:pt x="7175" y="183"/>
                    <a:pt x="7142" y="173"/>
                    <a:pt x="7111" y="164"/>
                  </a:cubicBezTo>
                  <a:cubicBezTo>
                    <a:pt x="7093" y="171"/>
                    <a:pt x="7078" y="177"/>
                    <a:pt x="7061" y="185"/>
                  </a:cubicBezTo>
                  <a:cubicBezTo>
                    <a:pt x="7049" y="158"/>
                    <a:pt x="7043" y="142"/>
                    <a:pt x="7034" y="124"/>
                  </a:cubicBezTo>
                  <a:cubicBezTo>
                    <a:pt x="6944" y="168"/>
                    <a:pt x="6859" y="210"/>
                    <a:pt x="6759" y="260"/>
                  </a:cubicBezTo>
                  <a:cubicBezTo>
                    <a:pt x="6763" y="198"/>
                    <a:pt x="6769" y="143"/>
                    <a:pt x="6775" y="76"/>
                  </a:cubicBezTo>
                  <a:lnTo>
                    <a:pt x="6775" y="76"/>
                  </a:lnTo>
                  <a:cubicBezTo>
                    <a:pt x="6739" y="103"/>
                    <a:pt x="6705" y="112"/>
                    <a:pt x="6673" y="112"/>
                  </a:cubicBezTo>
                  <a:cubicBezTo>
                    <a:pt x="6630" y="112"/>
                    <a:pt x="6589" y="96"/>
                    <a:pt x="6547" y="85"/>
                  </a:cubicBezTo>
                  <a:lnTo>
                    <a:pt x="6547" y="85"/>
                  </a:lnTo>
                  <a:cubicBezTo>
                    <a:pt x="6562" y="135"/>
                    <a:pt x="6572" y="173"/>
                    <a:pt x="6582" y="213"/>
                  </a:cubicBezTo>
                  <a:cubicBezTo>
                    <a:pt x="6582" y="214"/>
                    <a:pt x="6562" y="217"/>
                    <a:pt x="6552" y="220"/>
                  </a:cubicBezTo>
                  <a:cubicBezTo>
                    <a:pt x="6543" y="201"/>
                    <a:pt x="6534" y="185"/>
                    <a:pt x="6525" y="166"/>
                  </a:cubicBezTo>
                  <a:cubicBezTo>
                    <a:pt x="6504" y="176"/>
                    <a:pt x="6487" y="185"/>
                    <a:pt x="6472" y="192"/>
                  </a:cubicBezTo>
                  <a:cubicBezTo>
                    <a:pt x="6446" y="164"/>
                    <a:pt x="6419" y="135"/>
                    <a:pt x="6399" y="113"/>
                  </a:cubicBezTo>
                  <a:cubicBezTo>
                    <a:pt x="6328" y="123"/>
                    <a:pt x="6275" y="132"/>
                    <a:pt x="6213" y="142"/>
                  </a:cubicBezTo>
                  <a:cubicBezTo>
                    <a:pt x="6212" y="166"/>
                    <a:pt x="6209" y="188"/>
                    <a:pt x="6207" y="211"/>
                  </a:cubicBezTo>
                  <a:cubicBezTo>
                    <a:pt x="6108" y="191"/>
                    <a:pt x="6145" y="93"/>
                    <a:pt x="6003" y="93"/>
                  </a:cubicBezTo>
                  <a:cubicBezTo>
                    <a:pt x="6000" y="93"/>
                    <a:pt x="5997" y="93"/>
                    <a:pt x="5994" y="93"/>
                  </a:cubicBezTo>
                  <a:cubicBezTo>
                    <a:pt x="6001" y="132"/>
                    <a:pt x="6009" y="167"/>
                    <a:pt x="6019" y="219"/>
                  </a:cubicBezTo>
                  <a:cubicBezTo>
                    <a:pt x="5962" y="188"/>
                    <a:pt x="5920" y="164"/>
                    <a:pt x="5860" y="132"/>
                  </a:cubicBezTo>
                  <a:lnTo>
                    <a:pt x="5860" y="132"/>
                  </a:lnTo>
                  <a:cubicBezTo>
                    <a:pt x="5872" y="176"/>
                    <a:pt x="5879" y="202"/>
                    <a:pt x="5888" y="233"/>
                  </a:cubicBezTo>
                  <a:cubicBezTo>
                    <a:pt x="5711" y="164"/>
                    <a:pt x="5548" y="105"/>
                    <a:pt x="5360" y="80"/>
                  </a:cubicBezTo>
                  <a:cubicBezTo>
                    <a:pt x="5350" y="105"/>
                    <a:pt x="5341" y="130"/>
                    <a:pt x="5333" y="149"/>
                  </a:cubicBezTo>
                  <a:cubicBezTo>
                    <a:pt x="5258" y="132"/>
                    <a:pt x="5191" y="116"/>
                    <a:pt x="5120" y="98"/>
                  </a:cubicBezTo>
                  <a:cubicBezTo>
                    <a:pt x="5117" y="120"/>
                    <a:pt x="5116" y="135"/>
                    <a:pt x="5116" y="148"/>
                  </a:cubicBezTo>
                  <a:cubicBezTo>
                    <a:pt x="5086" y="167"/>
                    <a:pt x="5057" y="186"/>
                    <a:pt x="5029" y="204"/>
                  </a:cubicBezTo>
                  <a:cubicBezTo>
                    <a:pt x="5010" y="199"/>
                    <a:pt x="4996" y="196"/>
                    <a:pt x="4974" y="192"/>
                  </a:cubicBezTo>
                  <a:cubicBezTo>
                    <a:pt x="4976" y="167"/>
                    <a:pt x="4977" y="142"/>
                    <a:pt x="4980" y="116"/>
                  </a:cubicBezTo>
                  <a:lnTo>
                    <a:pt x="4980" y="116"/>
                  </a:lnTo>
                  <a:cubicBezTo>
                    <a:pt x="4921" y="141"/>
                    <a:pt x="4864" y="166"/>
                    <a:pt x="4805" y="191"/>
                  </a:cubicBezTo>
                  <a:cubicBezTo>
                    <a:pt x="4795" y="173"/>
                    <a:pt x="4788" y="157"/>
                    <a:pt x="4777" y="136"/>
                  </a:cubicBezTo>
                  <a:cubicBezTo>
                    <a:pt x="4717" y="167"/>
                    <a:pt x="4663" y="195"/>
                    <a:pt x="4614" y="221"/>
                  </a:cubicBezTo>
                  <a:cubicBezTo>
                    <a:pt x="4555" y="218"/>
                    <a:pt x="4566" y="153"/>
                    <a:pt x="4521" y="153"/>
                  </a:cubicBezTo>
                  <a:cubicBezTo>
                    <a:pt x="4510" y="153"/>
                    <a:pt x="4496" y="157"/>
                    <a:pt x="4477" y="166"/>
                  </a:cubicBezTo>
                  <a:cubicBezTo>
                    <a:pt x="4489" y="191"/>
                    <a:pt x="4499" y="213"/>
                    <a:pt x="4523" y="263"/>
                  </a:cubicBezTo>
                  <a:cubicBezTo>
                    <a:pt x="4448" y="232"/>
                    <a:pt x="4412" y="219"/>
                    <a:pt x="4382" y="205"/>
                  </a:cubicBezTo>
                  <a:cubicBezTo>
                    <a:pt x="4377" y="166"/>
                    <a:pt x="4374" y="130"/>
                    <a:pt x="4371" y="96"/>
                  </a:cubicBezTo>
                  <a:cubicBezTo>
                    <a:pt x="4306" y="120"/>
                    <a:pt x="4251" y="142"/>
                    <a:pt x="4198" y="161"/>
                  </a:cubicBezTo>
                  <a:cubicBezTo>
                    <a:pt x="4211" y="174"/>
                    <a:pt x="4227" y="189"/>
                    <a:pt x="4259" y="219"/>
                  </a:cubicBezTo>
                  <a:cubicBezTo>
                    <a:pt x="4217" y="229"/>
                    <a:pt x="4180" y="236"/>
                    <a:pt x="4143" y="245"/>
                  </a:cubicBezTo>
                  <a:cubicBezTo>
                    <a:pt x="4117" y="220"/>
                    <a:pt x="4077" y="180"/>
                    <a:pt x="4012" y="118"/>
                  </a:cubicBezTo>
                  <a:cubicBezTo>
                    <a:pt x="4006" y="180"/>
                    <a:pt x="4003" y="217"/>
                    <a:pt x="4002" y="252"/>
                  </a:cubicBezTo>
                  <a:cubicBezTo>
                    <a:pt x="4017" y="258"/>
                    <a:pt x="4028" y="266"/>
                    <a:pt x="4040" y="273"/>
                  </a:cubicBezTo>
                  <a:cubicBezTo>
                    <a:pt x="4036" y="274"/>
                    <a:pt x="4030" y="277"/>
                    <a:pt x="4025" y="280"/>
                  </a:cubicBezTo>
                  <a:cubicBezTo>
                    <a:pt x="4015" y="273"/>
                    <a:pt x="4005" y="264"/>
                    <a:pt x="3995" y="257"/>
                  </a:cubicBezTo>
                  <a:cubicBezTo>
                    <a:pt x="3998" y="255"/>
                    <a:pt x="4002" y="252"/>
                    <a:pt x="4002" y="252"/>
                  </a:cubicBezTo>
                  <a:cubicBezTo>
                    <a:pt x="3967" y="241"/>
                    <a:pt x="3933" y="220"/>
                    <a:pt x="3899" y="220"/>
                  </a:cubicBezTo>
                  <a:cubicBezTo>
                    <a:pt x="3880" y="220"/>
                    <a:pt x="3860" y="226"/>
                    <a:pt x="3840" y="244"/>
                  </a:cubicBezTo>
                  <a:cubicBezTo>
                    <a:pt x="3800" y="221"/>
                    <a:pt x="3762" y="201"/>
                    <a:pt x="3727" y="182"/>
                  </a:cubicBezTo>
                  <a:cubicBezTo>
                    <a:pt x="3693" y="195"/>
                    <a:pt x="3672" y="204"/>
                    <a:pt x="3647" y="211"/>
                  </a:cubicBezTo>
                  <a:cubicBezTo>
                    <a:pt x="3639" y="189"/>
                    <a:pt x="3630" y="171"/>
                    <a:pt x="3619" y="146"/>
                  </a:cubicBezTo>
                  <a:cubicBezTo>
                    <a:pt x="3543" y="180"/>
                    <a:pt x="3474" y="211"/>
                    <a:pt x="3412" y="239"/>
                  </a:cubicBezTo>
                  <a:cubicBezTo>
                    <a:pt x="3350" y="219"/>
                    <a:pt x="3295" y="211"/>
                    <a:pt x="3228" y="211"/>
                  </a:cubicBezTo>
                  <a:cubicBezTo>
                    <a:pt x="3209" y="211"/>
                    <a:pt x="3187" y="211"/>
                    <a:pt x="3165" y="213"/>
                  </a:cubicBezTo>
                  <a:cubicBezTo>
                    <a:pt x="3163" y="235"/>
                    <a:pt x="3162" y="257"/>
                    <a:pt x="3157" y="304"/>
                  </a:cubicBezTo>
                  <a:cubicBezTo>
                    <a:pt x="3118" y="261"/>
                    <a:pt x="3096" y="239"/>
                    <a:pt x="3063" y="205"/>
                  </a:cubicBezTo>
                  <a:cubicBezTo>
                    <a:pt x="3028" y="242"/>
                    <a:pt x="3009" y="266"/>
                    <a:pt x="2982" y="286"/>
                  </a:cubicBezTo>
                  <a:cubicBezTo>
                    <a:pt x="2966" y="298"/>
                    <a:pt x="2938" y="301"/>
                    <a:pt x="2901" y="313"/>
                  </a:cubicBezTo>
                  <a:cubicBezTo>
                    <a:pt x="2896" y="274"/>
                    <a:pt x="2891" y="248"/>
                    <a:pt x="2887" y="223"/>
                  </a:cubicBezTo>
                  <a:cubicBezTo>
                    <a:pt x="2860" y="221"/>
                    <a:pt x="2831" y="211"/>
                    <a:pt x="2809" y="211"/>
                  </a:cubicBezTo>
                  <a:cubicBezTo>
                    <a:pt x="2791" y="211"/>
                    <a:pt x="2778" y="217"/>
                    <a:pt x="2775" y="241"/>
                  </a:cubicBezTo>
                  <a:cubicBezTo>
                    <a:pt x="2794" y="260"/>
                    <a:pt x="2794" y="277"/>
                    <a:pt x="2796" y="296"/>
                  </a:cubicBezTo>
                  <a:lnTo>
                    <a:pt x="2766" y="296"/>
                  </a:lnTo>
                  <a:cubicBezTo>
                    <a:pt x="2762" y="279"/>
                    <a:pt x="2757" y="260"/>
                    <a:pt x="2753" y="241"/>
                  </a:cubicBezTo>
                  <a:lnTo>
                    <a:pt x="2775" y="241"/>
                  </a:lnTo>
                  <a:cubicBezTo>
                    <a:pt x="2698" y="239"/>
                    <a:pt x="2641" y="236"/>
                    <a:pt x="2584" y="235"/>
                  </a:cubicBezTo>
                  <a:cubicBezTo>
                    <a:pt x="2572" y="269"/>
                    <a:pt x="2562" y="294"/>
                    <a:pt x="2553" y="320"/>
                  </a:cubicBezTo>
                  <a:cubicBezTo>
                    <a:pt x="2523" y="307"/>
                    <a:pt x="2500" y="298"/>
                    <a:pt x="2476" y="289"/>
                  </a:cubicBezTo>
                  <a:cubicBezTo>
                    <a:pt x="2457" y="298"/>
                    <a:pt x="2437" y="307"/>
                    <a:pt x="2417" y="316"/>
                  </a:cubicBezTo>
                  <a:cubicBezTo>
                    <a:pt x="2406" y="305"/>
                    <a:pt x="2395" y="295"/>
                    <a:pt x="2384" y="285"/>
                  </a:cubicBezTo>
                  <a:cubicBezTo>
                    <a:pt x="2368" y="283"/>
                    <a:pt x="2352" y="282"/>
                    <a:pt x="2336" y="282"/>
                  </a:cubicBezTo>
                  <a:cubicBezTo>
                    <a:pt x="2326" y="282"/>
                    <a:pt x="2316" y="283"/>
                    <a:pt x="2305" y="283"/>
                  </a:cubicBezTo>
                  <a:cubicBezTo>
                    <a:pt x="2257" y="283"/>
                    <a:pt x="2209" y="279"/>
                    <a:pt x="2172" y="244"/>
                  </a:cubicBezTo>
                  <a:cubicBezTo>
                    <a:pt x="2104" y="301"/>
                    <a:pt x="2039" y="355"/>
                    <a:pt x="1966" y="419"/>
                  </a:cubicBezTo>
                  <a:cubicBezTo>
                    <a:pt x="1945" y="354"/>
                    <a:pt x="1926" y="299"/>
                    <a:pt x="1908" y="244"/>
                  </a:cubicBezTo>
                  <a:cubicBezTo>
                    <a:pt x="1877" y="254"/>
                    <a:pt x="1848" y="263"/>
                    <a:pt x="1820" y="271"/>
                  </a:cubicBezTo>
                  <a:cubicBezTo>
                    <a:pt x="1797" y="257"/>
                    <a:pt x="1782" y="246"/>
                    <a:pt x="1761" y="233"/>
                  </a:cubicBezTo>
                  <a:cubicBezTo>
                    <a:pt x="1712" y="268"/>
                    <a:pt x="1661" y="302"/>
                    <a:pt x="1651" y="349"/>
                  </a:cubicBezTo>
                  <a:lnTo>
                    <a:pt x="1651" y="349"/>
                  </a:lnTo>
                  <a:cubicBezTo>
                    <a:pt x="1654" y="348"/>
                    <a:pt x="1657" y="348"/>
                    <a:pt x="1660" y="348"/>
                  </a:cubicBezTo>
                  <a:cubicBezTo>
                    <a:pt x="1667" y="348"/>
                    <a:pt x="1674" y="358"/>
                    <a:pt x="1649" y="363"/>
                  </a:cubicBezTo>
                  <a:cubicBezTo>
                    <a:pt x="1649" y="365"/>
                    <a:pt x="1646" y="366"/>
                    <a:pt x="1641" y="366"/>
                  </a:cubicBezTo>
                  <a:cubicBezTo>
                    <a:pt x="1631" y="366"/>
                    <a:pt x="1613" y="362"/>
                    <a:pt x="1595" y="358"/>
                  </a:cubicBezTo>
                  <a:cubicBezTo>
                    <a:pt x="1604" y="356"/>
                    <a:pt x="1614" y="355"/>
                    <a:pt x="1623" y="353"/>
                  </a:cubicBezTo>
                  <a:lnTo>
                    <a:pt x="1623" y="353"/>
                  </a:lnTo>
                  <a:cubicBezTo>
                    <a:pt x="1631" y="356"/>
                    <a:pt x="1640" y="359"/>
                    <a:pt x="1649" y="363"/>
                  </a:cubicBezTo>
                  <a:cubicBezTo>
                    <a:pt x="1650" y="358"/>
                    <a:pt x="1650" y="353"/>
                    <a:pt x="1651" y="349"/>
                  </a:cubicBezTo>
                  <a:lnTo>
                    <a:pt x="1651" y="349"/>
                  </a:lnTo>
                  <a:cubicBezTo>
                    <a:pt x="1641" y="350"/>
                    <a:pt x="1632" y="351"/>
                    <a:pt x="1623" y="353"/>
                  </a:cubicBezTo>
                  <a:lnTo>
                    <a:pt x="1623" y="353"/>
                  </a:lnTo>
                  <a:cubicBezTo>
                    <a:pt x="1567" y="332"/>
                    <a:pt x="1546" y="325"/>
                    <a:pt x="1526" y="316"/>
                  </a:cubicBezTo>
                  <a:cubicBezTo>
                    <a:pt x="1521" y="319"/>
                    <a:pt x="1516" y="324"/>
                    <a:pt x="1510" y="324"/>
                  </a:cubicBezTo>
                  <a:cubicBezTo>
                    <a:pt x="1461" y="333"/>
                    <a:pt x="1414" y="342"/>
                    <a:pt x="1358" y="351"/>
                  </a:cubicBezTo>
                  <a:cubicBezTo>
                    <a:pt x="1357" y="373"/>
                    <a:pt x="1354" y="395"/>
                    <a:pt x="1352" y="413"/>
                  </a:cubicBezTo>
                  <a:cubicBezTo>
                    <a:pt x="1248" y="395"/>
                    <a:pt x="1149" y="380"/>
                    <a:pt x="1048" y="364"/>
                  </a:cubicBezTo>
                  <a:cubicBezTo>
                    <a:pt x="1042" y="385"/>
                    <a:pt x="1036" y="408"/>
                    <a:pt x="1027" y="439"/>
                  </a:cubicBezTo>
                  <a:cubicBezTo>
                    <a:pt x="1003" y="439"/>
                    <a:pt x="969" y="434"/>
                    <a:pt x="945" y="434"/>
                  </a:cubicBezTo>
                  <a:cubicBezTo>
                    <a:pt x="935" y="434"/>
                    <a:pt x="927" y="435"/>
                    <a:pt x="923" y="438"/>
                  </a:cubicBezTo>
                  <a:cubicBezTo>
                    <a:pt x="905" y="450"/>
                    <a:pt x="890" y="455"/>
                    <a:pt x="876" y="455"/>
                  </a:cubicBezTo>
                  <a:cubicBezTo>
                    <a:pt x="857" y="455"/>
                    <a:pt x="840" y="446"/>
                    <a:pt x="821" y="436"/>
                  </a:cubicBezTo>
                  <a:cubicBezTo>
                    <a:pt x="806" y="455"/>
                    <a:pt x="792" y="473"/>
                    <a:pt x="774" y="495"/>
                  </a:cubicBezTo>
                  <a:cubicBezTo>
                    <a:pt x="734" y="480"/>
                    <a:pt x="705" y="470"/>
                    <a:pt x="674" y="460"/>
                  </a:cubicBezTo>
                  <a:cubicBezTo>
                    <a:pt x="664" y="489"/>
                    <a:pt x="655" y="514"/>
                    <a:pt x="643" y="547"/>
                  </a:cubicBezTo>
                  <a:cubicBezTo>
                    <a:pt x="558" y="530"/>
                    <a:pt x="483" y="516"/>
                    <a:pt x="412" y="501"/>
                  </a:cubicBezTo>
                  <a:cubicBezTo>
                    <a:pt x="374" y="535"/>
                    <a:pt x="342" y="563"/>
                    <a:pt x="305" y="594"/>
                  </a:cubicBezTo>
                  <a:cubicBezTo>
                    <a:pt x="250" y="582"/>
                    <a:pt x="206" y="572"/>
                    <a:pt x="158" y="561"/>
                  </a:cubicBezTo>
                  <a:cubicBezTo>
                    <a:pt x="111" y="579"/>
                    <a:pt x="58" y="598"/>
                    <a:pt x="0" y="619"/>
                  </a:cubicBezTo>
                  <a:cubicBezTo>
                    <a:pt x="71" y="686"/>
                    <a:pt x="135" y="745"/>
                    <a:pt x="202" y="808"/>
                  </a:cubicBezTo>
                  <a:lnTo>
                    <a:pt x="202" y="808"/>
                  </a:lnTo>
                  <a:cubicBezTo>
                    <a:pt x="200" y="809"/>
                    <a:pt x="185" y="819"/>
                    <a:pt x="158" y="836"/>
                  </a:cubicBezTo>
                  <a:cubicBezTo>
                    <a:pt x="247" y="841"/>
                    <a:pt x="319" y="842"/>
                    <a:pt x="378" y="845"/>
                  </a:cubicBezTo>
                  <a:cubicBezTo>
                    <a:pt x="406" y="901"/>
                    <a:pt x="427" y="945"/>
                    <a:pt x="458" y="1012"/>
                  </a:cubicBezTo>
                  <a:cubicBezTo>
                    <a:pt x="502" y="975"/>
                    <a:pt x="528" y="953"/>
                    <a:pt x="552" y="934"/>
                  </a:cubicBezTo>
                  <a:cubicBezTo>
                    <a:pt x="609" y="950"/>
                    <a:pt x="652" y="961"/>
                    <a:pt x="699" y="975"/>
                  </a:cubicBezTo>
                  <a:cubicBezTo>
                    <a:pt x="712" y="938"/>
                    <a:pt x="723" y="911"/>
                    <a:pt x="733" y="884"/>
                  </a:cubicBezTo>
                  <a:cubicBezTo>
                    <a:pt x="762" y="888"/>
                    <a:pt x="783" y="891"/>
                    <a:pt x="811" y="895"/>
                  </a:cubicBezTo>
                  <a:cubicBezTo>
                    <a:pt x="806" y="939"/>
                    <a:pt x="803" y="981"/>
                    <a:pt x="801" y="1017"/>
                  </a:cubicBezTo>
                  <a:cubicBezTo>
                    <a:pt x="826" y="1034"/>
                    <a:pt x="845" y="1047"/>
                    <a:pt x="846" y="1047"/>
                  </a:cubicBezTo>
                  <a:cubicBezTo>
                    <a:pt x="846" y="1047"/>
                    <a:pt x="846" y="1047"/>
                    <a:pt x="846" y="1047"/>
                  </a:cubicBezTo>
                  <a:lnTo>
                    <a:pt x="846" y="1047"/>
                  </a:lnTo>
                  <a:cubicBezTo>
                    <a:pt x="850" y="1047"/>
                    <a:pt x="855" y="1047"/>
                    <a:pt x="859" y="1047"/>
                  </a:cubicBezTo>
                  <a:cubicBezTo>
                    <a:pt x="899" y="1047"/>
                    <a:pt x="935" y="1033"/>
                    <a:pt x="966" y="1033"/>
                  </a:cubicBezTo>
                  <a:cubicBezTo>
                    <a:pt x="989" y="1033"/>
                    <a:pt x="1009" y="1041"/>
                    <a:pt x="1026" y="1067"/>
                  </a:cubicBezTo>
                  <a:cubicBezTo>
                    <a:pt x="1051" y="1059"/>
                    <a:pt x="1076" y="1051"/>
                    <a:pt x="1101" y="1044"/>
                  </a:cubicBezTo>
                  <a:cubicBezTo>
                    <a:pt x="1115" y="1051"/>
                    <a:pt x="1130" y="1060"/>
                    <a:pt x="1167" y="1082"/>
                  </a:cubicBezTo>
                  <a:cubicBezTo>
                    <a:pt x="1189" y="1059"/>
                    <a:pt x="1211" y="1037"/>
                    <a:pt x="1233" y="1013"/>
                  </a:cubicBezTo>
                  <a:cubicBezTo>
                    <a:pt x="1245" y="1019"/>
                    <a:pt x="1255" y="1023"/>
                    <a:pt x="1265" y="1029"/>
                  </a:cubicBezTo>
                  <a:cubicBezTo>
                    <a:pt x="1249" y="1050"/>
                    <a:pt x="1235" y="1072"/>
                    <a:pt x="1221" y="1089"/>
                  </a:cubicBezTo>
                  <a:cubicBezTo>
                    <a:pt x="1239" y="1114"/>
                    <a:pt x="1257" y="1138"/>
                    <a:pt x="1273" y="1160"/>
                  </a:cubicBezTo>
                  <a:cubicBezTo>
                    <a:pt x="1307" y="1162"/>
                    <a:pt x="1336" y="1162"/>
                    <a:pt x="1411" y="1165"/>
                  </a:cubicBezTo>
                  <a:cubicBezTo>
                    <a:pt x="1436" y="1150"/>
                    <a:pt x="1483" y="1123"/>
                    <a:pt x="1524" y="1101"/>
                  </a:cubicBezTo>
                  <a:cubicBezTo>
                    <a:pt x="1527" y="1107"/>
                    <a:pt x="1535" y="1123"/>
                    <a:pt x="1542" y="1137"/>
                  </a:cubicBezTo>
                  <a:cubicBezTo>
                    <a:pt x="1599" y="1138"/>
                    <a:pt x="1651" y="1141"/>
                    <a:pt x="1699" y="1142"/>
                  </a:cubicBezTo>
                  <a:cubicBezTo>
                    <a:pt x="1713" y="1122"/>
                    <a:pt x="1723" y="1106"/>
                    <a:pt x="1738" y="1082"/>
                  </a:cubicBezTo>
                  <a:cubicBezTo>
                    <a:pt x="1766" y="1126"/>
                    <a:pt x="1789" y="1163"/>
                    <a:pt x="1811" y="1200"/>
                  </a:cubicBezTo>
                  <a:cubicBezTo>
                    <a:pt x="1863" y="1210"/>
                    <a:pt x="1916" y="1220"/>
                    <a:pt x="1967" y="1232"/>
                  </a:cubicBezTo>
                  <a:cubicBezTo>
                    <a:pt x="1976" y="1219"/>
                    <a:pt x="1986" y="1203"/>
                    <a:pt x="1997" y="1188"/>
                  </a:cubicBezTo>
                  <a:cubicBezTo>
                    <a:pt x="2038" y="1190"/>
                    <a:pt x="2073" y="1191"/>
                    <a:pt x="2108" y="1192"/>
                  </a:cubicBezTo>
                  <a:cubicBezTo>
                    <a:pt x="2117" y="1212"/>
                    <a:pt x="2125" y="1229"/>
                    <a:pt x="2136" y="1253"/>
                  </a:cubicBezTo>
                  <a:cubicBezTo>
                    <a:pt x="2203" y="1244"/>
                    <a:pt x="2264" y="1234"/>
                    <a:pt x="2328" y="1223"/>
                  </a:cubicBezTo>
                  <a:cubicBezTo>
                    <a:pt x="2342" y="1244"/>
                    <a:pt x="2356" y="1265"/>
                    <a:pt x="2366" y="1281"/>
                  </a:cubicBezTo>
                  <a:cubicBezTo>
                    <a:pt x="2448" y="1284"/>
                    <a:pt x="2525" y="1287"/>
                    <a:pt x="2645" y="1291"/>
                  </a:cubicBezTo>
                  <a:cubicBezTo>
                    <a:pt x="2650" y="1284"/>
                    <a:pt x="2669" y="1257"/>
                    <a:pt x="2693" y="1223"/>
                  </a:cubicBezTo>
                  <a:cubicBezTo>
                    <a:pt x="2710" y="1259"/>
                    <a:pt x="2718" y="1276"/>
                    <a:pt x="2723" y="1287"/>
                  </a:cubicBezTo>
                  <a:cubicBezTo>
                    <a:pt x="2788" y="1298"/>
                    <a:pt x="2843" y="1309"/>
                    <a:pt x="2900" y="1318"/>
                  </a:cubicBezTo>
                  <a:cubicBezTo>
                    <a:pt x="2938" y="1323"/>
                    <a:pt x="2987" y="1335"/>
                    <a:pt x="3021" y="1335"/>
                  </a:cubicBezTo>
                  <a:cubicBezTo>
                    <a:pt x="3031" y="1335"/>
                    <a:pt x="3041" y="1334"/>
                    <a:pt x="3047" y="1331"/>
                  </a:cubicBezTo>
                  <a:cubicBezTo>
                    <a:pt x="3085" y="1312"/>
                    <a:pt x="3122" y="1307"/>
                    <a:pt x="3161" y="1307"/>
                  </a:cubicBezTo>
                  <a:cubicBezTo>
                    <a:pt x="3204" y="1307"/>
                    <a:pt x="3248" y="1314"/>
                    <a:pt x="3294" y="1314"/>
                  </a:cubicBezTo>
                  <a:cubicBezTo>
                    <a:pt x="3311" y="1314"/>
                    <a:pt x="3329" y="1313"/>
                    <a:pt x="3347" y="1310"/>
                  </a:cubicBezTo>
                  <a:cubicBezTo>
                    <a:pt x="3369" y="1331"/>
                    <a:pt x="3391" y="1354"/>
                    <a:pt x="3413" y="1378"/>
                  </a:cubicBezTo>
                  <a:cubicBezTo>
                    <a:pt x="3455" y="1356"/>
                    <a:pt x="3483" y="1340"/>
                    <a:pt x="3513" y="1322"/>
                  </a:cubicBezTo>
                  <a:cubicBezTo>
                    <a:pt x="3563" y="1354"/>
                    <a:pt x="3614" y="1387"/>
                    <a:pt x="3661" y="1418"/>
                  </a:cubicBezTo>
                  <a:cubicBezTo>
                    <a:pt x="3699" y="1404"/>
                    <a:pt x="3724" y="1397"/>
                    <a:pt x="3742" y="1391"/>
                  </a:cubicBezTo>
                  <a:cubicBezTo>
                    <a:pt x="3768" y="1401"/>
                    <a:pt x="3792" y="1412"/>
                    <a:pt x="3811" y="1421"/>
                  </a:cubicBezTo>
                  <a:cubicBezTo>
                    <a:pt x="3852" y="1406"/>
                    <a:pt x="3881" y="1396"/>
                    <a:pt x="3911" y="1385"/>
                  </a:cubicBezTo>
                  <a:cubicBezTo>
                    <a:pt x="3936" y="1400"/>
                    <a:pt x="3952" y="1410"/>
                    <a:pt x="3952" y="1410"/>
                  </a:cubicBezTo>
                  <a:cubicBezTo>
                    <a:pt x="4034" y="1403"/>
                    <a:pt x="4103" y="1397"/>
                    <a:pt x="4171" y="1390"/>
                  </a:cubicBezTo>
                  <a:cubicBezTo>
                    <a:pt x="4181" y="1373"/>
                    <a:pt x="4189" y="1359"/>
                    <a:pt x="4193" y="1348"/>
                  </a:cubicBezTo>
                  <a:cubicBezTo>
                    <a:pt x="4268" y="1368"/>
                    <a:pt x="4331" y="1384"/>
                    <a:pt x="4392" y="1400"/>
                  </a:cubicBezTo>
                  <a:cubicBezTo>
                    <a:pt x="4421" y="1385"/>
                    <a:pt x="4451" y="1380"/>
                    <a:pt x="4481" y="1380"/>
                  </a:cubicBezTo>
                  <a:cubicBezTo>
                    <a:pt x="4514" y="1380"/>
                    <a:pt x="4547" y="1386"/>
                    <a:pt x="4580" y="1388"/>
                  </a:cubicBezTo>
                  <a:cubicBezTo>
                    <a:pt x="4590" y="1409"/>
                    <a:pt x="4598" y="1426"/>
                    <a:pt x="4607" y="1443"/>
                  </a:cubicBezTo>
                  <a:cubicBezTo>
                    <a:pt x="4633" y="1431"/>
                    <a:pt x="4657" y="1422"/>
                    <a:pt x="4682" y="1410"/>
                  </a:cubicBezTo>
                  <a:cubicBezTo>
                    <a:pt x="4711" y="1423"/>
                    <a:pt x="4733" y="1435"/>
                    <a:pt x="4760" y="1447"/>
                  </a:cubicBezTo>
                  <a:cubicBezTo>
                    <a:pt x="4765" y="1434"/>
                    <a:pt x="4773" y="1421"/>
                    <a:pt x="4783" y="1400"/>
                  </a:cubicBezTo>
                  <a:cubicBezTo>
                    <a:pt x="4832" y="1390"/>
                    <a:pt x="4892" y="1376"/>
                    <a:pt x="4948" y="1365"/>
                  </a:cubicBezTo>
                  <a:cubicBezTo>
                    <a:pt x="5048" y="1400"/>
                    <a:pt x="5141" y="1432"/>
                    <a:pt x="5194" y="1450"/>
                  </a:cubicBezTo>
                  <a:cubicBezTo>
                    <a:pt x="5305" y="1451"/>
                    <a:pt x="5376" y="1451"/>
                    <a:pt x="5470" y="1453"/>
                  </a:cubicBezTo>
                  <a:cubicBezTo>
                    <a:pt x="5475" y="1450"/>
                    <a:pt x="5504" y="1435"/>
                    <a:pt x="5533" y="1418"/>
                  </a:cubicBezTo>
                  <a:cubicBezTo>
                    <a:pt x="5548" y="1426"/>
                    <a:pt x="5563" y="1437"/>
                    <a:pt x="5578" y="1446"/>
                  </a:cubicBezTo>
                  <a:cubicBezTo>
                    <a:pt x="5600" y="1435"/>
                    <a:pt x="5625" y="1425"/>
                    <a:pt x="5635" y="1421"/>
                  </a:cubicBezTo>
                  <a:cubicBezTo>
                    <a:pt x="5703" y="1435"/>
                    <a:pt x="5756" y="1448"/>
                    <a:pt x="5841" y="1468"/>
                  </a:cubicBezTo>
                  <a:cubicBezTo>
                    <a:pt x="5862" y="1444"/>
                    <a:pt x="5884" y="1418"/>
                    <a:pt x="5909" y="1390"/>
                  </a:cubicBezTo>
                  <a:cubicBezTo>
                    <a:pt x="6063" y="1416"/>
                    <a:pt x="6201" y="1440"/>
                    <a:pt x="6360" y="1468"/>
                  </a:cubicBezTo>
                  <a:cubicBezTo>
                    <a:pt x="6386" y="1461"/>
                    <a:pt x="6419" y="1446"/>
                    <a:pt x="6458" y="1446"/>
                  </a:cubicBezTo>
                  <a:cubicBezTo>
                    <a:pt x="6482" y="1446"/>
                    <a:pt x="6508" y="1452"/>
                    <a:pt x="6537" y="1469"/>
                  </a:cubicBezTo>
                  <a:cubicBezTo>
                    <a:pt x="6552" y="1480"/>
                    <a:pt x="6589" y="1486"/>
                    <a:pt x="6621" y="1486"/>
                  </a:cubicBezTo>
                  <a:cubicBezTo>
                    <a:pt x="6638" y="1486"/>
                    <a:pt x="6653" y="1484"/>
                    <a:pt x="6663" y="1481"/>
                  </a:cubicBezTo>
                  <a:cubicBezTo>
                    <a:pt x="6713" y="1463"/>
                    <a:pt x="6764" y="1457"/>
                    <a:pt x="6814" y="1457"/>
                  </a:cubicBezTo>
                  <a:cubicBezTo>
                    <a:pt x="6867" y="1457"/>
                    <a:pt x="6919" y="1463"/>
                    <a:pt x="6971" y="1466"/>
                  </a:cubicBezTo>
                  <a:cubicBezTo>
                    <a:pt x="6988" y="1467"/>
                    <a:pt x="7005" y="1468"/>
                    <a:pt x="7022" y="1468"/>
                  </a:cubicBezTo>
                  <a:cubicBezTo>
                    <a:pt x="7134" y="1468"/>
                    <a:pt x="7238" y="1444"/>
                    <a:pt x="7340" y="1426"/>
                  </a:cubicBezTo>
                  <a:cubicBezTo>
                    <a:pt x="7418" y="1455"/>
                    <a:pt x="7485" y="1470"/>
                    <a:pt x="7542" y="1470"/>
                  </a:cubicBezTo>
                  <a:cubicBezTo>
                    <a:pt x="7563" y="1470"/>
                    <a:pt x="7584" y="1468"/>
                    <a:pt x="7602" y="1463"/>
                  </a:cubicBezTo>
                  <a:cubicBezTo>
                    <a:pt x="7714" y="1500"/>
                    <a:pt x="7821" y="1535"/>
                    <a:pt x="7930" y="1571"/>
                  </a:cubicBezTo>
                  <a:cubicBezTo>
                    <a:pt x="7957" y="1568"/>
                    <a:pt x="7996" y="1560"/>
                    <a:pt x="8039" y="1559"/>
                  </a:cubicBezTo>
                  <a:cubicBezTo>
                    <a:pt x="8049" y="1558"/>
                    <a:pt x="8060" y="1558"/>
                    <a:pt x="8070" y="1558"/>
                  </a:cubicBezTo>
                  <a:cubicBezTo>
                    <a:pt x="8103" y="1558"/>
                    <a:pt x="8135" y="1561"/>
                    <a:pt x="8164" y="1562"/>
                  </a:cubicBezTo>
                  <a:cubicBezTo>
                    <a:pt x="8174" y="1538"/>
                    <a:pt x="8180" y="1525"/>
                    <a:pt x="8189" y="1501"/>
                  </a:cubicBezTo>
                  <a:cubicBezTo>
                    <a:pt x="8248" y="1510"/>
                    <a:pt x="8329" y="1506"/>
                    <a:pt x="8354" y="1526"/>
                  </a:cubicBezTo>
                  <a:cubicBezTo>
                    <a:pt x="8366" y="1537"/>
                    <a:pt x="8379" y="1541"/>
                    <a:pt x="8393" y="1541"/>
                  </a:cubicBezTo>
                  <a:cubicBezTo>
                    <a:pt x="8423" y="1541"/>
                    <a:pt x="8455" y="1522"/>
                    <a:pt x="8482" y="1522"/>
                  </a:cubicBezTo>
                  <a:cubicBezTo>
                    <a:pt x="8496" y="1522"/>
                    <a:pt x="8508" y="1527"/>
                    <a:pt x="8519" y="1543"/>
                  </a:cubicBezTo>
                  <a:cubicBezTo>
                    <a:pt x="8521" y="1546"/>
                    <a:pt x="8536" y="1548"/>
                    <a:pt x="8547" y="1548"/>
                  </a:cubicBezTo>
                  <a:cubicBezTo>
                    <a:pt x="8553" y="1548"/>
                    <a:pt x="8558" y="1547"/>
                    <a:pt x="8560" y="1546"/>
                  </a:cubicBezTo>
                  <a:cubicBezTo>
                    <a:pt x="8589" y="1525"/>
                    <a:pt x="8622" y="1520"/>
                    <a:pt x="8657" y="1520"/>
                  </a:cubicBezTo>
                  <a:cubicBezTo>
                    <a:pt x="8692" y="1520"/>
                    <a:pt x="8728" y="1525"/>
                    <a:pt x="8763" y="1525"/>
                  </a:cubicBezTo>
                  <a:cubicBezTo>
                    <a:pt x="8767" y="1525"/>
                    <a:pt x="8771" y="1525"/>
                    <a:pt x="8775" y="1525"/>
                  </a:cubicBezTo>
                  <a:cubicBezTo>
                    <a:pt x="8798" y="1456"/>
                    <a:pt x="8810" y="1443"/>
                    <a:pt x="8917" y="1443"/>
                  </a:cubicBezTo>
                  <a:cubicBezTo>
                    <a:pt x="8931" y="1443"/>
                    <a:pt x="8947" y="1444"/>
                    <a:pt x="8964" y="1444"/>
                  </a:cubicBezTo>
                  <a:cubicBezTo>
                    <a:pt x="8973" y="1435"/>
                    <a:pt x="8985" y="1428"/>
                    <a:pt x="8995" y="1421"/>
                  </a:cubicBezTo>
                  <a:cubicBezTo>
                    <a:pt x="9000" y="1423"/>
                    <a:pt x="9004" y="1426"/>
                    <a:pt x="9010" y="1431"/>
                  </a:cubicBezTo>
                  <a:cubicBezTo>
                    <a:pt x="8997" y="1437"/>
                    <a:pt x="8984" y="1443"/>
                    <a:pt x="8970" y="1448"/>
                  </a:cubicBezTo>
                  <a:cubicBezTo>
                    <a:pt x="8967" y="1447"/>
                    <a:pt x="8964" y="1444"/>
                    <a:pt x="8964" y="1444"/>
                  </a:cubicBezTo>
                  <a:lnTo>
                    <a:pt x="8964" y="1444"/>
                  </a:lnTo>
                  <a:cubicBezTo>
                    <a:pt x="8951" y="1488"/>
                    <a:pt x="8986" y="1515"/>
                    <a:pt x="9044" y="1534"/>
                  </a:cubicBezTo>
                  <a:cubicBezTo>
                    <a:pt x="9087" y="1527"/>
                    <a:pt x="9127" y="1507"/>
                    <a:pt x="9171" y="1507"/>
                  </a:cubicBezTo>
                  <a:cubicBezTo>
                    <a:pt x="9194" y="1507"/>
                    <a:pt x="9219" y="1512"/>
                    <a:pt x="9247" y="1528"/>
                  </a:cubicBezTo>
                  <a:cubicBezTo>
                    <a:pt x="9260" y="1535"/>
                    <a:pt x="9280" y="1537"/>
                    <a:pt x="9304" y="1537"/>
                  </a:cubicBezTo>
                  <a:cubicBezTo>
                    <a:pt x="9339" y="1537"/>
                    <a:pt x="9382" y="1532"/>
                    <a:pt x="9416" y="1532"/>
                  </a:cubicBezTo>
                  <a:cubicBezTo>
                    <a:pt x="9419" y="1543"/>
                    <a:pt x="9422" y="1556"/>
                    <a:pt x="9425" y="1569"/>
                  </a:cubicBezTo>
                  <a:cubicBezTo>
                    <a:pt x="9465" y="1564"/>
                    <a:pt x="9501" y="1549"/>
                    <a:pt x="9539" y="1549"/>
                  </a:cubicBezTo>
                  <a:cubicBezTo>
                    <a:pt x="9560" y="1549"/>
                    <a:pt x="9581" y="1553"/>
                    <a:pt x="9604" y="1566"/>
                  </a:cubicBezTo>
                  <a:cubicBezTo>
                    <a:pt x="9631" y="1580"/>
                    <a:pt x="9661" y="1586"/>
                    <a:pt x="9693" y="1586"/>
                  </a:cubicBezTo>
                  <a:cubicBezTo>
                    <a:pt x="9724" y="1586"/>
                    <a:pt x="9756" y="1581"/>
                    <a:pt x="9790" y="1572"/>
                  </a:cubicBezTo>
                  <a:cubicBezTo>
                    <a:pt x="9854" y="1553"/>
                    <a:pt x="9927" y="1547"/>
                    <a:pt x="9990" y="1537"/>
                  </a:cubicBezTo>
                  <a:cubicBezTo>
                    <a:pt x="10015" y="1550"/>
                    <a:pt x="10037" y="1560"/>
                    <a:pt x="10060" y="1574"/>
                  </a:cubicBezTo>
                  <a:cubicBezTo>
                    <a:pt x="10124" y="1550"/>
                    <a:pt x="10188" y="1537"/>
                    <a:pt x="10234" y="1510"/>
                  </a:cubicBezTo>
                  <a:cubicBezTo>
                    <a:pt x="10278" y="1484"/>
                    <a:pt x="10302" y="1444"/>
                    <a:pt x="10337" y="1409"/>
                  </a:cubicBezTo>
                  <a:cubicBezTo>
                    <a:pt x="10362" y="1403"/>
                    <a:pt x="10394" y="1394"/>
                    <a:pt x="10427" y="1384"/>
                  </a:cubicBezTo>
                  <a:cubicBezTo>
                    <a:pt x="10443" y="1393"/>
                    <a:pt x="10465" y="1404"/>
                    <a:pt x="10483" y="1413"/>
                  </a:cubicBezTo>
                  <a:cubicBezTo>
                    <a:pt x="10521" y="1404"/>
                    <a:pt x="10547" y="1397"/>
                    <a:pt x="10589" y="1387"/>
                  </a:cubicBezTo>
                  <a:lnTo>
                    <a:pt x="10589" y="1387"/>
                  </a:lnTo>
                  <a:cubicBezTo>
                    <a:pt x="10581" y="1412"/>
                    <a:pt x="10577" y="1423"/>
                    <a:pt x="10571" y="1438"/>
                  </a:cubicBezTo>
                  <a:cubicBezTo>
                    <a:pt x="10509" y="1440"/>
                    <a:pt x="10452" y="1441"/>
                    <a:pt x="10396" y="1443"/>
                  </a:cubicBezTo>
                  <a:cubicBezTo>
                    <a:pt x="10393" y="1465"/>
                    <a:pt x="10391" y="1479"/>
                    <a:pt x="10393" y="1491"/>
                  </a:cubicBezTo>
                  <a:cubicBezTo>
                    <a:pt x="10408" y="1497"/>
                    <a:pt x="10419" y="1504"/>
                    <a:pt x="10431" y="1512"/>
                  </a:cubicBezTo>
                  <a:cubicBezTo>
                    <a:pt x="10427" y="1515"/>
                    <a:pt x="10421" y="1516"/>
                    <a:pt x="10416" y="1519"/>
                  </a:cubicBezTo>
                  <a:cubicBezTo>
                    <a:pt x="10406" y="1512"/>
                    <a:pt x="10396" y="1503"/>
                    <a:pt x="10386" y="1496"/>
                  </a:cubicBezTo>
                  <a:lnTo>
                    <a:pt x="10386" y="1496"/>
                  </a:lnTo>
                  <a:cubicBezTo>
                    <a:pt x="10368" y="1509"/>
                    <a:pt x="10351" y="1521"/>
                    <a:pt x="10334" y="1534"/>
                  </a:cubicBezTo>
                  <a:cubicBezTo>
                    <a:pt x="10387" y="1551"/>
                    <a:pt x="10424" y="1565"/>
                    <a:pt x="10464" y="1578"/>
                  </a:cubicBezTo>
                  <a:cubicBezTo>
                    <a:pt x="10506" y="1543"/>
                    <a:pt x="10549" y="1507"/>
                    <a:pt x="10609" y="1457"/>
                  </a:cubicBezTo>
                  <a:cubicBezTo>
                    <a:pt x="10652" y="1497"/>
                    <a:pt x="10687" y="1531"/>
                    <a:pt x="10720" y="1562"/>
                  </a:cubicBezTo>
                  <a:cubicBezTo>
                    <a:pt x="10797" y="1545"/>
                    <a:pt x="10872" y="1535"/>
                    <a:pt x="10933" y="1535"/>
                  </a:cubicBezTo>
                  <a:cubicBezTo>
                    <a:pt x="10961" y="1535"/>
                    <a:pt x="10986" y="1537"/>
                    <a:pt x="11006" y="1541"/>
                  </a:cubicBezTo>
                  <a:cubicBezTo>
                    <a:pt x="11020" y="1544"/>
                    <a:pt x="11032" y="1545"/>
                    <a:pt x="11044" y="1545"/>
                  </a:cubicBezTo>
                  <a:cubicBezTo>
                    <a:pt x="11091" y="1545"/>
                    <a:pt x="11129" y="1527"/>
                    <a:pt x="11173" y="1519"/>
                  </a:cubicBezTo>
                  <a:cubicBezTo>
                    <a:pt x="11174" y="1501"/>
                    <a:pt x="11176" y="1484"/>
                    <a:pt x="11177" y="1468"/>
                  </a:cubicBezTo>
                  <a:cubicBezTo>
                    <a:pt x="11187" y="1466"/>
                    <a:pt x="11198" y="1466"/>
                    <a:pt x="11208" y="1466"/>
                  </a:cubicBezTo>
                  <a:cubicBezTo>
                    <a:pt x="11211" y="1484"/>
                    <a:pt x="11215" y="1503"/>
                    <a:pt x="11218" y="1521"/>
                  </a:cubicBezTo>
                  <a:cubicBezTo>
                    <a:pt x="11240" y="1540"/>
                    <a:pt x="11262" y="1560"/>
                    <a:pt x="11286" y="1581"/>
                  </a:cubicBezTo>
                  <a:cubicBezTo>
                    <a:pt x="11367" y="1569"/>
                    <a:pt x="11445" y="1554"/>
                    <a:pt x="11476" y="1498"/>
                  </a:cubicBezTo>
                  <a:cubicBezTo>
                    <a:pt x="11517" y="1503"/>
                    <a:pt x="11552" y="1506"/>
                    <a:pt x="11580" y="1507"/>
                  </a:cubicBezTo>
                  <a:cubicBezTo>
                    <a:pt x="11586" y="1531"/>
                    <a:pt x="11589" y="1544"/>
                    <a:pt x="11593" y="1562"/>
                  </a:cubicBezTo>
                  <a:cubicBezTo>
                    <a:pt x="11655" y="1562"/>
                    <a:pt x="11711" y="1563"/>
                    <a:pt x="11773" y="1563"/>
                  </a:cubicBezTo>
                  <a:cubicBezTo>
                    <a:pt x="11769" y="1540"/>
                    <a:pt x="11766" y="1526"/>
                    <a:pt x="11763" y="1513"/>
                  </a:cubicBezTo>
                  <a:cubicBezTo>
                    <a:pt x="11735" y="1521"/>
                    <a:pt x="11714" y="1526"/>
                    <a:pt x="11667" y="1540"/>
                  </a:cubicBezTo>
                  <a:cubicBezTo>
                    <a:pt x="11702" y="1484"/>
                    <a:pt x="11729" y="1440"/>
                    <a:pt x="11752" y="1400"/>
                  </a:cubicBezTo>
                  <a:cubicBezTo>
                    <a:pt x="11808" y="1401"/>
                    <a:pt x="11860" y="1404"/>
                    <a:pt x="11913" y="1406"/>
                  </a:cubicBezTo>
                  <a:cubicBezTo>
                    <a:pt x="11857" y="1484"/>
                    <a:pt x="11845" y="1549"/>
                    <a:pt x="11883" y="1569"/>
                  </a:cubicBezTo>
                  <a:cubicBezTo>
                    <a:pt x="11899" y="1562"/>
                    <a:pt x="11916" y="1553"/>
                    <a:pt x="11926" y="1549"/>
                  </a:cubicBezTo>
                  <a:cubicBezTo>
                    <a:pt x="11977" y="1568"/>
                    <a:pt x="12025" y="1584"/>
                    <a:pt x="12072" y="1601"/>
                  </a:cubicBezTo>
                  <a:cubicBezTo>
                    <a:pt x="12085" y="1582"/>
                    <a:pt x="12100" y="1565"/>
                    <a:pt x="12113" y="1547"/>
                  </a:cubicBezTo>
                  <a:cubicBezTo>
                    <a:pt x="12187" y="1565"/>
                    <a:pt x="12248" y="1600"/>
                    <a:pt x="12310" y="1600"/>
                  </a:cubicBezTo>
                  <a:cubicBezTo>
                    <a:pt x="12351" y="1600"/>
                    <a:pt x="12392" y="1585"/>
                    <a:pt x="12436" y="1540"/>
                  </a:cubicBezTo>
                  <a:cubicBezTo>
                    <a:pt x="12487" y="1488"/>
                    <a:pt x="12543" y="1453"/>
                    <a:pt x="12613" y="1453"/>
                  </a:cubicBezTo>
                  <a:cubicBezTo>
                    <a:pt x="12640" y="1453"/>
                    <a:pt x="12669" y="1458"/>
                    <a:pt x="12700" y="1469"/>
                  </a:cubicBezTo>
                  <a:cubicBezTo>
                    <a:pt x="12631" y="1488"/>
                    <a:pt x="12569" y="1504"/>
                    <a:pt x="12498" y="1525"/>
                  </a:cubicBezTo>
                  <a:cubicBezTo>
                    <a:pt x="12514" y="1547"/>
                    <a:pt x="12529" y="1565"/>
                    <a:pt x="12544" y="1585"/>
                  </a:cubicBezTo>
                  <a:cubicBezTo>
                    <a:pt x="12526" y="1588"/>
                    <a:pt x="12512" y="1590"/>
                    <a:pt x="12501" y="1590"/>
                  </a:cubicBezTo>
                  <a:cubicBezTo>
                    <a:pt x="12423" y="1590"/>
                    <a:pt x="12483" y="1526"/>
                    <a:pt x="12466" y="1526"/>
                  </a:cubicBezTo>
                  <a:cubicBezTo>
                    <a:pt x="12462" y="1526"/>
                    <a:pt x="12453" y="1530"/>
                    <a:pt x="12436" y="1540"/>
                  </a:cubicBezTo>
                  <a:cubicBezTo>
                    <a:pt x="12456" y="1607"/>
                    <a:pt x="12454" y="1625"/>
                    <a:pt x="12451" y="1649"/>
                  </a:cubicBezTo>
                  <a:cubicBezTo>
                    <a:pt x="12567" y="1612"/>
                    <a:pt x="12682" y="1601"/>
                    <a:pt x="12794" y="1601"/>
                  </a:cubicBezTo>
                  <a:cubicBezTo>
                    <a:pt x="12861" y="1601"/>
                    <a:pt x="12927" y="1605"/>
                    <a:pt x="12993" y="1609"/>
                  </a:cubicBezTo>
                  <a:cubicBezTo>
                    <a:pt x="13009" y="1584"/>
                    <a:pt x="13019" y="1569"/>
                    <a:pt x="13034" y="1544"/>
                  </a:cubicBezTo>
                  <a:cubicBezTo>
                    <a:pt x="13076" y="1603"/>
                    <a:pt x="13169" y="1566"/>
                    <a:pt x="13213" y="1590"/>
                  </a:cubicBezTo>
                  <a:cubicBezTo>
                    <a:pt x="13249" y="1607"/>
                    <a:pt x="13278" y="1613"/>
                    <a:pt x="13308" y="1613"/>
                  </a:cubicBezTo>
                  <a:cubicBezTo>
                    <a:pt x="13338" y="1613"/>
                    <a:pt x="13369" y="1607"/>
                    <a:pt x="13409" y="1599"/>
                  </a:cubicBezTo>
                  <a:cubicBezTo>
                    <a:pt x="13442" y="1592"/>
                    <a:pt x="13487" y="1577"/>
                    <a:pt x="13531" y="1577"/>
                  </a:cubicBezTo>
                  <a:cubicBezTo>
                    <a:pt x="13561" y="1577"/>
                    <a:pt x="13591" y="1584"/>
                    <a:pt x="13616" y="1604"/>
                  </a:cubicBezTo>
                  <a:cubicBezTo>
                    <a:pt x="13690" y="1576"/>
                    <a:pt x="13758" y="1551"/>
                    <a:pt x="13822" y="1528"/>
                  </a:cubicBezTo>
                  <a:cubicBezTo>
                    <a:pt x="13861" y="1546"/>
                    <a:pt x="13905" y="1568"/>
                    <a:pt x="13952" y="1591"/>
                  </a:cubicBezTo>
                  <a:cubicBezTo>
                    <a:pt x="13989" y="1537"/>
                    <a:pt x="14017" y="1491"/>
                    <a:pt x="14045" y="1450"/>
                  </a:cubicBezTo>
                  <a:cubicBezTo>
                    <a:pt x="14123" y="1453"/>
                    <a:pt x="14195" y="1456"/>
                    <a:pt x="14265" y="1457"/>
                  </a:cubicBezTo>
                  <a:cubicBezTo>
                    <a:pt x="14264" y="1479"/>
                    <a:pt x="14262" y="1493"/>
                    <a:pt x="14261" y="1507"/>
                  </a:cubicBezTo>
                  <a:cubicBezTo>
                    <a:pt x="14263" y="1507"/>
                    <a:pt x="14266" y="1507"/>
                    <a:pt x="14269" y="1507"/>
                  </a:cubicBezTo>
                  <a:cubicBezTo>
                    <a:pt x="14283" y="1507"/>
                    <a:pt x="14298" y="1509"/>
                    <a:pt x="14311" y="1509"/>
                  </a:cubicBezTo>
                  <a:cubicBezTo>
                    <a:pt x="14329" y="1509"/>
                    <a:pt x="14341" y="1504"/>
                    <a:pt x="14333" y="1479"/>
                  </a:cubicBezTo>
                  <a:lnTo>
                    <a:pt x="14333" y="1479"/>
                  </a:lnTo>
                  <a:cubicBezTo>
                    <a:pt x="14411" y="1488"/>
                    <a:pt x="14465" y="1494"/>
                    <a:pt x="14532" y="1501"/>
                  </a:cubicBezTo>
                  <a:cubicBezTo>
                    <a:pt x="14555" y="1471"/>
                    <a:pt x="14586" y="1425"/>
                    <a:pt x="14615" y="1384"/>
                  </a:cubicBezTo>
                  <a:cubicBezTo>
                    <a:pt x="14649" y="1418"/>
                    <a:pt x="14683" y="1451"/>
                    <a:pt x="14720" y="1487"/>
                  </a:cubicBezTo>
                  <a:cubicBezTo>
                    <a:pt x="14676" y="1503"/>
                    <a:pt x="14630" y="1518"/>
                    <a:pt x="14557" y="1544"/>
                  </a:cubicBezTo>
                  <a:cubicBezTo>
                    <a:pt x="14618" y="1546"/>
                    <a:pt x="14675" y="1551"/>
                    <a:pt x="14724" y="1551"/>
                  </a:cubicBezTo>
                  <a:cubicBezTo>
                    <a:pt x="14793" y="1551"/>
                    <a:pt x="14850" y="1541"/>
                    <a:pt x="14889" y="1500"/>
                  </a:cubicBezTo>
                  <a:cubicBezTo>
                    <a:pt x="14870" y="1481"/>
                    <a:pt x="14868" y="1463"/>
                    <a:pt x="14868" y="1446"/>
                  </a:cubicBezTo>
                  <a:cubicBezTo>
                    <a:pt x="14877" y="1444"/>
                    <a:pt x="14888" y="1444"/>
                    <a:pt x="14898" y="1444"/>
                  </a:cubicBezTo>
                  <a:cubicBezTo>
                    <a:pt x="14902" y="1463"/>
                    <a:pt x="14907" y="1481"/>
                    <a:pt x="14911" y="1500"/>
                  </a:cubicBezTo>
                  <a:lnTo>
                    <a:pt x="14889" y="1500"/>
                  </a:lnTo>
                  <a:cubicBezTo>
                    <a:pt x="14966" y="1501"/>
                    <a:pt x="15024" y="1504"/>
                    <a:pt x="15083" y="1506"/>
                  </a:cubicBezTo>
                  <a:cubicBezTo>
                    <a:pt x="15092" y="1473"/>
                    <a:pt x="15098" y="1451"/>
                    <a:pt x="15104" y="1431"/>
                  </a:cubicBezTo>
                  <a:cubicBezTo>
                    <a:pt x="15133" y="1425"/>
                    <a:pt x="15160" y="1419"/>
                    <a:pt x="15191" y="1413"/>
                  </a:cubicBezTo>
                  <a:cubicBezTo>
                    <a:pt x="15195" y="1375"/>
                    <a:pt x="15198" y="1337"/>
                    <a:pt x="15199" y="1300"/>
                  </a:cubicBezTo>
                  <a:cubicBezTo>
                    <a:pt x="15199" y="1294"/>
                    <a:pt x="15183" y="1290"/>
                    <a:pt x="15182" y="1288"/>
                  </a:cubicBezTo>
                  <a:cubicBezTo>
                    <a:pt x="15132" y="1306"/>
                    <a:pt x="15085" y="1322"/>
                    <a:pt x="15019" y="1344"/>
                  </a:cubicBezTo>
                  <a:cubicBezTo>
                    <a:pt x="15023" y="1304"/>
                    <a:pt x="15024" y="1282"/>
                    <a:pt x="15026" y="1260"/>
                  </a:cubicBezTo>
                  <a:cubicBezTo>
                    <a:pt x="15042" y="1270"/>
                    <a:pt x="15060" y="1282"/>
                    <a:pt x="15076" y="1293"/>
                  </a:cubicBezTo>
                  <a:cubicBezTo>
                    <a:pt x="15080" y="1268"/>
                    <a:pt x="15086" y="1244"/>
                    <a:pt x="15091" y="1222"/>
                  </a:cubicBezTo>
                  <a:cubicBezTo>
                    <a:pt x="15117" y="1238"/>
                    <a:pt x="15127" y="1244"/>
                    <a:pt x="15152" y="1259"/>
                  </a:cubicBezTo>
                  <a:cubicBezTo>
                    <a:pt x="15177" y="1237"/>
                    <a:pt x="15202" y="1215"/>
                    <a:pt x="15226" y="1192"/>
                  </a:cubicBezTo>
                  <a:cubicBezTo>
                    <a:pt x="15255" y="1213"/>
                    <a:pt x="15270" y="1223"/>
                    <a:pt x="15289" y="1235"/>
                  </a:cubicBezTo>
                  <a:cubicBezTo>
                    <a:pt x="15280" y="1326"/>
                    <a:pt x="15273" y="1418"/>
                    <a:pt x="15266" y="1506"/>
                  </a:cubicBezTo>
                  <a:cubicBezTo>
                    <a:pt x="15230" y="1512"/>
                    <a:pt x="15207" y="1515"/>
                    <a:pt x="15173" y="1521"/>
                  </a:cubicBezTo>
                  <a:cubicBezTo>
                    <a:pt x="15247" y="1541"/>
                    <a:pt x="15302" y="1563"/>
                    <a:pt x="15364" y="1571"/>
                  </a:cubicBezTo>
                  <a:cubicBezTo>
                    <a:pt x="15374" y="1572"/>
                    <a:pt x="15384" y="1572"/>
                    <a:pt x="15395" y="1572"/>
                  </a:cubicBezTo>
                  <a:cubicBezTo>
                    <a:pt x="15439" y="1572"/>
                    <a:pt x="15490" y="1564"/>
                    <a:pt x="15560" y="1559"/>
                  </a:cubicBezTo>
                  <a:cubicBezTo>
                    <a:pt x="15572" y="1541"/>
                    <a:pt x="15597" y="1506"/>
                    <a:pt x="15625" y="1465"/>
                  </a:cubicBezTo>
                  <a:cubicBezTo>
                    <a:pt x="15651" y="1487"/>
                    <a:pt x="15675" y="1507"/>
                    <a:pt x="15697" y="1525"/>
                  </a:cubicBezTo>
                  <a:cubicBezTo>
                    <a:pt x="15673" y="1546"/>
                    <a:pt x="15657" y="1559"/>
                    <a:pt x="15642" y="1572"/>
                  </a:cubicBezTo>
                  <a:cubicBezTo>
                    <a:pt x="15698" y="1588"/>
                    <a:pt x="15748" y="1603"/>
                    <a:pt x="15797" y="1618"/>
                  </a:cubicBezTo>
                  <a:cubicBezTo>
                    <a:pt x="15817" y="1593"/>
                    <a:pt x="15832" y="1575"/>
                    <a:pt x="15847" y="1556"/>
                  </a:cubicBezTo>
                  <a:cubicBezTo>
                    <a:pt x="15954" y="1588"/>
                    <a:pt x="16119" y="1596"/>
                    <a:pt x="16212" y="1603"/>
                  </a:cubicBezTo>
                  <a:cubicBezTo>
                    <a:pt x="16228" y="1604"/>
                    <a:pt x="16244" y="1605"/>
                    <a:pt x="16261" y="1605"/>
                  </a:cubicBezTo>
                  <a:cubicBezTo>
                    <a:pt x="16363" y="1605"/>
                    <a:pt x="16459" y="1580"/>
                    <a:pt x="16567" y="1580"/>
                  </a:cubicBezTo>
                  <a:cubicBezTo>
                    <a:pt x="16584" y="1580"/>
                    <a:pt x="16601" y="1581"/>
                    <a:pt x="16619" y="1582"/>
                  </a:cubicBezTo>
                  <a:cubicBezTo>
                    <a:pt x="16637" y="1565"/>
                    <a:pt x="16655" y="1546"/>
                    <a:pt x="16671" y="1528"/>
                  </a:cubicBezTo>
                  <a:cubicBezTo>
                    <a:pt x="16744" y="1563"/>
                    <a:pt x="16802" y="1590"/>
                    <a:pt x="16858" y="1616"/>
                  </a:cubicBezTo>
                  <a:cubicBezTo>
                    <a:pt x="16911" y="1600"/>
                    <a:pt x="16969" y="1584"/>
                    <a:pt x="17019" y="1569"/>
                  </a:cubicBezTo>
                  <a:cubicBezTo>
                    <a:pt x="17064" y="1584"/>
                    <a:pt x="17099" y="1594"/>
                    <a:pt x="17136" y="1606"/>
                  </a:cubicBezTo>
                  <a:cubicBezTo>
                    <a:pt x="17156" y="1579"/>
                    <a:pt x="17169" y="1562"/>
                    <a:pt x="17186" y="1541"/>
                  </a:cubicBezTo>
                  <a:cubicBezTo>
                    <a:pt x="17237" y="1559"/>
                    <a:pt x="17274" y="1572"/>
                    <a:pt x="17315" y="1587"/>
                  </a:cubicBezTo>
                  <a:cubicBezTo>
                    <a:pt x="17336" y="1562"/>
                    <a:pt x="17352" y="1543"/>
                    <a:pt x="17368" y="1525"/>
                  </a:cubicBezTo>
                  <a:cubicBezTo>
                    <a:pt x="17371" y="1525"/>
                    <a:pt x="17374" y="1525"/>
                    <a:pt x="17377" y="1525"/>
                  </a:cubicBezTo>
                  <a:cubicBezTo>
                    <a:pt x="17398" y="1525"/>
                    <a:pt x="17417" y="1524"/>
                    <a:pt x="17420" y="1504"/>
                  </a:cubicBezTo>
                  <a:cubicBezTo>
                    <a:pt x="17429" y="1512"/>
                    <a:pt x="17436" y="1518"/>
                    <a:pt x="17444" y="1524"/>
                  </a:cubicBezTo>
                  <a:lnTo>
                    <a:pt x="17444" y="1524"/>
                  </a:lnTo>
                  <a:cubicBezTo>
                    <a:pt x="17438" y="1516"/>
                    <a:pt x="17435" y="1504"/>
                    <a:pt x="17425" y="1501"/>
                  </a:cubicBezTo>
                  <a:cubicBezTo>
                    <a:pt x="17423" y="1501"/>
                    <a:pt x="17422" y="1500"/>
                    <a:pt x="17420" y="1500"/>
                  </a:cubicBezTo>
                  <a:lnTo>
                    <a:pt x="17420" y="1500"/>
                  </a:lnTo>
                  <a:cubicBezTo>
                    <a:pt x="17425" y="1468"/>
                    <a:pt x="17447" y="1455"/>
                    <a:pt x="17487" y="1434"/>
                  </a:cubicBezTo>
                  <a:lnTo>
                    <a:pt x="17487" y="1434"/>
                  </a:lnTo>
                  <a:cubicBezTo>
                    <a:pt x="17483" y="1469"/>
                    <a:pt x="17495" y="1498"/>
                    <a:pt x="17475" y="1518"/>
                  </a:cubicBezTo>
                  <a:cubicBezTo>
                    <a:pt x="17466" y="1527"/>
                    <a:pt x="17459" y="1530"/>
                    <a:pt x="17454" y="1530"/>
                  </a:cubicBezTo>
                  <a:cubicBezTo>
                    <a:pt x="17454" y="1530"/>
                    <a:pt x="17453" y="1530"/>
                    <a:pt x="17453" y="1530"/>
                  </a:cubicBezTo>
                  <a:lnTo>
                    <a:pt x="17453" y="1530"/>
                  </a:lnTo>
                  <a:cubicBezTo>
                    <a:pt x="17474" y="1546"/>
                    <a:pt x="17490" y="1555"/>
                    <a:pt x="17508" y="1565"/>
                  </a:cubicBezTo>
                  <a:cubicBezTo>
                    <a:pt x="17527" y="1537"/>
                    <a:pt x="17537" y="1521"/>
                    <a:pt x="17552" y="1497"/>
                  </a:cubicBezTo>
                  <a:cubicBezTo>
                    <a:pt x="17580" y="1525"/>
                    <a:pt x="17611" y="1535"/>
                    <a:pt x="17645" y="1535"/>
                  </a:cubicBezTo>
                  <a:cubicBezTo>
                    <a:pt x="17668" y="1535"/>
                    <a:pt x="17693" y="1530"/>
                    <a:pt x="17720" y="1524"/>
                  </a:cubicBezTo>
                  <a:cubicBezTo>
                    <a:pt x="17705" y="1487"/>
                    <a:pt x="17693" y="1456"/>
                    <a:pt x="17681" y="1426"/>
                  </a:cubicBezTo>
                  <a:cubicBezTo>
                    <a:pt x="17695" y="1422"/>
                    <a:pt x="17706" y="1419"/>
                    <a:pt x="17720" y="1415"/>
                  </a:cubicBezTo>
                  <a:cubicBezTo>
                    <a:pt x="17740" y="1438"/>
                    <a:pt x="17761" y="1462"/>
                    <a:pt x="17780" y="1484"/>
                  </a:cubicBezTo>
                  <a:cubicBezTo>
                    <a:pt x="17811" y="1471"/>
                    <a:pt x="17827" y="1463"/>
                    <a:pt x="17839" y="1459"/>
                  </a:cubicBezTo>
                  <a:cubicBezTo>
                    <a:pt x="17859" y="1469"/>
                    <a:pt x="17873" y="1476"/>
                    <a:pt x="17893" y="1485"/>
                  </a:cubicBezTo>
                  <a:cubicBezTo>
                    <a:pt x="17927" y="1454"/>
                    <a:pt x="17954" y="1429"/>
                    <a:pt x="17982" y="1403"/>
                  </a:cubicBezTo>
                  <a:cubicBezTo>
                    <a:pt x="18001" y="1418"/>
                    <a:pt x="18023" y="1431"/>
                    <a:pt x="18040" y="1444"/>
                  </a:cubicBezTo>
                  <a:cubicBezTo>
                    <a:pt x="18021" y="1463"/>
                    <a:pt x="18004" y="1481"/>
                    <a:pt x="17977" y="1506"/>
                  </a:cubicBezTo>
                  <a:cubicBezTo>
                    <a:pt x="18039" y="1516"/>
                    <a:pt x="18086" y="1524"/>
                    <a:pt x="18124" y="1529"/>
                  </a:cubicBezTo>
                  <a:cubicBezTo>
                    <a:pt x="18130" y="1550"/>
                    <a:pt x="18135" y="1563"/>
                    <a:pt x="18139" y="1581"/>
                  </a:cubicBezTo>
                  <a:cubicBezTo>
                    <a:pt x="18185" y="1559"/>
                    <a:pt x="18223" y="1540"/>
                    <a:pt x="18263" y="1521"/>
                  </a:cubicBezTo>
                  <a:cubicBezTo>
                    <a:pt x="18301" y="1535"/>
                    <a:pt x="18329" y="1549"/>
                    <a:pt x="18355" y="1559"/>
                  </a:cubicBezTo>
                  <a:cubicBezTo>
                    <a:pt x="18457" y="1547"/>
                    <a:pt x="18451" y="1494"/>
                    <a:pt x="18470" y="1454"/>
                  </a:cubicBezTo>
                  <a:cubicBezTo>
                    <a:pt x="18494" y="1450"/>
                    <a:pt x="18516" y="1450"/>
                    <a:pt x="18535" y="1446"/>
                  </a:cubicBezTo>
                  <a:cubicBezTo>
                    <a:pt x="18554" y="1441"/>
                    <a:pt x="18570" y="1434"/>
                    <a:pt x="18605" y="1422"/>
                  </a:cubicBezTo>
                  <a:lnTo>
                    <a:pt x="18605" y="1422"/>
                  </a:lnTo>
                  <a:cubicBezTo>
                    <a:pt x="18595" y="1481"/>
                    <a:pt x="18499" y="1513"/>
                    <a:pt x="18566" y="1565"/>
                  </a:cubicBezTo>
                  <a:cubicBezTo>
                    <a:pt x="18582" y="1546"/>
                    <a:pt x="18598" y="1526"/>
                    <a:pt x="18625" y="1497"/>
                  </a:cubicBezTo>
                  <a:cubicBezTo>
                    <a:pt x="18694" y="1524"/>
                    <a:pt x="18760" y="1549"/>
                    <a:pt x="18816" y="1569"/>
                  </a:cubicBezTo>
                  <a:cubicBezTo>
                    <a:pt x="18885" y="1559"/>
                    <a:pt x="18945" y="1549"/>
                    <a:pt x="19013" y="1537"/>
                  </a:cubicBezTo>
                  <a:cubicBezTo>
                    <a:pt x="19014" y="1515"/>
                    <a:pt x="19017" y="1493"/>
                    <a:pt x="19019" y="1468"/>
                  </a:cubicBezTo>
                  <a:cubicBezTo>
                    <a:pt x="19056" y="1481"/>
                    <a:pt x="19084" y="1491"/>
                    <a:pt x="19101" y="1498"/>
                  </a:cubicBezTo>
                  <a:cubicBezTo>
                    <a:pt x="19156" y="1468"/>
                    <a:pt x="19201" y="1441"/>
                    <a:pt x="19247" y="1416"/>
                  </a:cubicBezTo>
                  <a:cubicBezTo>
                    <a:pt x="19248" y="1388"/>
                    <a:pt x="19251" y="1359"/>
                    <a:pt x="19254" y="1331"/>
                  </a:cubicBezTo>
                  <a:lnTo>
                    <a:pt x="19254" y="1331"/>
                  </a:lnTo>
                  <a:cubicBezTo>
                    <a:pt x="19315" y="1362"/>
                    <a:pt x="19312" y="1390"/>
                    <a:pt x="19247" y="1416"/>
                  </a:cubicBezTo>
                  <a:cubicBezTo>
                    <a:pt x="19269" y="1429"/>
                    <a:pt x="19292" y="1443"/>
                    <a:pt x="19322" y="1460"/>
                  </a:cubicBezTo>
                  <a:cubicBezTo>
                    <a:pt x="19320" y="1500"/>
                    <a:pt x="19376" y="1541"/>
                    <a:pt x="19326" y="1603"/>
                  </a:cubicBezTo>
                  <a:cubicBezTo>
                    <a:pt x="19407" y="1581"/>
                    <a:pt x="19463" y="1566"/>
                    <a:pt x="19518" y="1551"/>
                  </a:cubicBezTo>
                  <a:cubicBezTo>
                    <a:pt x="19497" y="1515"/>
                    <a:pt x="19484" y="1488"/>
                    <a:pt x="19469" y="1462"/>
                  </a:cubicBezTo>
                  <a:cubicBezTo>
                    <a:pt x="19482" y="1459"/>
                    <a:pt x="19495" y="1456"/>
                    <a:pt x="19510" y="1453"/>
                  </a:cubicBezTo>
                  <a:cubicBezTo>
                    <a:pt x="19534" y="1491"/>
                    <a:pt x="19557" y="1529"/>
                    <a:pt x="19581" y="1566"/>
                  </a:cubicBezTo>
                  <a:cubicBezTo>
                    <a:pt x="19594" y="1560"/>
                    <a:pt x="19610" y="1551"/>
                    <a:pt x="19626" y="1544"/>
                  </a:cubicBezTo>
                  <a:cubicBezTo>
                    <a:pt x="19643" y="1553"/>
                    <a:pt x="19657" y="1562"/>
                    <a:pt x="19676" y="1575"/>
                  </a:cubicBezTo>
                  <a:cubicBezTo>
                    <a:pt x="19710" y="1547"/>
                    <a:pt x="19743" y="1521"/>
                    <a:pt x="19776" y="1493"/>
                  </a:cubicBezTo>
                  <a:cubicBezTo>
                    <a:pt x="19787" y="1513"/>
                    <a:pt x="19794" y="1529"/>
                    <a:pt x="19800" y="1541"/>
                  </a:cubicBezTo>
                  <a:cubicBezTo>
                    <a:pt x="19882" y="1524"/>
                    <a:pt x="19962" y="1507"/>
                    <a:pt x="20047" y="1488"/>
                  </a:cubicBezTo>
                  <a:cubicBezTo>
                    <a:pt x="20081" y="1518"/>
                    <a:pt x="20108" y="1541"/>
                    <a:pt x="20135" y="1566"/>
                  </a:cubicBezTo>
                  <a:cubicBezTo>
                    <a:pt x="20155" y="1563"/>
                    <a:pt x="20175" y="1562"/>
                    <a:pt x="20195" y="1562"/>
                  </a:cubicBezTo>
                  <a:cubicBezTo>
                    <a:pt x="20245" y="1562"/>
                    <a:pt x="20295" y="1569"/>
                    <a:pt x="20343" y="1569"/>
                  </a:cubicBezTo>
                  <a:cubicBezTo>
                    <a:pt x="20386" y="1569"/>
                    <a:pt x="20428" y="1563"/>
                    <a:pt x="20468" y="1543"/>
                  </a:cubicBezTo>
                  <a:cubicBezTo>
                    <a:pt x="20487" y="1559"/>
                    <a:pt x="20508" y="1563"/>
                    <a:pt x="20530" y="1563"/>
                  </a:cubicBezTo>
                  <a:cubicBezTo>
                    <a:pt x="20560" y="1563"/>
                    <a:pt x="20593" y="1555"/>
                    <a:pt x="20626" y="1555"/>
                  </a:cubicBezTo>
                  <a:cubicBezTo>
                    <a:pt x="20642" y="1555"/>
                    <a:pt x="20657" y="1557"/>
                    <a:pt x="20672" y="1562"/>
                  </a:cubicBezTo>
                  <a:cubicBezTo>
                    <a:pt x="20748" y="1586"/>
                    <a:pt x="20840" y="1619"/>
                    <a:pt x="20929" y="1619"/>
                  </a:cubicBezTo>
                  <a:cubicBezTo>
                    <a:pt x="20954" y="1619"/>
                    <a:pt x="20978" y="1616"/>
                    <a:pt x="21002" y="1610"/>
                  </a:cubicBezTo>
                  <a:cubicBezTo>
                    <a:pt x="21051" y="1598"/>
                    <a:pt x="21096" y="1596"/>
                    <a:pt x="21140" y="1596"/>
                  </a:cubicBezTo>
                  <a:cubicBezTo>
                    <a:pt x="21166" y="1596"/>
                    <a:pt x="21192" y="1597"/>
                    <a:pt x="21218" y="1597"/>
                  </a:cubicBezTo>
                  <a:cubicBezTo>
                    <a:pt x="21282" y="1600"/>
                    <a:pt x="21345" y="1615"/>
                    <a:pt x="21415" y="1626"/>
                  </a:cubicBezTo>
                  <a:cubicBezTo>
                    <a:pt x="21458" y="1613"/>
                    <a:pt x="21513" y="1599"/>
                    <a:pt x="21565" y="1582"/>
                  </a:cubicBezTo>
                  <a:cubicBezTo>
                    <a:pt x="21582" y="1594"/>
                    <a:pt x="21592" y="1601"/>
                    <a:pt x="21601" y="1607"/>
                  </a:cubicBezTo>
                  <a:cubicBezTo>
                    <a:pt x="21624" y="1597"/>
                    <a:pt x="21648" y="1588"/>
                    <a:pt x="21667" y="1579"/>
                  </a:cubicBezTo>
                  <a:cubicBezTo>
                    <a:pt x="21723" y="1598"/>
                    <a:pt x="21774" y="1607"/>
                    <a:pt x="21824" y="1607"/>
                  </a:cubicBezTo>
                  <a:cubicBezTo>
                    <a:pt x="21899" y="1607"/>
                    <a:pt x="21972" y="1587"/>
                    <a:pt x="22054" y="1547"/>
                  </a:cubicBezTo>
                  <a:cubicBezTo>
                    <a:pt x="22094" y="1554"/>
                    <a:pt x="22137" y="1570"/>
                    <a:pt x="22163" y="1570"/>
                  </a:cubicBezTo>
                  <a:cubicBezTo>
                    <a:pt x="22169" y="1570"/>
                    <a:pt x="22174" y="1569"/>
                    <a:pt x="22178" y="1568"/>
                  </a:cubicBezTo>
                  <a:cubicBezTo>
                    <a:pt x="22253" y="1541"/>
                    <a:pt x="22333" y="1551"/>
                    <a:pt x="22410" y="1540"/>
                  </a:cubicBezTo>
                  <a:cubicBezTo>
                    <a:pt x="22481" y="1529"/>
                    <a:pt x="22566" y="1543"/>
                    <a:pt x="22625" y="1524"/>
                  </a:cubicBezTo>
                  <a:cubicBezTo>
                    <a:pt x="22638" y="1519"/>
                    <a:pt x="22651" y="1517"/>
                    <a:pt x="22664" y="1517"/>
                  </a:cubicBezTo>
                  <a:cubicBezTo>
                    <a:pt x="22699" y="1517"/>
                    <a:pt x="22735" y="1530"/>
                    <a:pt x="22768" y="1530"/>
                  </a:cubicBezTo>
                  <a:cubicBezTo>
                    <a:pt x="22790" y="1530"/>
                    <a:pt x="22810" y="1524"/>
                    <a:pt x="22829" y="1507"/>
                  </a:cubicBezTo>
                  <a:cubicBezTo>
                    <a:pt x="22831" y="1506"/>
                    <a:pt x="22837" y="1505"/>
                    <a:pt x="22845" y="1505"/>
                  </a:cubicBezTo>
                  <a:cubicBezTo>
                    <a:pt x="22866" y="1505"/>
                    <a:pt x="22901" y="1510"/>
                    <a:pt x="22910" y="1518"/>
                  </a:cubicBezTo>
                  <a:cubicBezTo>
                    <a:pt x="22938" y="1539"/>
                    <a:pt x="22970" y="1542"/>
                    <a:pt x="23003" y="1542"/>
                  </a:cubicBezTo>
                  <a:cubicBezTo>
                    <a:pt x="23021" y="1542"/>
                    <a:pt x="23040" y="1541"/>
                    <a:pt x="23057" y="1541"/>
                  </a:cubicBezTo>
                  <a:cubicBezTo>
                    <a:pt x="23071" y="1541"/>
                    <a:pt x="23085" y="1541"/>
                    <a:pt x="23099" y="1541"/>
                  </a:cubicBezTo>
                  <a:cubicBezTo>
                    <a:pt x="23187" y="1541"/>
                    <a:pt x="23276" y="1538"/>
                    <a:pt x="23378" y="1535"/>
                  </a:cubicBezTo>
                  <a:lnTo>
                    <a:pt x="23378" y="1535"/>
                  </a:lnTo>
                  <a:cubicBezTo>
                    <a:pt x="23377" y="1535"/>
                    <a:pt x="23393" y="1546"/>
                    <a:pt x="23416" y="1560"/>
                  </a:cubicBezTo>
                  <a:cubicBezTo>
                    <a:pt x="23444" y="1551"/>
                    <a:pt x="23475" y="1543"/>
                    <a:pt x="23503" y="1534"/>
                  </a:cubicBezTo>
                  <a:cubicBezTo>
                    <a:pt x="23518" y="1541"/>
                    <a:pt x="23533" y="1550"/>
                    <a:pt x="23577" y="1574"/>
                  </a:cubicBezTo>
                  <a:cubicBezTo>
                    <a:pt x="23600" y="1551"/>
                    <a:pt x="23624" y="1529"/>
                    <a:pt x="23649" y="1506"/>
                  </a:cubicBezTo>
                  <a:cubicBezTo>
                    <a:pt x="23661" y="1531"/>
                    <a:pt x="23668" y="1549"/>
                    <a:pt x="23675" y="1565"/>
                  </a:cubicBezTo>
                  <a:cubicBezTo>
                    <a:pt x="23781" y="1544"/>
                    <a:pt x="23883" y="1524"/>
                    <a:pt x="23977" y="1503"/>
                  </a:cubicBezTo>
                  <a:cubicBezTo>
                    <a:pt x="23987" y="1488"/>
                    <a:pt x="23997" y="1475"/>
                    <a:pt x="24021" y="1441"/>
                  </a:cubicBezTo>
                  <a:cubicBezTo>
                    <a:pt x="24028" y="1493"/>
                    <a:pt x="24033" y="1518"/>
                    <a:pt x="24039" y="1556"/>
                  </a:cubicBezTo>
                  <a:cubicBezTo>
                    <a:pt x="24094" y="1541"/>
                    <a:pt x="24147" y="1525"/>
                    <a:pt x="24199" y="1525"/>
                  </a:cubicBezTo>
                  <a:cubicBezTo>
                    <a:pt x="24235" y="1525"/>
                    <a:pt x="24271" y="1533"/>
                    <a:pt x="24306" y="1554"/>
                  </a:cubicBezTo>
                  <a:cubicBezTo>
                    <a:pt x="24318" y="1561"/>
                    <a:pt x="24347" y="1565"/>
                    <a:pt x="24372" y="1565"/>
                  </a:cubicBezTo>
                  <a:cubicBezTo>
                    <a:pt x="24391" y="1565"/>
                    <a:pt x="24409" y="1562"/>
                    <a:pt x="24414" y="1557"/>
                  </a:cubicBezTo>
                  <a:cubicBezTo>
                    <a:pt x="24429" y="1544"/>
                    <a:pt x="24445" y="1541"/>
                    <a:pt x="24462" y="1541"/>
                  </a:cubicBezTo>
                  <a:cubicBezTo>
                    <a:pt x="24485" y="1541"/>
                    <a:pt x="24510" y="1547"/>
                    <a:pt x="24535" y="1547"/>
                  </a:cubicBezTo>
                  <a:cubicBezTo>
                    <a:pt x="24548" y="1547"/>
                    <a:pt x="24561" y="1546"/>
                    <a:pt x="24574" y="1540"/>
                  </a:cubicBezTo>
                  <a:cubicBezTo>
                    <a:pt x="24617" y="1522"/>
                    <a:pt x="24696" y="1529"/>
                    <a:pt x="24761" y="1521"/>
                  </a:cubicBezTo>
                  <a:cubicBezTo>
                    <a:pt x="24802" y="1514"/>
                    <a:pt x="24851" y="1505"/>
                    <a:pt x="24901" y="1505"/>
                  </a:cubicBezTo>
                  <a:cubicBezTo>
                    <a:pt x="24933" y="1505"/>
                    <a:pt x="24966" y="1509"/>
                    <a:pt x="24999" y="1519"/>
                  </a:cubicBezTo>
                  <a:cubicBezTo>
                    <a:pt x="25019" y="1525"/>
                    <a:pt x="25045" y="1528"/>
                    <a:pt x="25072" y="1528"/>
                  </a:cubicBezTo>
                  <a:cubicBezTo>
                    <a:pt x="25107" y="1528"/>
                    <a:pt x="25144" y="1524"/>
                    <a:pt x="25173" y="1516"/>
                  </a:cubicBezTo>
                  <a:cubicBezTo>
                    <a:pt x="25210" y="1507"/>
                    <a:pt x="25243" y="1501"/>
                    <a:pt x="25275" y="1501"/>
                  </a:cubicBezTo>
                  <a:cubicBezTo>
                    <a:pt x="25310" y="1501"/>
                    <a:pt x="25343" y="1508"/>
                    <a:pt x="25377" y="1526"/>
                  </a:cubicBezTo>
                  <a:cubicBezTo>
                    <a:pt x="25393" y="1534"/>
                    <a:pt x="25418" y="1538"/>
                    <a:pt x="25440" y="1538"/>
                  </a:cubicBezTo>
                  <a:cubicBezTo>
                    <a:pt x="25448" y="1538"/>
                    <a:pt x="25456" y="1538"/>
                    <a:pt x="25463" y="1537"/>
                  </a:cubicBezTo>
                  <a:cubicBezTo>
                    <a:pt x="25525" y="1528"/>
                    <a:pt x="25597" y="1524"/>
                    <a:pt x="25641" y="1498"/>
                  </a:cubicBezTo>
                  <a:cubicBezTo>
                    <a:pt x="25660" y="1488"/>
                    <a:pt x="25677" y="1485"/>
                    <a:pt x="25693" y="1485"/>
                  </a:cubicBezTo>
                  <a:cubicBezTo>
                    <a:pt x="25735" y="1485"/>
                    <a:pt x="25770" y="1509"/>
                    <a:pt x="25811" y="1509"/>
                  </a:cubicBezTo>
                  <a:cubicBezTo>
                    <a:pt x="25819" y="1509"/>
                    <a:pt x="25827" y="1508"/>
                    <a:pt x="25835" y="1506"/>
                  </a:cubicBezTo>
                  <a:cubicBezTo>
                    <a:pt x="25901" y="1491"/>
                    <a:pt x="25989" y="1507"/>
                    <a:pt x="26048" y="1488"/>
                  </a:cubicBezTo>
                  <a:cubicBezTo>
                    <a:pt x="26071" y="1481"/>
                    <a:pt x="26094" y="1479"/>
                    <a:pt x="26118" y="1479"/>
                  </a:cubicBezTo>
                  <a:cubicBezTo>
                    <a:pt x="26152" y="1479"/>
                    <a:pt x="26185" y="1483"/>
                    <a:pt x="26215" y="1483"/>
                  </a:cubicBezTo>
                  <a:cubicBezTo>
                    <a:pt x="26234" y="1483"/>
                    <a:pt x="26251" y="1482"/>
                    <a:pt x="26266" y="1475"/>
                  </a:cubicBezTo>
                  <a:cubicBezTo>
                    <a:pt x="26301" y="1460"/>
                    <a:pt x="26334" y="1457"/>
                    <a:pt x="26367" y="1457"/>
                  </a:cubicBezTo>
                  <a:cubicBezTo>
                    <a:pt x="26395" y="1457"/>
                    <a:pt x="26421" y="1459"/>
                    <a:pt x="26448" y="1459"/>
                  </a:cubicBezTo>
                  <a:cubicBezTo>
                    <a:pt x="26459" y="1459"/>
                    <a:pt x="26471" y="1458"/>
                    <a:pt x="26482" y="1457"/>
                  </a:cubicBezTo>
                  <a:cubicBezTo>
                    <a:pt x="26531" y="1453"/>
                    <a:pt x="26578" y="1443"/>
                    <a:pt x="26627" y="1434"/>
                  </a:cubicBezTo>
                  <a:cubicBezTo>
                    <a:pt x="26656" y="1446"/>
                    <a:pt x="26685" y="1459"/>
                    <a:pt x="26706" y="1468"/>
                  </a:cubicBezTo>
                  <a:cubicBezTo>
                    <a:pt x="26719" y="1466"/>
                    <a:pt x="26916" y="1444"/>
                    <a:pt x="26916" y="1444"/>
                  </a:cubicBezTo>
                  <a:cubicBezTo>
                    <a:pt x="26933" y="1453"/>
                    <a:pt x="26947" y="1463"/>
                    <a:pt x="26962" y="1472"/>
                  </a:cubicBezTo>
                  <a:cubicBezTo>
                    <a:pt x="26991" y="1456"/>
                    <a:pt x="27021" y="1440"/>
                    <a:pt x="27049" y="1425"/>
                  </a:cubicBezTo>
                  <a:cubicBezTo>
                    <a:pt x="27092" y="1442"/>
                    <a:pt x="27133" y="1452"/>
                    <a:pt x="27177" y="1452"/>
                  </a:cubicBezTo>
                  <a:cubicBezTo>
                    <a:pt x="27211" y="1452"/>
                    <a:pt x="27247" y="1446"/>
                    <a:pt x="27287" y="1432"/>
                  </a:cubicBezTo>
                  <a:cubicBezTo>
                    <a:pt x="27328" y="1418"/>
                    <a:pt x="27383" y="1398"/>
                    <a:pt x="27437" y="1398"/>
                  </a:cubicBezTo>
                  <a:cubicBezTo>
                    <a:pt x="27456" y="1398"/>
                    <a:pt x="27476" y="1401"/>
                    <a:pt x="27495" y="1407"/>
                  </a:cubicBezTo>
                  <a:cubicBezTo>
                    <a:pt x="27649" y="1463"/>
                    <a:pt x="27818" y="1432"/>
                    <a:pt x="27958" y="1450"/>
                  </a:cubicBezTo>
                  <a:cubicBezTo>
                    <a:pt x="28014" y="1434"/>
                    <a:pt x="28054" y="1423"/>
                    <a:pt x="28085" y="1415"/>
                  </a:cubicBezTo>
                  <a:cubicBezTo>
                    <a:pt x="28074" y="1393"/>
                    <a:pt x="28062" y="1369"/>
                    <a:pt x="28051" y="1347"/>
                  </a:cubicBezTo>
                  <a:cubicBezTo>
                    <a:pt x="28061" y="1345"/>
                    <a:pt x="28070" y="1343"/>
                    <a:pt x="28080" y="1340"/>
                  </a:cubicBezTo>
                  <a:cubicBezTo>
                    <a:pt x="28110" y="1368"/>
                    <a:pt x="28140" y="1397"/>
                    <a:pt x="28170" y="1423"/>
                  </a:cubicBezTo>
                  <a:cubicBezTo>
                    <a:pt x="28183" y="1417"/>
                    <a:pt x="28192" y="1412"/>
                    <a:pt x="28195" y="1410"/>
                  </a:cubicBezTo>
                  <a:lnTo>
                    <a:pt x="28195" y="1410"/>
                  </a:lnTo>
                  <a:cubicBezTo>
                    <a:pt x="28250" y="1426"/>
                    <a:pt x="28303" y="1432"/>
                    <a:pt x="28355" y="1432"/>
                  </a:cubicBezTo>
                  <a:cubicBezTo>
                    <a:pt x="28483" y="1432"/>
                    <a:pt x="28605" y="1397"/>
                    <a:pt x="28727" y="1396"/>
                  </a:cubicBezTo>
                  <a:cubicBezTo>
                    <a:pt x="28736" y="1413"/>
                    <a:pt x="28744" y="1429"/>
                    <a:pt x="28754" y="1448"/>
                  </a:cubicBezTo>
                  <a:cubicBezTo>
                    <a:pt x="28775" y="1438"/>
                    <a:pt x="28791" y="1431"/>
                    <a:pt x="28807" y="1423"/>
                  </a:cubicBezTo>
                  <a:cubicBezTo>
                    <a:pt x="28827" y="1434"/>
                    <a:pt x="28850" y="1446"/>
                    <a:pt x="28867" y="1456"/>
                  </a:cubicBezTo>
                  <a:cubicBezTo>
                    <a:pt x="28922" y="1441"/>
                    <a:pt x="28967" y="1428"/>
                    <a:pt x="29003" y="1419"/>
                  </a:cubicBezTo>
                  <a:cubicBezTo>
                    <a:pt x="29028" y="1390"/>
                    <a:pt x="29048" y="1368"/>
                    <a:pt x="29066" y="1345"/>
                  </a:cubicBezTo>
                  <a:cubicBezTo>
                    <a:pt x="29051" y="1340"/>
                    <a:pt x="29039" y="1334"/>
                    <a:pt x="29028" y="1326"/>
                  </a:cubicBezTo>
                  <a:cubicBezTo>
                    <a:pt x="29032" y="1323"/>
                    <a:pt x="29038" y="1320"/>
                    <a:pt x="29042" y="1318"/>
                  </a:cubicBezTo>
                  <a:cubicBezTo>
                    <a:pt x="29053" y="1326"/>
                    <a:pt x="29063" y="1334"/>
                    <a:pt x="29073" y="1343"/>
                  </a:cubicBezTo>
                  <a:cubicBezTo>
                    <a:pt x="29072" y="1343"/>
                    <a:pt x="29071" y="1344"/>
                    <a:pt x="29070" y="1344"/>
                  </a:cubicBezTo>
                  <a:lnTo>
                    <a:pt x="29070" y="1344"/>
                  </a:lnTo>
                  <a:cubicBezTo>
                    <a:pt x="29095" y="1336"/>
                    <a:pt x="29119" y="1329"/>
                    <a:pt x="29144" y="1320"/>
                  </a:cubicBezTo>
                  <a:cubicBezTo>
                    <a:pt x="29156" y="1340"/>
                    <a:pt x="29169" y="1359"/>
                    <a:pt x="29179" y="1373"/>
                  </a:cubicBezTo>
                  <a:cubicBezTo>
                    <a:pt x="29297" y="1362"/>
                    <a:pt x="29407" y="1351"/>
                    <a:pt x="29522" y="1341"/>
                  </a:cubicBezTo>
                  <a:cubicBezTo>
                    <a:pt x="29541" y="1354"/>
                    <a:pt x="29566" y="1372"/>
                    <a:pt x="29593" y="1390"/>
                  </a:cubicBezTo>
                  <a:cubicBezTo>
                    <a:pt x="29616" y="1392"/>
                    <a:pt x="29639" y="1393"/>
                    <a:pt x="29662" y="1393"/>
                  </a:cubicBezTo>
                  <a:cubicBezTo>
                    <a:pt x="29777" y="1393"/>
                    <a:pt x="29881" y="1368"/>
                    <a:pt x="29978" y="1318"/>
                  </a:cubicBezTo>
                  <a:cubicBezTo>
                    <a:pt x="29991" y="1343"/>
                    <a:pt x="30007" y="1351"/>
                    <a:pt x="30028" y="1351"/>
                  </a:cubicBezTo>
                  <a:cubicBezTo>
                    <a:pt x="30061" y="1351"/>
                    <a:pt x="30104" y="1330"/>
                    <a:pt x="30163" y="1323"/>
                  </a:cubicBezTo>
                  <a:cubicBezTo>
                    <a:pt x="30169" y="1335"/>
                    <a:pt x="30181" y="1365"/>
                    <a:pt x="30196" y="1403"/>
                  </a:cubicBezTo>
                  <a:cubicBezTo>
                    <a:pt x="30260" y="1370"/>
                    <a:pt x="30300" y="1351"/>
                    <a:pt x="30334" y="1335"/>
                  </a:cubicBezTo>
                  <a:cubicBezTo>
                    <a:pt x="30383" y="1353"/>
                    <a:pt x="30430" y="1370"/>
                    <a:pt x="30484" y="1390"/>
                  </a:cubicBezTo>
                  <a:cubicBezTo>
                    <a:pt x="30491" y="1362"/>
                    <a:pt x="30500" y="1337"/>
                    <a:pt x="30511" y="1306"/>
                  </a:cubicBezTo>
                  <a:cubicBezTo>
                    <a:pt x="30559" y="1310"/>
                    <a:pt x="30599" y="1315"/>
                    <a:pt x="30628" y="1318"/>
                  </a:cubicBezTo>
                  <a:cubicBezTo>
                    <a:pt x="30637" y="1341"/>
                    <a:pt x="30642" y="1354"/>
                    <a:pt x="30646" y="1366"/>
                  </a:cubicBezTo>
                  <a:cubicBezTo>
                    <a:pt x="30703" y="1368"/>
                    <a:pt x="30753" y="1369"/>
                    <a:pt x="30786" y="1370"/>
                  </a:cubicBezTo>
                  <a:cubicBezTo>
                    <a:pt x="30834" y="1352"/>
                    <a:pt x="30869" y="1338"/>
                    <a:pt x="30925" y="1301"/>
                  </a:cubicBezTo>
                  <a:lnTo>
                    <a:pt x="30925" y="1301"/>
                  </a:lnTo>
                  <a:cubicBezTo>
                    <a:pt x="30928" y="1308"/>
                    <a:pt x="30931" y="1315"/>
                    <a:pt x="30934" y="1322"/>
                  </a:cubicBezTo>
                  <a:cubicBezTo>
                    <a:pt x="30938" y="1316"/>
                    <a:pt x="30941" y="1309"/>
                    <a:pt x="30944" y="1304"/>
                  </a:cubicBezTo>
                  <a:lnTo>
                    <a:pt x="30944" y="1304"/>
                  </a:lnTo>
                  <a:cubicBezTo>
                    <a:pt x="30953" y="1369"/>
                    <a:pt x="31025" y="1364"/>
                    <a:pt x="31078" y="1391"/>
                  </a:cubicBezTo>
                  <a:cubicBezTo>
                    <a:pt x="31092" y="1353"/>
                    <a:pt x="31101" y="1328"/>
                    <a:pt x="31109" y="1295"/>
                  </a:cubicBezTo>
                  <a:cubicBezTo>
                    <a:pt x="31143" y="1301"/>
                    <a:pt x="31168" y="1307"/>
                    <a:pt x="31208" y="1315"/>
                  </a:cubicBezTo>
                  <a:cubicBezTo>
                    <a:pt x="31180" y="1340"/>
                    <a:pt x="31162" y="1357"/>
                    <a:pt x="31137" y="1379"/>
                  </a:cubicBezTo>
                  <a:cubicBezTo>
                    <a:pt x="31183" y="1381"/>
                    <a:pt x="31224" y="1382"/>
                    <a:pt x="31270" y="1384"/>
                  </a:cubicBezTo>
                  <a:cubicBezTo>
                    <a:pt x="31298" y="1360"/>
                    <a:pt x="31326" y="1335"/>
                    <a:pt x="31358" y="1309"/>
                  </a:cubicBezTo>
                  <a:lnTo>
                    <a:pt x="31358" y="1309"/>
                  </a:lnTo>
                  <a:cubicBezTo>
                    <a:pt x="31395" y="1340"/>
                    <a:pt x="31327" y="1385"/>
                    <a:pt x="31411" y="1393"/>
                  </a:cubicBezTo>
                  <a:cubicBezTo>
                    <a:pt x="31421" y="1385"/>
                    <a:pt x="31432" y="1378"/>
                    <a:pt x="31443" y="1369"/>
                  </a:cubicBezTo>
                  <a:cubicBezTo>
                    <a:pt x="31448" y="1373"/>
                    <a:pt x="31452" y="1376"/>
                    <a:pt x="31457" y="1379"/>
                  </a:cubicBezTo>
                  <a:cubicBezTo>
                    <a:pt x="31443" y="1385"/>
                    <a:pt x="31430" y="1391"/>
                    <a:pt x="31417" y="1398"/>
                  </a:cubicBezTo>
                  <a:cubicBezTo>
                    <a:pt x="31414" y="1396"/>
                    <a:pt x="31412" y="1394"/>
                    <a:pt x="31411" y="1393"/>
                  </a:cubicBezTo>
                  <a:lnTo>
                    <a:pt x="31411" y="1393"/>
                  </a:lnTo>
                  <a:cubicBezTo>
                    <a:pt x="31432" y="1421"/>
                    <a:pt x="31454" y="1430"/>
                    <a:pt x="31478" y="1430"/>
                  </a:cubicBezTo>
                  <a:cubicBezTo>
                    <a:pt x="31519" y="1430"/>
                    <a:pt x="31563" y="1401"/>
                    <a:pt x="31604" y="1401"/>
                  </a:cubicBezTo>
                  <a:cubicBezTo>
                    <a:pt x="31607" y="1401"/>
                    <a:pt x="31611" y="1401"/>
                    <a:pt x="31614" y="1401"/>
                  </a:cubicBezTo>
                  <a:cubicBezTo>
                    <a:pt x="31659" y="1429"/>
                    <a:pt x="31706" y="1439"/>
                    <a:pt x="31753" y="1439"/>
                  </a:cubicBezTo>
                  <a:cubicBezTo>
                    <a:pt x="31816" y="1439"/>
                    <a:pt x="31879" y="1422"/>
                    <a:pt x="31942" y="1409"/>
                  </a:cubicBezTo>
                  <a:cubicBezTo>
                    <a:pt x="31957" y="1431"/>
                    <a:pt x="31970" y="1450"/>
                    <a:pt x="31979" y="1466"/>
                  </a:cubicBezTo>
                  <a:cubicBezTo>
                    <a:pt x="32033" y="1451"/>
                    <a:pt x="32083" y="1437"/>
                    <a:pt x="32130" y="1423"/>
                  </a:cubicBezTo>
                  <a:cubicBezTo>
                    <a:pt x="32150" y="1434"/>
                    <a:pt x="32166" y="1443"/>
                    <a:pt x="32183" y="1451"/>
                  </a:cubicBezTo>
                  <a:cubicBezTo>
                    <a:pt x="32219" y="1441"/>
                    <a:pt x="32250" y="1432"/>
                    <a:pt x="32278" y="1423"/>
                  </a:cubicBezTo>
                  <a:cubicBezTo>
                    <a:pt x="32329" y="1435"/>
                    <a:pt x="32375" y="1446"/>
                    <a:pt x="32422" y="1457"/>
                  </a:cubicBezTo>
                  <a:cubicBezTo>
                    <a:pt x="32433" y="1448"/>
                    <a:pt x="32444" y="1441"/>
                    <a:pt x="32456" y="1434"/>
                  </a:cubicBezTo>
                  <a:cubicBezTo>
                    <a:pt x="32460" y="1443"/>
                    <a:pt x="32463" y="1450"/>
                    <a:pt x="32467" y="1457"/>
                  </a:cubicBezTo>
                  <a:cubicBezTo>
                    <a:pt x="32502" y="1457"/>
                    <a:pt x="32545" y="1462"/>
                    <a:pt x="32580" y="1462"/>
                  </a:cubicBezTo>
                  <a:cubicBezTo>
                    <a:pt x="32606" y="1462"/>
                    <a:pt x="32628" y="1459"/>
                    <a:pt x="32641" y="1451"/>
                  </a:cubicBezTo>
                  <a:cubicBezTo>
                    <a:pt x="32660" y="1440"/>
                    <a:pt x="32676" y="1436"/>
                    <a:pt x="32690" y="1436"/>
                  </a:cubicBezTo>
                  <a:cubicBezTo>
                    <a:pt x="32724" y="1436"/>
                    <a:pt x="32751" y="1458"/>
                    <a:pt x="32783" y="1458"/>
                  </a:cubicBezTo>
                  <a:cubicBezTo>
                    <a:pt x="32785" y="1458"/>
                    <a:pt x="32787" y="1457"/>
                    <a:pt x="32790" y="1457"/>
                  </a:cubicBezTo>
                  <a:cubicBezTo>
                    <a:pt x="32907" y="1448"/>
                    <a:pt x="32991" y="1391"/>
                    <a:pt x="33110" y="1382"/>
                  </a:cubicBezTo>
                  <a:cubicBezTo>
                    <a:pt x="33149" y="1379"/>
                    <a:pt x="33179" y="1334"/>
                    <a:pt x="33234" y="1293"/>
                  </a:cubicBezTo>
                  <a:cubicBezTo>
                    <a:pt x="33254" y="1375"/>
                    <a:pt x="33331" y="1407"/>
                    <a:pt x="33430" y="1426"/>
                  </a:cubicBezTo>
                  <a:cubicBezTo>
                    <a:pt x="33438" y="1400"/>
                    <a:pt x="33449" y="1375"/>
                    <a:pt x="33462" y="1335"/>
                  </a:cubicBezTo>
                  <a:cubicBezTo>
                    <a:pt x="33502" y="1376"/>
                    <a:pt x="33530" y="1406"/>
                    <a:pt x="33556" y="1434"/>
                  </a:cubicBezTo>
                  <a:cubicBezTo>
                    <a:pt x="33572" y="1426"/>
                    <a:pt x="33588" y="1419"/>
                    <a:pt x="33605" y="1413"/>
                  </a:cubicBezTo>
                  <a:cubicBezTo>
                    <a:pt x="33618" y="1422"/>
                    <a:pt x="33628" y="1429"/>
                    <a:pt x="33643" y="1438"/>
                  </a:cubicBezTo>
                  <a:cubicBezTo>
                    <a:pt x="33691" y="1413"/>
                    <a:pt x="33741" y="1387"/>
                    <a:pt x="33796" y="1359"/>
                  </a:cubicBezTo>
                  <a:cubicBezTo>
                    <a:pt x="33803" y="1376"/>
                    <a:pt x="33812" y="1393"/>
                    <a:pt x="33819" y="1410"/>
                  </a:cubicBezTo>
                  <a:cubicBezTo>
                    <a:pt x="33883" y="1398"/>
                    <a:pt x="33947" y="1392"/>
                    <a:pt x="34009" y="1392"/>
                  </a:cubicBezTo>
                  <a:cubicBezTo>
                    <a:pt x="34102" y="1392"/>
                    <a:pt x="34194" y="1406"/>
                    <a:pt x="34284" y="1434"/>
                  </a:cubicBezTo>
                  <a:cubicBezTo>
                    <a:pt x="34318" y="1412"/>
                    <a:pt x="34351" y="1405"/>
                    <a:pt x="34383" y="1405"/>
                  </a:cubicBezTo>
                  <a:cubicBezTo>
                    <a:pt x="34446" y="1405"/>
                    <a:pt x="34508" y="1433"/>
                    <a:pt x="34579" y="1450"/>
                  </a:cubicBezTo>
                  <a:cubicBezTo>
                    <a:pt x="34606" y="1429"/>
                    <a:pt x="34634" y="1406"/>
                    <a:pt x="34662" y="1384"/>
                  </a:cubicBezTo>
                  <a:cubicBezTo>
                    <a:pt x="34737" y="1393"/>
                    <a:pt x="34802" y="1406"/>
                    <a:pt x="34870" y="1409"/>
                  </a:cubicBezTo>
                  <a:cubicBezTo>
                    <a:pt x="34874" y="1409"/>
                    <a:pt x="34878" y="1409"/>
                    <a:pt x="34882" y="1409"/>
                  </a:cubicBezTo>
                  <a:cubicBezTo>
                    <a:pt x="34933" y="1409"/>
                    <a:pt x="34985" y="1403"/>
                    <a:pt x="35036" y="1403"/>
                  </a:cubicBezTo>
                  <a:cubicBezTo>
                    <a:pt x="35054" y="1403"/>
                    <a:pt x="35073" y="1404"/>
                    <a:pt x="35091" y="1406"/>
                  </a:cubicBezTo>
                  <a:cubicBezTo>
                    <a:pt x="35142" y="1412"/>
                    <a:pt x="35186" y="1413"/>
                    <a:pt x="35236" y="1413"/>
                  </a:cubicBezTo>
                  <a:cubicBezTo>
                    <a:pt x="35283" y="1415"/>
                    <a:pt x="35333" y="1415"/>
                    <a:pt x="35382" y="1416"/>
                  </a:cubicBezTo>
                  <a:cubicBezTo>
                    <a:pt x="35389" y="1416"/>
                    <a:pt x="35395" y="1416"/>
                    <a:pt x="35402" y="1416"/>
                  </a:cubicBezTo>
                  <a:cubicBezTo>
                    <a:pt x="35461" y="1416"/>
                    <a:pt x="35519" y="1410"/>
                    <a:pt x="35579" y="1410"/>
                  </a:cubicBezTo>
                  <a:cubicBezTo>
                    <a:pt x="35615" y="1410"/>
                    <a:pt x="35653" y="1412"/>
                    <a:pt x="35691" y="1421"/>
                  </a:cubicBezTo>
                  <a:cubicBezTo>
                    <a:pt x="35728" y="1429"/>
                    <a:pt x="35765" y="1432"/>
                    <a:pt x="35803" y="1432"/>
                  </a:cubicBezTo>
                  <a:cubicBezTo>
                    <a:pt x="35908" y="1432"/>
                    <a:pt x="36015" y="1408"/>
                    <a:pt x="36122" y="1408"/>
                  </a:cubicBezTo>
                  <a:cubicBezTo>
                    <a:pt x="36141" y="1408"/>
                    <a:pt x="36159" y="1409"/>
                    <a:pt x="36178" y="1410"/>
                  </a:cubicBezTo>
                  <a:cubicBezTo>
                    <a:pt x="36184" y="1410"/>
                    <a:pt x="36190" y="1406"/>
                    <a:pt x="36220" y="1393"/>
                  </a:cubicBezTo>
                  <a:cubicBezTo>
                    <a:pt x="36226" y="1388"/>
                    <a:pt x="36253" y="1372"/>
                    <a:pt x="36285" y="1350"/>
                  </a:cubicBezTo>
                  <a:cubicBezTo>
                    <a:pt x="36368" y="1368"/>
                    <a:pt x="36450" y="1379"/>
                    <a:pt x="36531" y="1379"/>
                  </a:cubicBezTo>
                  <a:cubicBezTo>
                    <a:pt x="36635" y="1379"/>
                    <a:pt x="36736" y="1360"/>
                    <a:pt x="36831" y="1310"/>
                  </a:cubicBezTo>
                  <a:cubicBezTo>
                    <a:pt x="36852" y="1340"/>
                    <a:pt x="36865" y="1359"/>
                    <a:pt x="36880" y="1379"/>
                  </a:cubicBezTo>
                  <a:cubicBezTo>
                    <a:pt x="36992" y="1354"/>
                    <a:pt x="37103" y="1331"/>
                    <a:pt x="37225" y="1331"/>
                  </a:cubicBezTo>
                  <a:cubicBezTo>
                    <a:pt x="37266" y="1331"/>
                    <a:pt x="37308" y="1334"/>
                    <a:pt x="37352" y="1340"/>
                  </a:cubicBezTo>
                  <a:cubicBezTo>
                    <a:pt x="37390" y="1312"/>
                    <a:pt x="37434" y="1281"/>
                    <a:pt x="37486" y="1242"/>
                  </a:cubicBezTo>
                  <a:cubicBezTo>
                    <a:pt x="37502" y="1273"/>
                    <a:pt x="37509" y="1290"/>
                    <a:pt x="37522" y="1318"/>
                  </a:cubicBezTo>
                  <a:cubicBezTo>
                    <a:pt x="37596" y="1312"/>
                    <a:pt x="37674" y="1306"/>
                    <a:pt x="37761" y="1298"/>
                  </a:cubicBezTo>
                  <a:cubicBezTo>
                    <a:pt x="37773" y="1303"/>
                    <a:pt x="37795" y="1315"/>
                    <a:pt x="37817" y="1325"/>
                  </a:cubicBezTo>
                  <a:cubicBezTo>
                    <a:pt x="37863" y="1309"/>
                    <a:pt x="37909" y="1299"/>
                    <a:pt x="37955" y="1299"/>
                  </a:cubicBezTo>
                  <a:cubicBezTo>
                    <a:pt x="38008" y="1299"/>
                    <a:pt x="38061" y="1312"/>
                    <a:pt x="38117" y="1343"/>
                  </a:cubicBezTo>
                  <a:cubicBezTo>
                    <a:pt x="38136" y="1311"/>
                    <a:pt x="38159" y="1301"/>
                    <a:pt x="38184" y="1301"/>
                  </a:cubicBezTo>
                  <a:cubicBezTo>
                    <a:pt x="38224" y="1301"/>
                    <a:pt x="38269" y="1327"/>
                    <a:pt x="38311" y="1327"/>
                  </a:cubicBezTo>
                  <a:cubicBezTo>
                    <a:pt x="38318" y="1327"/>
                    <a:pt x="38325" y="1327"/>
                    <a:pt x="38332" y="1325"/>
                  </a:cubicBezTo>
                  <a:cubicBezTo>
                    <a:pt x="38364" y="1317"/>
                    <a:pt x="38395" y="1314"/>
                    <a:pt x="38425" y="1314"/>
                  </a:cubicBezTo>
                  <a:cubicBezTo>
                    <a:pt x="38484" y="1314"/>
                    <a:pt x="38540" y="1326"/>
                    <a:pt x="38596" y="1341"/>
                  </a:cubicBezTo>
                  <a:cubicBezTo>
                    <a:pt x="38607" y="1325"/>
                    <a:pt x="38619" y="1309"/>
                    <a:pt x="38627" y="1294"/>
                  </a:cubicBezTo>
                  <a:cubicBezTo>
                    <a:pt x="38637" y="1294"/>
                    <a:pt x="38646" y="1293"/>
                    <a:pt x="38656" y="1293"/>
                  </a:cubicBezTo>
                  <a:cubicBezTo>
                    <a:pt x="38794" y="1293"/>
                    <a:pt x="38925" y="1342"/>
                    <a:pt x="39052" y="1342"/>
                  </a:cubicBezTo>
                  <a:cubicBezTo>
                    <a:pt x="39100" y="1342"/>
                    <a:pt x="39148" y="1335"/>
                    <a:pt x="39195" y="1316"/>
                  </a:cubicBezTo>
                  <a:cubicBezTo>
                    <a:pt x="39261" y="1328"/>
                    <a:pt x="39307" y="1343"/>
                    <a:pt x="39356" y="1344"/>
                  </a:cubicBezTo>
                  <a:cubicBezTo>
                    <a:pt x="39363" y="1344"/>
                    <a:pt x="39370" y="1345"/>
                    <a:pt x="39377" y="1345"/>
                  </a:cubicBezTo>
                  <a:cubicBezTo>
                    <a:pt x="39424" y="1345"/>
                    <a:pt x="39471" y="1338"/>
                    <a:pt x="39519" y="1338"/>
                  </a:cubicBezTo>
                  <a:cubicBezTo>
                    <a:pt x="39523" y="1338"/>
                    <a:pt x="39527" y="1338"/>
                    <a:pt x="39531" y="1338"/>
                  </a:cubicBezTo>
                  <a:cubicBezTo>
                    <a:pt x="39582" y="1340"/>
                    <a:pt x="39632" y="1353"/>
                    <a:pt x="39685" y="1356"/>
                  </a:cubicBezTo>
                  <a:cubicBezTo>
                    <a:pt x="39723" y="1359"/>
                    <a:pt x="39760" y="1361"/>
                    <a:pt x="39797" y="1361"/>
                  </a:cubicBezTo>
                  <a:cubicBezTo>
                    <a:pt x="39882" y="1361"/>
                    <a:pt x="39962" y="1349"/>
                    <a:pt x="40024" y="1310"/>
                  </a:cubicBezTo>
                  <a:cubicBezTo>
                    <a:pt x="40110" y="1332"/>
                    <a:pt x="40180" y="1351"/>
                    <a:pt x="40249" y="1370"/>
                  </a:cubicBezTo>
                  <a:cubicBezTo>
                    <a:pt x="40260" y="1354"/>
                    <a:pt x="40271" y="1338"/>
                    <a:pt x="40288" y="1316"/>
                  </a:cubicBezTo>
                  <a:cubicBezTo>
                    <a:pt x="40334" y="1329"/>
                    <a:pt x="40377" y="1344"/>
                    <a:pt x="40418" y="1356"/>
                  </a:cubicBezTo>
                  <a:cubicBezTo>
                    <a:pt x="40441" y="1344"/>
                    <a:pt x="40458" y="1335"/>
                    <a:pt x="40474" y="1328"/>
                  </a:cubicBezTo>
                  <a:cubicBezTo>
                    <a:pt x="40494" y="1340"/>
                    <a:pt x="40516" y="1350"/>
                    <a:pt x="40549" y="1366"/>
                  </a:cubicBezTo>
                  <a:cubicBezTo>
                    <a:pt x="40609" y="1332"/>
                    <a:pt x="40664" y="1303"/>
                    <a:pt x="40686" y="1291"/>
                  </a:cubicBezTo>
                  <a:cubicBezTo>
                    <a:pt x="40814" y="1278"/>
                    <a:pt x="40900" y="1269"/>
                    <a:pt x="40984" y="1262"/>
                  </a:cubicBezTo>
                  <a:cubicBezTo>
                    <a:pt x="41025" y="1282"/>
                    <a:pt x="41070" y="1304"/>
                    <a:pt x="41121" y="1329"/>
                  </a:cubicBezTo>
                  <a:cubicBezTo>
                    <a:pt x="41139" y="1303"/>
                    <a:pt x="41151" y="1287"/>
                    <a:pt x="41162" y="1268"/>
                  </a:cubicBezTo>
                  <a:cubicBezTo>
                    <a:pt x="41190" y="1278"/>
                    <a:pt x="41220" y="1288"/>
                    <a:pt x="41246" y="1297"/>
                  </a:cubicBezTo>
                  <a:cubicBezTo>
                    <a:pt x="41273" y="1287"/>
                    <a:pt x="41295" y="1279"/>
                    <a:pt x="41318" y="1272"/>
                  </a:cubicBezTo>
                  <a:cubicBezTo>
                    <a:pt x="41348" y="1293"/>
                    <a:pt x="41371" y="1312"/>
                    <a:pt x="41396" y="1329"/>
                  </a:cubicBezTo>
                  <a:cubicBezTo>
                    <a:pt x="41426" y="1308"/>
                    <a:pt x="41454" y="1300"/>
                    <a:pt x="41482" y="1300"/>
                  </a:cubicBezTo>
                  <a:cubicBezTo>
                    <a:pt x="41515" y="1300"/>
                    <a:pt x="41547" y="1312"/>
                    <a:pt x="41574" y="1325"/>
                  </a:cubicBezTo>
                  <a:cubicBezTo>
                    <a:pt x="41643" y="1318"/>
                    <a:pt x="41701" y="1282"/>
                    <a:pt x="41763" y="1282"/>
                  </a:cubicBezTo>
                  <a:cubicBezTo>
                    <a:pt x="41794" y="1282"/>
                    <a:pt x="41825" y="1291"/>
                    <a:pt x="41858" y="1315"/>
                  </a:cubicBezTo>
                  <a:cubicBezTo>
                    <a:pt x="41891" y="1297"/>
                    <a:pt x="41924" y="1281"/>
                    <a:pt x="41957" y="1263"/>
                  </a:cubicBezTo>
                  <a:cubicBezTo>
                    <a:pt x="41985" y="1282"/>
                    <a:pt x="42011" y="1300"/>
                    <a:pt x="42038" y="1318"/>
                  </a:cubicBezTo>
                  <a:cubicBezTo>
                    <a:pt x="42076" y="1300"/>
                    <a:pt x="42118" y="1295"/>
                    <a:pt x="42160" y="1295"/>
                  </a:cubicBezTo>
                  <a:cubicBezTo>
                    <a:pt x="42218" y="1295"/>
                    <a:pt x="42278" y="1304"/>
                    <a:pt x="42336" y="1304"/>
                  </a:cubicBezTo>
                  <a:cubicBezTo>
                    <a:pt x="42380" y="1304"/>
                    <a:pt x="42423" y="1299"/>
                    <a:pt x="42463" y="1281"/>
                  </a:cubicBezTo>
                  <a:cubicBezTo>
                    <a:pt x="42476" y="1290"/>
                    <a:pt x="42491" y="1298"/>
                    <a:pt x="42508" y="1309"/>
                  </a:cubicBezTo>
                  <a:cubicBezTo>
                    <a:pt x="42597" y="1295"/>
                    <a:pt x="42686" y="1269"/>
                    <a:pt x="42775" y="1269"/>
                  </a:cubicBezTo>
                  <a:cubicBezTo>
                    <a:pt x="42859" y="1270"/>
                    <a:pt x="42941" y="1301"/>
                    <a:pt x="43012" y="1316"/>
                  </a:cubicBezTo>
                  <a:cubicBezTo>
                    <a:pt x="43102" y="1291"/>
                    <a:pt x="43188" y="1274"/>
                    <a:pt x="43275" y="1274"/>
                  </a:cubicBezTo>
                  <a:cubicBezTo>
                    <a:pt x="43337" y="1274"/>
                    <a:pt x="43399" y="1283"/>
                    <a:pt x="43462" y="1304"/>
                  </a:cubicBezTo>
                  <a:cubicBezTo>
                    <a:pt x="43486" y="1312"/>
                    <a:pt x="43518" y="1315"/>
                    <a:pt x="43548" y="1315"/>
                  </a:cubicBezTo>
                  <a:cubicBezTo>
                    <a:pt x="43556" y="1315"/>
                    <a:pt x="43563" y="1315"/>
                    <a:pt x="43571" y="1315"/>
                  </a:cubicBezTo>
                  <a:cubicBezTo>
                    <a:pt x="43635" y="1309"/>
                    <a:pt x="43692" y="1290"/>
                    <a:pt x="43760" y="1290"/>
                  </a:cubicBezTo>
                  <a:cubicBezTo>
                    <a:pt x="43768" y="1290"/>
                    <a:pt x="43777" y="1290"/>
                    <a:pt x="43786" y="1291"/>
                  </a:cubicBezTo>
                  <a:cubicBezTo>
                    <a:pt x="43796" y="1292"/>
                    <a:pt x="43807" y="1292"/>
                    <a:pt x="43818" y="1292"/>
                  </a:cubicBezTo>
                  <a:cubicBezTo>
                    <a:pt x="43875" y="1292"/>
                    <a:pt x="43933" y="1282"/>
                    <a:pt x="43987" y="1278"/>
                  </a:cubicBezTo>
                  <a:cubicBezTo>
                    <a:pt x="44006" y="1287"/>
                    <a:pt x="44019" y="1294"/>
                    <a:pt x="44036" y="1301"/>
                  </a:cubicBezTo>
                  <a:cubicBezTo>
                    <a:pt x="44050" y="1278"/>
                    <a:pt x="44062" y="1262"/>
                    <a:pt x="44077" y="1238"/>
                  </a:cubicBezTo>
                  <a:cubicBezTo>
                    <a:pt x="44112" y="1253"/>
                    <a:pt x="44142" y="1263"/>
                    <a:pt x="44170" y="1275"/>
                  </a:cubicBezTo>
                  <a:cubicBezTo>
                    <a:pt x="44186" y="1268"/>
                    <a:pt x="44203" y="1259"/>
                    <a:pt x="44218" y="1251"/>
                  </a:cubicBezTo>
                  <a:cubicBezTo>
                    <a:pt x="44281" y="1266"/>
                    <a:pt x="44340" y="1278"/>
                    <a:pt x="44398" y="1291"/>
                  </a:cubicBezTo>
                  <a:cubicBezTo>
                    <a:pt x="44418" y="1263"/>
                    <a:pt x="44433" y="1244"/>
                    <a:pt x="44446" y="1226"/>
                  </a:cubicBezTo>
                  <a:cubicBezTo>
                    <a:pt x="44637" y="1280"/>
                    <a:pt x="44814" y="1353"/>
                    <a:pt x="45006" y="1353"/>
                  </a:cubicBezTo>
                  <a:cubicBezTo>
                    <a:pt x="45086" y="1353"/>
                    <a:pt x="45168" y="1341"/>
                    <a:pt x="45255" y="1309"/>
                  </a:cubicBezTo>
                  <a:cubicBezTo>
                    <a:pt x="45302" y="1343"/>
                    <a:pt x="45361" y="1348"/>
                    <a:pt x="45420" y="1348"/>
                  </a:cubicBezTo>
                  <a:cubicBezTo>
                    <a:pt x="45442" y="1348"/>
                    <a:pt x="45464" y="1347"/>
                    <a:pt x="45485" y="1347"/>
                  </a:cubicBezTo>
                  <a:cubicBezTo>
                    <a:pt x="45539" y="1347"/>
                    <a:pt x="45590" y="1351"/>
                    <a:pt x="45629" y="1379"/>
                  </a:cubicBezTo>
                  <a:cubicBezTo>
                    <a:pt x="45688" y="1363"/>
                    <a:pt x="45747" y="1347"/>
                    <a:pt x="45801" y="1331"/>
                  </a:cubicBezTo>
                  <a:cubicBezTo>
                    <a:pt x="45873" y="1354"/>
                    <a:pt x="45981" y="1369"/>
                    <a:pt x="46051" y="1369"/>
                  </a:cubicBezTo>
                  <a:cubicBezTo>
                    <a:pt x="46073" y="1369"/>
                    <a:pt x="46092" y="1368"/>
                    <a:pt x="46104" y="1365"/>
                  </a:cubicBezTo>
                  <a:cubicBezTo>
                    <a:pt x="46132" y="1350"/>
                    <a:pt x="46160" y="1334"/>
                    <a:pt x="46190" y="1318"/>
                  </a:cubicBezTo>
                  <a:cubicBezTo>
                    <a:pt x="46204" y="1326"/>
                    <a:pt x="46220" y="1337"/>
                    <a:pt x="46237" y="1345"/>
                  </a:cubicBezTo>
                  <a:cubicBezTo>
                    <a:pt x="46356" y="1315"/>
                    <a:pt x="46452" y="1299"/>
                    <a:pt x="46541" y="1299"/>
                  </a:cubicBezTo>
                  <a:cubicBezTo>
                    <a:pt x="46613" y="1299"/>
                    <a:pt x="46680" y="1310"/>
                    <a:pt x="46752" y="1329"/>
                  </a:cubicBezTo>
                  <a:cubicBezTo>
                    <a:pt x="46795" y="1314"/>
                    <a:pt x="46838" y="1287"/>
                    <a:pt x="46881" y="1287"/>
                  </a:cubicBezTo>
                  <a:cubicBezTo>
                    <a:pt x="46882" y="1287"/>
                    <a:pt x="46883" y="1287"/>
                    <a:pt x="46884" y="1287"/>
                  </a:cubicBezTo>
                  <a:cubicBezTo>
                    <a:pt x="46886" y="1287"/>
                    <a:pt x="46888" y="1287"/>
                    <a:pt x="46890" y="1287"/>
                  </a:cubicBezTo>
                  <a:cubicBezTo>
                    <a:pt x="46951" y="1287"/>
                    <a:pt x="46998" y="1267"/>
                    <a:pt x="47052" y="1262"/>
                  </a:cubicBezTo>
                  <a:cubicBezTo>
                    <a:pt x="47066" y="1260"/>
                    <a:pt x="47081" y="1259"/>
                    <a:pt x="47095" y="1259"/>
                  </a:cubicBezTo>
                  <a:cubicBezTo>
                    <a:pt x="47133" y="1259"/>
                    <a:pt x="47173" y="1264"/>
                    <a:pt x="47212" y="1265"/>
                  </a:cubicBezTo>
                  <a:cubicBezTo>
                    <a:pt x="47250" y="1267"/>
                    <a:pt x="47290" y="1272"/>
                    <a:pt x="47328" y="1272"/>
                  </a:cubicBezTo>
                  <a:cubicBezTo>
                    <a:pt x="47343" y="1272"/>
                    <a:pt x="47357" y="1271"/>
                    <a:pt x="47371" y="1269"/>
                  </a:cubicBezTo>
                  <a:cubicBezTo>
                    <a:pt x="47392" y="1265"/>
                    <a:pt x="47414" y="1265"/>
                    <a:pt x="47436" y="1265"/>
                  </a:cubicBezTo>
                  <a:cubicBezTo>
                    <a:pt x="47439" y="1265"/>
                    <a:pt x="47443" y="1265"/>
                    <a:pt x="47446" y="1265"/>
                  </a:cubicBezTo>
                  <a:cubicBezTo>
                    <a:pt x="47471" y="1265"/>
                    <a:pt x="47492" y="1265"/>
                    <a:pt x="47506" y="1259"/>
                  </a:cubicBezTo>
                  <a:cubicBezTo>
                    <a:pt x="47524" y="1250"/>
                    <a:pt x="47538" y="1247"/>
                    <a:pt x="47551" y="1247"/>
                  </a:cubicBezTo>
                  <a:cubicBezTo>
                    <a:pt x="47590" y="1247"/>
                    <a:pt x="47611" y="1277"/>
                    <a:pt x="47656" y="1281"/>
                  </a:cubicBezTo>
                  <a:cubicBezTo>
                    <a:pt x="47671" y="1275"/>
                    <a:pt x="47695" y="1266"/>
                    <a:pt x="47723" y="1254"/>
                  </a:cubicBezTo>
                  <a:cubicBezTo>
                    <a:pt x="47786" y="1256"/>
                    <a:pt x="47855" y="1256"/>
                    <a:pt x="47923" y="1262"/>
                  </a:cubicBezTo>
                  <a:cubicBezTo>
                    <a:pt x="47932" y="1262"/>
                    <a:pt x="47942" y="1263"/>
                    <a:pt x="47952" y="1263"/>
                  </a:cubicBezTo>
                  <a:cubicBezTo>
                    <a:pt x="48008" y="1263"/>
                    <a:pt x="48060" y="1252"/>
                    <a:pt x="48114" y="1240"/>
                  </a:cubicBezTo>
                  <a:cubicBezTo>
                    <a:pt x="48173" y="1226"/>
                    <a:pt x="48240" y="1228"/>
                    <a:pt x="48314" y="1222"/>
                  </a:cubicBezTo>
                  <a:cubicBezTo>
                    <a:pt x="48351" y="1246"/>
                    <a:pt x="48403" y="1257"/>
                    <a:pt x="48454" y="1257"/>
                  </a:cubicBezTo>
                  <a:cubicBezTo>
                    <a:pt x="48488" y="1257"/>
                    <a:pt x="48521" y="1252"/>
                    <a:pt x="48551" y="1244"/>
                  </a:cubicBezTo>
                  <a:cubicBezTo>
                    <a:pt x="48593" y="1232"/>
                    <a:pt x="48631" y="1230"/>
                    <a:pt x="48668" y="1230"/>
                  </a:cubicBezTo>
                  <a:cubicBezTo>
                    <a:pt x="48687" y="1230"/>
                    <a:pt x="48705" y="1230"/>
                    <a:pt x="48724" y="1231"/>
                  </a:cubicBezTo>
                  <a:cubicBezTo>
                    <a:pt x="48741" y="1231"/>
                    <a:pt x="48757" y="1232"/>
                    <a:pt x="48774" y="1232"/>
                  </a:cubicBezTo>
                  <a:cubicBezTo>
                    <a:pt x="48912" y="1232"/>
                    <a:pt x="49050" y="1212"/>
                    <a:pt x="49189" y="1212"/>
                  </a:cubicBezTo>
                  <a:cubicBezTo>
                    <a:pt x="49235" y="1212"/>
                    <a:pt x="49282" y="1215"/>
                    <a:pt x="49329" y="1220"/>
                  </a:cubicBezTo>
                  <a:cubicBezTo>
                    <a:pt x="49330" y="1220"/>
                    <a:pt x="49330" y="1221"/>
                    <a:pt x="49331" y="1221"/>
                  </a:cubicBezTo>
                  <a:cubicBezTo>
                    <a:pt x="49344" y="1221"/>
                    <a:pt x="49364" y="1204"/>
                    <a:pt x="49381" y="1195"/>
                  </a:cubicBezTo>
                  <a:cubicBezTo>
                    <a:pt x="49395" y="1206"/>
                    <a:pt x="49411" y="1216"/>
                    <a:pt x="49432" y="1228"/>
                  </a:cubicBezTo>
                  <a:cubicBezTo>
                    <a:pt x="49503" y="1213"/>
                    <a:pt x="49575" y="1190"/>
                    <a:pt x="49651" y="1182"/>
                  </a:cubicBezTo>
                  <a:cubicBezTo>
                    <a:pt x="49687" y="1179"/>
                    <a:pt x="49724" y="1177"/>
                    <a:pt x="49761" y="1177"/>
                  </a:cubicBezTo>
                  <a:cubicBezTo>
                    <a:pt x="49808" y="1177"/>
                    <a:pt x="49856" y="1180"/>
                    <a:pt x="49900" y="1187"/>
                  </a:cubicBezTo>
                  <a:cubicBezTo>
                    <a:pt x="49908" y="1188"/>
                    <a:pt x="49916" y="1188"/>
                    <a:pt x="49923" y="1188"/>
                  </a:cubicBezTo>
                  <a:cubicBezTo>
                    <a:pt x="49967" y="1188"/>
                    <a:pt x="50011" y="1173"/>
                    <a:pt x="50055" y="1173"/>
                  </a:cubicBezTo>
                  <a:cubicBezTo>
                    <a:pt x="50078" y="1173"/>
                    <a:pt x="50100" y="1177"/>
                    <a:pt x="50122" y="1188"/>
                  </a:cubicBezTo>
                  <a:cubicBezTo>
                    <a:pt x="50152" y="1173"/>
                    <a:pt x="50185" y="1154"/>
                    <a:pt x="50212" y="1141"/>
                  </a:cubicBezTo>
                  <a:cubicBezTo>
                    <a:pt x="50293" y="1154"/>
                    <a:pt x="50369" y="1167"/>
                    <a:pt x="50472" y="1184"/>
                  </a:cubicBezTo>
                  <a:cubicBezTo>
                    <a:pt x="50493" y="1163"/>
                    <a:pt x="50515" y="1140"/>
                    <a:pt x="50531" y="1123"/>
                  </a:cubicBezTo>
                  <a:cubicBezTo>
                    <a:pt x="50628" y="1167"/>
                    <a:pt x="50724" y="1148"/>
                    <a:pt x="50811" y="1157"/>
                  </a:cubicBezTo>
                  <a:cubicBezTo>
                    <a:pt x="50838" y="1138"/>
                    <a:pt x="50864" y="1131"/>
                    <a:pt x="50890" y="1131"/>
                  </a:cubicBezTo>
                  <a:cubicBezTo>
                    <a:pt x="50945" y="1131"/>
                    <a:pt x="51000" y="1160"/>
                    <a:pt x="51067" y="1173"/>
                  </a:cubicBezTo>
                  <a:cubicBezTo>
                    <a:pt x="51087" y="1153"/>
                    <a:pt x="51109" y="1129"/>
                    <a:pt x="51121" y="1117"/>
                  </a:cubicBezTo>
                  <a:cubicBezTo>
                    <a:pt x="51171" y="1129"/>
                    <a:pt x="51196" y="1141"/>
                    <a:pt x="51223" y="1142"/>
                  </a:cubicBezTo>
                  <a:cubicBezTo>
                    <a:pt x="51330" y="1147"/>
                    <a:pt x="51437" y="1150"/>
                    <a:pt x="51545" y="1154"/>
                  </a:cubicBezTo>
                  <a:cubicBezTo>
                    <a:pt x="51552" y="1154"/>
                    <a:pt x="51559" y="1166"/>
                    <a:pt x="51561" y="1166"/>
                  </a:cubicBezTo>
                  <a:cubicBezTo>
                    <a:pt x="51545" y="1188"/>
                    <a:pt x="51530" y="1207"/>
                    <a:pt x="51515" y="1225"/>
                  </a:cubicBezTo>
                  <a:cubicBezTo>
                    <a:pt x="51524" y="1229"/>
                    <a:pt x="51532" y="1234"/>
                    <a:pt x="51539" y="1238"/>
                  </a:cubicBezTo>
                  <a:cubicBezTo>
                    <a:pt x="51589" y="1217"/>
                    <a:pt x="51640" y="1195"/>
                    <a:pt x="51715" y="1163"/>
                  </a:cubicBezTo>
                  <a:cubicBezTo>
                    <a:pt x="51757" y="1159"/>
                    <a:pt x="51835" y="1150"/>
                    <a:pt x="51923" y="1141"/>
                  </a:cubicBezTo>
                  <a:cubicBezTo>
                    <a:pt x="51987" y="1162"/>
                    <a:pt x="52014" y="1170"/>
                    <a:pt x="52052" y="1170"/>
                  </a:cubicBezTo>
                  <a:cubicBezTo>
                    <a:pt x="52081" y="1170"/>
                    <a:pt x="52116" y="1165"/>
                    <a:pt x="52179" y="1157"/>
                  </a:cubicBezTo>
                  <a:cubicBezTo>
                    <a:pt x="52235" y="1151"/>
                    <a:pt x="52292" y="1146"/>
                    <a:pt x="52346" y="1146"/>
                  </a:cubicBezTo>
                  <a:cubicBezTo>
                    <a:pt x="52426" y="1146"/>
                    <a:pt x="52501" y="1156"/>
                    <a:pt x="52564" y="1179"/>
                  </a:cubicBezTo>
                  <a:cubicBezTo>
                    <a:pt x="52672" y="1172"/>
                    <a:pt x="52759" y="1167"/>
                    <a:pt x="52841" y="1162"/>
                  </a:cubicBezTo>
                  <a:cubicBezTo>
                    <a:pt x="52891" y="1147"/>
                    <a:pt x="52941" y="1134"/>
                    <a:pt x="52997" y="1119"/>
                  </a:cubicBezTo>
                  <a:cubicBezTo>
                    <a:pt x="52998" y="1135"/>
                    <a:pt x="53000" y="1148"/>
                    <a:pt x="53001" y="1159"/>
                  </a:cubicBezTo>
                  <a:cubicBezTo>
                    <a:pt x="52969" y="1181"/>
                    <a:pt x="52851" y="1165"/>
                    <a:pt x="52926" y="1228"/>
                  </a:cubicBezTo>
                  <a:cubicBezTo>
                    <a:pt x="53007" y="1213"/>
                    <a:pt x="53053" y="1206"/>
                    <a:pt x="53097" y="1206"/>
                  </a:cubicBezTo>
                  <a:cubicBezTo>
                    <a:pt x="53146" y="1206"/>
                    <a:pt x="53193" y="1215"/>
                    <a:pt x="53285" y="1232"/>
                  </a:cubicBezTo>
                  <a:cubicBezTo>
                    <a:pt x="53335" y="1241"/>
                    <a:pt x="53387" y="1251"/>
                    <a:pt x="53439" y="1251"/>
                  </a:cubicBezTo>
                  <a:cubicBezTo>
                    <a:pt x="53481" y="1251"/>
                    <a:pt x="53523" y="1245"/>
                    <a:pt x="53565" y="1226"/>
                  </a:cubicBezTo>
                  <a:cubicBezTo>
                    <a:pt x="53565" y="1226"/>
                    <a:pt x="53566" y="1226"/>
                    <a:pt x="53566" y="1226"/>
                  </a:cubicBezTo>
                  <a:cubicBezTo>
                    <a:pt x="53571" y="1226"/>
                    <a:pt x="53585" y="1234"/>
                    <a:pt x="53596" y="1238"/>
                  </a:cubicBezTo>
                  <a:cubicBezTo>
                    <a:pt x="53578" y="1268"/>
                    <a:pt x="53559" y="1298"/>
                    <a:pt x="53534" y="1341"/>
                  </a:cubicBezTo>
                  <a:cubicBezTo>
                    <a:pt x="53584" y="1325"/>
                    <a:pt x="53609" y="1316"/>
                    <a:pt x="53634" y="1309"/>
                  </a:cubicBezTo>
                  <a:cubicBezTo>
                    <a:pt x="53650" y="1297"/>
                    <a:pt x="53666" y="1287"/>
                    <a:pt x="53694" y="1266"/>
                  </a:cubicBezTo>
                  <a:cubicBezTo>
                    <a:pt x="53730" y="1300"/>
                    <a:pt x="53753" y="1323"/>
                    <a:pt x="53775" y="1345"/>
                  </a:cubicBezTo>
                  <a:cubicBezTo>
                    <a:pt x="53812" y="1331"/>
                    <a:pt x="53835" y="1322"/>
                    <a:pt x="53859" y="1313"/>
                  </a:cubicBezTo>
                  <a:cubicBezTo>
                    <a:pt x="53894" y="1325"/>
                    <a:pt x="53924" y="1337"/>
                    <a:pt x="53952" y="1347"/>
                  </a:cubicBezTo>
                  <a:cubicBezTo>
                    <a:pt x="53961" y="1338"/>
                    <a:pt x="53971" y="1331"/>
                    <a:pt x="53983" y="1323"/>
                  </a:cubicBezTo>
                  <a:cubicBezTo>
                    <a:pt x="53987" y="1326"/>
                    <a:pt x="53991" y="1329"/>
                    <a:pt x="53997" y="1332"/>
                  </a:cubicBezTo>
                  <a:cubicBezTo>
                    <a:pt x="53984" y="1338"/>
                    <a:pt x="53972" y="1345"/>
                    <a:pt x="53959" y="1351"/>
                  </a:cubicBezTo>
                  <a:lnTo>
                    <a:pt x="53959" y="1351"/>
                  </a:lnTo>
                  <a:cubicBezTo>
                    <a:pt x="53957" y="1350"/>
                    <a:pt x="53955" y="1349"/>
                    <a:pt x="53954" y="1348"/>
                  </a:cubicBezTo>
                  <a:lnTo>
                    <a:pt x="53954" y="1348"/>
                  </a:lnTo>
                  <a:cubicBezTo>
                    <a:pt x="53955" y="1349"/>
                    <a:pt x="53956" y="1350"/>
                    <a:pt x="53958" y="1351"/>
                  </a:cubicBezTo>
                  <a:cubicBezTo>
                    <a:pt x="53958" y="1351"/>
                    <a:pt x="53958" y="1351"/>
                    <a:pt x="53959" y="1351"/>
                  </a:cubicBezTo>
                  <a:lnTo>
                    <a:pt x="53959" y="1351"/>
                  </a:lnTo>
                  <a:cubicBezTo>
                    <a:pt x="53997" y="1370"/>
                    <a:pt x="54110" y="1402"/>
                    <a:pt x="54171" y="1402"/>
                  </a:cubicBezTo>
                  <a:cubicBezTo>
                    <a:pt x="54174" y="1402"/>
                    <a:pt x="54176" y="1401"/>
                    <a:pt x="54178" y="1401"/>
                  </a:cubicBezTo>
                  <a:cubicBezTo>
                    <a:pt x="54208" y="1390"/>
                    <a:pt x="54237" y="1390"/>
                    <a:pt x="54268" y="1388"/>
                  </a:cubicBezTo>
                  <a:cubicBezTo>
                    <a:pt x="54268" y="1394"/>
                    <a:pt x="54268" y="1401"/>
                    <a:pt x="54270" y="1407"/>
                  </a:cubicBezTo>
                  <a:cubicBezTo>
                    <a:pt x="54241" y="1410"/>
                    <a:pt x="54214" y="1411"/>
                    <a:pt x="54186" y="1414"/>
                  </a:cubicBezTo>
                  <a:lnTo>
                    <a:pt x="54186" y="1414"/>
                  </a:lnTo>
                  <a:cubicBezTo>
                    <a:pt x="54219" y="1461"/>
                    <a:pt x="54291" y="1458"/>
                    <a:pt x="54377" y="1497"/>
                  </a:cubicBezTo>
                  <a:cubicBezTo>
                    <a:pt x="54342" y="1453"/>
                    <a:pt x="54331" y="1440"/>
                    <a:pt x="54317" y="1422"/>
                  </a:cubicBezTo>
                  <a:lnTo>
                    <a:pt x="54317" y="1422"/>
                  </a:lnTo>
                  <a:cubicBezTo>
                    <a:pt x="54347" y="1423"/>
                    <a:pt x="54374" y="1423"/>
                    <a:pt x="54398" y="1425"/>
                  </a:cubicBezTo>
                  <a:cubicBezTo>
                    <a:pt x="54408" y="1446"/>
                    <a:pt x="54415" y="1462"/>
                    <a:pt x="54417" y="1468"/>
                  </a:cubicBezTo>
                  <a:cubicBezTo>
                    <a:pt x="54508" y="1485"/>
                    <a:pt x="54581" y="1500"/>
                    <a:pt x="54658" y="1513"/>
                  </a:cubicBezTo>
                  <a:cubicBezTo>
                    <a:pt x="54661" y="1514"/>
                    <a:pt x="54665" y="1514"/>
                    <a:pt x="54669" y="1514"/>
                  </a:cubicBezTo>
                  <a:cubicBezTo>
                    <a:pt x="54685" y="1514"/>
                    <a:pt x="54703" y="1510"/>
                    <a:pt x="54717" y="1509"/>
                  </a:cubicBezTo>
                  <a:cubicBezTo>
                    <a:pt x="54724" y="1491"/>
                    <a:pt x="54730" y="1479"/>
                    <a:pt x="54737" y="1463"/>
                  </a:cubicBezTo>
                  <a:cubicBezTo>
                    <a:pt x="54761" y="1474"/>
                    <a:pt x="54783" y="1477"/>
                    <a:pt x="54805" y="1477"/>
                  </a:cubicBezTo>
                  <a:cubicBezTo>
                    <a:pt x="54849" y="1477"/>
                    <a:pt x="54892" y="1463"/>
                    <a:pt x="54945" y="1463"/>
                  </a:cubicBezTo>
                  <a:cubicBezTo>
                    <a:pt x="54957" y="1463"/>
                    <a:pt x="54971" y="1464"/>
                    <a:pt x="54985" y="1466"/>
                  </a:cubicBezTo>
                  <a:cubicBezTo>
                    <a:pt x="54952" y="1429"/>
                    <a:pt x="54937" y="1410"/>
                    <a:pt x="54909" y="1378"/>
                  </a:cubicBezTo>
                  <a:lnTo>
                    <a:pt x="54909" y="1378"/>
                  </a:lnTo>
                  <a:cubicBezTo>
                    <a:pt x="54977" y="1387"/>
                    <a:pt x="55029" y="1393"/>
                    <a:pt x="55101" y="1403"/>
                  </a:cubicBezTo>
                  <a:cubicBezTo>
                    <a:pt x="55110" y="1401"/>
                    <a:pt x="55146" y="1394"/>
                    <a:pt x="55207" y="1382"/>
                  </a:cubicBezTo>
                  <a:lnTo>
                    <a:pt x="55207" y="1382"/>
                  </a:lnTo>
                  <a:cubicBezTo>
                    <a:pt x="55174" y="1412"/>
                    <a:pt x="55163" y="1423"/>
                    <a:pt x="55126" y="1457"/>
                  </a:cubicBezTo>
                  <a:cubicBezTo>
                    <a:pt x="55199" y="1440"/>
                    <a:pt x="55236" y="1431"/>
                    <a:pt x="55279" y="1422"/>
                  </a:cubicBezTo>
                  <a:cubicBezTo>
                    <a:pt x="55357" y="1443"/>
                    <a:pt x="55441" y="1465"/>
                    <a:pt x="55522" y="1485"/>
                  </a:cubicBezTo>
                  <a:cubicBezTo>
                    <a:pt x="55591" y="1466"/>
                    <a:pt x="55650" y="1433"/>
                    <a:pt x="55726" y="1433"/>
                  </a:cubicBezTo>
                  <a:cubicBezTo>
                    <a:pt x="55731" y="1433"/>
                    <a:pt x="55736" y="1434"/>
                    <a:pt x="55741" y="1434"/>
                  </a:cubicBezTo>
                  <a:cubicBezTo>
                    <a:pt x="55750" y="1425"/>
                    <a:pt x="55761" y="1419"/>
                    <a:pt x="55773" y="1412"/>
                  </a:cubicBezTo>
                  <a:cubicBezTo>
                    <a:pt x="55778" y="1415"/>
                    <a:pt x="55782" y="1418"/>
                    <a:pt x="55786" y="1421"/>
                  </a:cubicBezTo>
                  <a:cubicBezTo>
                    <a:pt x="55773" y="1426"/>
                    <a:pt x="55760" y="1432"/>
                    <a:pt x="55747" y="1440"/>
                  </a:cubicBezTo>
                  <a:cubicBezTo>
                    <a:pt x="55744" y="1437"/>
                    <a:pt x="55741" y="1435"/>
                    <a:pt x="55741" y="1434"/>
                  </a:cubicBezTo>
                  <a:cubicBezTo>
                    <a:pt x="55741" y="1453"/>
                    <a:pt x="55739" y="1471"/>
                    <a:pt x="55738" y="1503"/>
                  </a:cubicBezTo>
                  <a:cubicBezTo>
                    <a:pt x="55797" y="1488"/>
                    <a:pt x="55833" y="1479"/>
                    <a:pt x="55869" y="1471"/>
                  </a:cubicBezTo>
                  <a:cubicBezTo>
                    <a:pt x="55926" y="1484"/>
                    <a:pt x="55985" y="1496"/>
                    <a:pt x="56042" y="1507"/>
                  </a:cubicBezTo>
                  <a:cubicBezTo>
                    <a:pt x="56061" y="1472"/>
                    <a:pt x="56073" y="1448"/>
                    <a:pt x="56092" y="1407"/>
                  </a:cubicBezTo>
                  <a:cubicBezTo>
                    <a:pt x="56110" y="1444"/>
                    <a:pt x="56117" y="1460"/>
                    <a:pt x="56123" y="1475"/>
                  </a:cubicBezTo>
                  <a:cubicBezTo>
                    <a:pt x="56159" y="1465"/>
                    <a:pt x="56189" y="1456"/>
                    <a:pt x="56222" y="1446"/>
                  </a:cubicBezTo>
                  <a:cubicBezTo>
                    <a:pt x="56244" y="1473"/>
                    <a:pt x="56260" y="1494"/>
                    <a:pt x="56290" y="1532"/>
                  </a:cubicBezTo>
                  <a:cubicBezTo>
                    <a:pt x="56326" y="1496"/>
                    <a:pt x="56347" y="1476"/>
                    <a:pt x="56367" y="1456"/>
                  </a:cubicBezTo>
                  <a:cubicBezTo>
                    <a:pt x="56420" y="1469"/>
                    <a:pt x="56473" y="1482"/>
                    <a:pt x="56537" y="1498"/>
                  </a:cubicBezTo>
                  <a:cubicBezTo>
                    <a:pt x="56566" y="1476"/>
                    <a:pt x="56593" y="1456"/>
                    <a:pt x="56616" y="1438"/>
                  </a:cubicBezTo>
                  <a:cubicBezTo>
                    <a:pt x="56601" y="1432"/>
                    <a:pt x="56591" y="1425"/>
                    <a:pt x="56578" y="1419"/>
                  </a:cubicBezTo>
                  <a:cubicBezTo>
                    <a:pt x="56584" y="1416"/>
                    <a:pt x="56588" y="1413"/>
                    <a:pt x="56594" y="1410"/>
                  </a:cubicBezTo>
                  <a:cubicBezTo>
                    <a:pt x="56603" y="1418"/>
                    <a:pt x="56613" y="1426"/>
                    <a:pt x="56623" y="1434"/>
                  </a:cubicBezTo>
                  <a:cubicBezTo>
                    <a:pt x="56621" y="1435"/>
                    <a:pt x="56618" y="1437"/>
                    <a:pt x="56616" y="1438"/>
                  </a:cubicBezTo>
                  <a:cubicBezTo>
                    <a:pt x="56660" y="1428"/>
                    <a:pt x="56703" y="1419"/>
                    <a:pt x="56757" y="1409"/>
                  </a:cubicBezTo>
                  <a:lnTo>
                    <a:pt x="56757" y="1409"/>
                  </a:lnTo>
                  <a:cubicBezTo>
                    <a:pt x="56732" y="1443"/>
                    <a:pt x="56718" y="1465"/>
                    <a:pt x="56688" y="1503"/>
                  </a:cubicBezTo>
                  <a:cubicBezTo>
                    <a:pt x="56772" y="1479"/>
                    <a:pt x="56825" y="1465"/>
                    <a:pt x="56841" y="1460"/>
                  </a:cubicBezTo>
                  <a:cubicBezTo>
                    <a:pt x="56927" y="1468"/>
                    <a:pt x="56977" y="1472"/>
                    <a:pt x="57030" y="1476"/>
                  </a:cubicBezTo>
                  <a:cubicBezTo>
                    <a:pt x="57032" y="1450"/>
                    <a:pt x="57034" y="1435"/>
                    <a:pt x="57032" y="1423"/>
                  </a:cubicBezTo>
                  <a:cubicBezTo>
                    <a:pt x="57019" y="1418"/>
                    <a:pt x="57007" y="1411"/>
                    <a:pt x="56996" y="1405"/>
                  </a:cubicBezTo>
                  <a:lnTo>
                    <a:pt x="56996" y="1405"/>
                  </a:lnTo>
                  <a:cubicBezTo>
                    <a:pt x="57001" y="1403"/>
                    <a:pt x="57006" y="1400"/>
                    <a:pt x="57010" y="1397"/>
                  </a:cubicBezTo>
                  <a:cubicBezTo>
                    <a:pt x="57021" y="1406"/>
                    <a:pt x="57031" y="1413"/>
                    <a:pt x="57041" y="1421"/>
                  </a:cubicBezTo>
                  <a:cubicBezTo>
                    <a:pt x="57037" y="1423"/>
                    <a:pt x="57034" y="1425"/>
                    <a:pt x="57034" y="1425"/>
                  </a:cubicBezTo>
                  <a:cubicBezTo>
                    <a:pt x="57059" y="1434"/>
                    <a:pt x="57083" y="1443"/>
                    <a:pt x="57097" y="1448"/>
                  </a:cubicBezTo>
                  <a:cubicBezTo>
                    <a:pt x="57147" y="1431"/>
                    <a:pt x="57194" y="1413"/>
                    <a:pt x="57256" y="1393"/>
                  </a:cubicBezTo>
                  <a:cubicBezTo>
                    <a:pt x="57262" y="1434"/>
                    <a:pt x="57266" y="1460"/>
                    <a:pt x="57269" y="1484"/>
                  </a:cubicBezTo>
                  <a:cubicBezTo>
                    <a:pt x="57289" y="1489"/>
                    <a:pt x="57308" y="1491"/>
                    <a:pt x="57325" y="1491"/>
                  </a:cubicBezTo>
                  <a:cubicBezTo>
                    <a:pt x="57420" y="1491"/>
                    <a:pt x="57478" y="1424"/>
                    <a:pt x="57586" y="1424"/>
                  </a:cubicBezTo>
                  <a:cubicBezTo>
                    <a:pt x="57593" y="1424"/>
                    <a:pt x="57600" y="1424"/>
                    <a:pt x="57608" y="1425"/>
                  </a:cubicBezTo>
                  <a:cubicBezTo>
                    <a:pt x="57617" y="1437"/>
                    <a:pt x="57631" y="1457"/>
                    <a:pt x="57668" y="1504"/>
                  </a:cubicBezTo>
                  <a:cubicBezTo>
                    <a:pt x="57708" y="1463"/>
                    <a:pt x="57730" y="1441"/>
                    <a:pt x="57749" y="1422"/>
                  </a:cubicBezTo>
                  <a:cubicBezTo>
                    <a:pt x="57775" y="1435"/>
                    <a:pt x="57787" y="1441"/>
                    <a:pt x="57808" y="1450"/>
                  </a:cubicBezTo>
                  <a:cubicBezTo>
                    <a:pt x="57820" y="1415"/>
                    <a:pt x="57828" y="1390"/>
                    <a:pt x="57839" y="1360"/>
                  </a:cubicBezTo>
                  <a:cubicBezTo>
                    <a:pt x="57870" y="1381"/>
                    <a:pt x="57890" y="1396"/>
                    <a:pt x="57911" y="1409"/>
                  </a:cubicBezTo>
                  <a:cubicBezTo>
                    <a:pt x="57895" y="1421"/>
                    <a:pt x="57880" y="1431"/>
                    <a:pt x="57856" y="1448"/>
                  </a:cubicBezTo>
                  <a:cubicBezTo>
                    <a:pt x="57917" y="1450"/>
                    <a:pt x="57952" y="1451"/>
                    <a:pt x="57987" y="1451"/>
                  </a:cubicBezTo>
                  <a:cubicBezTo>
                    <a:pt x="57999" y="1432"/>
                    <a:pt x="58011" y="1418"/>
                    <a:pt x="58023" y="1398"/>
                  </a:cubicBezTo>
                  <a:cubicBezTo>
                    <a:pt x="58046" y="1401"/>
                    <a:pt x="58067" y="1404"/>
                    <a:pt x="58093" y="1407"/>
                  </a:cubicBezTo>
                  <a:cubicBezTo>
                    <a:pt x="58079" y="1423"/>
                    <a:pt x="58067" y="1435"/>
                    <a:pt x="58042" y="1463"/>
                  </a:cubicBezTo>
                  <a:cubicBezTo>
                    <a:pt x="58148" y="1451"/>
                    <a:pt x="58236" y="1440"/>
                    <a:pt x="58315" y="1429"/>
                  </a:cubicBezTo>
                  <a:cubicBezTo>
                    <a:pt x="58329" y="1410"/>
                    <a:pt x="58337" y="1397"/>
                    <a:pt x="58343" y="1388"/>
                  </a:cubicBezTo>
                  <a:cubicBezTo>
                    <a:pt x="58386" y="1400"/>
                    <a:pt x="58417" y="1409"/>
                    <a:pt x="58446" y="1418"/>
                  </a:cubicBezTo>
                  <a:cubicBezTo>
                    <a:pt x="58464" y="1391"/>
                    <a:pt x="58474" y="1376"/>
                    <a:pt x="58488" y="1357"/>
                  </a:cubicBezTo>
                  <a:cubicBezTo>
                    <a:pt x="58521" y="1379"/>
                    <a:pt x="58551" y="1398"/>
                    <a:pt x="58589" y="1422"/>
                  </a:cubicBezTo>
                  <a:cubicBezTo>
                    <a:pt x="58602" y="1391"/>
                    <a:pt x="58614" y="1363"/>
                    <a:pt x="58627" y="1331"/>
                  </a:cubicBezTo>
                  <a:cubicBezTo>
                    <a:pt x="58664" y="1354"/>
                    <a:pt x="58696" y="1372"/>
                    <a:pt x="58727" y="1372"/>
                  </a:cubicBezTo>
                  <a:cubicBezTo>
                    <a:pt x="58749" y="1372"/>
                    <a:pt x="58770" y="1363"/>
                    <a:pt x="58792" y="1341"/>
                  </a:cubicBezTo>
                  <a:cubicBezTo>
                    <a:pt x="58777" y="1335"/>
                    <a:pt x="58766" y="1329"/>
                    <a:pt x="58754" y="1322"/>
                  </a:cubicBezTo>
                  <a:cubicBezTo>
                    <a:pt x="58760" y="1319"/>
                    <a:pt x="58764" y="1316"/>
                    <a:pt x="58770" y="1313"/>
                  </a:cubicBezTo>
                  <a:cubicBezTo>
                    <a:pt x="58779" y="1322"/>
                    <a:pt x="58789" y="1329"/>
                    <a:pt x="58799" y="1338"/>
                  </a:cubicBezTo>
                  <a:cubicBezTo>
                    <a:pt x="58797" y="1339"/>
                    <a:pt x="58795" y="1341"/>
                    <a:pt x="58793" y="1341"/>
                  </a:cubicBezTo>
                  <a:lnTo>
                    <a:pt x="58793" y="1341"/>
                  </a:lnTo>
                  <a:cubicBezTo>
                    <a:pt x="58835" y="1335"/>
                    <a:pt x="58876" y="1329"/>
                    <a:pt x="58922" y="1325"/>
                  </a:cubicBezTo>
                  <a:cubicBezTo>
                    <a:pt x="58944" y="1347"/>
                    <a:pt x="58977" y="1350"/>
                    <a:pt x="59022" y="1350"/>
                  </a:cubicBezTo>
                  <a:cubicBezTo>
                    <a:pt x="59040" y="1350"/>
                    <a:pt x="59059" y="1349"/>
                    <a:pt x="59079" y="1349"/>
                  </a:cubicBezTo>
                  <a:cubicBezTo>
                    <a:pt x="59099" y="1349"/>
                    <a:pt x="59120" y="1350"/>
                    <a:pt x="59142" y="1351"/>
                  </a:cubicBezTo>
                  <a:cubicBezTo>
                    <a:pt x="59148" y="1344"/>
                    <a:pt x="59166" y="1318"/>
                    <a:pt x="59182" y="1294"/>
                  </a:cubicBezTo>
                  <a:cubicBezTo>
                    <a:pt x="59216" y="1332"/>
                    <a:pt x="59241" y="1359"/>
                    <a:pt x="59266" y="1387"/>
                  </a:cubicBezTo>
                  <a:cubicBezTo>
                    <a:pt x="59307" y="1366"/>
                    <a:pt x="59341" y="1348"/>
                    <a:pt x="59384" y="1325"/>
                  </a:cubicBezTo>
                  <a:cubicBezTo>
                    <a:pt x="59426" y="1326"/>
                    <a:pt x="59478" y="1329"/>
                    <a:pt x="59526" y="1331"/>
                  </a:cubicBezTo>
                  <a:cubicBezTo>
                    <a:pt x="59534" y="1312"/>
                    <a:pt x="59539" y="1300"/>
                    <a:pt x="59545" y="1288"/>
                  </a:cubicBezTo>
                  <a:cubicBezTo>
                    <a:pt x="59601" y="1281"/>
                    <a:pt x="59654" y="1273"/>
                    <a:pt x="59759" y="1260"/>
                  </a:cubicBezTo>
                  <a:cubicBezTo>
                    <a:pt x="59760" y="1265"/>
                    <a:pt x="59770" y="1293"/>
                    <a:pt x="59784" y="1331"/>
                  </a:cubicBezTo>
                  <a:cubicBezTo>
                    <a:pt x="59832" y="1285"/>
                    <a:pt x="59860" y="1260"/>
                    <a:pt x="59885" y="1235"/>
                  </a:cubicBezTo>
                  <a:cubicBezTo>
                    <a:pt x="59921" y="1257"/>
                    <a:pt x="59956" y="1279"/>
                    <a:pt x="59996" y="1304"/>
                  </a:cubicBezTo>
                  <a:cubicBezTo>
                    <a:pt x="60047" y="1279"/>
                    <a:pt x="60087" y="1259"/>
                    <a:pt x="60129" y="1238"/>
                  </a:cubicBezTo>
                  <a:cubicBezTo>
                    <a:pt x="60163" y="1251"/>
                    <a:pt x="60193" y="1263"/>
                    <a:pt x="60237" y="1279"/>
                  </a:cubicBezTo>
                  <a:cubicBezTo>
                    <a:pt x="60301" y="1244"/>
                    <a:pt x="60380" y="1225"/>
                    <a:pt x="60474" y="1225"/>
                  </a:cubicBezTo>
                  <a:cubicBezTo>
                    <a:pt x="60504" y="1225"/>
                    <a:pt x="60536" y="1227"/>
                    <a:pt x="60569" y="1231"/>
                  </a:cubicBezTo>
                  <a:cubicBezTo>
                    <a:pt x="60549" y="1192"/>
                    <a:pt x="60537" y="1170"/>
                    <a:pt x="60516" y="1132"/>
                  </a:cubicBezTo>
                  <a:lnTo>
                    <a:pt x="60516" y="1132"/>
                  </a:lnTo>
                  <a:cubicBezTo>
                    <a:pt x="60600" y="1159"/>
                    <a:pt x="60665" y="1179"/>
                    <a:pt x="60728" y="1198"/>
                  </a:cubicBezTo>
                  <a:cubicBezTo>
                    <a:pt x="60746" y="1182"/>
                    <a:pt x="60747" y="1149"/>
                    <a:pt x="60783" y="1149"/>
                  </a:cubicBezTo>
                  <a:cubicBezTo>
                    <a:pt x="60795" y="1149"/>
                    <a:pt x="60810" y="1152"/>
                    <a:pt x="60830" y="1160"/>
                  </a:cubicBezTo>
                  <a:cubicBezTo>
                    <a:pt x="60833" y="1185"/>
                    <a:pt x="60839" y="1210"/>
                    <a:pt x="60843" y="1242"/>
                  </a:cubicBezTo>
                  <a:cubicBezTo>
                    <a:pt x="60877" y="1219"/>
                    <a:pt x="60902" y="1201"/>
                    <a:pt x="60927" y="1184"/>
                  </a:cubicBezTo>
                  <a:cubicBezTo>
                    <a:pt x="60950" y="1173"/>
                    <a:pt x="60974" y="1163"/>
                    <a:pt x="61002" y="1151"/>
                  </a:cubicBezTo>
                  <a:cubicBezTo>
                    <a:pt x="61018" y="1179"/>
                    <a:pt x="61027" y="1195"/>
                    <a:pt x="61052" y="1240"/>
                  </a:cubicBezTo>
                  <a:cubicBezTo>
                    <a:pt x="61067" y="1173"/>
                    <a:pt x="61074" y="1138"/>
                    <a:pt x="61083" y="1097"/>
                  </a:cubicBezTo>
                  <a:cubicBezTo>
                    <a:pt x="61109" y="1113"/>
                    <a:pt x="61125" y="1123"/>
                    <a:pt x="61165" y="1148"/>
                  </a:cubicBezTo>
                  <a:cubicBezTo>
                    <a:pt x="61187" y="1125"/>
                    <a:pt x="61209" y="1100"/>
                    <a:pt x="61246" y="1059"/>
                  </a:cubicBezTo>
                  <a:cubicBezTo>
                    <a:pt x="61253" y="1110"/>
                    <a:pt x="61258" y="1137"/>
                    <a:pt x="61261" y="1159"/>
                  </a:cubicBezTo>
                  <a:cubicBezTo>
                    <a:pt x="61293" y="1140"/>
                    <a:pt x="61326" y="1122"/>
                    <a:pt x="61356" y="1104"/>
                  </a:cubicBezTo>
                  <a:cubicBezTo>
                    <a:pt x="61401" y="1132"/>
                    <a:pt x="61430" y="1151"/>
                    <a:pt x="61461" y="1172"/>
                  </a:cubicBezTo>
                  <a:cubicBezTo>
                    <a:pt x="61480" y="1151"/>
                    <a:pt x="61496" y="1134"/>
                    <a:pt x="61515" y="1112"/>
                  </a:cubicBezTo>
                  <a:cubicBezTo>
                    <a:pt x="61583" y="1138"/>
                    <a:pt x="61649" y="1154"/>
                    <a:pt x="61722" y="1154"/>
                  </a:cubicBezTo>
                  <a:cubicBezTo>
                    <a:pt x="61752" y="1154"/>
                    <a:pt x="61784" y="1151"/>
                    <a:pt x="61817" y="1145"/>
                  </a:cubicBezTo>
                  <a:cubicBezTo>
                    <a:pt x="61798" y="1113"/>
                    <a:pt x="61788" y="1092"/>
                    <a:pt x="61767" y="1056"/>
                  </a:cubicBezTo>
                  <a:lnTo>
                    <a:pt x="61767" y="1056"/>
                  </a:lnTo>
                  <a:cubicBezTo>
                    <a:pt x="61838" y="1079"/>
                    <a:pt x="61880" y="1092"/>
                    <a:pt x="61932" y="1110"/>
                  </a:cubicBezTo>
                  <a:cubicBezTo>
                    <a:pt x="61948" y="1075"/>
                    <a:pt x="61960" y="1045"/>
                    <a:pt x="61971" y="1017"/>
                  </a:cubicBezTo>
                  <a:cubicBezTo>
                    <a:pt x="62043" y="1032"/>
                    <a:pt x="62102" y="1047"/>
                    <a:pt x="62160" y="1060"/>
                  </a:cubicBezTo>
                  <a:cubicBezTo>
                    <a:pt x="62180" y="1034"/>
                    <a:pt x="62192" y="1017"/>
                    <a:pt x="62204" y="1001"/>
                  </a:cubicBezTo>
                  <a:cubicBezTo>
                    <a:pt x="62238" y="1014"/>
                    <a:pt x="62271" y="1033"/>
                    <a:pt x="62308" y="1033"/>
                  </a:cubicBezTo>
                  <a:cubicBezTo>
                    <a:pt x="62326" y="1033"/>
                    <a:pt x="62346" y="1029"/>
                    <a:pt x="62367" y="1016"/>
                  </a:cubicBezTo>
                  <a:cubicBezTo>
                    <a:pt x="62352" y="1004"/>
                    <a:pt x="62342" y="995"/>
                    <a:pt x="62323" y="979"/>
                  </a:cubicBezTo>
                  <a:cubicBezTo>
                    <a:pt x="62331" y="978"/>
                    <a:pt x="62338" y="978"/>
                    <a:pt x="62345" y="978"/>
                  </a:cubicBezTo>
                  <a:cubicBezTo>
                    <a:pt x="62391" y="978"/>
                    <a:pt x="62431" y="991"/>
                    <a:pt x="62473" y="991"/>
                  </a:cubicBezTo>
                  <a:cubicBezTo>
                    <a:pt x="62490" y="991"/>
                    <a:pt x="62507" y="989"/>
                    <a:pt x="62525" y="984"/>
                  </a:cubicBezTo>
                  <a:cubicBezTo>
                    <a:pt x="62555" y="974"/>
                    <a:pt x="62591" y="972"/>
                    <a:pt x="62629" y="972"/>
                  </a:cubicBezTo>
                  <a:cubicBezTo>
                    <a:pt x="62652" y="972"/>
                    <a:pt x="62677" y="972"/>
                    <a:pt x="62701" y="972"/>
                  </a:cubicBezTo>
                  <a:cubicBezTo>
                    <a:pt x="62711" y="972"/>
                    <a:pt x="62722" y="972"/>
                    <a:pt x="62732" y="972"/>
                  </a:cubicBezTo>
                  <a:cubicBezTo>
                    <a:pt x="62722" y="967"/>
                    <a:pt x="62713" y="963"/>
                    <a:pt x="62704" y="960"/>
                  </a:cubicBezTo>
                  <a:cubicBezTo>
                    <a:pt x="62736" y="957"/>
                    <a:pt x="62767" y="954"/>
                    <a:pt x="62781" y="953"/>
                  </a:cubicBezTo>
                  <a:cubicBezTo>
                    <a:pt x="62753" y="903"/>
                    <a:pt x="62729" y="864"/>
                    <a:pt x="62701" y="817"/>
                  </a:cubicBezTo>
                  <a:lnTo>
                    <a:pt x="62701" y="817"/>
                  </a:lnTo>
                  <a:cubicBezTo>
                    <a:pt x="62745" y="819"/>
                    <a:pt x="62766" y="820"/>
                    <a:pt x="62782" y="820"/>
                  </a:cubicBezTo>
                  <a:cubicBezTo>
                    <a:pt x="62803" y="860"/>
                    <a:pt x="62822" y="898"/>
                    <a:pt x="62835" y="928"/>
                  </a:cubicBezTo>
                  <a:cubicBezTo>
                    <a:pt x="62912" y="916"/>
                    <a:pt x="62964" y="909"/>
                    <a:pt x="63017" y="901"/>
                  </a:cubicBezTo>
                  <a:cubicBezTo>
                    <a:pt x="63029" y="885"/>
                    <a:pt x="63040" y="870"/>
                    <a:pt x="63042" y="864"/>
                  </a:cubicBezTo>
                  <a:cubicBezTo>
                    <a:pt x="63137" y="854"/>
                    <a:pt x="63215" y="845"/>
                    <a:pt x="63291" y="833"/>
                  </a:cubicBezTo>
                  <a:cubicBezTo>
                    <a:pt x="63365" y="823"/>
                    <a:pt x="63424" y="806"/>
                    <a:pt x="63476" y="763"/>
                  </a:cubicBezTo>
                  <a:cubicBezTo>
                    <a:pt x="63513" y="733"/>
                    <a:pt x="63618" y="735"/>
                    <a:pt x="63697" y="723"/>
                  </a:cubicBezTo>
                  <a:cubicBezTo>
                    <a:pt x="63705" y="645"/>
                    <a:pt x="63710" y="576"/>
                    <a:pt x="63716" y="507"/>
                  </a:cubicBezTo>
                  <a:cubicBezTo>
                    <a:pt x="63768" y="532"/>
                    <a:pt x="63810" y="554"/>
                    <a:pt x="63855" y="575"/>
                  </a:cubicBezTo>
                  <a:cubicBezTo>
                    <a:pt x="63828" y="477"/>
                    <a:pt x="64068" y="454"/>
                    <a:pt x="63972" y="344"/>
                  </a:cubicBezTo>
                  <a:cubicBezTo>
                    <a:pt x="63962" y="338"/>
                    <a:pt x="63927" y="323"/>
                    <a:pt x="63888" y="304"/>
                  </a:cubicBezTo>
                  <a:cubicBezTo>
                    <a:pt x="63866" y="330"/>
                    <a:pt x="63850" y="349"/>
                    <a:pt x="63821" y="383"/>
                  </a:cubicBezTo>
                  <a:cubicBezTo>
                    <a:pt x="63816" y="330"/>
                    <a:pt x="63812" y="292"/>
                    <a:pt x="63808" y="246"/>
                  </a:cubicBezTo>
                  <a:cubicBezTo>
                    <a:pt x="63775" y="264"/>
                    <a:pt x="63750" y="273"/>
                    <a:pt x="63743" y="285"/>
                  </a:cubicBezTo>
                  <a:cubicBezTo>
                    <a:pt x="63730" y="304"/>
                    <a:pt x="63728" y="327"/>
                    <a:pt x="63718" y="349"/>
                  </a:cubicBezTo>
                  <a:cubicBezTo>
                    <a:pt x="63716" y="354"/>
                    <a:pt x="63697" y="355"/>
                    <a:pt x="63669" y="363"/>
                  </a:cubicBezTo>
                  <a:cubicBezTo>
                    <a:pt x="63672" y="322"/>
                    <a:pt x="63675" y="286"/>
                    <a:pt x="63678" y="254"/>
                  </a:cubicBezTo>
                  <a:cubicBezTo>
                    <a:pt x="63643" y="248"/>
                    <a:pt x="63621" y="244"/>
                    <a:pt x="63596" y="239"/>
                  </a:cubicBezTo>
                  <a:cubicBezTo>
                    <a:pt x="63594" y="204"/>
                    <a:pt x="63593" y="167"/>
                    <a:pt x="63591" y="132"/>
                  </a:cubicBezTo>
                  <a:cubicBezTo>
                    <a:pt x="63584" y="132"/>
                    <a:pt x="63575" y="132"/>
                    <a:pt x="63568" y="130"/>
                  </a:cubicBezTo>
                  <a:cubicBezTo>
                    <a:pt x="63556" y="160"/>
                    <a:pt x="63544" y="188"/>
                    <a:pt x="63521" y="248"/>
                  </a:cubicBezTo>
                  <a:cubicBezTo>
                    <a:pt x="63509" y="189"/>
                    <a:pt x="63503" y="163"/>
                    <a:pt x="63496" y="127"/>
                  </a:cubicBezTo>
                  <a:cubicBezTo>
                    <a:pt x="63437" y="107"/>
                    <a:pt x="63371" y="83"/>
                    <a:pt x="63304" y="61"/>
                  </a:cubicBezTo>
                  <a:cubicBezTo>
                    <a:pt x="63282" y="89"/>
                    <a:pt x="63269" y="107"/>
                    <a:pt x="63257" y="123"/>
                  </a:cubicBezTo>
                  <a:cubicBezTo>
                    <a:pt x="63126" y="108"/>
                    <a:pt x="63165" y="42"/>
                    <a:pt x="63132" y="2"/>
                  </a:cubicBezTo>
                  <a:cubicBezTo>
                    <a:pt x="63110" y="2"/>
                    <a:pt x="63095" y="2"/>
                    <a:pt x="6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01;p47">
              <a:extLst>
                <a:ext uri="{FF2B5EF4-FFF2-40B4-BE49-F238E27FC236}">
                  <a16:creationId xmlns:a16="http://schemas.microsoft.com/office/drawing/2014/main" id="{42C8166F-047B-25AE-F98B-8975F138E76B}"/>
                </a:ext>
              </a:extLst>
            </p:cNvPr>
            <p:cNvSpPr/>
            <p:nvPr/>
          </p:nvSpPr>
          <p:spPr>
            <a:xfrm>
              <a:off x="3215625" y="1847650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57" y="1"/>
                  </a:moveTo>
                  <a:cubicBezTo>
                    <a:pt x="121" y="2"/>
                    <a:pt x="74" y="7"/>
                    <a:pt x="1" y="11"/>
                  </a:cubicBezTo>
                  <a:cubicBezTo>
                    <a:pt x="43" y="46"/>
                    <a:pt x="67" y="67"/>
                    <a:pt x="86" y="83"/>
                  </a:cubicBezTo>
                  <a:cubicBezTo>
                    <a:pt x="133" y="70"/>
                    <a:pt x="171" y="60"/>
                    <a:pt x="210" y="49"/>
                  </a:cubicBezTo>
                  <a:cubicBezTo>
                    <a:pt x="193" y="35"/>
                    <a:pt x="179" y="2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2;p47">
              <a:extLst>
                <a:ext uri="{FF2B5EF4-FFF2-40B4-BE49-F238E27FC236}">
                  <a16:creationId xmlns:a16="http://schemas.microsoft.com/office/drawing/2014/main" id="{B6205541-6B17-0407-EFC4-D5FA4A17046F}"/>
                </a:ext>
              </a:extLst>
            </p:cNvPr>
            <p:cNvSpPr/>
            <p:nvPr/>
          </p:nvSpPr>
          <p:spPr>
            <a:xfrm>
              <a:off x="4459750" y="18136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0" y="0"/>
                  </a:moveTo>
                  <a:cubicBezTo>
                    <a:pt x="32" y="48"/>
                    <a:pt x="54" y="80"/>
                    <a:pt x="81" y="117"/>
                  </a:cubicBezTo>
                  <a:cubicBezTo>
                    <a:pt x="127" y="84"/>
                    <a:pt x="77" y="31"/>
                    <a:pt x="156" y="17"/>
                  </a:cubicBezTo>
                  <a:cubicBezTo>
                    <a:pt x="152" y="14"/>
                    <a:pt x="147" y="11"/>
                    <a:pt x="138" y="5"/>
                  </a:cubicBezTo>
                  <a:cubicBezTo>
                    <a:pt x="106" y="3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3;p47">
              <a:extLst>
                <a:ext uri="{FF2B5EF4-FFF2-40B4-BE49-F238E27FC236}">
                  <a16:creationId xmlns:a16="http://schemas.microsoft.com/office/drawing/2014/main" id="{84450C16-C137-B3DE-357C-9CC7BDFB3C9B}"/>
                </a:ext>
              </a:extLst>
            </p:cNvPr>
            <p:cNvSpPr/>
            <p:nvPr/>
          </p:nvSpPr>
          <p:spPr>
            <a:xfrm>
              <a:off x="4457875" y="1825525"/>
              <a:ext cx="4175" cy="1525"/>
            </a:xfrm>
            <a:custGeom>
              <a:avLst/>
              <a:gdLst/>
              <a:ahLst/>
              <a:cxnLst/>
              <a:rect l="l" t="t" r="r" b="b"/>
              <a:pathLst>
                <a:path w="167" h="61" extrusionOk="0">
                  <a:moveTo>
                    <a:pt x="0" y="0"/>
                  </a:moveTo>
                  <a:cubicBezTo>
                    <a:pt x="6" y="30"/>
                    <a:pt x="9" y="43"/>
                    <a:pt x="12" y="60"/>
                  </a:cubicBezTo>
                  <a:lnTo>
                    <a:pt x="166" y="60"/>
                  </a:lnTo>
                  <a:cubicBezTo>
                    <a:pt x="102" y="37"/>
                    <a:pt x="62" y="2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4;p47">
              <a:extLst>
                <a:ext uri="{FF2B5EF4-FFF2-40B4-BE49-F238E27FC236}">
                  <a16:creationId xmlns:a16="http://schemas.microsoft.com/office/drawing/2014/main" id="{62B2F4EB-DDC3-D586-1CE7-CD7F557553C5}"/>
                </a:ext>
              </a:extLst>
            </p:cNvPr>
            <p:cNvSpPr/>
            <p:nvPr/>
          </p:nvSpPr>
          <p:spPr>
            <a:xfrm>
              <a:off x="4385850" y="1839600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28" y="1"/>
                  </a:moveTo>
                  <a:lnTo>
                    <a:pt x="28" y="1"/>
                  </a:lnTo>
                  <a:cubicBezTo>
                    <a:pt x="33" y="21"/>
                    <a:pt x="0" y="54"/>
                    <a:pt x="69" y="58"/>
                  </a:cubicBezTo>
                  <a:cubicBezTo>
                    <a:pt x="64" y="37"/>
                    <a:pt x="96" y="5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5;p47">
              <a:extLst>
                <a:ext uri="{FF2B5EF4-FFF2-40B4-BE49-F238E27FC236}">
                  <a16:creationId xmlns:a16="http://schemas.microsoft.com/office/drawing/2014/main" id="{A0B08922-30C6-8CCF-6444-421E37DB92E4}"/>
                </a:ext>
              </a:extLst>
            </p:cNvPr>
            <p:cNvSpPr/>
            <p:nvPr/>
          </p:nvSpPr>
          <p:spPr>
            <a:xfrm>
              <a:off x="2922975" y="18165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0" y="1"/>
                  </a:moveTo>
                  <a:cubicBezTo>
                    <a:pt x="40" y="10"/>
                    <a:pt x="19" y="18"/>
                    <a:pt x="0" y="27"/>
                  </a:cubicBezTo>
                  <a:cubicBezTo>
                    <a:pt x="31" y="29"/>
                    <a:pt x="60" y="30"/>
                    <a:pt x="91" y="30"/>
                  </a:cubicBezTo>
                  <a:cubicBezTo>
                    <a:pt x="81" y="21"/>
                    <a:pt x="71" y="1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6;p47">
              <a:extLst>
                <a:ext uri="{FF2B5EF4-FFF2-40B4-BE49-F238E27FC236}">
                  <a16:creationId xmlns:a16="http://schemas.microsoft.com/office/drawing/2014/main" id="{0D3E5BAA-F944-BB8F-1708-EEB34E9365FF}"/>
                </a:ext>
              </a:extLst>
            </p:cNvPr>
            <p:cNvSpPr/>
            <p:nvPr/>
          </p:nvSpPr>
          <p:spPr>
            <a:xfrm>
              <a:off x="4445000" y="1831575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6" y="1"/>
                  </a:moveTo>
                  <a:cubicBezTo>
                    <a:pt x="5" y="20"/>
                    <a:pt x="2" y="38"/>
                    <a:pt x="0" y="57"/>
                  </a:cubicBezTo>
                  <a:cubicBezTo>
                    <a:pt x="9" y="58"/>
                    <a:pt x="16" y="58"/>
                    <a:pt x="24" y="58"/>
                  </a:cubicBez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7;p47">
              <a:extLst>
                <a:ext uri="{FF2B5EF4-FFF2-40B4-BE49-F238E27FC236}">
                  <a16:creationId xmlns:a16="http://schemas.microsoft.com/office/drawing/2014/main" id="{BFE6A516-9663-7D5C-7690-5C7991B375AE}"/>
                </a:ext>
              </a:extLst>
            </p:cNvPr>
            <p:cNvSpPr/>
            <p:nvPr/>
          </p:nvSpPr>
          <p:spPr>
            <a:xfrm>
              <a:off x="2987850" y="1812350"/>
              <a:ext cx="2300" cy="650"/>
            </a:xfrm>
            <a:custGeom>
              <a:avLst/>
              <a:gdLst/>
              <a:ahLst/>
              <a:cxnLst/>
              <a:rect l="l" t="t" r="r" b="b"/>
              <a:pathLst>
                <a:path w="92" h="26" extrusionOk="0">
                  <a:moveTo>
                    <a:pt x="90" y="0"/>
                  </a:moveTo>
                  <a:cubicBezTo>
                    <a:pt x="61" y="0"/>
                    <a:pt x="31" y="0"/>
                    <a:pt x="2" y="2"/>
                  </a:cubicBezTo>
                  <a:cubicBezTo>
                    <a:pt x="0" y="9"/>
                    <a:pt x="0" y="18"/>
                    <a:pt x="2" y="25"/>
                  </a:cubicBezTo>
                  <a:cubicBezTo>
                    <a:pt x="31" y="24"/>
                    <a:pt x="62" y="21"/>
                    <a:pt x="92" y="18"/>
                  </a:cubicBezTo>
                  <a:cubicBezTo>
                    <a:pt x="92" y="12"/>
                    <a:pt x="90" y="6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8;p47">
              <a:extLst>
                <a:ext uri="{FF2B5EF4-FFF2-40B4-BE49-F238E27FC236}">
                  <a16:creationId xmlns:a16="http://schemas.microsoft.com/office/drawing/2014/main" id="{796E3797-0D5D-C7A3-67B4-FCD407D5D226}"/>
                </a:ext>
              </a:extLst>
            </p:cNvPr>
            <p:cNvSpPr/>
            <p:nvPr/>
          </p:nvSpPr>
          <p:spPr>
            <a:xfrm>
              <a:off x="3344300" y="1847325"/>
              <a:ext cx="1375" cy="1750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1"/>
                  </a:moveTo>
                  <a:cubicBezTo>
                    <a:pt x="18" y="20"/>
                    <a:pt x="0" y="24"/>
                    <a:pt x="0" y="29"/>
                  </a:cubicBezTo>
                  <a:cubicBezTo>
                    <a:pt x="3" y="42"/>
                    <a:pt x="10" y="55"/>
                    <a:pt x="16" y="70"/>
                  </a:cubicBezTo>
                  <a:cubicBezTo>
                    <a:pt x="26" y="52"/>
                    <a:pt x="35" y="36"/>
                    <a:pt x="54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9;p47">
              <a:extLst>
                <a:ext uri="{FF2B5EF4-FFF2-40B4-BE49-F238E27FC236}">
                  <a16:creationId xmlns:a16="http://schemas.microsoft.com/office/drawing/2014/main" id="{0DFF356A-F3BF-CAF4-8105-1E895745C6C5}"/>
                </a:ext>
              </a:extLst>
            </p:cNvPr>
            <p:cNvSpPr/>
            <p:nvPr/>
          </p:nvSpPr>
          <p:spPr>
            <a:xfrm>
              <a:off x="3060200" y="1854725"/>
              <a:ext cx="2375" cy="425"/>
            </a:xfrm>
            <a:custGeom>
              <a:avLst/>
              <a:gdLst/>
              <a:ahLst/>
              <a:cxnLst/>
              <a:rect l="l" t="t" r="r" b="b"/>
              <a:pathLst>
                <a:path w="95" h="17" extrusionOk="0">
                  <a:moveTo>
                    <a:pt x="3" y="0"/>
                  </a:moveTo>
                  <a:cubicBezTo>
                    <a:pt x="2" y="5"/>
                    <a:pt x="2" y="9"/>
                    <a:pt x="0" y="14"/>
                  </a:cubicBezTo>
                  <a:cubicBezTo>
                    <a:pt x="31" y="15"/>
                    <a:pt x="62" y="17"/>
                    <a:pt x="93" y="17"/>
                  </a:cubicBezTo>
                  <a:cubicBezTo>
                    <a:pt x="93" y="12"/>
                    <a:pt x="94" y="8"/>
                    <a:pt x="94" y="3"/>
                  </a:cubicBezTo>
                  <a:cubicBezTo>
                    <a:pt x="63" y="2"/>
                    <a:pt x="3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0;p47">
              <a:extLst>
                <a:ext uri="{FF2B5EF4-FFF2-40B4-BE49-F238E27FC236}">
                  <a16:creationId xmlns:a16="http://schemas.microsoft.com/office/drawing/2014/main" id="{B0C4AC17-E425-CF77-75CD-46B4F98B4F45}"/>
                </a:ext>
              </a:extLst>
            </p:cNvPr>
            <p:cNvSpPr/>
            <p:nvPr/>
          </p:nvSpPr>
          <p:spPr>
            <a:xfrm>
              <a:off x="3751050" y="1849050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5" y="1"/>
                  </a:moveTo>
                  <a:cubicBezTo>
                    <a:pt x="3" y="20"/>
                    <a:pt x="2" y="39"/>
                    <a:pt x="0" y="58"/>
                  </a:cubicBezTo>
                  <a:lnTo>
                    <a:pt x="24" y="58"/>
                  </a:ln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1;p47">
              <a:extLst>
                <a:ext uri="{FF2B5EF4-FFF2-40B4-BE49-F238E27FC236}">
                  <a16:creationId xmlns:a16="http://schemas.microsoft.com/office/drawing/2014/main" id="{03B48B1E-675E-6ECA-3FC2-E428523EAFDC}"/>
                </a:ext>
              </a:extLst>
            </p:cNvPr>
            <p:cNvSpPr/>
            <p:nvPr/>
          </p:nvSpPr>
          <p:spPr>
            <a:xfrm>
              <a:off x="3918250" y="1818350"/>
              <a:ext cx="2350" cy="750"/>
            </a:xfrm>
            <a:custGeom>
              <a:avLst/>
              <a:gdLst/>
              <a:ahLst/>
              <a:cxnLst/>
              <a:rect l="l" t="t" r="r" b="b"/>
              <a:pathLst>
                <a:path w="94" h="30" extrusionOk="0">
                  <a:moveTo>
                    <a:pt x="61" y="0"/>
                  </a:moveTo>
                  <a:cubicBezTo>
                    <a:pt x="40" y="9"/>
                    <a:pt x="21" y="18"/>
                    <a:pt x="1" y="27"/>
                  </a:cubicBezTo>
                  <a:cubicBezTo>
                    <a:pt x="31" y="27"/>
                    <a:pt x="62" y="28"/>
                    <a:pt x="93" y="30"/>
                  </a:cubicBezTo>
                  <a:cubicBezTo>
                    <a:pt x="81" y="19"/>
                    <a:pt x="71" y="9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2;p47">
              <a:extLst>
                <a:ext uri="{FF2B5EF4-FFF2-40B4-BE49-F238E27FC236}">
                  <a16:creationId xmlns:a16="http://schemas.microsoft.com/office/drawing/2014/main" id="{5C302042-EFAB-3E25-C31F-ED2E35E09083}"/>
                </a:ext>
              </a:extLst>
            </p:cNvPr>
            <p:cNvSpPr/>
            <p:nvPr/>
          </p:nvSpPr>
          <p:spPr>
            <a:xfrm>
              <a:off x="4216500" y="1846825"/>
              <a:ext cx="2875" cy="850"/>
            </a:xfrm>
            <a:custGeom>
              <a:avLst/>
              <a:gdLst/>
              <a:ahLst/>
              <a:cxnLst/>
              <a:rect l="l" t="t" r="r" b="b"/>
              <a:pathLst>
                <a:path w="115" h="34" extrusionOk="0">
                  <a:moveTo>
                    <a:pt x="67" y="0"/>
                  </a:moveTo>
                  <a:cubicBezTo>
                    <a:pt x="45" y="1"/>
                    <a:pt x="23" y="7"/>
                    <a:pt x="1" y="10"/>
                  </a:cubicBezTo>
                  <a:cubicBezTo>
                    <a:pt x="29" y="16"/>
                    <a:pt x="55" y="22"/>
                    <a:pt x="114" y="34"/>
                  </a:cubicBezTo>
                  <a:cubicBezTo>
                    <a:pt x="82" y="1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3;p47">
              <a:extLst>
                <a:ext uri="{FF2B5EF4-FFF2-40B4-BE49-F238E27FC236}">
                  <a16:creationId xmlns:a16="http://schemas.microsoft.com/office/drawing/2014/main" id="{F816FF3F-C7C3-5461-19DA-3D2B29B3CC52}"/>
                </a:ext>
              </a:extLst>
            </p:cNvPr>
            <p:cNvSpPr/>
            <p:nvPr/>
          </p:nvSpPr>
          <p:spPr>
            <a:xfrm>
              <a:off x="2862200" y="1826800"/>
              <a:ext cx="1175" cy="275"/>
            </a:xfrm>
            <a:custGeom>
              <a:avLst/>
              <a:gdLst/>
              <a:ahLst/>
              <a:cxnLst/>
              <a:rect l="l" t="t" r="r" b="b"/>
              <a:pathLst>
                <a:path w="47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9"/>
                    <a:pt x="30" y="11"/>
                    <a:pt x="46" y="11"/>
                  </a:cubicBezTo>
                  <a:cubicBezTo>
                    <a:pt x="46" y="8"/>
                    <a:pt x="46" y="5"/>
                    <a:pt x="46" y="2"/>
                  </a:cubicBezTo>
                  <a:cubicBezTo>
                    <a:pt x="31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4;p47">
              <a:extLst>
                <a:ext uri="{FF2B5EF4-FFF2-40B4-BE49-F238E27FC236}">
                  <a16:creationId xmlns:a16="http://schemas.microsoft.com/office/drawing/2014/main" id="{157FE0C9-65BB-5E2E-A8F5-7DD96F2F288C}"/>
                </a:ext>
              </a:extLst>
            </p:cNvPr>
            <p:cNvSpPr/>
            <p:nvPr/>
          </p:nvSpPr>
          <p:spPr>
            <a:xfrm>
              <a:off x="2869400" y="18234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1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6" y="11"/>
                    <a:pt x="30" y="11"/>
                    <a:pt x="47" y="13"/>
                  </a:cubicBezTo>
                  <a:cubicBezTo>
                    <a:pt x="47" y="10"/>
                    <a:pt x="47" y="5"/>
                    <a:pt x="47" y="2"/>
                  </a:cubicBezTo>
                  <a:cubicBezTo>
                    <a:pt x="32" y="2"/>
                    <a:pt x="17" y="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5;p47">
              <a:extLst>
                <a:ext uri="{FF2B5EF4-FFF2-40B4-BE49-F238E27FC236}">
                  <a16:creationId xmlns:a16="http://schemas.microsoft.com/office/drawing/2014/main" id="{19A260F9-EA31-DFDE-BCF8-636ACA2B92F4}"/>
                </a:ext>
              </a:extLst>
            </p:cNvPr>
            <p:cNvSpPr/>
            <p:nvPr/>
          </p:nvSpPr>
          <p:spPr>
            <a:xfrm>
              <a:off x="2887900" y="1836625"/>
              <a:ext cx="1250" cy="725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41" y="0"/>
                  </a:moveTo>
                  <a:cubicBezTo>
                    <a:pt x="27" y="6"/>
                    <a:pt x="14" y="14"/>
                    <a:pt x="1" y="20"/>
                  </a:cubicBezTo>
                  <a:cubicBezTo>
                    <a:pt x="5" y="23"/>
                    <a:pt x="10" y="25"/>
                    <a:pt x="16" y="28"/>
                  </a:cubicBezTo>
                  <a:cubicBezTo>
                    <a:pt x="26" y="21"/>
                    <a:pt x="38" y="14"/>
                    <a:pt x="50" y="6"/>
                  </a:cubicBezTo>
                  <a:cubicBezTo>
                    <a:pt x="47" y="5"/>
                    <a:pt x="44" y="2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6;p47">
              <a:extLst>
                <a:ext uri="{FF2B5EF4-FFF2-40B4-BE49-F238E27FC236}">
                  <a16:creationId xmlns:a16="http://schemas.microsoft.com/office/drawing/2014/main" id="{4EFEBAA4-5868-7EFC-2FD5-0082599D67D5}"/>
                </a:ext>
              </a:extLst>
            </p:cNvPr>
            <p:cNvSpPr/>
            <p:nvPr/>
          </p:nvSpPr>
          <p:spPr>
            <a:xfrm>
              <a:off x="2930425" y="18146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2" y="0"/>
                  </a:moveTo>
                  <a:cubicBezTo>
                    <a:pt x="2" y="9"/>
                    <a:pt x="1" y="19"/>
                    <a:pt x="1" y="28"/>
                  </a:cubicBezTo>
                  <a:lnTo>
                    <a:pt x="15" y="28"/>
                  </a:lnTo>
                  <a:cubicBezTo>
                    <a:pt x="17" y="19"/>
                    <a:pt x="17" y="11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7;p47">
              <a:extLst>
                <a:ext uri="{FF2B5EF4-FFF2-40B4-BE49-F238E27FC236}">
                  <a16:creationId xmlns:a16="http://schemas.microsoft.com/office/drawing/2014/main" id="{6ADE0D95-8E5A-5D70-8662-6A217575BB38}"/>
                </a:ext>
              </a:extLst>
            </p:cNvPr>
            <p:cNvSpPr/>
            <p:nvPr/>
          </p:nvSpPr>
          <p:spPr>
            <a:xfrm>
              <a:off x="2961550" y="18142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3" y="0"/>
                  </a:moveTo>
                  <a:cubicBezTo>
                    <a:pt x="3" y="10"/>
                    <a:pt x="2" y="19"/>
                    <a:pt x="0" y="28"/>
                  </a:cubicBezTo>
                  <a:cubicBezTo>
                    <a:pt x="6" y="29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8;p47">
              <a:extLst>
                <a:ext uri="{FF2B5EF4-FFF2-40B4-BE49-F238E27FC236}">
                  <a16:creationId xmlns:a16="http://schemas.microsoft.com/office/drawing/2014/main" id="{FB89DD03-A65B-6E51-540C-686C2A36AB4E}"/>
                </a:ext>
              </a:extLst>
            </p:cNvPr>
            <p:cNvSpPr/>
            <p:nvPr/>
          </p:nvSpPr>
          <p:spPr>
            <a:xfrm>
              <a:off x="2975350" y="1811875"/>
              <a:ext cx="1150" cy="750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16" y="0"/>
                  </a:moveTo>
                  <a:cubicBezTo>
                    <a:pt x="10" y="3"/>
                    <a:pt x="6" y="6"/>
                    <a:pt x="0" y="9"/>
                  </a:cubicBezTo>
                  <a:cubicBezTo>
                    <a:pt x="13" y="17"/>
                    <a:pt x="25" y="24"/>
                    <a:pt x="37" y="30"/>
                  </a:cubicBezTo>
                  <a:cubicBezTo>
                    <a:pt x="40" y="28"/>
                    <a:pt x="43" y="27"/>
                    <a:pt x="46" y="25"/>
                  </a:cubicBezTo>
                  <a:cubicBezTo>
                    <a:pt x="35" y="17"/>
                    <a:pt x="25" y="9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19;p47">
              <a:extLst>
                <a:ext uri="{FF2B5EF4-FFF2-40B4-BE49-F238E27FC236}">
                  <a16:creationId xmlns:a16="http://schemas.microsoft.com/office/drawing/2014/main" id="{06B6D2CB-C79F-2D46-CA9C-8EB26DA692F8}"/>
                </a:ext>
              </a:extLst>
            </p:cNvPr>
            <p:cNvSpPr/>
            <p:nvPr/>
          </p:nvSpPr>
          <p:spPr>
            <a:xfrm>
              <a:off x="2987250" y="18459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7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0;p47">
              <a:extLst>
                <a:ext uri="{FF2B5EF4-FFF2-40B4-BE49-F238E27FC236}">
                  <a16:creationId xmlns:a16="http://schemas.microsoft.com/office/drawing/2014/main" id="{2D6D31DA-6D8D-EB9E-686E-22D4A17D59F7}"/>
                </a:ext>
              </a:extLst>
            </p:cNvPr>
            <p:cNvSpPr/>
            <p:nvPr/>
          </p:nvSpPr>
          <p:spPr>
            <a:xfrm>
              <a:off x="3043275" y="18127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12" y="16"/>
                    <a:pt x="24" y="22"/>
                    <a:pt x="36" y="30"/>
                  </a:cubicBezTo>
                  <a:cubicBezTo>
                    <a:pt x="39" y="28"/>
                    <a:pt x="42" y="25"/>
                    <a:pt x="45" y="24"/>
                  </a:cubicBezTo>
                  <a:cubicBezTo>
                    <a:pt x="36" y="16"/>
                    <a:pt x="25" y="8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21;p47">
              <a:extLst>
                <a:ext uri="{FF2B5EF4-FFF2-40B4-BE49-F238E27FC236}">
                  <a16:creationId xmlns:a16="http://schemas.microsoft.com/office/drawing/2014/main" id="{A1A056AE-E5BC-DFBA-27CF-8146A3BB1ADB}"/>
                </a:ext>
              </a:extLst>
            </p:cNvPr>
            <p:cNvSpPr/>
            <p:nvPr/>
          </p:nvSpPr>
          <p:spPr>
            <a:xfrm>
              <a:off x="3082600" y="1848100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9" y="1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10" y="12"/>
                    <a:pt x="19" y="21"/>
                    <a:pt x="30" y="30"/>
                  </a:cubicBezTo>
                  <a:cubicBezTo>
                    <a:pt x="35" y="27"/>
                    <a:pt x="40" y="24"/>
                    <a:pt x="44" y="21"/>
                  </a:cubicBezTo>
                  <a:cubicBezTo>
                    <a:pt x="33" y="14"/>
                    <a:pt x="21" y="6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22;p47">
              <a:extLst>
                <a:ext uri="{FF2B5EF4-FFF2-40B4-BE49-F238E27FC236}">
                  <a16:creationId xmlns:a16="http://schemas.microsoft.com/office/drawing/2014/main" id="{A36A1887-6677-8B0A-34C2-48B8408D5BB2}"/>
                </a:ext>
              </a:extLst>
            </p:cNvPr>
            <p:cNvSpPr/>
            <p:nvPr/>
          </p:nvSpPr>
          <p:spPr>
            <a:xfrm>
              <a:off x="2976225" y="1812450"/>
              <a:ext cx="1150" cy="775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11" y="1"/>
                  </a:moveTo>
                  <a:cubicBezTo>
                    <a:pt x="8" y="4"/>
                    <a:pt x="3" y="5"/>
                    <a:pt x="0" y="7"/>
                  </a:cubicBezTo>
                  <a:cubicBezTo>
                    <a:pt x="11" y="16"/>
                    <a:pt x="21" y="23"/>
                    <a:pt x="31" y="30"/>
                  </a:cubicBezTo>
                  <a:cubicBezTo>
                    <a:pt x="36" y="29"/>
                    <a:pt x="42" y="26"/>
                    <a:pt x="46" y="23"/>
                  </a:cubicBezTo>
                  <a:cubicBezTo>
                    <a:pt x="34" y="16"/>
                    <a:pt x="22" y="8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23;p47">
              <a:extLst>
                <a:ext uri="{FF2B5EF4-FFF2-40B4-BE49-F238E27FC236}">
                  <a16:creationId xmlns:a16="http://schemas.microsoft.com/office/drawing/2014/main" id="{9F835DBD-1B54-58F4-AC9F-A0EBE2003941}"/>
                </a:ext>
              </a:extLst>
            </p:cNvPr>
            <p:cNvSpPr/>
            <p:nvPr/>
          </p:nvSpPr>
          <p:spPr>
            <a:xfrm>
              <a:off x="3142650" y="1848025"/>
              <a:ext cx="1175" cy="625"/>
            </a:xfrm>
            <a:custGeom>
              <a:avLst/>
              <a:gdLst/>
              <a:ahLst/>
              <a:cxnLst/>
              <a:rect l="l" t="t" r="r" b="b"/>
              <a:pathLst>
                <a:path w="47" h="25" extrusionOk="0">
                  <a:moveTo>
                    <a:pt x="1" y="1"/>
                  </a:moveTo>
                  <a:cubicBezTo>
                    <a:pt x="4" y="8"/>
                    <a:pt x="10" y="15"/>
                    <a:pt x="12" y="24"/>
                  </a:cubicBezTo>
                  <a:cubicBezTo>
                    <a:pt x="24" y="17"/>
                    <a:pt x="35" y="9"/>
                    <a:pt x="46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24;p47">
              <a:extLst>
                <a:ext uri="{FF2B5EF4-FFF2-40B4-BE49-F238E27FC236}">
                  <a16:creationId xmlns:a16="http://schemas.microsoft.com/office/drawing/2014/main" id="{F85FE552-0592-C735-2564-63B5C919A95F}"/>
                </a:ext>
              </a:extLst>
            </p:cNvPr>
            <p:cNvSpPr/>
            <p:nvPr/>
          </p:nvSpPr>
          <p:spPr>
            <a:xfrm>
              <a:off x="3238150" y="18492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lnTo>
                    <a:pt x="46" y="12"/>
                  </a:lnTo>
                  <a:cubicBezTo>
                    <a:pt x="46" y="9"/>
                    <a:pt x="46" y="6"/>
                    <a:pt x="47" y="2"/>
                  </a:cubicBezTo>
                  <a:cubicBezTo>
                    <a:pt x="31" y="2"/>
                    <a:pt x="16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25;p47">
              <a:extLst>
                <a:ext uri="{FF2B5EF4-FFF2-40B4-BE49-F238E27FC236}">
                  <a16:creationId xmlns:a16="http://schemas.microsoft.com/office/drawing/2014/main" id="{1AA6BA56-DC94-B487-F3DB-6568B91B7702}"/>
                </a:ext>
              </a:extLst>
            </p:cNvPr>
            <p:cNvSpPr/>
            <p:nvPr/>
          </p:nvSpPr>
          <p:spPr>
            <a:xfrm>
              <a:off x="3839250" y="18171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3" y="0"/>
                  </a:moveTo>
                  <a:cubicBezTo>
                    <a:pt x="2" y="9"/>
                    <a:pt x="2" y="18"/>
                    <a:pt x="0" y="28"/>
                  </a:cubicBezTo>
                  <a:lnTo>
                    <a:pt x="17" y="28"/>
                  </a:lnTo>
                  <a:cubicBezTo>
                    <a:pt x="17" y="19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26;p47">
              <a:extLst>
                <a:ext uri="{FF2B5EF4-FFF2-40B4-BE49-F238E27FC236}">
                  <a16:creationId xmlns:a16="http://schemas.microsoft.com/office/drawing/2014/main" id="{96B5D61A-5599-089A-F0BF-7573ECFC780B}"/>
                </a:ext>
              </a:extLst>
            </p:cNvPr>
            <p:cNvSpPr/>
            <p:nvPr/>
          </p:nvSpPr>
          <p:spPr>
            <a:xfrm>
              <a:off x="3869225" y="1816650"/>
              <a:ext cx="475" cy="775"/>
            </a:xfrm>
            <a:custGeom>
              <a:avLst/>
              <a:gdLst/>
              <a:ahLst/>
              <a:cxnLst/>
              <a:rect l="l" t="t" r="r" b="b"/>
              <a:pathLst>
                <a:path w="19" h="31" extrusionOk="0">
                  <a:moveTo>
                    <a:pt x="3" y="1"/>
                  </a:moveTo>
                  <a:cubicBezTo>
                    <a:pt x="3" y="9"/>
                    <a:pt x="2" y="20"/>
                    <a:pt x="0" y="29"/>
                  </a:cubicBezTo>
                  <a:cubicBezTo>
                    <a:pt x="6" y="29"/>
                    <a:pt x="11" y="30"/>
                    <a:pt x="17" y="30"/>
                  </a:cubicBezTo>
                  <a:cubicBezTo>
                    <a:pt x="17" y="20"/>
                    <a:pt x="18" y="1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7;p47">
              <a:extLst>
                <a:ext uri="{FF2B5EF4-FFF2-40B4-BE49-F238E27FC236}">
                  <a16:creationId xmlns:a16="http://schemas.microsoft.com/office/drawing/2014/main" id="{778E776C-19D6-57A1-EB60-2C52FEE0FA1F}"/>
                </a:ext>
              </a:extLst>
            </p:cNvPr>
            <p:cNvSpPr/>
            <p:nvPr/>
          </p:nvSpPr>
          <p:spPr>
            <a:xfrm>
              <a:off x="3881425" y="18180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17" y="10"/>
                    <a:pt x="32" y="10"/>
                    <a:pt x="48" y="12"/>
                  </a:cubicBezTo>
                  <a:lnTo>
                    <a:pt x="48" y="10"/>
                  </a:lnTo>
                  <a:cubicBezTo>
                    <a:pt x="48" y="7"/>
                    <a:pt x="48" y="4"/>
                    <a:pt x="48" y="2"/>
                  </a:cubicBezTo>
                  <a:cubicBezTo>
                    <a:pt x="33" y="2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28;p47">
              <a:extLst>
                <a:ext uri="{FF2B5EF4-FFF2-40B4-BE49-F238E27FC236}">
                  <a16:creationId xmlns:a16="http://schemas.microsoft.com/office/drawing/2014/main" id="{BD869C57-AA16-9C62-5CF7-AC3883E0D31E}"/>
                </a:ext>
              </a:extLst>
            </p:cNvPr>
            <p:cNvSpPr/>
            <p:nvPr/>
          </p:nvSpPr>
          <p:spPr>
            <a:xfrm>
              <a:off x="3885075" y="1817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17" y="0"/>
                  </a:moveTo>
                  <a:cubicBezTo>
                    <a:pt x="11" y="5"/>
                    <a:pt x="6" y="6"/>
                    <a:pt x="1" y="9"/>
                  </a:cubicBezTo>
                  <a:lnTo>
                    <a:pt x="37" y="31"/>
                  </a:lnTo>
                  <a:cubicBezTo>
                    <a:pt x="40" y="28"/>
                    <a:pt x="43" y="27"/>
                    <a:pt x="46" y="25"/>
                  </a:cubicBezTo>
                  <a:cubicBezTo>
                    <a:pt x="36" y="18"/>
                    <a:pt x="26" y="9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29;p47">
              <a:extLst>
                <a:ext uri="{FF2B5EF4-FFF2-40B4-BE49-F238E27FC236}">
                  <a16:creationId xmlns:a16="http://schemas.microsoft.com/office/drawing/2014/main" id="{93B0A362-063D-4F4A-6D6C-8E99DFF08BF3}"/>
                </a:ext>
              </a:extLst>
            </p:cNvPr>
            <p:cNvSpPr/>
            <p:nvPr/>
          </p:nvSpPr>
          <p:spPr>
            <a:xfrm>
              <a:off x="4022050" y="18440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2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0;p47">
              <a:extLst>
                <a:ext uri="{FF2B5EF4-FFF2-40B4-BE49-F238E27FC236}">
                  <a16:creationId xmlns:a16="http://schemas.microsoft.com/office/drawing/2014/main" id="{328849F2-EAE3-B140-EDA7-116BC64A2D39}"/>
                </a:ext>
              </a:extLst>
            </p:cNvPr>
            <p:cNvSpPr/>
            <p:nvPr/>
          </p:nvSpPr>
          <p:spPr>
            <a:xfrm>
              <a:off x="4100475" y="18431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1"/>
                  </a:moveTo>
                  <a:cubicBezTo>
                    <a:pt x="2" y="4"/>
                    <a:pt x="0" y="7"/>
                    <a:pt x="0" y="10"/>
                  </a:cubicBezTo>
                  <a:cubicBezTo>
                    <a:pt x="16" y="10"/>
                    <a:pt x="30" y="11"/>
                    <a:pt x="46" y="11"/>
                  </a:cubicBezTo>
                  <a:lnTo>
                    <a:pt x="46" y="11"/>
                  </a:lnTo>
                  <a:cubicBezTo>
                    <a:pt x="46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  <a:moveTo>
                    <a:pt x="46" y="11"/>
                  </a:moveTo>
                  <a:cubicBezTo>
                    <a:pt x="46" y="11"/>
                    <a:pt x="46" y="11"/>
                    <a:pt x="46" y="11"/>
                  </a:cubicBezTo>
                  <a:lnTo>
                    <a:pt x="47" y="11"/>
                  </a:lnTo>
                  <a:cubicBezTo>
                    <a:pt x="47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31;p47">
              <a:extLst>
                <a:ext uri="{FF2B5EF4-FFF2-40B4-BE49-F238E27FC236}">
                  <a16:creationId xmlns:a16="http://schemas.microsoft.com/office/drawing/2014/main" id="{F81EC3EF-683A-6885-0CBC-38416F199A5A}"/>
                </a:ext>
              </a:extLst>
            </p:cNvPr>
            <p:cNvSpPr/>
            <p:nvPr/>
          </p:nvSpPr>
          <p:spPr>
            <a:xfrm>
              <a:off x="4204075" y="1842700"/>
              <a:ext cx="1175" cy="750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1" y="0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36" y="28"/>
                    <a:pt x="42" y="25"/>
                    <a:pt x="46" y="22"/>
                  </a:cubicBezTo>
                  <a:cubicBezTo>
                    <a:pt x="34" y="15"/>
                    <a:pt x="23" y="8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32;p47">
              <a:extLst>
                <a:ext uri="{FF2B5EF4-FFF2-40B4-BE49-F238E27FC236}">
                  <a16:creationId xmlns:a16="http://schemas.microsoft.com/office/drawing/2014/main" id="{EFD43000-9680-1631-277B-92BD8B727855}"/>
                </a:ext>
              </a:extLst>
            </p:cNvPr>
            <p:cNvSpPr/>
            <p:nvPr/>
          </p:nvSpPr>
          <p:spPr>
            <a:xfrm>
              <a:off x="4215550" y="184607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1"/>
                  </a:moveTo>
                  <a:cubicBezTo>
                    <a:pt x="11" y="4"/>
                    <a:pt x="5" y="6"/>
                    <a:pt x="1" y="9"/>
                  </a:cubicBezTo>
                  <a:cubicBezTo>
                    <a:pt x="12" y="17"/>
                    <a:pt x="24" y="23"/>
                    <a:pt x="36" y="30"/>
                  </a:cubicBezTo>
                  <a:cubicBezTo>
                    <a:pt x="39" y="29"/>
                    <a:pt x="42" y="27"/>
                    <a:pt x="45" y="26"/>
                  </a:cubicBezTo>
                  <a:cubicBezTo>
                    <a:pt x="36" y="17"/>
                    <a:pt x="26" y="9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3;p47">
              <a:extLst>
                <a:ext uri="{FF2B5EF4-FFF2-40B4-BE49-F238E27FC236}">
                  <a16:creationId xmlns:a16="http://schemas.microsoft.com/office/drawing/2014/main" id="{6FB700AC-A11D-6DC5-85AC-E1AD5F0A6426}"/>
                </a:ext>
              </a:extLst>
            </p:cNvPr>
            <p:cNvSpPr/>
            <p:nvPr/>
          </p:nvSpPr>
          <p:spPr>
            <a:xfrm>
              <a:off x="4245650" y="184700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3" y="0"/>
                  </a:moveTo>
                  <a:cubicBezTo>
                    <a:pt x="1" y="11"/>
                    <a:pt x="1" y="19"/>
                    <a:pt x="0" y="30"/>
                  </a:cubicBezTo>
                  <a:lnTo>
                    <a:pt x="16" y="30"/>
                  </a:lnTo>
                  <a:cubicBezTo>
                    <a:pt x="16" y="21"/>
                    <a:pt x="18" y="11"/>
                    <a:pt x="19" y="2"/>
                  </a:cubicBezTo>
                  <a:cubicBezTo>
                    <a:pt x="13" y="2"/>
                    <a:pt x="9" y="2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34;p47">
              <a:extLst>
                <a:ext uri="{FF2B5EF4-FFF2-40B4-BE49-F238E27FC236}">
                  <a16:creationId xmlns:a16="http://schemas.microsoft.com/office/drawing/2014/main" id="{6A7F13EA-4D74-3CB0-ADD5-4EFB6775830B}"/>
                </a:ext>
              </a:extLst>
            </p:cNvPr>
            <p:cNvSpPr/>
            <p:nvPr/>
          </p:nvSpPr>
          <p:spPr>
            <a:xfrm>
              <a:off x="4308650" y="1847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16" y="10"/>
                    <a:pt x="31" y="10"/>
                    <a:pt x="47" y="10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3" y="0"/>
                    <a:pt x="16" y="0"/>
                    <a:pt x="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35;p47">
              <a:extLst>
                <a:ext uri="{FF2B5EF4-FFF2-40B4-BE49-F238E27FC236}">
                  <a16:creationId xmlns:a16="http://schemas.microsoft.com/office/drawing/2014/main" id="{2B11CE34-2990-9FF0-3E21-319C146C7B19}"/>
                </a:ext>
              </a:extLst>
            </p:cNvPr>
            <p:cNvSpPr/>
            <p:nvPr/>
          </p:nvSpPr>
          <p:spPr>
            <a:xfrm>
              <a:off x="4336900" y="1844350"/>
              <a:ext cx="450" cy="750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3" y="0"/>
                  </a:moveTo>
                  <a:cubicBezTo>
                    <a:pt x="2" y="11"/>
                    <a:pt x="2" y="20"/>
                    <a:pt x="0" y="28"/>
                  </a:cubicBezTo>
                  <a:cubicBezTo>
                    <a:pt x="6" y="28"/>
                    <a:pt x="10" y="30"/>
                    <a:pt x="16" y="30"/>
                  </a:cubicBezTo>
                  <a:cubicBezTo>
                    <a:pt x="16" y="20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36;p47">
              <a:extLst>
                <a:ext uri="{FF2B5EF4-FFF2-40B4-BE49-F238E27FC236}">
                  <a16:creationId xmlns:a16="http://schemas.microsoft.com/office/drawing/2014/main" id="{265B0C93-B9D6-1DEA-7B12-1EF14968D700}"/>
                </a:ext>
              </a:extLst>
            </p:cNvPr>
            <p:cNvSpPr/>
            <p:nvPr/>
          </p:nvSpPr>
          <p:spPr>
            <a:xfrm>
              <a:off x="3343100" y="1848950"/>
              <a:ext cx="1200" cy="725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39" y="0"/>
                  </a:moveTo>
                  <a:cubicBezTo>
                    <a:pt x="27" y="6"/>
                    <a:pt x="14" y="14"/>
                    <a:pt x="1" y="19"/>
                  </a:cubicBezTo>
                  <a:cubicBezTo>
                    <a:pt x="5" y="22"/>
                    <a:pt x="10" y="25"/>
                    <a:pt x="14" y="28"/>
                  </a:cubicBezTo>
                  <a:cubicBezTo>
                    <a:pt x="26" y="21"/>
                    <a:pt x="36" y="14"/>
                    <a:pt x="48" y="6"/>
                  </a:cubicBezTo>
                  <a:cubicBezTo>
                    <a:pt x="45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37;p47">
              <a:extLst>
                <a:ext uri="{FF2B5EF4-FFF2-40B4-BE49-F238E27FC236}">
                  <a16:creationId xmlns:a16="http://schemas.microsoft.com/office/drawing/2014/main" id="{A2284478-06F3-B8D5-99F8-8D7912ED6B91}"/>
                </a:ext>
              </a:extLst>
            </p:cNvPr>
            <p:cNvSpPr/>
            <p:nvPr/>
          </p:nvSpPr>
          <p:spPr>
            <a:xfrm>
              <a:off x="4387575" y="1841050"/>
              <a:ext cx="1100" cy="77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0" y="0"/>
                  </a:moveTo>
                  <a:cubicBezTo>
                    <a:pt x="14" y="10"/>
                    <a:pt x="28" y="21"/>
                    <a:pt x="43" y="31"/>
                  </a:cubicBezTo>
                  <a:cubicBezTo>
                    <a:pt x="30" y="21"/>
                    <a:pt x="15" y="1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38;p47">
              <a:extLst>
                <a:ext uri="{FF2B5EF4-FFF2-40B4-BE49-F238E27FC236}">
                  <a16:creationId xmlns:a16="http://schemas.microsoft.com/office/drawing/2014/main" id="{F0154E80-B9D9-35B1-2924-5D017D585D01}"/>
                </a:ext>
              </a:extLst>
            </p:cNvPr>
            <p:cNvSpPr/>
            <p:nvPr/>
          </p:nvSpPr>
          <p:spPr>
            <a:xfrm>
              <a:off x="4388525" y="1841725"/>
              <a:ext cx="1175" cy="775"/>
            </a:xfrm>
            <a:custGeom>
              <a:avLst/>
              <a:gdLst/>
              <a:ahLst/>
              <a:cxnLst/>
              <a:rect l="l" t="t" r="r" b="b"/>
              <a:pathLst>
                <a:path w="47" h="31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cubicBezTo>
                    <a:pt x="11" y="14"/>
                    <a:pt x="20" y="22"/>
                    <a:pt x="30" y="30"/>
                  </a:cubicBezTo>
                  <a:cubicBezTo>
                    <a:pt x="36" y="27"/>
                    <a:pt x="40" y="25"/>
                    <a:pt x="46" y="22"/>
                  </a:cubicBezTo>
                  <a:cubicBezTo>
                    <a:pt x="33" y="14"/>
                    <a:pt x="21" y="8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39;p47">
              <a:extLst>
                <a:ext uri="{FF2B5EF4-FFF2-40B4-BE49-F238E27FC236}">
                  <a16:creationId xmlns:a16="http://schemas.microsoft.com/office/drawing/2014/main" id="{0EFB5943-7F69-9A68-FBAB-8FC20727140B}"/>
                </a:ext>
              </a:extLst>
            </p:cNvPr>
            <p:cNvSpPr/>
            <p:nvPr/>
          </p:nvSpPr>
          <p:spPr>
            <a:xfrm>
              <a:off x="4395625" y="184085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2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0;p47">
              <a:extLst>
                <a:ext uri="{FF2B5EF4-FFF2-40B4-BE49-F238E27FC236}">
                  <a16:creationId xmlns:a16="http://schemas.microsoft.com/office/drawing/2014/main" id="{03E6C4C9-BD26-608B-32CA-0B067154A8D2}"/>
                </a:ext>
              </a:extLst>
            </p:cNvPr>
            <p:cNvSpPr/>
            <p:nvPr/>
          </p:nvSpPr>
          <p:spPr>
            <a:xfrm>
              <a:off x="4400275" y="184030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2" y="4"/>
                    <a:pt x="0" y="6"/>
                    <a:pt x="0" y="9"/>
                  </a:cubicBezTo>
                  <a:cubicBezTo>
                    <a:pt x="16" y="11"/>
                    <a:pt x="31" y="11"/>
                    <a:pt x="47" y="11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41;p47">
              <a:extLst>
                <a:ext uri="{FF2B5EF4-FFF2-40B4-BE49-F238E27FC236}">
                  <a16:creationId xmlns:a16="http://schemas.microsoft.com/office/drawing/2014/main" id="{15AB0F68-8E31-6FAC-244F-539D91FC06C7}"/>
                </a:ext>
              </a:extLst>
            </p:cNvPr>
            <p:cNvSpPr/>
            <p:nvPr/>
          </p:nvSpPr>
          <p:spPr>
            <a:xfrm>
              <a:off x="4427550" y="1835275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4" y="0"/>
                  </a:moveTo>
                  <a:cubicBezTo>
                    <a:pt x="2" y="10"/>
                    <a:pt x="2" y="19"/>
                    <a:pt x="1" y="28"/>
                  </a:cubicBezTo>
                  <a:cubicBezTo>
                    <a:pt x="7" y="28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42;p47">
              <a:extLst>
                <a:ext uri="{FF2B5EF4-FFF2-40B4-BE49-F238E27FC236}">
                  <a16:creationId xmlns:a16="http://schemas.microsoft.com/office/drawing/2014/main" id="{A9174621-1571-9F5E-0D75-1CD2D2DB0EA9}"/>
                </a:ext>
              </a:extLst>
            </p:cNvPr>
            <p:cNvSpPr/>
            <p:nvPr/>
          </p:nvSpPr>
          <p:spPr>
            <a:xfrm>
              <a:off x="3673925" y="1846475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1"/>
                  </a:moveTo>
                  <a:cubicBezTo>
                    <a:pt x="5" y="8"/>
                    <a:pt x="9" y="17"/>
                    <a:pt x="13" y="24"/>
                  </a:cubicBezTo>
                  <a:cubicBezTo>
                    <a:pt x="24" y="17"/>
                    <a:pt x="34" y="10"/>
                    <a:pt x="46" y="2"/>
                  </a:cubicBezTo>
                  <a:cubicBezTo>
                    <a:pt x="31" y="2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43;p47">
              <a:extLst>
                <a:ext uri="{FF2B5EF4-FFF2-40B4-BE49-F238E27FC236}">
                  <a16:creationId xmlns:a16="http://schemas.microsoft.com/office/drawing/2014/main" id="{3544E86E-474B-AC65-45BF-E14C45EDA440}"/>
                </a:ext>
              </a:extLst>
            </p:cNvPr>
            <p:cNvSpPr/>
            <p:nvPr/>
          </p:nvSpPr>
          <p:spPr>
            <a:xfrm>
              <a:off x="4452975" y="183062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44;p47">
              <a:extLst>
                <a:ext uri="{FF2B5EF4-FFF2-40B4-BE49-F238E27FC236}">
                  <a16:creationId xmlns:a16="http://schemas.microsoft.com/office/drawing/2014/main" id="{F45DBCD0-2E63-6D88-C4E6-AADB4878BD2C}"/>
                </a:ext>
              </a:extLst>
            </p:cNvPr>
            <p:cNvSpPr/>
            <p:nvPr/>
          </p:nvSpPr>
          <p:spPr>
            <a:xfrm>
              <a:off x="4456600" y="181510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2" y="1"/>
                  </a:moveTo>
                  <a:cubicBezTo>
                    <a:pt x="2" y="4"/>
                    <a:pt x="2" y="7"/>
                    <a:pt x="1" y="10"/>
                  </a:cubicBezTo>
                  <a:cubicBezTo>
                    <a:pt x="17" y="10"/>
                    <a:pt x="32" y="11"/>
                    <a:pt x="48" y="11"/>
                  </a:cubicBezTo>
                  <a:cubicBezTo>
                    <a:pt x="48" y="8"/>
                    <a:pt x="48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5;p47">
              <a:extLst>
                <a:ext uri="{FF2B5EF4-FFF2-40B4-BE49-F238E27FC236}">
                  <a16:creationId xmlns:a16="http://schemas.microsoft.com/office/drawing/2014/main" id="{C2A05756-C322-ED55-4439-4FC053AF9292}"/>
                </a:ext>
              </a:extLst>
            </p:cNvPr>
            <p:cNvSpPr/>
            <p:nvPr/>
          </p:nvSpPr>
          <p:spPr>
            <a:xfrm>
              <a:off x="4462750" y="1827875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4" y="0"/>
                  </a:moveTo>
                  <a:cubicBezTo>
                    <a:pt x="2" y="11"/>
                    <a:pt x="2" y="19"/>
                    <a:pt x="1" y="30"/>
                  </a:cubicBezTo>
                  <a:lnTo>
                    <a:pt x="17" y="30"/>
                  </a:lnTo>
                  <a:cubicBezTo>
                    <a:pt x="17" y="21"/>
                    <a:pt x="18" y="11"/>
                    <a:pt x="20" y="2"/>
                  </a:cubicBezTo>
                  <a:cubicBezTo>
                    <a:pt x="14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46;p47">
              <a:extLst>
                <a:ext uri="{FF2B5EF4-FFF2-40B4-BE49-F238E27FC236}">
                  <a16:creationId xmlns:a16="http://schemas.microsoft.com/office/drawing/2014/main" id="{F1044209-D20C-C095-02EF-E31D22B563B2}"/>
                </a:ext>
              </a:extLst>
            </p:cNvPr>
            <p:cNvSpPr/>
            <p:nvPr/>
          </p:nvSpPr>
          <p:spPr>
            <a:xfrm>
              <a:off x="4465300" y="1825100"/>
              <a:ext cx="500" cy="775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3" y="1"/>
                  </a:moveTo>
                  <a:cubicBezTo>
                    <a:pt x="3" y="11"/>
                    <a:pt x="2" y="20"/>
                    <a:pt x="0" y="30"/>
                  </a:cubicBezTo>
                  <a:lnTo>
                    <a:pt x="16" y="30"/>
                  </a:lnTo>
                  <a:cubicBezTo>
                    <a:pt x="18" y="22"/>
                    <a:pt x="18" y="11"/>
                    <a:pt x="19" y="2"/>
                  </a:cubicBezTo>
                  <a:cubicBezTo>
                    <a:pt x="13" y="1"/>
                    <a:pt x="9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10;p29">
            <a:extLst>
              <a:ext uri="{FF2B5EF4-FFF2-40B4-BE49-F238E27FC236}">
                <a16:creationId xmlns:a16="http://schemas.microsoft.com/office/drawing/2014/main" id="{B0949F58-21C2-4CAF-5D4E-B2133263EBEA}"/>
              </a:ext>
            </a:extLst>
          </p:cNvPr>
          <p:cNvGrpSpPr/>
          <p:nvPr/>
        </p:nvGrpSpPr>
        <p:grpSpPr>
          <a:xfrm>
            <a:off x="8273964" y="3795703"/>
            <a:ext cx="706675" cy="589825"/>
            <a:chOff x="770025" y="3995925"/>
            <a:chExt cx="706675" cy="589825"/>
          </a:xfrm>
        </p:grpSpPr>
        <p:sp>
          <p:nvSpPr>
            <p:cNvPr id="63" name="Google Shape;311;p29">
              <a:extLst>
                <a:ext uri="{FF2B5EF4-FFF2-40B4-BE49-F238E27FC236}">
                  <a16:creationId xmlns:a16="http://schemas.microsoft.com/office/drawing/2014/main" id="{357A93E1-199A-B9B8-FE74-EE6863472A2B}"/>
                </a:ext>
              </a:extLst>
            </p:cNvPr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8" name="Google Shape;312;p29">
              <a:extLst>
                <a:ext uri="{FF2B5EF4-FFF2-40B4-BE49-F238E27FC236}">
                  <a16:creationId xmlns:a16="http://schemas.microsoft.com/office/drawing/2014/main" id="{D19E077F-0524-64D2-13D0-D7BFD0DDA2C0}"/>
                </a:ext>
              </a:extLst>
            </p:cNvPr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9" name="Google Shape;313;p29">
              <a:extLst>
                <a:ext uri="{FF2B5EF4-FFF2-40B4-BE49-F238E27FC236}">
                  <a16:creationId xmlns:a16="http://schemas.microsoft.com/office/drawing/2014/main" id="{31EE3E1F-E1F5-CB00-599C-EDDFF09EE165}"/>
                </a:ext>
              </a:extLst>
            </p:cNvPr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0" name="Google Shape;314;p29">
              <a:extLst>
                <a:ext uri="{FF2B5EF4-FFF2-40B4-BE49-F238E27FC236}">
                  <a16:creationId xmlns:a16="http://schemas.microsoft.com/office/drawing/2014/main" id="{FD0481FC-A4F2-1AD7-724D-4D4AC02EC9E9}"/>
                </a:ext>
              </a:extLst>
            </p:cNvPr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1" name="Google Shape;315;p29">
              <a:extLst>
                <a:ext uri="{FF2B5EF4-FFF2-40B4-BE49-F238E27FC236}">
                  <a16:creationId xmlns:a16="http://schemas.microsoft.com/office/drawing/2014/main" id="{35ED0C65-F2D1-4885-9286-953ED4373C44}"/>
                </a:ext>
              </a:extLst>
            </p:cNvPr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2" name="Google Shape;316;p29">
              <a:extLst>
                <a:ext uri="{FF2B5EF4-FFF2-40B4-BE49-F238E27FC236}">
                  <a16:creationId xmlns:a16="http://schemas.microsoft.com/office/drawing/2014/main" id="{40CF37AB-2DA2-0528-1615-2B5C1E49CAF5}"/>
                </a:ext>
              </a:extLst>
            </p:cNvPr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3" name="Google Shape;317;p29">
              <a:extLst>
                <a:ext uri="{FF2B5EF4-FFF2-40B4-BE49-F238E27FC236}">
                  <a16:creationId xmlns:a16="http://schemas.microsoft.com/office/drawing/2014/main" id="{9FFE3828-3503-C692-C671-40A63AD030BA}"/>
                </a:ext>
              </a:extLst>
            </p:cNvPr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4" name="Google Shape;318;p29">
              <a:extLst>
                <a:ext uri="{FF2B5EF4-FFF2-40B4-BE49-F238E27FC236}">
                  <a16:creationId xmlns:a16="http://schemas.microsoft.com/office/drawing/2014/main" id="{4E4892A6-B24F-A608-F184-2B58A5930BCB}"/>
                </a:ext>
              </a:extLst>
            </p:cNvPr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5" name="Google Shape;319;p29">
              <a:extLst>
                <a:ext uri="{FF2B5EF4-FFF2-40B4-BE49-F238E27FC236}">
                  <a16:creationId xmlns:a16="http://schemas.microsoft.com/office/drawing/2014/main" id="{B2C5AE8E-B375-40CD-DB86-AC0C6E1E86E3}"/>
                </a:ext>
              </a:extLst>
            </p:cNvPr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6" name="Google Shape;320;p29">
              <a:extLst>
                <a:ext uri="{FF2B5EF4-FFF2-40B4-BE49-F238E27FC236}">
                  <a16:creationId xmlns:a16="http://schemas.microsoft.com/office/drawing/2014/main" id="{E72C1F81-4EC6-9488-0496-966B07D437B6}"/>
                </a:ext>
              </a:extLst>
            </p:cNvPr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7" name="Google Shape;321;p29">
              <a:extLst>
                <a:ext uri="{FF2B5EF4-FFF2-40B4-BE49-F238E27FC236}">
                  <a16:creationId xmlns:a16="http://schemas.microsoft.com/office/drawing/2014/main" id="{F28C7C25-7620-6C20-20AD-887325EF8402}"/>
                </a:ext>
              </a:extLst>
            </p:cNvPr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8" name="Google Shape;322;p29">
              <a:extLst>
                <a:ext uri="{FF2B5EF4-FFF2-40B4-BE49-F238E27FC236}">
                  <a16:creationId xmlns:a16="http://schemas.microsoft.com/office/drawing/2014/main" id="{58D45F24-EAF5-4150-B2D1-4BDDC3297534}"/>
                </a:ext>
              </a:extLst>
            </p:cNvPr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9" name="Google Shape;323;p29">
              <a:extLst>
                <a:ext uri="{FF2B5EF4-FFF2-40B4-BE49-F238E27FC236}">
                  <a16:creationId xmlns:a16="http://schemas.microsoft.com/office/drawing/2014/main" id="{FEA9C420-2397-A6B2-35F7-EDE50FE7A455}"/>
                </a:ext>
              </a:extLst>
            </p:cNvPr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0" name="Google Shape;324;p29">
              <a:extLst>
                <a:ext uri="{FF2B5EF4-FFF2-40B4-BE49-F238E27FC236}">
                  <a16:creationId xmlns:a16="http://schemas.microsoft.com/office/drawing/2014/main" id="{C844FBA4-2DF5-EAA7-BEC8-1EF9DF50DB37}"/>
                </a:ext>
              </a:extLst>
            </p:cNvPr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1" name="Google Shape;325;p29">
              <a:extLst>
                <a:ext uri="{FF2B5EF4-FFF2-40B4-BE49-F238E27FC236}">
                  <a16:creationId xmlns:a16="http://schemas.microsoft.com/office/drawing/2014/main" id="{8AC5BAE4-09AD-0365-A30A-246141C7ADFD}"/>
                </a:ext>
              </a:extLst>
            </p:cNvPr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2" name="Google Shape;326;p29">
              <a:extLst>
                <a:ext uri="{FF2B5EF4-FFF2-40B4-BE49-F238E27FC236}">
                  <a16:creationId xmlns:a16="http://schemas.microsoft.com/office/drawing/2014/main" id="{9EFD1E51-0CA7-14A2-9F43-1DEE50BA41D9}"/>
                </a:ext>
              </a:extLst>
            </p:cNvPr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3" name="Google Shape;327;p29">
              <a:extLst>
                <a:ext uri="{FF2B5EF4-FFF2-40B4-BE49-F238E27FC236}">
                  <a16:creationId xmlns:a16="http://schemas.microsoft.com/office/drawing/2014/main" id="{C5F3B056-513E-23CA-0239-42787C0CD3CF}"/>
                </a:ext>
              </a:extLst>
            </p:cNvPr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4" name="Google Shape;328;p29">
              <a:extLst>
                <a:ext uri="{FF2B5EF4-FFF2-40B4-BE49-F238E27FC236}">
                  <a16:creationId xmlns:a16="http://schemas.microsoft.com/office/drawing/2014/main" id="{3C67E48D-6D6F-A9B0-AB3A-E78708244121}"/>
                </a:ext>
              </a:extLst>
            </p:cNvPr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5" name="Google Shape;329;p29">
              <a:extLst>
                <a:ext uri="{FF2B5EF4-FFF2-40B4-BE49-F238E27FC236}">
                  <a16:creationId xmlns:a16="http://schemas.microsoft.com/office/drawing/2014/main" id="{D9B5A15B-4181-E76C-321B-D6B467A34DFC}"/>
                </a:ext>
              </a:extLst>
            </p:cNvPr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6" name="Google Shape;330;p29">
              <a:extLst>
                <a:ext uri="{FF2B5EF4-FFF2-40B4-BE49-F238E27FC236}">
                  <a16:creationId xmlns:a16="http://schemas.microsoft.com/office/drawing/2014/main" id="{A0AE58B4-9628-2ECD-558C-EDBB5E27561A}"/>
                </a:ext>
              </a:extLst>
            </p:cNvPr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7" name="Google Shape;331;p29">
              <a:extLst>
                <a:ext uri="{FF2B5EF4-FFF2-40B4-BE49-F238E27FC236}">
                  <a16:creationId xmlns:a16="http://schemas.microsoft.com/office/drawing/2014/main" id="{6602F42D-BF25-6C04-F2FE-85FCA72229E7}"/>
                </a:ext>
              </a:extLst>
            </p:cNvPr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8" name="Google Shape;332;p29">
              <a:extLst>
                <a:ext uri="{FF2B5EF4-FFF2-40B4-BE49-F238E27FC236}">
                  <a16:creationId xmlns:a16="http://schemas.microsoft.com/office/drawing/2014/main" id="{34226293-58A1-DC87-C45E-4FDCA0FF83BF}"/>
                </a:ext>
              </a:extLst>
            </p:cNvPr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9" name="Google Shape;333;p29">
              <a:extLst>
                <a:ext uri="{FF2B5EF4-FFF2-40B4-BE49-F238E27FC236}">
                  <a16:creationId xmlns:a16="http://schemas.microsoft.com/office/drawing/2014/main" id="{4005C996-A6F1-ED77-5DC8-E337A39B3C57}"/>
                </a:ext>
              </a:extLst>
            </p:cNvPr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0" name="Google Shape;334;p29">
              <a:extLst>
                <a:ext uri="{FF2B5EF4-FFF2-40B4-BE49-F238E27FC236}">
                  <a16:creationId xmlns:a16="http://schemas.microsoft.com/office/drawing/2014/main" id="{D96BFB58-9F04-AD32-FBA1-CBA09AC334AB}"/>
                </a:ext>
              </a:extLst>
            </p:cNvPr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1" name="Google Shape;335;p29">
              <a:extLst>
                <a:ext uri="{FF2B5EF4-FFF2-40B4-BE49-F238E27FC236}">
                  <a16:creationId xmlns:a16="http://schemas.microsoft.com/office/drawing/2014/main" id="{CB37BB48-A632-371E-45C6-631036E43F1F}"/>
                </a:ext>
              </a:extLst>
            </p:cNvPr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2" name="Google Shape;336;p29">
              <a:extLst>
                <a:ext uri="{FF2B5EF4-FFF2-40B4-BE49-F238E27FC236}">
                  <a16:creationId xmlns:a16="http://schemas.microsoft.com/office/drawing/2014/main" id="{64289F68-668D-94DF-5B91-369FBFE9E550}"/>
                </a:ext>
              </a:extLst>
            </p:cNvPr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3" name="Google Shape;337;p29">
              <a:extLst>
                <a:ext uri="{FF2B5EF4-FFF2-40B4-BE49-F238E27FC236}">
                  <a16:creationId xmlns:a16="http://schemas.microsoft.com/office/drawing/2014/main" id="{26D1A14B-872F-E88B-93E9-F1481AD30DBA}"/>
                </a:ext>
              </a:extLst>
            </p:cNvPr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4" name="Google Shape;338;p29">
              <a:extLst>
                <a:ext uri="{FF2B5EF4-FFF2-40B4-BE49-F238E27FC236}">
                  <a16:creationId xmlns:a16="http://schemas.microsoft.com/office/drawing/2014/main" id="{F47A497F-3A56-33E5-F83E-8EE5C5573C9D}"/>
                </a:ext>
              </a:extLst>
            </p:cNvPr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" name="Google Shape;339;p29">
              <a:extLst>
                <a:ext uri="{FF2B5EF4-FFF2-40B4-BE49-F238E27FC236}">
                  <a16:creationId xmlns:a16="http://schemas.microsoft.com/office/drawing/2014/main" id="{45F44340-133F-E60D-EDD9-E8FACA1D4528}"/>
                </a:ext>
              </a:extLst>
            </p:cNvPr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" name="Google Shape;340;p29">
              <a:extLst>
                <a:ext uri="{FF2B5EF4-FFF2-40B4-BE49-F238E27FC236}">
                  <a16:creationId xmlns:a16="http://schemas.microsoft.com/office/drawing/2014/main" id="{B8FE7825-FA4D-6843-7D59-32DBF2050A4D}"/>
                </a:ext>
              </a:extLst>
            </p:cNvPr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7" name="Google Shape;341;p29">
              <a:extLst>
                <a:ext uri="{FF2B5EF4-FFF2-40B4-BE49-F238E27FC236}">
                  <a16:creationId xmlns:a16="http://schemas.microsoft.com/office/drawing/2014/main" id="{96BBA41E-3FC6-3BC1-92A8-B42F07E3E9F3}"/>
                </a:ext>
              </a:extLst>
            </p:cNvPr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8" name="Google Shape;342;p29">
              <a:extLst>
                <a:ext uri="{FF2B5EF4-FFF2-40B4-BE49-F238E27FC236}">
                  <a16:creationId xmlns:a16="http://schemas.microsoft.com/office/drawing/2014/main" id="{FF27AD28-6AB5-88CD-C69A-D95FC7440AA3}"/>
                </a:ext>
              </a:extLst>
            </p:cNvPr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" name="Google Shape;343;p29">
              <a:extLst>
                <a:ext uri="{FF2B5EF4-FFF2-40B4-BE49-F238E27FC236}">
                  <a16:creationId xmlns:a16="http://schemas.microsoft.com/office/drawing/2014/main" id="{BF070714-01AC-865E-430E-11034F9F4339}"/>
                </a:ext>
              </a:extLst>
            </p:cNvPr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0" name="Google Shape;344;p29">
              <a:extLst>
                <a:ext uri="{FF2B5EF4-FFF2-40B4-BE49-F238E27FC236}">
                  <a16:creationId xmlns:a16="http://schemas.microsoft.com/office/drawing/2014/main" id="{E8242753-A969-A2EE-CAF5-B17F6796BE16}"/>
                </a:ext>
              </a:extLst>
            </p:cNvPr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" name="Google Shape;345;p29">
              <a:extLst>
                <a:ext uri="{FF2B5EF4-FFF2-40B4-BE49-F238E27FC236}">
                  <a16:creationId xmlns:a16="http://schemas.microsoft.com/office/drawing/2014/main" id="{06FC673E-4A4C-6A4E-5851-BF9A865FEBC4}"/>
                </a:ext>
              </a:extLst>
            </p:cNvPr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2" name="Google Shape;346;p29">
              <a:extLst>
                <a:ext uri="{FF2B5EF4-FFF2-40B4-BE49-F238E27FC236}">
                  <a16:creationId xmlns:a16="http://schemas.microsoft.com/office/drawing/2014/main" id="{5E05C8FC-DEC8-654F-EA41-E5D30BE34CE1}"/>
                </a:ext>
              </a:extLst>
            </p:cNvPr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" name="Google Shape;347;p29">
              <a:extLst>
                <a:ext uri="{FF2B5EF4-FFF2-40B4-BE49-F238E27FC236}">
                  <a16:creationId xmlns:a16="http://schemas.microsoft.com/office/drawing/2014/main" id="{2D8DB001-203B-F81D-6B10-A1AFFF5127FA}"/>
                </a:ext>
              </a:extLst>
            </p:cNvPr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4" name="Google Shape;348;p29">
              <a:extLst>
                <a:ext uri="{FF2B5EF4-FFF2-40B4-BE49-F238E27FC236}">
                  <a16:creationId xmlns:a16="http://schemas.microsoft.com/office/drawing/2014/main" id="{6504C8CD-E753-7C3B-430F-7DB259E6E212}"/>
                </a:ext>
              </a:extLst>
            </p:cNvPr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5" name="Google Shape;349;p29">
              <a:extLst>
                <a:ext uri="{FF2B5EF4-FFF2-40B4-BE49-F238E27FC236}">
                  <a16:creationId xmlns:a16="http://schemas.microsoft.com/office/drawing/2014/main" id="{1754F7C8-2C74-1BAC-AA05-A9297938E71D}"/>
                </a:ext>
              </a:extLst>
            </p:cNvPr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6" name="Google Shape;350;p29">
              <a:extLst>
                <a:ext uri="{FF2B5EF4-FFF2-40B4-BE49-F238E27FC236}">
                  <a16:creationId xmlns:a16="http://schemas.microsoft.com/office/drawing/2014/main" id="{9D764E0F-7F1C-7987-4F70-21EC6F758AC2}"/>
                </a:ext>
              </a:extLst>
            </p:cNvPr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0" name="Google Shape;351;p29">
              <a:extLst>
                <a:ext uri="{FF2B5EF4-FFF2-40B4-BE49-F238E27FC236}">
                  <a16:creationId xmlns:a16="http://schemas.microsoft.com/office/drawing/2014/main" id="{243CDF74-3DBA-2C4D-6EDC-632466409504}"/>
                </a:ext>
              </a:extLst>
            </p:cNvPr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1" name="Google Shape;352;p29">
              <a:extLst>
                <a:ext uri="{FF2B5EF4-FFF2-40B4-BE49-F238E27FC236}">
                  <a16:creationId xmlns:a16="http://schemas.microsoft.com/office/drawing/2014/main" id="{94C0FF4F-21D0-B63C-433E-184E1BF34C85}"/>
                </a:ext>
              </a:extLst>
            </p:cNvPr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2" name="Google Shape;353;p29">
              <a:extLst>
                <a:ext uri="{FF2B5EF4-FFF2-40B4-BE49-F238E27FC236}">
                  <a16:creationId xmlns:a16="http://schemas.microsoft.com/office/drawing/2014/main" id="{624A6A33-4735-F722-8842-746778BEFC96}"/>
                </a:ext>
              </a:extLst>
            </p:cNvPr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3" name="Google Shape;354;p29">
              <a:extLst>
                <a:ext uri="{FF2B5EF4-FFF2-40B4-BE49-F238E27FC236}">
                  <a16:creationId xmlns:a16="http://schemas.microsoft.com/office/drawing/2014/main" id="{F64B6EAF-29B7-9535-593D-8A8E4CCE11B0}"/>
                </a:ext>
              </a:extLst>
            </p:cNvPr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4" name="Google Shape;355;p29">
              <a:extLst>
                <a:ext uri="{FF2B5EF4-FFF2-40B4-BE49-F238E27FC236}">
                  <a16:creationId xmlns:a16="http://schemas.microsoft.com/office/drawing/2014/main" id="{68F3DC7B-2122-C503-F3BB-1FCEDE3FE3FC}"/>
                </a:ext>
              </a:extLst>
            </p:cNvPr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5" name="Google Shape;356;p29">
              <a:extLst>
                <a:ext uri="{FF2B5EF4-FFF2-40B4-BE49-F238E27FC236}">
                  <a16:creationId xmlns:a16="http://schemas.microsoft.com/office/drawing/2014/main" id="{746F7935-A05C-32F4-236D-064C6A1A44DE}"/>
                </a:ext>
              </a:extLst>
            </p:cNvPr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6" name="Google Shape;357;p29">
              <a:extLst>
                <a:ext uri="{FF2B5EF4-FFF2-40B4-BE49-F238E27FC236}">
                  <a16:creationId xmlns:a16="http://schemas.microsoft.com/office/drawing/2014/main" id="{E49E8B9B-005D-EA6B-A53D-98B608B436C7}"/>
                </a:ext>
              </a:extLst>
            </p:cNvPr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7" name="Google Shape;295;p28">
            <a:extLst>
              <a:ext uri="{FF2B5EF4-FFF2-40B4-BE49-F238E27FC236}">
                <a16:creationId xmlns:a16="http://schemas.microsoft.com/office/drawing/2014/main" id="{C7BD9C1F-63E0-171E-1309-69202BE646E1}"/>
              </a:ext>
            </a:extLst>
          </p:cNvPr>
          <p:cNvSpPr/>
          <p:nvPr/>
        </p:nvSpPr>
        <p:spPr>
          <a:xfrm rot="10800000">
            <a:off x="0" y="-38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479;p32">
            <a:extLst>
              <a:ext uri="{FF2B5EF4-FFF2-40B4-BE49-F238E27FC236}">
                <a16:creationId xmlns:a16="http://schemas.microsoft.com/office/drawing/2014/main" id="{595BB525-1E68-9D0C-C9DC-85B444D807FC}"/>
              </a:ext>
            </a:extLst>
          </p:cNvPr>
          <p:cNvSpPr/>
          <p:nvPr/>
        </p:nvSpPr>
        <p:spPr>
          <a:xfrm>
            <a:off x="429288" y="4145433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60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C27DB-BFBB-3673-8710-1A731C9B6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154D-C238-2EA5-80EF-ADEB59B7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712" y="222709"/>
            <a:ext cx="2079278" cy="1101308"/>
          </a:xfrm>
        </p:spPr>
        <p:txBody>
          <a:bodyPr/>
          <a:lstStyle/>
          <a:p>
            <a:r>
              <a:rPr lang="en-US" dirty="0"/>
              <a:t>Nishant </a:t>
            </a:r>
            <a:br>
              <a:rPr lang="en-US" dirty="0"/>
            </a:br>
            <a:r>
              <a:rPr lang="en-US" dirty="0"/>
              <a:t>&amp; Anuj</a:t>
            </a:r>
            <a:br>
              <a:rPr lang="en-US" dirty="0"/>
            </a:br>
            <a:endParaRPr lang="en-IN" dirty="0"/>
          </a:p>
        </p:txBody>
      </p:sp>
      <p:sp>
        <p:nvSpPr>
          <p:cNvPr id="4" name="Google Shape;301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6CCF1F-097E-AA71-840E-AB87333929C2}"/>
              </a:ext>
            </a:extLst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0;p28">
            <a:extLst>
              <a:ext uri="{FF2B5EF4-FFF2-40B4-BE49-F238E27FC236}">
                <a16:creationId xmlns:a16="http://schemas.microsoft.com/office/drawing/2014/main" id="{00777EEF-C244-52AD-FF3A-CBCA4A190851}"/>
              </a:ext>
            </a:extLst>
          </p:cNvPr>
          <p:cNvSpPr/>
          <p:nvPr/>
        </p:nvSpPr>
        <p:spPr>
          <a:xfrm>
            <a:off x="8484577" y="4524201"/>
            <a:ext cx="649262" cy="619299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3E4D898A-1A2F-CD5D-E047-37568E27C1BF}"/>
              </a:ext>
            </a:extLst>
          </p:cNvPr>
          <p:cNvSpPr/>
          <p:nvPr/>
        </p:nvSpPr>
        <p:spPr>
          <a:xfrm>
            <a:off x="219831" y="222709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B0300-73B5-17A1-516E-B21E126D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" y="1568824"/>
            <a:ext cx="4213290" cy="295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BAFA4-EEF4-665B-67D2-A29D57F0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32" y="216926"/>
            <a:ext cx="4030545" cy="4301492"/>
          </a:xfrm>
          <a:prstGeom prst="rect">
            <a:avLst/>
          </a:prstGeom>
        </p:spPr>
      </p:pic>
      <p:sp>
        <p:nvSpPr>
          <p:cNvPr id="3" name="Google Shape;475;p32">
            <a:extLst>
              <a:ext uri="{FF2B5EF4-FFF2-40B4-BE49-F238E27FC236}">
                <a16:creationId xmlns:a16="http://schemas.microsoft.com/office/drawing/2014/main" id="{7F00430B-938D-A294-6148-8E3487F651BE}"/>
              </a:ext>
            </a:extLst>
          </p:cNvPr>
          <p:cNvSpPr/>
          <p:nvPr/>
        </p:nvSpPr>
        <p:spPr>
          <a:xfrm>
            <a:off x="1514185" y="690806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5;p32">
            <a:extLst>
              <a:ext uri="{FF2B5EF4-FFF2-40B4-BE49-F238E27FC236}">
                <a16:creationId xmlns:a16="http://schemas.microsoft.com/office/drawing/2014/main" id="{5B3CD89E-8A9E-A376-80C8-92F7EF7E5CAC}"/>
              </a:ext>
            </a:extLst>
          </p:cNvPr>
          <p:cNvSpPr/>
          <p:nvPr/>
        </p:nvSpPr>
        <p:spPr>
          <a:xfrm>
            <a:off x="2257712" y="1236817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366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6C3CB-25DE-DB49-DB89-0935AC08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9C10-F8D8-E3C5-6744-9B06216C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7233" y="448056"/>
            <a:ext cx="7704000" cy="572700"/>
          </a:xfrm>
        </p:spPr>
        <p:txBody>
          <a:bodyPr/>
          <a:lstStyle/>
          <a:p>
            <a:r>
              <a:rPr lang="en-US" dirty="0"/>
              <a:t>Umesh</a:t>
            </a:r>
            <a:br>
              <a:rPr lang="en-US" dirty="0"/>
            </a:br>
            <a:endParaRPr lang="en-IN" dirty="0"/>
          </a:p>
        </p:txBody>
      </p:sp>
      <p:sp>
        <p:nvSpPr>
          <p:cNvPr id="4" name="Google Shape;301;p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BA8278-3F84-80E6-9626-5447C5D8617C}"/>
              </a:ext>
            </a:extLst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0;p28">
            <a:extLst>
              <a:ext uri="{FF2B5EF4-FFF2-40B4-BE49-F238E27FC236}">
                <a16:creationId xmlns:a16="http://schemas.microsoft.com/office/drawing/2014/main" id="{3E433FE4-9331-6ACC-1C28-7353D524BF42}"/>
              </a:ext>
            </a:extLst>
          </p:cNvPr>
          <p:cNvSpPr/>
          <p:nvPr/>
        </p:nvSpPr>
        <p:spPr>
          <a:xfrm>
            <a:off x="8484577" y="4524201"/>
            <a:ext cx="649262" cy="619299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291D0FA8-33B8-50B3-0449-D866FE600190}"/>
              </a:ext>
            </a:extLst>
          </p:cNvPr>
          <p:cNvSpPr/>
          <p:nvPr/>
        </p:nvSpPr>
        <p:spPr>
          <a:xfrm>
            <a:off x="219831" y="222709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F72-B8C9-2BEC-AFB6-5B480F66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1" y="1425591"/>
            <a:ext cx="4308772" cy="3098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182CC-B3C5-7465-8357-6C2A6FF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19299"/>
            <a:ext cx="4004228" cy="4076145"/>
          </a:xfrm>
          <a:prstGeom prst="rect">
            <a:avLst/>
          </a:prstGeom>
        </p:spPr>
      </p:pic>
      <p:sp>
        <p:nvSpPr>
          <p:cNvPr id="3" name="Google Shape;475;p32">
            <a:extLst>
              <a:ext uri="{FF2B5EF4-FFF2-40B4-BE49-F238E27FC236}">
                <a16:creationId xmlns:a16="http://schemas.microsoft.com/office/drawing/2014/main" id="{8616420D-73F1-284B-8614-FFADD0970816}"/>
              </a:ext>
            </a:extLst>
          </p:cNvPr>
          <p:cNvSpPr/>
          <p:nvPr/>
        </p:nvSpPr>
        <p:spPr>
          <a:xfrm>
            <a:off x="1979906" y="933556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3535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dern Doodle Minitheme by Slidesgo">
  <a:themeElements>
    <a:clrScheme name="Simple Light">
      <a:dk1>
        <a:srgbClr val="351F5D"/>
      </a:dk1>
      <a:lt1>
        <a:srgbClr val="FFFFFF"/>
      </a:lt1>
      <a:dk2>
        <a:srgbClr val="764FAF"/>
      </a:dk2>
      <a:lt2>
        <a:srgbClr val="CD88FD"/>
      </a:lt2>
      <a:accent1>
        <a:srgbClr val="E3C6FF"/>
      </a:accent1>
      <a:accent2>
        <a:srgbClr val="C6C6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1F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399</Words>
  <Application>Microsoft Office PowerPoint</Application>
  <PresentationFormat>On-screen Show (16:9)</PresentationFormat>
  <Paragraphs>78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Poppins Medium</vt:lpstr>
      <vt:lpstr>Poppins</vt:lpstr>
      <vt:lpstr>Bebas Neue</vt:lpstr>
      <vt:lpstr>Modern Doodle Minitheme by Slidesgo</vt:lpstr>
      <vt:lpstr>Attendify</vt:lpstr>
      <vt:lpstr>Problem Statement: </vt:lpstr>
      <vt:lpstr>Attendify </vt:lpstr>
      <vt:lpstr>Key Features</vt:lpstr>
      <vt:lpstr>Solution Approach</vt:lpstr>
      <vt:lpstr>Implementation Process</vt:lpstr>
      <vt:lpstr>Individual  Contribution</vt:lpstr>
      <vt:lpstr>Nishant  &amp; Anuj </vt:lpstr>
      <vt:lpstr>Umesh </vt:lpstr>
      <vt:lpstr>Chirag </vt:lpstr>
      <vt:lpstr>Krishnav </vt:lpstr>
      <vt:lpstr>Applications</vt:lpstr>
      <vt:lpstr>Applications </vt:lpstr>
      <vt:lpstr>Resource's Used</vt:lpstr>
      <vt:lpstr>Hackadmics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Umesh Sharma</dc:creator>
  <cp:lastModifiedBy>Umesh Sharma</cp:lastModifiedBy>
  <cp:revision>21</cp:revision>
  <dcterms:modified xsi:type="dcterms:W3CDTF">2024-11-25T17:58:27Z</dcterms:modified>
</cp:coreProperties>
</file>