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74" r:id="rId21"/>
    <p:sldId id="275" r:id="rId22"/>
    <p:sldId id="276" r:id="rId23"/>
    <p:sldId id="277" r:id="rId24"/>
    <p:sldId id="290" r:id="rId25"/>
    <p:sldId id="279" r:id="rId26"/>
    <p:sldId id="280" r:id="rId27"/>
    <p:sldId id="281" r:id="rId28"/>
    <p:sldId id="285" r:id="rId29"/>
    <p:sldId id="282" r:id="rId30"/>
    <p:sldId id="283" r:id="rId31"/>
    <p:sldId id="284" r:id="rId32"/>
    <p:sldId id="286" r:id="rId33"/>
    <p:sldId id="288" r:id="rId34"/>
    <p:sldId id="289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9BFF-0F00-463C-BE62-B023CB2B06A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9D19-74A5-4855-8B3B-BE52A6F6091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9BFF-0F00-463C-BE62-B023CB2B06A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9D19-74A5-4855-8B3B-BE52A6F60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9BFF-0F00-463C-BE62-B023CB2B06A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9D19-74A5-4855-8B3B-BE52A6F60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9BFF-0F00-463C-BE62-B023CB2B06A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9D19-74A5-4855-8B3B-BE52A6F60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9BFF-0F00-463C-BE62-B023CB2B06A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9D19-74A5-4855-8B3B-BE52A6F6091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9BFF-0F00-463C-BE62-B023CB2B06A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9D19-74A5-4855-8B3B-BE52A6F60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9BFF-0F00-463C-BE62-B023CB2B06A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9D19-74A5-4855-8B3B-BE52A6F60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9BFF-0F00-463C-BE62-B023CB2B06A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9D19-74A5-4855-8B3B-BE52A6F60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9BFF-0F00-463C-BE62-B023CB2B06A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9D19-74A5-4855-8B3B-BE52A6F60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9BFF-0F00-463C-BE62-B023CB2B06A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9D19-74A5-4855-8B3B-BE52A6F609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9BFF-0F00-463C-BE62-B023CB2B06A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4B39D19-74A5-4855-8B3B-BE52A6F6091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5959BFF-0F00-463C-BE62-B023CB2B06A8}" type="datetimeFigureOut">
              <a:rPr lang="en-US" smtClean="0"/>
              <a:t>7/31/2016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4B39D19-74A5-4855-8B3B-BE52A6F6091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27BCE863B6A864E3" TargetMode="External"/><Relationship Id="rId2" Type="http://schemas.openxmlformats.org/officeDocument/2006/relationships/hyperlink" Target="https://www.youtube.com/playlist?list=PLFE2CE09D83EE3E2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6gx4Cwl9DGBsvRxJJOzG4r4k_zLKrnx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Zyx3KNogqA" TargetMode="External"/><Relationship Id="rId2" Type="http://schemas.openxmlformats.org/officeDocument/2006/relationships/hyperlink" Target="https://www.toonboom.com/resources/video-tutorials/harmony-12-premiu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rgQj91MOVfjTShOMRY8TLmkJ7OFr7bj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riteworld.org/toolbox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ideonomy.mit.edu/essays/traits.html" TargetMode="External"/><Relationship Id="rId2" Type="http://schemas.openxmlformats.org/officeDocument/2006/relationships/hyperlink" Target="http://www.20000-nam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venthsanctum.com/index.php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U3Yi9zqYa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kauru98@yahoo.com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Game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First Meeting for creating a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5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Creator and editor for all writing aspects of the game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Responsibilities</a:t>
            </a:r>
          </a:p>
          <a:p>
            <a:pPr lvl="1"/>
            <a:r>
              <a:rPr lang="en-US" dirty="0" smtClean="0"/>
              <a:t>Create and decide on all story elements</a:t>
            </a:r>
          </a:p>
          <a:p>
            <a:pPr lvl="2"/>
            <a:r>
              <a:rPr lang="en-US" dirty="0" smtClean="0"/>
              <a:t>Characters, Plot, Setting, Dialogue, Premise, etc.</a:t>
            </a:r>
          </a:p>
          <a:p>
            <a:pPr lvl="1"/>
            <a:r>
              <a:rPr lang="en-US" dirty="0" smtClean="0"/>
              <a:t>Edit text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oth in-game and in-menu</a:t>
            </a:r>
          </a:p>
        </p:txBody>
      </p:sp>
    </p:spTree>
    <p:extLst>
      <p:ext uri="{BB962C8B-B14F-4D97-AF65-F5344CB8AC3E}">
        <p14:creationId xmlns:p14="http://schemas.microsoft.com/office/powerpoint/2010/main" val="105902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Composer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Creator of all audible aspects of the game</a:t>
            </a:r>
          </a:p>
          <a:p>
            <a:pPr lvl="1"/>
            <a:endParaRPr lang="en-US" dirty="0"/>
          </a:p>
          <a:p>
            <a:r>
              <a:rPr lang="en-US" dirty="0" smtClean="0"/>
              <a:t>Responsibilities</a:t>
            </a:r>
          </a:p>
          <a:p>
            <a:pPr lvl="1"/>
            <a:r>
              <a:rPr lang="en-US" dirty="0" smtClean="0"/>
              <a:t>Create sound effects</a:t>
            </a:r>
          </a:p>
          <a:p>
            <a:pPr lvl="1"/>
            <a:r>
              <a:rPr lang="en-US" dirty="0" smtClean="0"/>
              <a:t>Compose background music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8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 / Tester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Player responsible for testing the game</a:t>
            </a:r>
          </a:p>
          <a:p>
            <a:pPr lvl="1"/>
            <a:endParaRPr lang="en-US" dirty="0"/>
          </a:p>
          <a:p>
            <a:r>
              <a:rPr lang="en-US" dirty="0" smtClean="0"/>
              <a:t>Responsibilities</a:t>
            </a:r>
          </a:p>
          <a:p>
            <a:pPr lvl="1"/>
            <a:r>
              <a:rPr lang="en-US" dirty="0" smtClean="0"/>
              <a:t>Play some </a:t>
            </a:r>
            <a:r>
              <a:rPr lang="en-US" dirty="0" err="1" smtClean="0"/>
              <a:t>vidya</a:t>
            </a:r>
            <a:r>
              <a:rPr lang="en-US" dirty="0" smtClean="0"/>
              <a:t> games</a:t>
            </a:r>
          </a:p>
          <a:p>
            <a:pPr lvl="1"/>
            <a:r>
              <a:rPr lang="en-US" dirty="0" smtClean="0"/>
              <a:t>Search for bugs</a:t>
            </a:r>
          </a:p>
          <a:p>
            <a:pPr lvl="1"/>
            <a:r>
              <a:rPr lang="en-US" dirty="0" smtClean="0"/>
              <a:t>Report any errors</a:t>
            </a:r>
          </a:p>
          <a:p>
            <a:pPr lvl="1"/>
            <a:r>
              <a:rPr lang="en-US" dirty="0" smtClean="0"/>
              <a:t>Provide feedback</a:t>
            </a:r>
          </a:p>
          <a:p>
            <a:pPr lvl="1"/>
            <a:endParaRPr lang="en-US" dirty="0"/>
          </a:p>
          <a:p>
            <a:r>
              <a:rPr lang="en-US" dirty="0" smtClean="0"/>
              <a:t>Assigned Team</a:t>
            </a:r>
          </a:p>
          <a:p>
            <a:pPr lvl="1"/>
            <a:r>
              <a:rPr lang="en-US" dirty="0" smtClean="0"/>
              <a:t>Everyone required! No exceptions!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Handles the business side of game development</a:t>
            </a:r>
          </a:p>
          <a:p>
            <a:pPr lvl="1"/>
            <a:endParaRPr lang="en-US" dirty="0"/>
          </a:p>
          <a:p>
            <a:r>
              <a:rPr lang="en-US" dirty="0" smtClean="0"/>
              <a:t>Responsibilities</a:t>
            </a:r>
          </a:p>
          <a:p>
            <a:pPr lvl="1"/>
            <a:r>
              <a:rPr lang="en-US" dirty="0" smtClean="0"/>
              <a:t>Manage sales and distribution</a:t>
            </a:r>
          </a:p>
          <a:p>
            <a:pPr lvl="1"/>
            <a:r>
              <a:rPr lang="en-US" dirty="0" smtClean="0"/>
              <a:t>Advertisements</a:t>
            </a:r>
          </a:p>
          <a:p>
            <a:pPr lvl="1"/>
            <a:r>
              <a:rPr lang="en-US" dirty="0" smtClean="0"/>
              <a:t>Other boring stuff</a:t>
            </a:r>
          </a:p>
        </p:txBody>
      </p:sp>
    </p:spTree>
    <p:extLst>
      <p:ext uri="{BB962C8B-B14F-4D97-AF65-F5344CB8AC3E}">
        <p14:creationId xmlns:p14="http://schemas.microsoft.com/office/powerpoint/2010/main" val="30977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Roles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967929"/>
              </p:ext>
            </p:extLst>
          </p:nvPr>
        </p:nvGraphicFramePr>
        <p:xfrm>
          <a:off x="304800" y="1905000"/>
          <a:ext cx="8686800" cy="6693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676400"/>
                <a:gridCol w="1295400"/>
                <a:gridCol w="1371600"/>
                <a:gridCol w="1447800"/>
              </a:tblGrid>
              <a:tr h="926757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Game Designer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r>
                        <a:rPr lang="en-US" baseline="0" dirty="0" smtClean="0"/>
                        <a:t> Composers</a:t>
                      </a:r>
                      <a:endParaRPr lang="en-US" dirty="0" smtClean="0"/>
                    </a:p>
                  </a:txBody>
                  <a:tcPr/>
                </a:tc>
              </a:tr>
              <a:tr h="2883243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en-US" dirty="0" err="1" smtClean="0"/>
                        <a:t>Jarone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Jarone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Jarone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Richard</a:t>
                      </a:r>
                    </a:p>
                    <a:p>
                      <a:r>
                        <a:rPr lang="en-US" dirty="0" smtClean="0"/>
                        <a:t>Garrett</a:t>
                      </a:r>
                    </a:p>
                    <a:p>
                      <a:r>
                        <a:rPr lang="en-US" dirty="0" smtClean="0"/>
                        <a:t>Weston</a:t>
                      </a:r>
                    </a:p>
                    <a:p>
                      <a:r>
                        <a:rPr lang="en-US" dirty="0" smtClean="0"/>
                        <a:t>Jeff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Jeff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Victor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Jarone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Richard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Jarone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Richard</a:t>
                      </a:r>
                      <a:endParaRPr lang="en-US" dirty="0" smtClean="0"/>
                    </a:p>
                  </a:txBody>
                  <a:tcPr/>
                </a:tc>
              </a:tr>
              <a:tr h="2883243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9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42744"/>
            <a:ext cx="7772400" cy="1362456"/>
          </a:xfrm>
        </p:spPr>
        <p:txBody>
          <a:bodyPr/>
          <a:lstStyle/>
          <a:p>
            <a:pPr algn="ctr"/>
            <a:r>
              <a:rPr lang="en-US" dirty="0" smtClean="0"/>
              <a:t>Training Regimens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gain the skills necessary to create games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Personalized training regimens</a:t>
            </a:r>
          </a:p>
          <a:p>
            <a:pPr lvl="1"/>
            <a:r>
              <a:rPr lang="en-US" dirty="0" smtClean="0"/>
              <a:t>Consistency is key</a:t>
            </a:r>
          </a:p>
          <a:p>
            <a:pPr lvl="1"/>
            <a:endParaRPr lang="en-US" dirty="0"/>
          </a:p>
          <a:p>
            <a:r>
              <a:rPr lang="en-US" dirty="0" smtClean="0"/>
              <a:t>Roles applied</a:t>
            </a:r>
          </a:p>
          <a:p>
            <a:pPr lvl="1"/>
            <a:r>
              <a:rPr lang="en-US" dirty="0" smtClean="0"/>
              <a:t>Programmers</a:t>
            </a:r>
          </a:p>
          <a:p>
            <a:pPr lvl="1"/>
            <a:r>
              <a:rPr lang="en-US" dirty="0" smtClean="0"/>
              <a:t>Artists</a:t>
            </a:r>
          </a:p>
          <a:p>
            <a:pPr lvl="1"/>
            <a:r>
              <a:rPr lang="en-US" dirty="0" smtClean="0"/>
              <a:t>Writers</a:t>
            </a:r>
          </a:p>
          <a:p>
            <a:pPr lvl="1"/>
            <a:r>
              <a:rPr lang="en-US" dirty="0" smtClean="0"/>
              <a:t>Sound Composers</a:t>
            </a:r>
          </a:p>
        </p:txBody>
      </p:sp>
    </p:spTree>
    <p:extLst>
      <p:ext uri="{BB962C8B-B14F-4D97-AF65-F5344CB8AC3E}">
        <p14:creationId xmlns:p14="http://schemas.microsoft.com/office/powerpoint/2010/main" val="3893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Learn programming language</a:t>
            </a:r>
          </a:p>
          <a:p>
            <a:pPr lvl="2"/>
            <a:r>
              <a:rPr lang="en-US" dirty="0" smtClean="0"/>
              <a:t>Java preferred</a:t>
            </a:r>
          </a:p>
          <a:p>
            <a:pPr lvl="1"/>
            <a:r>
              <a:rPr lang="en-US" dirty="0" smtClean="0"/>
              <a:t>Practice programming</a:t>
            </a:r>
          </a:p>
          <a:p>
            <a:pPr lvl="2"/>
            <a:r>
              <a:rPr lang="en-US" dirty="0" smtClean="0"/>
              <a:t>Ways to practice</a:t>
            </a:r>
          </a:p>
          <a:p>
            <a:pPr lvl="3"/>
            <a:r>
              <a:rPr lang="en-US" dirty="0" smtClean="0"/>
              <a:t>Create small project(s) reviewing concepts learned</a:t>
            </a:r>
          </a:p>
        </p:txBody>
      </p:sp>
    </p:spTree>
    <p:extLst>
      <p:ext uri="{BB962C8B-B14F-4D97-AF65-F5344CB8AC3E}">
        <p14:creationId xmlns:p14="http://schemas.microsoft.com/office/powerpoint/2010/main" val="262782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Basic Java</a:t>
            </a:r>
          </a:p>
          <a:p>
            <a:pPr lvl="1"/>
            <a:r>
              <a:rPr lang="en-US" dirty="0" smtClean="0"/>
              <a:t>Learn everything from basic input/output to basic graphics and event handlers</a:t>
            </a:r>
          </a:p>
          <a:p>
            <a:pPr lvl="1"/>
            <a:r>
              <a:rPr lang="en-US" dirty="0" smtClean="0"/>
              <a:t>Total videos: 87</a:t>
            </a:r>
          </a:p>
          <a:p>
            <a:pPr lvl="1"/>
            <a:r>
              <a:rPr lang="en-US" dirty="0" smtClean="0"/>
              <a:t>Time estimate: 12 hours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www.youtube.com/playlist?list=PLFE2CE09D83EE3E28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Intermediate Java</a:t>
            </a:r>
          </a:p>
          <a:p>
            <a:pPr lvl="1"/>
            <a:r>
              <a:rPr lang="en-US" dirty="0" smtClean="0"/>
              <a:t>Instructs more advanced concepts like recursion and creating servers</a:t>
            </a:r>
          </a:p>
          <a:p>
            <a:pPr lvl="1"/>
            <a:r>
              <a:rPr lang="en-US" dirty="0" smtClean="0"/>
              <a:t>Total videos: 59</a:t>
            </a:r>
          </a:p>
          <a:p>
            <a:pPr lvl="1"/>
            <a:r>
              <a:rPr lang="en-US" dirty="0" smtClean="0"/>
              <a:t>Time estimate: 7 hours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www.youtube.com/playlist?list=PL27BCE863B6A864E3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781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Android 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Android </a:t>
            </a:r>
            <a:r>
              <a:rPr lang="en-US" dirty="0" err="1"/>
              <a:t>dev</a:t>
            </a:r>
            <a:endParaRPr lang="en-US" dirty="0"/>
          </a:p>
          <a:p>
            <a:pPr lvl="1"/>
            <a:r>
              <a:rPr lang="en-US" dirty="0"/>
              <a:t>Learn how to create and manipulate the android </a:t>
            </a:r>
            <a:r>
              <a:rPr lang="en-US" dirty="0" smtClean="0"/>
              <a:t>interface</a:t>
            </a:r>
          </a:p>
          <a:p>
            <a:pPr lvl="1"/>
            <a:r>
              <a:rPr lang="en-US" u="sng" dirty="0" smtClean="0"/>
              <a:t>Requires basic java</a:t>
            </a:r>
          </a:p>
          <a:p>
            <a:pPr lvl="2"/>
            <a:r>
              <a:rPr lang="en-US" dirty="0" smtClean="0"/>
              <a:t>Knowledge in XML will help immensely</a:t>
            </a:r>
            <a:endParaRPr lang="en-US" dirty="0"/>
          </a:p>
          <a:p>
            <a:pPr lvl="1"/>
            <a:r>
              <a:rPr lang="en-US" dirty="0"/>
              <a:t>Total videos: 77</a:t>
            </a:r>
          </a:p>
          <a:p>
            <a:pPr lvl="1"/>
            <a:r>
              <a:rPr lang="en-US" dirty="0"/>
              <a:t>Time estimate: </a:t>
            </a:r>
            <a:r>
              <a:rPr lang="en-US" dirty="0" smtClean="0"/>
              <a:t>14.5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www.youtube.com/playlist?list=PL6gx4Cwl9DGBsvRxJJOzG4r4k_zLKrnxl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5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To form and organize a team for game and app development</a:t>
            </a:r>
          </a:p>
          <a:p>
            <a:pPr lvl="1"/>
            <a:endParaRPr lang="en-US" dirty="0"/>
          </a:p>
          <a:p>
            <a:r>
              <a:rPr lang="en-US" dirty="0" smtClean="0"/>
              <a:t>Team:</a:t>
            </a:r>
          </a:p>
          <a:p>
            <a:pPr lvl="1"/>
            <a:r>
              <a:rPr lang="en-US" dirty="0" err="1" smtClean="0"/>
              <a:t>Jarone</a:t>
            </a:r>
            <a:r>
              <a:rPr lang="en-US" dirty="0" smtClean="0"/>
              <a:t>, Richard, Jeffrey, Victor, Garrett, Weston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64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Practice drawing!</a:t>
            </a:r>
          </a:p>
          <a:p>
            <a:pPr lvl="2"/>
            <a:r>
              <a:rPr lang="en-US" dirty="0" smtClean="0"/>
              <a:t>Fonts, portraits, poses, scenes, etc.</a:t>
            </a:r>
          </a:p>
          <a:p>
            <a:pPr lvl="2"/>
            <a:r>
              <a:rPr lang="en-US" dirty="0" smtClean="0"/>
              <a:t>Various styles</a:t>
            </a:r>
          </a:p>
          <a:p>
            <a:pPr lvl="3"/>
            <a:r>
              <a:rPr lang="en-US" dirty="0" smtClean="0"/>
              <a:t>Anime, realistic, cartoony, western, etc.</a:t>
            </a:r>
          </a:p>
          <a:p>
            <a:pPr lvl="1"/>
            <a:r>
              <a:rPr lang="en-US" dirty="0" smtClean="0"/>
              <a:t> Learn a 2D/3D development studio</a:t>
            </a:r>
          </a:p>
          <a:p>
            <a:pPr lvl="2"/>
            <a:r>
              <a:rPr lang="en-US" dirty="0" smtClean="0"/>
              <a:t>Few recommendations</a:t>
            </a:r>
          </a:p>
          <a:p>
            <a:pPr lvl="3"/>
            <a:r>
              <a:rPr lang="en-US" dirty="0" smtClean="0"/>
              <a:t>2D</a:t>
            </a:r>
          </a:p>
          <a:p>
            <a:pPr lvl="4"/>
            <a:r>
              <a:rPr lang="en-US" dirty="0" smtClean="0"/>
              <a:t>Easy Paint tool SAI</a:t>
            </a:r>
          </a:p>
          <a:p>
            <a:pPr lvl="3"/>
            <a:r>
              <a:rPr lang="en-US" dirty="0" smtClean="0"/>
              <a:t>2D animation</a:t>
            </a:r>
          </a:p>
          <a:p>
            <a:pPr lvl="4"/>
            <a:r>
              <a:rPr lang="en-US" dirty="0" smtClean="0"/>
              <a:t>Flipbook</a:t>
            </a:r>
          </a:p>
          <a:p>
            <a:pPr lvl="4"/>
            <a:r>
              <a:rPr lang="en-US" dirty="0" err="1" smtClean="0"/>
              <a:t>Toon</a:t>
            </a:r>
            <a:r>
              <a:rPr lang="en-US" dirty="0" smtClean="0"/>
              <a:t> boon</a:t>
            </a:r>
          </a:p>
          <a:p>
            <a:pPr lvl="3"/>
            <a:r>
              <a:rPr lang="en-US" dirty="0" smtClean="0"/>
              <a:t>3D design &amp; animation</a:t>
            </a:r>
          </a:p>
          <a:p>
            <a:pPr lvl="4"/>
            <a:r>
              <a:rPr lang="en-US" dirty="0" smtClean="0"/>
              <a:t>Blender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Toon</a:t>
            </a:r>
            <a:r>
              <a:rPr lang="en-US" dirty="0" smtClean="0"/>
              <a:t> boon</a:t>
            </a:r>
          </a:p>
          <a:p>
            <a:pPr lvl="1"/>
            <a:r>
              <a:rPr lang="en-US" dirty="0" smtClean="0"/>
              <a:t>In-depth</a:t>
            </a:r>
          </a:p>
          <a:p>
            <a:pPr lvl="2"/>
            <a:r>
              <a:rPr lang="en-US" dirty="0" smtClean="0"/>
              <a:t>Learn all the tools needed for animation and drawing</a:t>
            </a:r>
          </a:p>
          <a:p>
            <a:pPr lvl="2"/>
            <a:r>
              <a:rPr lang="en-US" dirty="0" smtClean="0"/>
              <a:t>Total videos: 106</a:t>
            </a:r>
          </a:p>
          <a:p>
            <a:pPr lvl="2"/>
            <a:r>
              <a:rPr lang="en-US" dirty="0" smtClean="0"/>
              <a:t>Time estimate: 12.6 hours</a:t>
            </a:r>
          </a:p>
          <a:p>
            <a:pPr lvl="2"/>
            <a:r>
              <a:rPr lang="en-US" u="sng" dirty="0">
                <a:hlinkClick r:id="rId2"/>
              </a:rPr>
              <a:t>https://www.toonboom.com/resources/video-tutorials/harmony-12-premium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Basic animation</a:t>
            </a:r>
          </a:p>
          <a:p>
            <a:pPr lvl="2"/>
            <a:r>
              <a:rPr lang="en-US" dirty="0" smtClean="0"/>
              <a:t>Learn the basic tools for animation</a:t>
            </a:r>
          </a:p>
          <a:p>
            <a:pPr lvl="3"/>
            <a:r>
              <a:rPr lang="en-US" dirty="0" smtClean="0"/>
              <a:t>Total videos: 2</a:t>
            </a:r>
          </a:p>
          <a:p>
            <a:pPr lvl="3"/>
            <a:r>
              <a:rPr lang="en-US" dirty="0" smtClean="0"/>
              <a:t>Time Estimate: 37 minutes</a:t>
            </a:r>
          </a:p>
          <a:p>
            <a:pPr lvl="3"/>
            <a:r>
              <a:rPr lang="en-US" u="sng" dirty="0">
                <a:hlinkClick r:id="rId3"/>
              </a:rPr>
              <a:t>https://www.youtube.com/watch?v=TZyx3KNogqA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72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Blender</a:t>
            </a:r>
          </a:p>
          <a:p>
            <a:pPr lvl="1"/>
            <a:r>
              <a:rPr lang="en-US" dirty="0" smtClean="0"/>
              <a:t>Beginner level</a:t>
            </a:r>
          </a:p>
          <a:p>
            <a:pPr lvl="2"/>
            <a:r>
              <a:rPr lang="en-US" dirty="0" smtClean="0"/>
              <a:t>Learn tools necessary to create 3D objects</a:t>
            </a:r>
          </a:p>
          <a:p>
            <a:pPr lvl="2"/>
            <a:r>
              <a:rPr lang="en-US" dirty="0" smtClean="0"/>
              <a:t>Total Videos: 10</a:t>
            </a:r>
          </a:p>
          <a:p>
            <a:pPr lvl="2"/>
            <a:r>
              <a:rPr lang="en-US" dirty="0" smtClean="0"/>
              <a:t>Time estimate: 4.5 hours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www.youtube.com/playlist?list=PLrgQj91MOVfjTShOMRY8TLmkJ7OFr7bj6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1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Engage in self-study to improve writing</a:t>
            </a:r>
          </a:p>
          <a:p>
            <a:pPr lvl="1"/>
            <a:r>
              <a:rPr lang="en-US" dirty="0" smtClean="0"/>
              <a:t>Write short stories</a:t>
            </a:r>
          </a:p>
          <a:p>
            <a:pPr lvl="1"/>
            <a:r>
              <a:rPr lang="en-US" dirty="0" smtClean="0"/>
              <a:t>Receive and give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7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Story Practice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story exercise </a:t>
            </a:r>
          </a:p>
          <a:p>
            <a:pPr lvl="1"/>
            <a:r>
              <a:rPr lang="en-US" dirty="0" smtClean="0"/>
              <a:t>Bi-weekly</a:t>
            </a:r>
          </a:p>
          <a:p>
            <a:pPr lvl="1"/>
            <a:r>
              <a:rPr lang="en-US" dirty="0" smtClean="0"/>
              <a:t>First week</a:t>
            </a:r>
          </a:p>
          <a:p>
            <a:pPr lvl="2"/>
            <a:r>
              <a:rPr lang="en-US" dirty="0" smtClean="0"/>
              <a:t>Receive short story prompt</a:t>
            </a:r>
          </a:p>
          <a:p>
            <a:pPr lvl="2"/>
            <a:r>
              <a:rPr lang="en-US" dirty="0" smtClean="0"/>
              <a:t>Write and complete short story prompt</a:t>
            </a:r>
          </a:p>
          <a:p>
            <a:pPr lvl="1"/>
            <a:r>
              <a:rPr lang="en-US" dirty="0" smtClean="0"/>
              <a:t>Second week</a:t>
            </a:r>
          </a:p>
          <a:p>
            <a:pPr lvl="2"/>
            <a:r>
              <a:rPr lang="en-US" dirty="0" smtClean="0"/>
              <a:t>Peer review</a:t>
            </a:r>
          </a:p>
          <a:p>
            <a:pPr lvl="3"/>
            <a:r>
              <a:rPr lang="en-US" dirty="0" smtClean="0"/>
              <a:t>Edit and provide feedback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682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</a:t>
            </a:r>
          </a:p>
          <a:p>
            <a:pPr lvl="1"/>
            <a:r>
              <a:rPr lang="en-US" dirty="0" smtClean="0"/>
              <a:t>Write World</a:t>
            </a:r>
          </a:p>
          <a:p>
            <a:pPr lvl="2"/>
            <a:r>
              <a:rPr lang="en-US" dirty="0" smtClean="0"/>
              <a:t>Contains </a:t>
            </a:r>
            <a:r>
              <a:rPr lang="en-US" dirty="0"/>
              <a:t>tips on just about every technical and creative aspects of </a:t>
            </a:r>
            <a:r>
              <a:rPr lang="en-US" dirty="0" smtClean="0"/>
              <a:t>writing including character creation, plot development, and even writer’s block.</a:t>
            </a:r>
          </a:p>
          <a:p>
            <a:pPr lvl="3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writeworld.org/toolbox</a:t>
            </a:r>
            <a:endParaRPr lang="en-US" dirty="0" smtClean="0"/>
          </a:p>
          <a:p>
            <a:pPr lvl="1"/>
            <a:r>
              <a:rPr lang="en-US" dirty="0" smtClean="0"/>
              <a:t>Wiki</a:t>
            </a:r>
          </a:p>
          <a:p>
            <a:pPr lvl="2"/>
            <a:r>
              <a:rPr lang="en-US" dirty="0" smtClean="0"/>
              <a:t>Cause it knows all</a:t>
            </a:r>
          </a:p>
          <a:p>
            <a:pPr lvl="1"/>
            <a:r>
              <a:rPr lang="en-US" dirty="0" smtClean="0"/>
              <a:t>Dictionary.com</a:t>
            </a:r>
          </a:p>
          <a:p>
            <a:pPr lvl="2"/>
            <a:r>
              <a:rPr lang="en-US" dirty="0" smtClean="0"/>
              <a:t>Cause </a:t>
            </a:r>
            <a:r>
              <a:rPr lang="en-US" dirty="0"/>
              <a:t>t</a:t>
            </a:r>
            <a:r>
              <a:rPr lang="en-US" dirty="0" smtClean="0"/>
              <a:t>hesauruses are a godsend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Naming</a:t>
            </a:r>
          </a:p>
          <a:p>
            <a:pPr lvl="1"/>
            <a:r>
              <a:rPr lang="en-US" dirty="0" smtClean="0"/>
              <a:t>20000 names</a:t>
            </a:r>
          </a:p>
          <a:p>
            <a:pPr lvl="2"/>
            <a:r>
              <a:rPr lang="en-US" dirty="0" smtClean="0"/>
              <a:t>Contains a database of ethnicity specific names along with their meanings</a:t>
            </a:r>
          </a:p>
          <a:p>
            <a:pPr lvl="2"/>
            <a:r>
              <a:rPr lang="en-US" dirty="0">
                <a:hlinkClick r:id="rId2"/>
              </a:rPr>
              <a:t>http://www.20000-names.com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Personality descriptions</a:t>
            </a:r>
          </a:p>
          <a:p>
            <a:pPr lvl="1"/>
            <a:r>
              <a:rPr lang="en-US" dirty="0" smtClean="0"/>
              <a:t>Extensive list of positive, neutral, and negative personality traits</a:t>
            </a:r>
          </a:p>
          <a:p>
            <a:pPr lvl="2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ideonomy.mit.edu/essays/traits.html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Random generator</a:t>
            </a:r>
          </a:p>
          <a:p>
            <a:pPr lvl="1"/>
            <a:r>
              <a:rPr lang="en-US" dirty="0" smtClean="0"/>
              <a:t>Generates random names and things like settings and races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www.seventhsanctum.com/index.php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0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Composer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Learn FL studio</a:t>
            </a:r>
          </a:p>
          <a:p>
            <a:pPr lvl="1"/>
            <a:r>
              <a:rPr lang="en-US" dirty="0" smtClean="0"/>
              <a:t>Practice composing and producing sounds and music</a:t>
            </a:r>
          </a:p>
          <a:p>
            <a:pPr lvl="1"/>
            <a:r>
              <a:rPr lang="en-US" dirty="0" smtClean="0"/>
              <a:t>Tutorial</a:t>
            </a:r>
          </a:p>
          <a:p>
            <a:pPr lvl="2"/>
            <a:r>
              <a:rPr lang="en-US" dirty="0" smtClean="0"/>
              <a:t>Complete basic tutorial</a:t>
            </a:r>
          </a:p>
          <a:p>
            <a:pPr lvl="2"/>
            <a:r>
              <a:rPr lang="en-US" dirty="0" smtClean="0"/>
              <a:t>Total videos: 1</a:t>
            </a:r>
          </a:p>
          <a:p>
            <a:pPr lvl="2"/>
            <a:r>
              <a:rPr lang="en-US" dirty="0" smtClean="0"/>
              <a:t>Time estimate: 1 hours 4 minutes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www.youtube.com/watch?v=NU3Yi9zqYas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1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Training Regimens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1907"/>
              </p:ext>
            </p:extLst>
          </p:nvPr>
        </p:nvGraphicFramePr>
        <p:xfrm>
          <a:off x="457200" y="1935160"/>
          <a:ext cx="8229600" cy="454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100443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Jarone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Richard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Jeffrey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Garrett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Weston</a:t>
                      </a:r>
                      <a:endParaRPr lang="en-US" dirty="0"/>
                    </a:p>
                  </a:txBody>
                  <a:tcPr/>
                </a:tc>
              </a:tr>
              <a:tr h="3537404"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Writing</a:t>
                      </a:r>
                    </a:p>
                    <a:p>
                      <a:r>
                        <a:rPr lang="en-US" baseline="0" dirty="0" smtClean="0"/>
                        <a:t>Programming</a:t>
                      </a:r>
                    </a:p>
                    <a:p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Artist</a:t>
                      </a:r>
                    </a:p>
                    <a:p>
                      <a:r>
                        <a:rPr lang="en-US" dirty="0" smtClean="0"/>
                        <a:t>Programming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7772400" cy="1362456"/>
          </a:xfrm>
        </p:spPr>
        <p:txBody>
          <a:bodyPr/>
          <a:lstStyle/>
          <a:p>
            <a:pPr algn="ctr"/>
            <a:r>
              <a:rPr lang="en-US" dirty="0" smtClean="0"/>
              <a:t>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Team</a:t>
            </a:r>
          </a:p>
          <a:p>
            <a:r>
              <a:rPr lang="en-US" dirty="0" smtClean="0"/>
              <a:t>Create training </a:t>
            </a:r>
            <a:r>
              <a:rPr lang="en-US" dirty="0" err="1" smtClean="0"/>
              <a:t>regimines</a:t>
            </a:r>
            <a:endParaRPr lang="en-US" dirty="0" smtClean="0"/>
          </a:p>
          <a:p>
            <a:r>
              <a:rPr lang="en-US" dirty="0" smtClean="0"/>
              <a:t>Assign tasks</a:t>
            </a:r>
          </a:p>
          <a:p>
            <a:r>
              <a:rPr lang="en-US" dirty="0" smtClean="0"/>
              <a:t>Set Project direction</a:t>
            </a:r>
          </a:p>
        </p:txBody>
      </p:sp>
    </p:spTree>
    <p:extLst>
      <p:ext uri="{BB962C8B-B14F-4D97-AF65-F5344CB8AC3E}">
        <p14:creationId xmlns:p14="http://schemas.microsoft.com/office/powerpoint/2010/main" val="38775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Why we hate it</a:t>
            </a:r>
          </a:p>
          <a:p>
            <a:pPr lvl="2"/>
            <a:r>
              <a:rPr lang="en-US" dirty="0" smtClean="0"/>
              <a:t>Boring</a:t>
            </a:r>
          </a:p>
          <a:p>
            <a:pPr lvl="2"/>
            <a:r>
              <a:rPr lang="en-US" dirty="0" smtClean="0"/>
              <a:t>Tedious</a:t>
            </a:r>
          </a:p>
          <a:p>
            <a:pPr lvl="2"/>
            <a:r>
              <a:rPr lang="en-US" dirty="0" smtClean="0"/>
              <a:t>Don’t feel like doing it</a:t>
            </a:r>
          </a:p>
          <a:p>
            <a:pPr lvl="1"/>
            <a:r>
              <a:rPr lang="en-US" dirty="0" smtClean="0"/>
              <a:t>Why we need it</a:t>
            </a:r>
          </a:p>
          <a:p>
            <a:pPr lvl="2"/>
            <a:r>
              <a:rPr lang="en-US" dirty="0" smtClean="0"/>
              <a:t>Allows us to accomplish tasks in a timely manner</a:t>
            </a:r>
          </a:p>
          <a:p>
            <a:pPr lvl="2"/>
            <a:r>
              <a:rPr lang="en-US" dirty="0" smtClean="0"/>
              <a:t>Organize creation of the game</a:t>
            </a:r>
          </a:p>
          <a:p>
            <a:pPr lvl="2"/>
            <a:r>
              <a:rPr lang="en-US" dirty="0" smtClean="0"/>
              <a:t>It’s all about the big picture!</a:t>
            </a:r>
          </a:p>
        </p:txBody>
      </p:sp>
    </p:spTree>
    <p:extLst>
      <p:ext uri="{BB962C8B-B14F-4D97-AF65-F5344CB8AC3E}">
        <p14:creationId xmlns:p14="http://schemas.microsoft.com/office/powerpoint/2010/main" val="383775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Complete tasks</a:t>
            </a:r>
          </a:p>
          <a:p>
            <a:endParaRPr lang="en-US" dirty="0" smtClean="0"/>
          </a:p>
          <a:p>
            <a:r>
              <a:rPr lang="en-US" dirty="0" smtClean="0"/>
              <a:t>Roles applied</a:t>
            </a:r>
          </a:p>
          <a:p>
            <a:pPr lvl="1"/>
            <a:r>
              <a:rPr lang="en-US" dirty="0" smtClean="0"/>
              <a:t>Game Designer</a:t>
            </a:r>
          </a:p>
          <a:p>
            <a:pPr lvl="1"/>
            <a:r>
              <a:rPr lang="en-US" dirty="0" smtClean="0"/>
              <a:t>Programmer</a:t>
            </a:r>
          </a:p>
          <a:p>
            <a:pPr lvl="1"/>
            <a:r>
              <a:rPr lang="en-US" dirty="0" smtClean="0"/>
              <a:t>Artists</a:t>
            </a:r>
          </a:p>
          <a:p>
            <a:pPr lvl="1"/>
            <a:r>
              <a:rPr lang="en-US" dirty="0" smtClean="0"/>
              <a:t>Writer</a:t>
            </a:r>
          </a:p>
          <a:p>
            <a:pPr lvl="1"/>
            <a:r>
              <a:rPr lang="en-US" dirty="0" smtClean="0"/>
              <a:t>Sound Composer</a:t>
            </a:r>
          </a:p>
          <a:p>
            <a:pPr lvl="1"/>
            <a:endParaRPr lang="en-US" dirty="0"/>
          </a:p>
          <a:p>
            <a:r>
              <a:rPr lang="en-US" dirty="0" smtClean="0"/>
              <a:t>Project manager</a:t>
            </a:r>
          </a:p>
          <a:p>
            <a:pPr lvl="1"/>
            <a:r>
              <a:rPr lang="en-US" dirty="0" smtClean="0"/>
              <a:t>Manages and monitors work on </a:t>
            </a:r>
            <a:r>
              <a:rPr lang="en-US" dirty="0" err="1" smtClean="0"/>
              <a:t>Git</a:t>
            </a:r>
            <a:r>
              <a:rPr lang="en-US" dirty="0" smtClean="0"/>
              <a:t> 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cloud storage system</a:t>
            </a:r>
          </a:p>
          <a:p>
            <a:pPr lvl="1"/>
            <a:r>
              <a:rPr lang="en-US" dirty="0" smtClean="0"/>
              <a:t>Allows us to:</a:t>
            </a:r>
          </a:p>
          <a:p>
            <a:pPr lvl="2"/>
            <a:r>
              <a:rPr lang="en-US" dirty="0" smtClean="0"/>
              <a:t>Manage and organize files</a:t>
            </a:r>
          </a:p>
          <a:p>
            <a:pPr lvl="2"/>
            <a:r>
              <a:rPr lang="en-US" dirty="0" smtClean="0"/>
              <a:t>Track progress</a:t>
            </a:r>
          </a:p>
          <a:p>
            <a:pPr lvl="2"/>
            <a:r>
              <a:rPr lang="en-US" dirty="0" smtClean="0"/>
              <a:t>Cooperate on a single project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2"/>
            <a:r>
              <a:rPr lang="en-US" dirty="0" smtClean="0"/>
              <a:t>Text or email username to</a:t>
            </a:r>
          </a:p>
          <a:p>
            <a:pPr lvl="3"/>
            <a:r>
              <a:rPr lang="en-US" dirty="0" smtClean="0">
                <a:hlinkClick r:id="rId3"/>
              </a:rPr>
              <a:t>kauru98@yahoo.com</a:t>
            </a:r>
            <a:r>
              <a:rPr lang="en-US" dirty="0" smtClean="0"/>
              <a:t> with header “</a:t>
            </a:r>
            <a:r>
              <a:rPr lang="en-US" dirty="0" err="1"/>
              <a:t>G</a:t>
            </a:r>
            <a:r>
              <a:rPr lang="en-US" dirty="0" err="1" smtClean="0"/>
              <a:t>ithub</a:t>
            </a:r>
            <a:r>
              <a:rPr lang="en-US" dirty="0" smtClean="0"/>
              <a:t> </a:t>
            </a:r>
            <a:r>
              <a:rPr lang="en-US" dirty="0" err="1" smtClean="0"/>
              <a:t>Acc</a:t>
            </a:r>
            <a:r>
              <a:rPr lang="en-US" dirty="0" smtClean="0"/>
              <a:t> [</a:t>
            </a:r>
            <a:r>
              <a:rPr lang="en-US" dirty="0" err="1" smtClean="0"/>
              <a:t>yourname</a:t>
            </a:r>
            <a:r>
              <a:rPr lang="en-US" dirty="0" smtClean="0"/>
              <a:t>]”</a:t>
            </a:r>
          </a:p>
        </p:txBody>
      </p:sp>
    </p:spTree>
    <p:extLst>
      <p:ext uri="{BB962C8B-B14F-4D97-AF65-F5344CB8AC3E}">
        <p14:creationId xmlns:p14="http://schemas.microsoft.com/office/powerpoint/2010/main" val="43216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for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Everyone: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pPr lvl="1"/>
            <a:endParaRPr lang="en-US" dirty="0"/>
          </a:p>
          <a:p>
            <a:r>
              <a:rPr lang="en-US" dirty="0" smtClean="0"/>
              <a:t>Game Designer</a:t>
            </a:r>
          </a:p>
          <a:p>
            <a:pPr lvl="1"/>
            <a:r>
              <a:rPr lang="en-US" dirty="0" smtClean="0"/>
              <a:t>Create game development document</a:t>
            </a:r>
          </a:p>
          <a:p>
            <a:endParaRPr lang="en-US" dirty="0"/>
          </a:p>
          <a:p>
            <a:r>
              <a:rPr lang="en-US" dirty="0" smtClean="0"/>
              <a:t>Programmers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Begin training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84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 for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Artists</a:t>
            </a:r>
          </a:p>
          <a:p>
            <a:pPr lvl="1"/>
            <a:r>
              <a:rPr lang="en-US" dirty="0" smtClean="0"/>
              <a:t>Download/Torrent </a:t>
            </a:r>
            <a:r>
              <a:rPr lang="en-US" dirty="0"/>
              <a:t>art program</a:t>
            </a:r>
          </a:p>
          <a:p>
            <a:pPr lvl="1"/>
            <a:r>
              <a:rPr lang="en-US" dirty="0"/>
              <a:t>Begin </a:t>
            </a:r>
            <a:r>
              <a:rPr lang="en-US" dirty="0" smtClean="0"/>
              <a:t>training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Writer</a:t>
            </a:r>
          </a:p>
          <a:p>
            <a:pPr lvl="1"/>
            <a:r>
              <a:rPr lang="en-US" dirty="0" smtClean="0"/>
              <a:t>Create weekly short story</a:t>
            </a:r>
          </a:p>
          <a:p>
            <a:pPr lvl="1"/>
            <a:r>
              <a:rPr lang="en-US" dirty="0" smtClean="0"/>
              <a:t>Engage in self-study</a:t>
            </a:r>
          </a:p>
          <a:p>
            <a:pPr lvl="1"/>
            <a:endParaRPr lang="en-US" dirty="0"/>
          </a:p>
          <a:p>
            <a:r>
              <a:rPr lang="en-US" dirty="0" smtClean="0"/>
              <a:t>Sound composer</a:t>
            </a:r>
          </a:p>
          <a:p>
            <a:pPr lvl="1"/>
            <a:r>
              <a:rPr lang="en-US" dirty="0" smtClean="0"/>
              <a:t>Torrent FL Studio</a:t>
            </a:r>
          </a:p>
          <a:p>
            <a:pPr lvl="1"/>
            <a:r>
              <a:rPr lang="en-US" dirty="0" smtClean="0"/>
              <a:t>Begin training</a:t>
            </a:r>
          </a:p>
        </p:txBody>
      </p:sp>
    </p:spTree>
    <p:extLst>
      <p:ext uri="{BB962C8B-B14F-4D97-AF65-F5344CB8AC3E}">
        <p14:creationId xmlns:p14="http://schemas.microsoft.com/office/powerpoint/2010/main" val="2359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295144"/>
            <a:ext cx="7772400" cy="1362456"/>
          </a:xfrm>
        </p:spPr>
        <p:txBody>
          <a:bodyPr/>
          <a:lstStyle/>
          <a:p>
            <a:pPr algn="ctr"/>
            <a:r>
              <a:rPr lang="en-US" dirty="0" smtClean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Reasons to join game development</a:t>
            </a:r>
          </a:p>
          <a:p>
            <a:pPr lvl="1"/>
            <a:r>
              <a:rPr lang="en-US" dirty="0" smtClean="0"/>
              <a:t>Fun</a:t>
            </a:r>
          </a:p>
          <a:p>
            <a:pPr lvl="1"/>
            <a:r>
              <a:rPr lang="en-US" dirty="0" smtClean="0"/>
              <a:t>Chance to create something awesome</a:t>
            </a:r>
          </a:p>
          <a:p>
            <a:pPr lvl="1"/>
            <a:r>
              <a:rPr lang="en-US" dirty="0" smtClean="0"/>
              <a:t>We decide our own working hours</a:t>
            </a:r>
          </a:p>
          <a:p>
            <a:pPr lvl="1"/>
            <a:r>
              <a:rPr lang="en-US" dirty="0" smtClean="0"/>
              <a:t>No bothersome bosses </a:t>
            </a:r>
          </a:p>
          <a:p>
            <a:pPr lvl="1"/>
            <a:r>
              <a:rPr lang="en-US" dirty="0" smtClean="0"/>
              <a:t>It’s something to pass the time</a:t>
            </a:r>
          </a:p>
        </p:txBody>
      </p:sp>
    </p:spTree>
    <p:extLst>
      <p:ext uri="{BB962C8B-B14F-4D97-AF65-F5344CB8AC3E}">
        <p14:creationId xmlns:p14="http://schemas.microsoft.com/office/powerpoint/2010/main" val="366011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66544"/>
            <a:ext cx="7772400" cy="1362456"/>
          </a:xfrm>
        </p:spPr>
        <p:txBody>
          <a:bodyPr/>
          <a:lstStyle/>
          <a:p>
            <a:pPr algn="ctr"/>
            <a:r>
              <a:rPr lang="en-US" dirty="0" smtClean="0"/>
              <a:t>Game Development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4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Overseer for the entire project.</a:t>
            </a:r>
          </a:p>
          <a:p>
            <a:pPr lvl="1"/>
            <a:endParaRPr lang="en-US" dirty="0"/>
          </a:p>
          <a:p>
            <a:r>
              <a:rPr lang="en-US" dirty="0" smtClean="0"/>
              <a:t>Responsibilities</a:t>
            </a:r>
          </a:p>
          <a:p>
            <a:pPr lvl="1"/>
            <a:r>
              <a:rPr lang="en-US" dirty="0" smtClean="0"/>
              <a:t>Assigns tasks</a:t>
            </a:r>
          </a:p>
          <a:p>
            <a:pPr lvl="1"/>
            <a:r>
              <a:rPr lang="en-US" dirty="0" smtClean="0"/>
              <a:t>Enforces due dates</a:t>
            </a:r>
          </a:p>
          <a:p>
            <a:pPr lvl="1"/>
            <a:r>
              <a:rPr lang="en-US" dirty="0" smtClean="0"/>
              <a:t>Makes sure everyone works efficiently and stays on schedule</a:t>
            </a:r>
          </a:p>
        </p:txBody>
      </p:sp>
    </p:spTree>
    <p:extLst>
      <p:ext uri="{BB962C8B-B14F-4D97-AF65-F5344CB8AC3E}">
        <p14:creationId xmlns:p14="http://schemas.microsoft.com/office/powerpoint/2010/main" val="294618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Director over all design aspects of the game</a:t>
            </a:r>
          </a:p>
          <a:p>
            <a:pPr lvl="2"/>
            <a:r>
              <a:rPr lang="en-US" dirty="0" smtClean="0"/>
              <a:t>Includes: Sound, Art, Writing, Programming, etc.</a:t>
            </a:r>
          </a:p>
          <a:p>
            <a:pPr lvl="2"/>
            <a:endParaRPr lang="en-US" dirty="0"/>
          </a:p>
          <a:p>
            <a:r>
              <a:rPr lang="en-US" dirty="0" smtClean="0"/>
              <a:t>Responsibilities</a:t>
            </a:r>
          </a:p>
          <a:p>
            <a:pPr lvl="1"/>
            <a:r>
              <a:rPr lang="en-US" dirty="0" smtClean="0"/>
              <a:t>Create and manage a document for game design</a:t>
            </a:r>
          </a:p>
          <a:p>
            <a:pPr lvl="1"/>
            <a:r>
              <a:rPr lang="en-US" dirty="0" smtClean="0"/>
              <a:t>Dictate final say on game aspects</a:t>
            </a:r>
          </a:p>
          <a:p>
            <a:pPr lvl="1"/>
            <a:r>
              <a:rPr lang="en-US" dirty="0" smtClean="0"/>
              <a:t>Ensure that all implementations add to the fun and experience, while remaining true to the core idea.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4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Planner and coder for the framework and engine of the game.</a:t>
            </a:r>
          </a:p>
          <a:p>
            <a:pPr lvl="1"/>
            <a:endParaRPr lang="en-US" dirty="0"/>
          </a:p>
          <a:p>
            <a:r>
              <a:rPr lang="en-US" dirty="0" smtClean="0"/>
              <a:t>Responsibilities</a:t>
            </a:r>
          </a:p>
          <a:p>
            <a:pPr lvl="1"/>
            <a:r>
              <a:rPr lang="en-US" dirty="0" smtClean="0"/>
              <a:t>Coding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Technical Service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pPr lvl="1"/>
            <a:r>
              <a:rPr lang="en-US" dirty="0" smtClean="0"/>
              <a:t>Producer of all visual aspects of the game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Responsibilities</a:t>
            </a:r>
          </a:p>
          <a:p>
            <a:pPr lvl="1"/>
            <a:r>
              <a:rPr lang="en-US" dirty="0" smtClean="0"/>
              <a:t>Draw out concept art</a:t>
            </a:r>
          </a:p>
          <a:p>
            <a:pPr lvl="1"/>
            <a:r>
              <a:rPr lang="en-US" dirty="0" smtClean="0"/>
              <a:t>Create game graphics</a:t>
            </a:r>
          </a:p>
          <a:p>
            <a:pPr lvl="2"/>
            <a:r>
              <a:rPr lang="en-US" dirty="0" smtClean="0"/>
              <a:t>Characters and items</a:t>
            </a:r>
          </a:p>
          <a:p>
            <a:pPr lvl="2"/>
            <a:r>
              <a:rPr lang="en-US" dirty="0" smtClean="0"/>
              <a:t>Backgrounds and scenery</a:t>
            </a:r>
          </a:p>
          <a:p>
            <a:pPr lvl="2"/>
            <a:r>
              <a:rPr lang="en-US" dirty="0" smtClean="0"/>
              <a:t>Menus and buttons</a:t>
            </a:r>
          </a:p>
          <a:p>
            <a:pPr lvl="1"/>
            <a:r>
              <a:rPr lang="en-US" dirty="0" smtClean="0"/>
              <a:t>Animate graphics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14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295</TotalTime>
  <Words>909</Words>
  <Application>Microsoft Office PowerPoint</Application>
  <PresentationFormat>On-screen Show (4:3)</PresentationFormat>
  <Paragraphs>301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Flow</vt:lpstr>
      <vt:lpstr>Game Development</vt:lpstr>
      <vt:lpstr>Overview</vt:lpstr>
      <vt:lpstr>Meeting Agenda</vt:lpstr>
      <vt:lpstr>Introduction</vt:lpstr>
      <vt:lpstr>Game Development Team</vt:lpstr>
      <vt:lpstr>Project Manager</vt:lpstr>
      <vt:lpstr>Game Designer</vt:lpstr>
      <vt:lpstr>Programmer</vt:lpstr>
      <vt:lpstr>Artist</vt:lpstr>
      <vt:lpstr>Writer</vt:lpstr>
      <vt:lpstr>Sound Composer</vt:lpstr>
      <vt:lpstr>QA / Tester</vt:lpstr>
      <vt:lpstr>Producer</vt:lpstr>
      <vt:lpstr>Organizing Roles</vt:lpstr>
      <vt:lpstr>Training Regimens</vt:lpstr>
      <vt:lpstr>Training Overview</vt:lpstr>
      <vt:lpstr>Programmers</vt:lpstr>
      <vt:lpstr>Java Programmers</vt:lpstr>
      <vt:lpstr>Android Programmers</vt:lpstr>
      <vt:lpstr>Artists</vt:lpstr>
      <vt:lpstr>Tutorials</vt:lpstr>
      <vt:lpstr>Tutorials</vt:lpstr>
      <vt:lpstr>Writers</vt:lpstr>
      <vt:lpstr>Short Story Practice </vt:lpstr>
      <vt:lpstr>Helpful Sites</vt:lpstr>
      <vt:lpstr>Helpful Sites</vt:lpstr>
      <vt:lpstr>Sound Composer</vt:lpstr>
      <vt:lpstr>Personal Training Regimens</vt:lpstr>
      <vt:lpstr>Assignments</vt:lpstr>
      <vt:lpstr>Overview</vt:lpstr>
      <vt:lpstr>Assignments</vt:lpstr>
      <vt:lpstr>Git Hub</vt:lpstr>
      <vt:lpstr>Assignments for the week</vt:lpstr>
      <vt:lpstr>Assignments for the week</vt:lpstr>
      <vt:lpstr>Projects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</dc:title>
  <dc:creator>Kauru99</dc:creator>
  <cp:lastModifiedBy>Kauru99</cp:lastModifiedBy>
  <cp:revision>97</cp:revision>
  <dcterms:created xsi:type="dcterms:W3CDTF">2016-07-26T01:33:36Z</dcterms:created>
  <dcterms:modified xsi:type="dcterms:W3CDTF">2016-07-31T23:16:58Z</dcterms:modified>
</cp:coreProperties>
</file>