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9" r:id="rId4"/>
    <p:sldId id="268" r:id="rId5"/>
    <p:sldId id="258" r:id="rId6"/>
    <p:sldId id="269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696" y="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71C-A3EB-42C8-B83F-FDFB2F6A401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8C0-ECBB-465B-82C4-B309F4D48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0D5E7BB2-FDFC-450F-813E-03E00FF363D0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26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717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03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20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356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464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4FCB-70C8-4660-A911-092A207EF0F5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97C2-835F-47AB-BACD-15E83BEB3C23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952-4FDC-4F00-AB51-236967162E81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5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70F8-E6C9-410B-A07A-90FC1CEE1494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F9B-F2E2-48D1-893F-AADB85954643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21A-D83E-470C-AD75-042C61C872FC}" type="datetime1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936-946D-4BD0-A55B-D9B997E5DAD4}" type="datetime1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F23D-3906-47C0-9E56-7173C349CB0A}" type="datetime1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075D-A08A-4160-A1C7-D2554974045C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74C6-B491-4E11-BD09-894019F81960}" type="datetime1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F04A-6CAE-46A4-9DFC-25D6F7231E99}" type="datetime1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4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94011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№1: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«Реализация алгоритма k-ближайших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соседей»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04956" y="3537347"/>
            <a:ext cx="2574048" cy="1314450"/>
          </a:xfrm>
        </p:spPr>
        <p:txBody>
          <a:bodyPr>
            <a:noAutofit/>
          </a:bodyPr>
          <a:lstStyle/>
          <a:p>
            <a:b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Тихонов Александр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ББМО-01-21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0770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Выбор среды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7429499" cy="2656286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разработки использовалась веб версия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notebook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900" y="889450"/>
            <a:ext cx="7429499" cy="2656286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andas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– библиотека, которая обеспечивает работу с табличными данными и служит для их первичного анализа и обработки.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библиотека для работы с машинным обучением.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8BCA7-CF94-4DA2-B700-443FC65A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1750"/>
            <a:ext cx="508706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Генерация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900" y="889450"/>
            <a:ext cx="7429499" cy="2656286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Генерация происходит с помощью библиотеки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семплов будет следующим: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15 семплов (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n_samples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=15)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показателя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n_features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2)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кластерных центра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centers = 3)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66C0DE-ED68-4A61-A9E5-3FF0D871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1736"/>
            <a:ext cx="3610744" cy="3236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46587B-41BC-4737-A8E1-E23B022B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55801"/>
            <a:ext cx="4915594" cy="14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Визуализация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2209" y="843558"/>
            <a:ext cx="3904659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Для визуализации было использовано: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2C8271-F318-454C-BD46-43AC4974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2" y="1551443"/>
            <a:ext cx="3877498" cy="28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Обучение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8848" y="679622"/>
            <a:ext cx="8565550" cy="657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рамках обучения необходимо было сперва разделить выборку на обучающую и тестовую. 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(по умолчанию вроде 80/20)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C41D5-59A3-4945-9F47-BB99D3A7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37111"/>
            <a:ext cx="4176464" cy="25191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48C3DC8-D601-4429-9610-0C08A5EBE86E}"/>
              </a:ext>
            </a:extLst>
          </p:cNvPr>
          <p:cNvSpPr/>
          <p:nvPr/>
        </p:nvSpPr>
        <p:spPr>
          <a:xfrm>
            <a:off x="422021" y="1635646"/>
            <a:ext cx="3499869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необходимо обучить модель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AF6A3B-CF95-47E8-A962-422FF301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044289"/>
            <a:ext cx="4176464" cy="34946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4ED3C8-EADF-430C-A8C9-3ACDE67A3DC1}"/>
              </a:ext>
            </a:extLst>
          </p:cNvPr>
          <p:cNvSpPr/>
          <p:nvPr/>
        </p:nvSpPr>
        <p:spPr>
          <a:xfrm>
            <a:off x="438848" y="2440370"/>
            <a:ext cx="4128310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происходит предсказание значений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781F48-53A0-473D-A988-73F79987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18313"/>
            <a:ext cx="5899140" cy="3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Проверка качества работы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689049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Матрица ошибок нужна для того, чтобы показать, насколько часто наша модель совершает ошибки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 классификации. Она нужна для вычислений таких показателей как: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precision, recall, accuracy.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Precision 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отношение правильно определённых положительных наблюдений ко всем определённым как положительные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Recall 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отношение правильно определённых положительных случаев ко всем положительным: показывает какую часть положительных случаев модель правильно классифицирует.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Точность модели составила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100%.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2E1F65-105F-4CE1-974C-AF081E6C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43594"/>
            <a:ext cx="7596336" cy="17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159</TotalTime>
  <Words>235</Words>
  <Application>Microsoft Office PowerPoint</Application>
  <PresentationFormat>Экран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Контур</vt:lpstr>
      <vt:lpstr>Отчёт по практической работе №1:  «Реализация алгоритма k-ближайших соседей»</vt:lpstr>
      <vt:lpstr>Выбор среды разработки</vt:lpstr>
      <vt:lpstr>Используемые библиотеки </vt:lpstr>
      <vt:lpstr>Генерация данных</vt:lpstr>
      <vt:lpstr> Визуализация  </vt:lpstr>
      <vt:lpstr>Обучение модели</vt:lpstr>
      <vt:lpstr>Проверка качества работы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№2:  «Выявление мошенничества с помощью алгоритмов случайного леса, нейронного автокодировщика и изолирующего леса»</dc:title>
  <dc:creator>Юлия</dc:creator>
  <cp:lastModifiedBy>Александр Тихонов</cp:lastModifiedBy>
  <cp:revision>15</cp:revision>
  <dcterms:created xsi:type="dcterms:W3CDTF">2021-09-30T12:14:16Z</dcterms:created>
  <dcterms:modified xsi:type="dcterms:W3CDTF">2021-11-30T21:40:36Z</dcterms:modified>
</cp:coreProperties>
</file>