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7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696" y="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671C-A3EB-42C8-B83F-FDFB2F6A401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18C0-ECBB-465B-82C4-B309F4D48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3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0D5E7BB2-FDFC-450F-813E-03E00FF363D0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262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717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103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20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5356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464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4FCB-70C8-4660-A911-092A207EF0F5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1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97C2-835F-47AB-BACD-15E83BEB3C23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F952-4FDC-4F00-AB51-236967162E81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5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70F8-E6C9-410B-A07A-90FC1CEE1494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F9B-F2E2-48D1-893F-AADB85954643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2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21A-D83E-470C-AD75-042C61C872FC}" type="datetime1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7936-946D-4BD0-A55B-D9B997E5DAD4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F23D-3906-47C0-9E56-7173C349CB0A}" type="datetime1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075D-A08A-4160-A1C7-D2554974045C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74C6-B491-4E11-BD09-894019F81960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7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24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94011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</a:t>
            </a: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b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«Выявление мошенничества с помощью алгоритмов случайного леса, нейронного </a:t>
            </a:r>
            <a:r>
              <a:rPr lang="ru-RU" sz="2800" dirty="0" err="1">
                <a:latin typeface="Times New Roman" pitchFamily="18" charset="0"/>
                <a:ea typeface="+mn-ea"/>
                <a:cs typeface="Times New Roman" pitchFamily="18" charset="0"/>
              </a:rPr>
              <a:t>автокодировщика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 и изолирующего леса»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84976" y="3736037"/>
            <a:ext cx="2574048" cy="131445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Тихонов Александр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«МИРЭА – Российский Технологический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07707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ходе реализации задачи были обучены алгоритмы</a:t>
            </a:r>
            <a:endParaRPr lang="ru-RU" dirty="0"/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обучение следующих алгоритмов: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метода опорных векторов,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логистической регрессии,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наивного байесовского классификатора,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деревьев решений,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случайного леса.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наилучшие результаты достигаются при использовании случайного леса и наивного </a:t>
            </a: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байесовского классификатора.</a:t>
            </a:r>
          </a:p>
          <a:p>
            <a:pPr marL="457200" lvl="1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7429499" cy="2656286"/>
          </a:xfrm>
        </p:spPr>
        <p:txBody>
          <a:bodyPr>
            <a:noAutofit/>
          </a:bodyPr>
          <a:lstStyle/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Набор данных содержит транзакции, совершенные европейскими держателями карт с помощью кредитных карт в сентябре 2013 года за 2 дня. 492 транзакции были мошенническими из 284807.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Набор данных сильно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несбалансирован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т.к. мошеннических транзакций очень мало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26A872-67C9-42E5-B300-3D823E54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96475"/>
            <a:ext cx="8249046" cy="19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Машинное обучение с учителем — случайный лес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900" y="889450"/>
            <a:ext cx="7429499" cy="265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Было: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пороговое значение установлено 0.3 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выборка разделена в соотношении 70 % и 30 %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5F8E65-53D8-457A-A162-D8D0D1AA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72885"/>
            <a:ext cx="378199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9D3B91-F7BD-4D1D-8465-0B70165F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84535"/>
            <a:ext cx="4368353" cy="21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52" y="123478"/>
            <a:ext cx="8229600" cy="565571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Машинное обучение с учителем — случайный лес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92209" y="843558"/>
            <a:ext cx="6895349" cy="362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Разделение выборки на обучающую и тестовую, 80% и 20% соответственно.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162" y="3867894"/>
            <a:ext cx="7150190" cy="362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Небольшое улучшение в точности работы алгоритма, на 0.01 (незначительное)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4181F-5DB1-449D-AD3F-26125788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58" y="2038399"/>
            <a:ext cx="7429499" cy="151068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320C54-754B-4575-A1AE-09766A2F9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1" y="1515797"/>
            <a:ext cx="3978654" cy="18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0192A6-8030-43DB-BD5B-6B0AD625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05580"/>
            <a:ext cx="4572000" cy="250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7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52" y="123478"/>
            <a:ext cx="8229600" cy="565571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Машинное обучение с учителем — случайный лес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92209" y="843558"/>
            <a:ext cx="6895349" cy="362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Разделение выборки на обучающую и тестовую, 90% и 10% соответственно.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162" y="3867894"/>
            <a:ext cx="7150190" cy="362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Небольшое ухудшение в точности работы алгоритма, на 0.01 (незначительное)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08862F-B5E5-46BF-883F-139E8569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23870"/>
            <a:ext cx="4788024" cy="24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86EDAA-4322-4359-81CB-6EE9059CF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7002"/>
            <a:ext cx="4104456" cy="18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5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120" y="123478"/>
            <a:ext cx="8229600" cy="504056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Машинное обучение с учителем — случайный лес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71550"/>
            <a:ext cx="8507288" cy="3823073"/>
          </a:xfrm>
        </p:spPr>
        <p:txBody>
          <a:bodyPr/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Разделение выборки на обучающую и тестовую, 80% и 20% соответственно.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Изменено пороговое значение на 0.8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Незначительные изменения в работе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https://sun9-78.userapi.com/impg/ZW0Fuml2DYb8FQ1y-4FGfQg5J5iPcg3k_u1edA/cs2YBuD1cU0.jpg?size=870x433&amp;quality=96&amp;sign=42f594fca763716529e942a3e47b8b1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5" y="2646698"/>
            <a:ext cx="4050488" cy="22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eksandr\Pictures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87" y="2499743"/>
            <a:ext cx="3908608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6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Обнаружение аномалий с помощью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автокодировщика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4402832" cy="3751065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Было: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разделение выборки на 90% и 10%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5127" name="Picture 7" descr="C:\Users\Aleksandr\Pictures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66767"/>
            <a:ext cx="312152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BD36F0-59AD-4A72-9888-EDAEE57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50943"/>
            <a:ext cx="5833227" cy="24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Обнаружение аномалий с помощью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автокодировщика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88068" y="693884"/>
            <a:ext cx="4032448" cy="76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Стало: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разделение выборки на 80% и 20%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8068" y="1803929"/>
            <a:ext cx="3162404" cy="362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Точность алгоритма уменьшилась</a:t>
            </a:r>
          </a:p>
        </p:txBody>
      </p:sp>
      <p:pic>
        <p:nvPicPr>
          <p:cNvPr id="5128" name="Picture 8" descr="C:\Users\Aleksandr\Pictures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93884"/>
            <a:ext cx="3398912" cy="15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D27C44-96F1-4764-B169-2BECE366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17663"/>
            <a:ext cx="5868144" cy="24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Реализация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Для реализации алгоритмов используются 3 этапа: 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Этап анализа, в котором проводится поиск и анализ закономерности данных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Этап обучения, в котором проводится обучение модели за счет собранных ранее данных. С помощью этого этапа модель способна улучшить свое прогнозирование.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Этап тестирования, в котором модель тестируется на некотором новом объеме данных, проводится оценка качества попаданий модели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97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132</TotalTime>
  <Words>360</Words>
  <Application>Microsoft Office PowerPoint</Application>
  <PresentationFormat>Экран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Контур</vt:lpstr>
      <vt:lpstr>Отчёт по практической работе №2:  «Выявление мошенничества с помощью алгоритмов случайного леса, нейронного автокодировщика и изолирующего леса»</vt:lpstr>
      <vt:lpstr>Исходные данные</vt:lpstr>
      <vt:lpstr> Машинное обучение с учителем — случайный лес </vt:lpstr>
      <vt:lpstr> Машинное обучение с учителем — случайный лес </vt:lpstr>
      <vt:lpstr> Машинное обучение с учителем — случайный лес </vt:lpstr>
      <vt:lpstr> Машинное обучение с учителем — случайный лес </vt:lpstr>
      <vt:lpstr> Обнаружение аномалий с помощью автокодировщика </vt:lpstr>
      <vt:lpstr> Обнаружение аномалий с помощью автокодировщика </vt:lpstr>
      <vt:lpstr>Реализация алгоритмов</vt:lpstr>
      <vt:lpstr>Полученные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№2:  «Выявление мошенничества с помощью алгоритмов случайного леса, нейронного автокодировщика и изолирующего леса»</dc:title>
  <dc:creator>Юлия</dc:creator>
  <cp:lastModifiedBy>Александр Тихонов</cp:lastModifiedBy>
  <cp:revision>14</cp:revision>
  <dcterms:created xsi:type="dcterms:W3CDTF">2021-09-30T12:14:16Z</dcterms:created>
  <dcterms:modified xsi:type="dcterms:W3CDTF">2021-11-30T21:15:31Z</dcterms:modified>
</cp:coreProperties>
</file>