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"/>
  </p:notesMasterIdLst>
  <p:sldIdLst>
    <p:sldId id="256" r:id="rId2"/>
    <p:sldId id="257" r:id="rId3"/>
    <p:sldId id="26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696" y="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671C-A3EB-42C8-B83F-FDFB2F6A4013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518C0-ECBB-465B-82C4-B309F4D488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03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0D5E7BB2-FDFC-450F-813E-03E00FF363D0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15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5262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5717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1033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0203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01.12.2021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53563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04A-6CAE-46A4-9DFC-25D6F7231E99}" type="datetime1">
              <a:rPr lang="ru-RU" smtClean="0"/>
              <a:t>01.12.2021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94648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4FCB-70C8-4660-A911-092A207EF0F5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018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97C2-835F-47AB-BACD-15E83BEB3C23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21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F952-4FDC-4F00-AB51-236967162E81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55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70F8-E6C9-410B-A07A-90FC1CEE1494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31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6F9B-F2E2-48D1-893F-AADB85954643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21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D21A-D83E-470C-AD75-042C61C872FC}" type="datetime1">
              <a:rPr lang="ru-RU" smtClean="0"/>
              <a:t>01.12.2021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3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7936-946D-4BD0-A55B-D9B997E5DAD4}" type="datetime1">
              <a:rPr lang="ru-RU" smtClean="0"/>
              <a:t>01.12.2021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32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F23D-3906-47C0-9E56-7173C349CB0A}" type="datetime1">
              <a:rPr lang="ru-RU" smtClean="0"/>
              <a:t>01.12.2021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3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075D-A08A-4160-A1C7-D2554974045C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84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74C6-B491-4E11-BD09-894019F81960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47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F04A-6CAE-46A4-9DFC-25D6F7231E99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243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757907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itchFamily="18" charset="0"/>
                <a:ea typeface="+mn-ea"/>
                <a:cs typeface="Times New Roman" pitchFamily="18" charset="0"/>
              </a:rPr>
              <a:t>Отчёт по практической работе №3: </a:t>
            </a:r>
            <a:br>
              <a:rPr lang="ru-RU" sz="2800" b="1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  <a:t>«</a:t>
            </a:r>
            <a:r>
              <a:rPr 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KNIME Deep Learning - </a:t>
            </a:r>
            <a:r>
              <a:rPr lang="en-US" sz="2800" dirty="0" err="1">
                <a:latin typeface="Times New Roman" pitchFamily="18" charset="0"/>
                <a:ea typeface="+mn-ea"/>
                <a:cs typeface="Times New Roman" pitchFamily="18" charset="0"/>
              </a:rPr>
              <a:t>Keras</a:t>
            </a:r>
            <a:r>
              <a:rPr lang="ru-RU" sz="2800" dirty="0">
                <a:latin typeface="Times New Roman" pitchFamily="18" charset="0"/>
                <a:ea typeface="+mn-ea"/>
                <a:cs typeface="Times New Roman" pitchFamily="18" charset="0"/>
              </a:rPr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84976" y="3736037"/>
            <a:ext cx="2574048" cy="131445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Тихонов Александр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группы ББМО-01-21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28557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учреждение высшего образования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«МИРЭА – Российский Технологический Университет»</a:t>
            </a:r>
          </a:p>
        </p:txBody>
      </p:sp>
    </p:spTree>
    <p:extLst>
      <p:ext uri="{BB962C8B-B14F-4D97-AF65-F5344CB8AC3E}">
        <p14:creationId xmlns:p14="http://schemas.microsoft.com/office/powerpoint/2010/main" val="107707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12773"/>
            <a:ext cx="8229600" cy="709587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Sentiment_Analysis_with_Deep_Learning_KNIME_nodes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схема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EF1C9C-4C88-48E5-A52C-D730227E4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05" y="1491630"/>
            <a:ext cx="6624736" cy="338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58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901"/>
            <a:ext cx="8229600" cy="70958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Набор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061D7F-9824-4C96-90D5-3A53229F8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56" y="795719"/>
            <a:ext cx="3632497" cy="43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F5FB08-8DC8-401F-BB57-82C7254EC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795719"/>
            <a:ext cx="3454380" cy="43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28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7579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Предсказание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26E35E-CA14-469F-B236-606F3D485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55" y="1347614"/>
            <a:ext cx="6839744" cy="289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89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168</TotalTime>
  <Words>56</Words>
  <Application>Microsoft Office PowerPoint</Application>
  <PresentationFormat>Экран (16:9)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Tw Cen MT</vt:lpstr>
      <vt:lpstr>Контур</vt:lpstr>
      <vt:lpstr>Отчёт по практической работе №3:  «KNIME Deep Learning - Keras»</vt:lpstr>
      <vt:lpstr>Sentiment_Analysis_with_Deep_Learning_KNIME_nodes   схема</vt:lpstr>
      <vt:lpstr>Набор данных</vt:lpstr>
      <vt:lpstr>Предсказание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практической работе №2:  «Выявление мошенничества с помощью алгоритмов случайного леса, нейронного автокодировщика и изолирующего леса»</dc:title>
  <dc:creator>Юлия</dc:creator>
  <cp:lastModifiedBy>Александр Тихонов</cp:lastModifiedBy>
  <cp:revision>15</cp:revision>
  <dcterms:created xsi:type="dcterms:W3CDTF">2021-09-30T12:14:16Z</dcterms:created>
  <dcterms:modified xsi:type="dcterms:W3CDTF">2021-11-30T21:51:49Z</dcterms:modified>
</cp:coreProperties>
</file>