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71" r:id="rId6"/>
    <p:sldId id="268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777" y="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671C-A3EB-42C8-B83F-FDFB2F6A401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518C0-ECBB-465B-82C4-B309F4D48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3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0D5E7BB2-FDFC-450F-813E-03E00FF363D0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5262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717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103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20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5356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464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4FCB-70C8-4660-A911-092A207EF0F5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1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97C2-835F-47AB-BACD-15E83BEB3C23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F952-4FDC-4F00-AB51-236967162E81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5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70F8-E6C9-410B-A07A-90FC1CEE1494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F9B-F2E2-48D1-893F-AADB85954643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21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21A-D83E-470C-AD75-042C61C872FC}" type="datetime1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3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7936-946D-4BD0-A55B-D9B997E5DAD4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F23D-3906-47C0-9E56-7173C349CB0A}" type="datetime1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075D-A08A-4160-A1C7-D2554974045C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4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74C6-B491-4E11-BD09-894019F81960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7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24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757907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№3: </a:t>
            </a:r>
            <a:b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</a:t>
            </a:r>
            <a:r>
              <a:rPr 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KNIME Deep Learning - </a:t>
            </a:r>
            <a:r>
              <a:rPr lang="en-US" sz="2800" dirty="0" err="1">
                <a:latin typeface="Times New Roman" pitchFamily="18" charset="0"/>
                <a:ea typeface="+mn-ea"/>
                <a:cs typeface="Times New Roman" pitchFamily="18" charset="0"/>
              </a:rPr>
              <a:t>Keras</a:t>
            </a: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84976" y="3736037"/>
            <a:ext cx="2574048" cy="131445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Тихонов Александр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ББМО-01-21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«МИРЭА – Российский Технологический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10770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2773"/>
            <a:ext cx="8229600" cy="709587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0E9D5-03F0-468A-B2B5-AF9C6D557684}"/>
              </a:ext>
            </a:extLst>
          </p:cNvPr>
          <p:cNvSpPr txBox="1"/>
          <p:nvPr/>
        </p:nvSpPr>
        <p:spPr>
          <a:xfrm>
            <a:off x="724718" y="752030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1. Загрузить доступные рабочие пространства кластеризации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2. Подготовьте исходные данные к обработке.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Кластеризуйте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данные в KNIME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методоми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k-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k-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Оценить и сравнить полученные результаты. Сделать выводы о проделанной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7425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70958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Набор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9CC476-11BE-45C3-888C-1A922D9B9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61058"/>
            <a:ext cx="4574679" cy="28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08411-2986-4219-8FEE-8E2E1A1E6660}"/>
              </a:ext>
            </a:extLst>
          </p:cNvPr>
          <p:cNvSpPr txBox="1"/>
          <p:nvPr/>
        </p:nvSpPr>
        <p:spPr>
          <a:xfrm>
            <a:off x="460130" y="761057"/>
            <a:ext cx="3175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150 образцов</a:t>
            </a:r>
          </a:p>
          <a:p>
            <a:r>
              <a:rPr lang="en-US" dirty="0"/>
              <a:t>4 </a:t>
            </a:r>
            <a:r>
              <a:rPr lang="ru-RU" dirty="0"/>
              <a:t>параметра:</a:t>
            </a:r>
          </a:p>
          <a:p>
            <a:r>
              <a:rPr lang="ru-RU" dirty="0"/>
              <a:t>Длина чашелистика</a:t>
            </a:r>
          </a:p>
          <a:p>
            <a:r>
              <a:rPr lang="ru-RU" dirty="0"/>
              <a:t>Ширина чашелистика</a:t>
            </a:r>
          </a:p>
          <a:p>
            <a:r>
              <a:rPr lang="ru-RU" dirty="0"/>
              <a:t>Длина лепестка</a:t>
            </a:r>
          </a:p>
          <a:p>
            <a:r>
              <a:rPr lang="ru-RU" dirty="0"/>
              <a:t>Ширина лепестка</a:t>
            </a:r>
          </a:p>
          <a:p>
            <a:endParaRPr lang="ru-RU" dirty="0"/>
          </a:p>
          <a:p>
            <a:r>
              <a:rPr lang="ru-RU" dirty="0"/>
              <a:t>Целевая переменная от 0 до 2 т.е. подразумевается отнесение цветка к одному из 3 классов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5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3EC74-47DC-412A-9DA2-05F4C298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38" y="123478"/>
            <a:ext cx="7429499" cy="555526"/>
          </a:xfrm>
        </p:spPr>
        <p:txBody>
          <a:bodyPr/>
          <a:lstStyle/>
          <a:p>
            <a:pPr algn="ctr"/>
            <a:r>
              <a:rPr lang="en-US" dirty="0"/>
              <a:t>K-means </a:t>
            </a:r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8DAB7-0994-48AF-A02E-018DEDCA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00" y="771550"/>
            <a:ext cx="7429499" cy="2656286"/>
          </a:xfrm>
        </p:spPr>
        <p:txBody>
          <a:bodyPr/>
          <a:lstStyle/>
          <a:p>
            <a:r>
              <a:rPr lang="en-US" dirty="0"/>
              <a:t>K-means </a:t>
            </a:r>
            <a:r>
              <a:rPr lang="ru-RU" dirty="0"/>
              <a:t>на вход принимает 3 кластера </a:t>
            </a:r>
          </a:p>
          <a:p>
            <a:r>
              <a:rPr lang="ru-RU" dirty="0"/>
              <a:t>В качестве результата построен </a:t>
            </a:r>
            <a:r>
              <a:rPr lang="ru-RU" dirty="0" err="1"/>
              <a:t>скаттер</a:t>
            </a:r>
            <a:r>
              <a:rPr lang="ru-RU" dirty="0"/>
              <a:t>-плот, показывающий разделение на 3 кластера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97D159-E0D3-4ED2-B0F8-98FD5520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AEC6F-DCE6-4E4E-B79C-B9C1F8B8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813837"/>
            <a:ext cx="3038982" cy="28724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BB5710-DCAB-4BDD-92E3-FDB978C3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35" y="2396854"/>
            <a:ext cx="4326521" cy="20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2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3EC74-47DC-412A-9DA2-05F4C298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38" y="123478"/>
            <a:ext cx="7429499" cy="555526"/>
          </a:xfrm>
        </p:spPr>
        <p:txBody>
          <a:bodyPr/>
          <a:lstStyle/>
          <a:p>
            <a:pPr algn="ctr"/>
            <a:r>
              <a:rPr lang="en-US" dirty="0"/>
              <a:t>K-medoids </a:t>
            </a:r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8DAB7-0994-48AF-A02E-018DEDCA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00" y="555526"/>
            <a:ext cx="7429499" cy="2656286"/>
          </a:xfrm>
        </p:spPr>
        <p:txBody>
          <a:bodyPr>
            <a:normAutofit/>
          </a:bodyPr>
          <a:lstStyle/>
          <a:p>
            <a:r>
              <a:rPr lang="en-US" sz="1400" dirty="0"/>
              <a:t>K-medoids </a:t>
            </a:r>
            <a:r>
              <a:rPr lang="ru-RU" sz="1400" dirty="0"/>
              <a:t>на вход принимает 3 кластера и те же данные </a:t>
            </a:r>
          </a:p>
          <a:p>
            <a:r>
              <a:rPr lang="ru-RU" sz="1400" dirty="0"/>
              <a:t>В качестве результата построен </a:t>
            </a:r>
            <a:r>
              <a:rPr lang="ru-RU" sz="1400" dirty="0" err="1"/>
              <a:t>скаттер</a:t>
            </a:r>
            <a:r>
              <a:rPr lang="ru-RU" sz="1400" dirty="0"/>
              <a:t>-плот, показывающий разделение на 3 кластера</a:t>
            </a:r>
          </a:p>
          <a:p>
            <a:r>
              <a:rPr lang="ru-RU" sz="1400" dirty="0"/>
              <a:t>В первой цепочке узлов используется узел матрица расстояний, которая на выходе добавляет к данным столбец с расстоянием. </a:t>
            </a:r>
          </a:p>
          <a:p>
            <a:r>
              <a:rPr lang="ru-RU" sz="1400" dirty="0"/>
              <a:t>Во второй -  использовался узел числовые расстояния, который создаёт меру расстояния.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97D159-E0D3-4ED2-B0F8-98FD5520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B95736-79E6-4743-B863-E70B2DC4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9482"/>
            <a:ext cx="4505555" cy="19689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88C0FE-CF28-4F92-BC82-45586F8F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555" y="2234507"/>
            <a:ext cx="2304169" cy="2571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69F24E-4E9E-4074-9D4E-2F1A3A192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724" y="2234507"/>
            <a:ext cx="2311225" cy="2571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F04FBD-81C9-49F9-9312-40B9D7153E6E}"/>
              </a:ext>
            </a:extLst>
          </p:cNvPr>
          <p:cNvSpPr txBox="1"/>
          <p:nvPr/>
        </p:nvSpPr>
        <p:spPr>
          <a:xfrm>
            <a:off x="5504649" y="47422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AF3BF-A3E8-4326-89DF-7ABC1DDF092C}"/>
              </a:ext>
            </a:extLst>
          </p:cNvPr>
          <p:cNvSpPr txBox="1"/>
          <p:nvPr/>
        </p:nvSpPr>
        <p:spPr>
          <a:xfrm>
            <a:off x="7910820" y="47422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011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901"/>
            <a:ext cx="8229600" cy="70958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3EBDA-190E-4B58-A36C-D40F4889856E}"/>
              </a:ext>
            </a:extLst>
          </p:cNvPr>
          <p:cNvSpPr txBox="1"/>
          <p:nvPr/>
        </p:nvSpPr>
        <p:spPr>
          <a:xfrm>
            <a:off x="827584" y="77155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Оба алгоритма справились с разделением на 3 кластера, при этом показали схожие результаты, вероятно из-за маленького набора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742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Предсказание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26E35E-CA14-469F-B236-606F3D48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55" y="1347614"/>
            <a:ext cx="6839744" cy="28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9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211</TotalTime>
  <Words>214</Words>
  <Application>Microsoft Office PowerPoint</Application>
  <PresentationFormat>Экран (16:9)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Контур</vt:lpstr>
      <vt:lpstr>Отчёт по практической работе №3:  «KNIME Deep Learning - Keras»</vt:lpstr>
      <vt:lpstr>Постановка задачи  </vt:lpstr>
      <vt:lpstr>Набор данных</vt:lpstr>
      <vt:lpstr>K-means алгоритм</vt:lpstr>
      <vt:lpstr>K-medoids алгоритм</vt:lpstr>
      <vt:lpstr>заключение</vt:lpstr>
      <vt:lpstr>Предсказание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№2:  «Выявление мошенничества с помощью алгоритмов случайного леса, нейронного автокодировщика и изолирующего леса»</dc:title>
  <dc:creator>Юлия</dc:creator>
  <cp:lastModifiedBy>Александр Тихонов</cp:lastModifiedBy>
  <cp:revision>16</cp:revision>
  <dcterms:created xsi:type="dcterms:W3CDTF">2021-09-30T12:14:16Z</dcterms:created>
  <dcterms:modified xsi:type="dcterms:W3CDTF">2021-11-30T22:34:55Z</dcterms:modified>
</cp:coreProperties>
</file>