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78" r:id="rId2"/>
    <p:sldId id="271" r:id="rId3"/>
    <p:sldId id="272" r:id="rId4"/>
    <p:sldId id="273" r:id="rId5"/>
    <p:sldId id="274" r:id="rId6"/>
    <p:sldId id="275" r:id="rId7"/>
    <p:sldId id="276" r:id="rId8"/>
    <p:sldId id="277" r:id="rId9"/>
    <p:sldId id="279" r:id="rId10"/>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EB7E"/>
    <a:srgbClr val="351705"/>
    <a:srgbClr val="FFEC7F"/>
    <a:srgbClr val="FFED7F"/>
    <a:srgbClr val="F1B64D"/>
    <a:srgbClr val="FCE08E"/>
    <a:srgbClr val="F5B64D"/>
    <a:srgbClr val="8E3E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137"/>
  </p:normalViewPr>
  <p:slideViewPr>
    <p:cSldViewPr snapToGrid="0">
      <p:cViewPr>
        <p:scale>
          <a:sx n="98" d="100"/>
          <a:sy n="98" d="100"/>
        </p:scale>
        <p:origin x="372" y="356"/>
      </p:cViewPr>
      <p:guideLst/>
    </p:cSldViewPr>
  </p:slideViewPr>
  <p:notesTextViewPr>
    <p:cViewPr>
      <p:scale>
        <a:sx n="1" d="1"/>
        <a:sy n="1" d="1"/>
      </p:scale>
      <p:origin x="0" y="0"/>
    </p:cViewPr>
  </p:notesTextViewPr>
  <p:notesViewPr>
    <p:cSldViewPr snapToGrid="0">
      <p:cViewPr varScale="1">
        <p:scale>
          <a:sx n="85" d="100"/>
          <a:sy n="85" d="100"/>
        </p:scale>
        <p:origin x="3006"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Camp" userId="3a311172e72c241e" providerId="LiveId" clId="{45DFF692-B1D7-4238-BB81-B04662461E75}"/>
    <pc:docChg chg="undo redo custSel modSld modMainMaster">
      <pc:chgData name="Ryan Camp" userId="3a311172e72c241e" providerId="LiveId" clId="{45DFF692-B1D7-4238-BB81-B04662461E75}" dt="2025-10-29T03:05:22.435" v="627" actId="20577"/>
      <pc:docMkLst>
        <pc:docMk/>
      </pc:docMkLst>
      <pc:sldChg chg="modSp mod">
        <pc:chgData name="Ryan Camp" userId="3a311172e72c241e" providerId="LiveId" clId="{45DFF692-B1D7-4238-BB81-B04662461E75}" dt="2025-10-29T03:05:22.435" v="627" actId="20577"/>
        <pc:sldMkLst>
          <pc:docMk/>
          <pc:sldMk cId="130508862" sldId="271"/>
        </pc:sldMkLst>
        <pc:spChg chg="mod">
          <ac:chgData name="Ryan Camp" userId="3a311172e72c241e" providerId="LiveId" clId="{45DFF692-B1D7-4238-BB81-B04662461E75}" dt="2025-10-29T03:05:22.435" v="627" actId="20577"/>
          <ac:spMkLst>
            <pc:docMk/>
            <pc:sldMk cId="130508862" sldId="271"/>
            <ac:spMk id="22" creationId="{00000000-0000-0000-0000-000000000000}"/>
          </ac:spMkLst>
        </pc:spChg>
      </pc:sldChg>
      <pc:sldChg chg="modSp mod">
        <pc:chgData name="Ryan Camp" userId="3a311172e72c241e" providerId="LiveId" clId="{45DFF692-B1D7-4238-BB81-B04662461E75}" dt="2025-10-29T00:53:13.184" v="620" actId="20577"/>
        <pc:sldMkLst>
          <pc:docMk/>
          <pc:sldMk cId="1335315745" sldId="279"/>
        </pc:sldMkLst>
        <pc:spChg chg="mod">
          <ac:chgData name="Ryan Camp" userId="3a311172e72c241e" providerId="LiveId" clId="{45DFF692-B1D7-4238-BB81-B04662461E75}" dt="2025-10-29T00:34:45.469" v="256" actId="20577"/>
          <ac:spMkLst>
            <pc:docMk/>
            <pc:sldMk cId="1335315745" sldId="279"/>
            <ac:spMk id="7" creationId="{341088CB-C1EF-25D0-A290-DE7FBF26D5BF}"/>
          </ac:spMkLst>
        </pc:spChg>
        <pc:spChg chg="mod">
          <ac:chgData name="Ryan Camp" userId="3a311172e72c241e" providerId="LiveId" clId="{45DFF692-B1D7-4238-BB81-B04662461E75}" dt="2025-10-29T00:53:13.184" v="620" actId="20577"/>
          <ac:spMkLst>
            <pc:docMk/>
            <pc:sldMk cId="1335315745" sldId="279"/>
            <ac:spMk id="8" creationId="{7DA92676-8F9F-35F8-67E2-1379FDE36C8A}"/>
          </ac:spMkLst>
        </pc:spChg>
        <pc:spChg chg="mod">
          <ac:chgData name="Ryan Camp" userId="3a311172e72c241e" providerId="LiveId" clId="{45DFF692-B1D7-4238-BB81-B04662461E75}" dt="2025-10-29T00:38:14.568" v="592" actId="20577"/>
          <ac:spMkLst>
            <pc:docMk/>
            <pc:sldMk cId="1335315745" sldId="279"/>
            <ac:spMk id="10" creationId="{AEBD8E0C-4049-6E9F-4B5A-4FB797B4EA8E}"/>
          </ac:spMkLst>
        </pc:spChg>
        <pc:spChg chg="mod">
          <ac:chgData name="Ryan Camp" userId="3a311172e72c241e" providerId="LiveId" clId="{45DFF692-B1D7-4238-BB81-B04662461E75}" dt="2025-10-29T00:18:26.446" v="15" actId="20577"/>
          <ac:spMkLst>
            <pc:docMk/>
            <pc:sldMk cId="1335315745" sldId="279"/>
            <ac:spMk id="32" creationId="{B953ED6A-BB13-C5F9-B89E-DB1B0038EDD3}"/>
          </ac:spMkLst>
        </pc:spChg>
        <pc:spChg chg="mod">
          <ac:chgData name="Ryan Camp" userId="3a311172e72c241e" providerId="LiveId" clId="{45DFF692-B1D7-4238-BB81-B04662461E75}" dt="2025-10-29T00:34:54.526" v="258" actId="20577"/>
          <ac:spMkLst>
            <pc:docMk/>
            <pc:sldMk cId="1335315745" sldId="279"/>
            <ac:spMk id="33" creationId="{CB332954-1C02-D13B-1FBA-72A4366198C7}"/>
          </ac:spMkLst>
        </pc:spChg>
        <pc:spChg chg="mod">
          <ac:chgData name="Ryan Camp" userId="3a311172e72c241e" providerId="LiveId" clId="{45DFF692-B1D7-4238-BB81-B04662461E75}" dt="2025-10-29T00:35:47.523" v="364" actId="20577"/>
          <ac:spMkLst>
            <pc:docMk/>
            <pc:sldMk cId="1335315745" sldId="279"/>
            <ac:spMk id="35" creationId="{9E389C0B-C5D0-9275-DA64-998B1108A150}"/>
          </ac:spMkLst>
        </pc:spChg>
        <pc:spChg chg="mod">
          <ac:chgData name="Ryan Camp" userId="3a311172e72c241e" providerId="LiveId" clId="{45DFF692-B1D7-4238-BB81-B04662461E75}" dt="2025-10-29T00:34:19.985" v="234" actId="20577"/>
          <ac:spMkLst>
            <pc:docMk/>
            <pc:sldMk cId="1335315745" sldId="279"/>
            <ac:spMk id="36" creationId="{C9FBB142-7404-BFCA-A31A-A395A07C0071}"/>
          </ac:spMkLst>
        </pc:spChg>
      </pc:sldChg>
      <pc:sldMasterChg chg="modSldLayout">
        <pc:chgData name="Ryan Camp" userId="3a311172e72c241e" providerId="LiveId" clId="{45DFF692-B1D7-4238-BB81-B04662461E75}" dt="2025-10-29T00:53:03.367" v="618" actId="207"/>
        <pc:sldMasterMkLst>
          <pc:docMk/>
          <pc:sldMasterMk cId="3358749663" sldId="2147483648"/>
        </pc:sldMasterMkLst>
        <pc:sldLayoutChg chg="modSp mod">
          <pc:chgData name="Ryan Camp" userId="3a311172e72c241e" providerId="LiveId" clId="{45DFF692-B1D7-4238-BB81-B04662461E75}" dt="2025-10-29T00:53:03.367" v="618" actId="207"/>
          <pc:sldLayoutMkLst>
            <pc:docMk/>
            <pc:sldMasterMk cId="3358749663" sldId="2147483648"/>
            <pc:sldLayoutMk cId="1967140325" sldId="2147483663"/>
          </pc:sldLayoutMkLst>
          <pc:spChg chg="mod">
            <ac:chgData name="Ryan Camp" userId="3a311172e72c241e" providerId="LiveId" clId="{45DFF692-B1D7-4238-BB81-B04662461E75}" dt="2025-10-29T00:49:41.495" v="614" actId="207"/>
            <ac:spMkLst>
              <pc:docMk/>
              <pc:sldMasterMk cId="3358749663" sldId="2147483648"/>
              <pc:sldLayoutMk cId="1967140325" sldId="2147483663"/>
              <ac:spMk id="240" creationId="{016779DD-FC04-4794-A96F-E96AAC1F8694}"/>
            </ac:spMkLst>
          </pc:spChg>
          <pc:spChg chg="mod">
            <ac:chgData name="Ryan Camp" userId="3a311172e72c241e" providerId="LiveId" clId="{45DFF692-B1D7-4238-BB81-B04662461E75}" dt="2025-10-29T00:53:03.367" v="618" actId="207"/>
            <ac:spMkLst>
              <pc:docMk/>
              <pc:sldMasterMk cId="3358749663" sldId="2147483648"/>
              <pc:sldLayoutMk cId="1967140325" sldId="2147483663"/>
              <ac:spMk id="241" creationId="{6769F8AF-DC04-4F5B-957F-D48C8158EB9A}"/>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469900"/>
          </a:xfrm>
          <a:prstGeom prst="rect">
            <a:avLst/>
          </a:prstGeom>
        </p:spPr>
        <p:txBody>
          <a:bodyPr vert="horz" lIns="91440" tIns="45720" rIns="91440" bIns="45720" rtlCol="0"/>
          <a:lstStyle>
            <a:lvl1pPr algn="r">
              <a:defRPr sz="1200"/>
            </a:lvl1pPr>
          </a:lstStyle>
          <a:p>
            <a:fld id="{2E6E03DE-44D1-C14A-8C3D-2F85403A9933}" type="datetimeFigureOut">
              <a:rPr lang="en-US" smtClean="0"/>
              <a:t>10/28/2025</a:t>
            </a:fld>
            <a:endParaRPr lang="en-US"/>
          </a:p>
        </p:txBody>
      </p:sp>
      <p:sp>
        <p:nvSpPr>
          <p:cNvPr id="4" name="Footer Placeholder 3"/>
          <p:cNvSpPr>
            <a:spLocks noGrp="1"/>
          </p:cNvSpPr>
          <p:nvPr>
            <p:ph type="ftr" sz="quarter" idx="2"/>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8918575"/>
            <a:ext cx="3078163" cy="469900"/>
          </a:xfrm>
          <a:prstGeom prst="rect">
            <a:avLst/>
          </a:prstGeom>
        </p:spPr>
        <p:txBody>
          <a:bodyPr vert="horz" lIns="91440" tIns="45720" rIns="91440" bIns="45720" rtlCol="0" anchor="b"/>
          <a:lstStyle>
            <a:lvl1pPr algn="r">
              <a:defRPr sz="1200"/>
            </a:lvl1pPr>
          </a:lstStyle>
          <a:p>
            <a:fld id="{F361C1E2-E39B-354B-A9B7-FDABE94EB5A6}" type="slidenum">
              <a:rPr lang="en-US" smtClean="0"/>
              <a:t>‹#›</a:t>
            </a:fld>
            <a:endParaRPr lang="en-US"/>
          </a:p>
        </p:txBody>
      </p:sp>
    </p:spTree>
    <p:extLst>
      <p:ext uri="{BB962C8B-B14F-4D97-AF65-F5344CB8AC3E}">
        <p14:creationId xmlns:p14="http://schemas.microsoft.com/office/powerpoint/2010/main" val="9976642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469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2725" y="0"/>
            <a:ext cx="3078163" cy="469900"/>
          </a:xfrm>
          <a:prstGeom prst="rect">
            <a:avLst/>
          </a:prstGeom>
        </p:spPr>
        <p:txBody>
          <a:bodyPr vert="horz" lIns="91440" tIns="45720" rIns="91440" bIns="45720" rtlCol="0"/>
          <a:lstStyle>
            <a:lvl1pPr algn="r">
              <a:defRPr sz="1200"/>
            </a:lvl1pPr>
          </a:lstStyle>
          <a:p>
            <a:fld id="{409CF6D9-3D73-8B4D-85A1-9996E6E1BE5A}" type="datetimeFigureOut">
              <a:rPr lang="en-US" smtClean="0"/>
              <a:t>10/28/2025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9613" y="4518025"/>
            <a:ext cx="5683250" cy="36972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8575"/>
            <a:ext cx="3078163" cy="469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2725" y="8918575"/>
            <a:ext cx="3078163" cy="469900"/>
          </a:xfrm>
          <a:prstGeom prst="rect">
            <a:avLst/>
          </a:prstGeom>
        </p:spPr>
        <p:txBody>
          <a:bodyPr vert="horz" lIns="91440" tIns="45720" rIns="91440" bIns="45720" rtlCol="0" anchor="b"/>
          <a:lstStyle>
            <a:lvl1pPr algn="r">
              <a:defRPr sz="1200"/>
            </a:lvl1pPr>
          </a:lstStyle>
          <a:p>
            <a:fld id="{EFACD26C-EBC4-C544-AD53-98C5523C7D1B}" type="slidenum">
              <a:rPr lang="en-US" smtClean="0"/>
              <a:t>‹#›</a:t>
            </a:fld>
            <a:endParaRPr lang="en-US"/>
          </a:p>
        </p:txBody>
      </p:sp>
    </p:spTree>
    <p:extLst>
      <p:ext uri="{BB962C8B-B14F-4D97-AF65-F5344CB8AC3E}">
        <p14:creationId xmlns:p14="http://schemas.microsoft.com/office/powerpoint/2010/main" val="165152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1</a:t>
            </a:fld>
            <a:endParaRPr lang="en-US"/>
          </a:p>
        </p:txBody>
      </p:sp>
    </p:spTree>
    <p:extLst>
      <p:ext uri="{BB962C8B-B14F-4D97-AF65-F5344CB8AC3E}">
        <p14:creationId xmlns:p14="http://schemas.microsoft.com/office/powerpoint/2010/main" val="3272305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2</a:t>
            </a:fld>
            <a:endParaRPr lang="en-US"/>
          </a:p>
        </p:txBody>
      </p:sp>
    </p:spTree>
    <p:extLst>
      <p:ext uri="{BB962C8B-B14F-4D97-AF65-F5344CB8AC3E}">
        <p14:creationId xmlns:p14="http://schemas.microsoft.com/office/powerpoint/2010/main" val="2776152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3</a:t>
            </a:fld>
            <a:endParaRPr lang="en-US"/>
          </a:p>
        </p:txBody>
      </p:sp>
    </p:spTree>
    <p:extLst>
      <p:ext uri="{BB962C8B-B14F-4D97-AF65-F5344CB8AC3E}">
        <p14:creationId xmlns:p14="http://schemas.microsoft.com/office/powerpoint/2010/main" val="807590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4</a:t>
            </a:fld>
            <a:endParaRPr lang="en-US"/>
          </a:p>
        </p:txBody>
      </p:sp>
    </p:spTree>
    <p:extLst>
      <p:ext uri="{BB962C8B-B14F-4D97-AF65-F5344CB8AC3E}">
        <p14:creationId xmlns:p14="http://schemas.microsoft.com/office/powerpoint/2010/main" val="790550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5</a:t>
            </a:fld>
            <a:endParaRPr lang="en-US"/>
          </a:p>
        </p:txBody>
      </p:sp>
    </p:spTree>
    <p:extLst>
      <p:ext uri="{BB962C8B-B14F-4D97-AF65-F5344CB8AC3E}">
        <p14:creationId xmlns:p14="http://schemas.microsoft.com/office/powerpoint/2010/main" val="3958856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6</a:t>
            </a:fld>
            <a:endParaRPr lang="en-US"/>
          </a:p>
        </p:txBody>
      </p:sp>
    </p:spTree>
    <p:extLst>
      <p:ext uri="{BB962C8B-B14F-4D97-AF65-F5344CB8AC3E}">
        <p14:creationId xmlns:p14="http://schemas.microsoft.com/office/powerpoint/2010/main" val="2923407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7</a:t>
            </a:fld>
            <a:endParaRPr lang="en-US"/>
          </a:p>
        </p:txBody>
      </p:sp>
    </p:spTree>
    <p:extLst>
      <p:ext uri="{BB962C8B-B14F-4D97-AF65-F5344CB8AC3E}">
        <p14:creationId xmlns:p14="http://schemas.microsoft.com/office/powerpoint/2010/main" val="3903428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ACD26C-EBC4-C544-AD53-98C5523C7D1B}" type="slidenum">
              <a:rPr lang="en-US" smtClean="0"/>
              <a:t>8</a:t>
            </a:fld>
            <a:endParaRPr lang="en-US"/>
          </a:p>
        </p:txBody>
      </p:sp>
    </p:spTree>
    <p:extLst>
      <p:ext uri="{BB962C8B-B14F-4D97-AF65-F5344CB8AC3E}">
        <p14:creationId xmlns:p14="http://schemas.microsoft.com/office/powerpoint/2010/main" val="1551626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C2F99D-1F7D-4973-B844-B4DF49BCC6D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491111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2F99D-1F7D-4973-B844-B4DF49BCC6D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2611171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2F99D-1F7D-4973-B844-B4DF49BCC6D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897030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9034329-029B-45A4-AE79-E72200242A7E}"/>
              </a:ext>
            </a:extLst>
          </p:cNvPr>
          <p:cNvSpPr/>
          <p:nvPr userDrawn="1"/>
        </p:nvSpPr>
        <p:spPr>
          <a:xfrm>
            <a:off x="6106753"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1" name="Rectangle 100">
            <a:extLst>
              <a:ext uri="{FF2B5EF4-FFF2-40B4-BE49-F238E27FC236}">
                <a16:creationId xmlns:a16="http://schemas.microsoft.com/office/drawing/2014/main" id="{44073D83-D2E2-463A-9650-11C66D973484}"/>
              </a:ext>
            </a:extLst>
          </p:cNvPr>
          <p:cNvSpPr/>
          <p:nvPr userDrawn="1"/>
        </p:nvSpPr>
        <p:spPr>
          <a:xfrm>
            <a:off x="6179903"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2" name="Text Placeholder 7">
            <a:extLst>
              <a:ext uri="{FF2B5EF4-FFF2-40B4-BE49-F238E27FC236}">
                <a16:creationId xmlns:a16="http://schemas.microsoft.com/office/drawing/2014/main" id="{E54BF243-DA4D-4417-AA20-A60F96937E00}"/>
              </a:ext>
            </a:extLst>
          </p:cNvPr>
          <p:cNvSpPr>
            <a:spLocks noGrp="1"/>
          </p:cNvSpPr>
          <p:nvPr>
            <p:ph type="body" sz="quarter" idx="116"/>
          </p:nvPr>
        </p:nvSpPr>
        <p:spPr>
          <a:xfrm>
            <a:off x="6247600" y="131309"/>
            <a:ext cx="2004307" cy="347472"/>
          </a:xfrm>
          <a:solidFill>
            <a:schemeClr val="accent2">
              <a:lumMod val="50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103" name="Text Placeholder 11">
            <a:extLst>
              <a:ext uri="{FF2B5EF4-FFF2-40B4-BE49-F238E27FC236}">
                <a16:creationId xmlns:a16="http://schemas.microsoft.com/office/drawing/2014/main" id="{D12288C5-7531-458D-9ACA-7130B0FAD9B7}"/>
              </a:ext>
            </a:extLst>
          </p:cNvPr>
          <p:cNvSpPr>
            <a:spLocks noGrp="1"/>
          </p:cNvSpPr>
          <p:nvPr>
            <p:ph type="body" sz="quarter" idx="117"/>
          </p:nvPr>
        </p:nvSpPr>
        <p:spPr>
          <a:xfrm>
            <a:off x="6247598"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104" name="Picture Placeholder 14">
            <a:extLst>
              <a:ext uri="{FF2B5EF4-FFF2-40B4-BE49-F238E27FC236}">
                <a16:creationId xmlns:a16="http://schemas.microsoft.com/office/drawing/2014/main" id="{3B8A7826-B2C1-4BA2-BD3F-CC42EF4D24A9}"/>
              </a:ext>
            </a:extLst>
          </p:cNvPr>
          <p:cNvSpPr>
            <a:spLocks noGrp="1"/>
          </p:cNvSpPr>
          <p:nvPr>
            <p:ph type="pic" sz="quarter" idx="118"/>
          </p:nvPr>
        </p:nvSpPr>
        <p:spPr>
          <a:xfrm>
            <a:off x="6251957" y="667883"/>
            <a:ext cx="2004308" cy="1371600"/>
          </a:xfrm>
        </p:spPr>
        <p:txBody>
          <a:bodyPr/>
          <a:lstStyle/>
          <a:p>
            <a:endParaRPr lang="en-US" dirty="0"/>
          </a:p>
        </p:txBody>
      </p:sp>
      <p:sp>
        <p:nvSpPr>
          <p:cNvPr id="105" name="Text Placeholder 16">
            <a:extLst>
              <a:ext uri="{FF2B5EF4-FFF2-40B4-BE49-F238E27FC236}">
                <a16:creationId xmlns:a16="http://schemas.microsoft.com/office/drawing/2014/main" id="{164B8C6D-CFD4-4A53-A7E2-C3279FB9DB54}"/>
              </a:ext>
            </a:extLst>
          </p:cNvPr>
          <p:cNvSpPr>
            <a:spLocks noGrp="1"/>
          </p:cNvSpPr>
          <p:nvPr>
            <p:ph type="body" sz="quarter" idx="119"/>
          </p:nvPr>
        </p:nvSpPr>
        <p:spPr>
          <a:xfrm>
            <a:off x="6256316" y="205163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lang="en-US" sz="1000" i="1" kern="1200" dirty="0">
                <a:solidFill>
                  <a:schemeClr val="tx1"/>
                </a:solidFill>
                <a:latin typeface="Book Antiqua" panose="02040602050305030304" pitchFamily="18" charset="0"/>
                <a:ea typeface="+mn-ea"/>
                <a:cs typeface="+mn-cs"/>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106" name="Text Placeholder 18">
            <a:extLst>
              <a:ext uri="{FF2B5EF4-FFF2-40B4-BE49-F238E27FC236}">
                <a16:creationId xmlns:a16="http://schemas.microsoft.com/office/drawing/2014/main" id="{00B006AD-00F8-4A9E-8638-B9EBE3437BB2}"/>
              </a:ext>
            </a:extLst>
          </p:cNvPr>
          <p:cNvSpPr>
            <a:spLocks noGrp="1"/>
          </p:cNvSpPr>
          <p:nvPr>
            <p:ph type="body" sz="quarter" idx="120"/>
          </p:nvPr>
        </p:nvSpPr>
        <p:spPr>
          <a:xfrm>
            <a:off x="6251957" y="2917621"/>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191" name="Rectangle 190">
            <a:extLst>
              <a:ext uri="{FF2B5EF4-FFF2-40B4-BE49-F238E27FC236}">
                <a16:creationId xmlns:a16="http://schemas.microsoft.com/office/drawing/2014/main" id="{1BAA544F-4011-4B06-8C54-0C29573A09C5}"/>
              </a:ext>
            </a:extLst>
          </p:cNvPr>
          <p:cNvSpPr/>
          <p:nvPr userDrawn="1"/>
        </p:nvSpPr>
        <p:spPr>
          <a:xfrm>
            <a:off x="6106749" y="3650321"/>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2" name="Rectangle 191">
            <a:extLst>
              <a:ext uri="{FF2B5EF4-FFF2-40B4-BE49-F238E27FC236}">
                <a16:creationId xmlns:a16="http://schemas.microsoft.com/office/drawing/2014/main" id="{1822A9AC-50B4-4C78-920D-98C8A111E600}"/>
              </a:ext>
            </a:extLst>
          </p:cNvPr>
          <p:cNvSpPr/>
          <p:nvPr userDrawn="1"/>
        </p:nvSpPr>
        <p:spPr>
          <a:xfrm>
            <a:off x="6179899" y="3705185"/>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93" name="Text Placeholder 7">
            <a:extLst>
              <a:ext uri="{FF2B5EF4-FFF2-40B4-BE49-F238E27FC236}">
                <a16:creationId xmlns:a16="http://schemas.microsoft.com/office/drawing/2014/main" id="{80510080-FA9D-4FF1-83E8-0A07E5C314C5}"/>
              </a:ext>
            </a:extLst>
          </p:cNvPr>
          <p:cNvSpPr>
            <a:spLocks noGrp="1"/>
          </p:cNvSpPr>
          <p:nvPr>
            <p:ph type="body" sz="quarter" idx="131"/>
          </p:nvPr>
        </p:nvSpPr>
        <p:spPr>
          <a:xfrm>
            <a:off x="6247596" y="3781630"/>
            <a:ext cx="2004307" cy="347472"/>
          </a:xfrm>
          <a:solidFill>
            <a:schemeClr val="accent2">
              <a:lumMod val="50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194" name="Text Placeholder 11">
            <a:extLst>
              <a:ext uri="{FF2B5EF4-FFF2-40B4-BE49-F238E27FC236}">
                <a16:creationId xmlns:a16="http://schemas.microsoft.com/office/drawing/2014/main" id="{D7EE296D-7E4D-41E1-959E-F9CA58299798}"/>
              </a:ext>
            </a:extLst>
          </p:cNvPr>
          <p:cNvSpPr>
            <a:spLocks noGrp="1"/>
          </p:cNvSpPr>
          <p:nvPr>
            <p:ph type="body" sz="quarter" idx="132"/>
          </p:nvPr>
        </p:nvSpPr>
        <p:spPr>
          <a:xfrm>
            <a:off x="6247594" y="4129102"/>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195" name="Picture Placeholder 14">
            <a:extLst>
              <a:ext uri="{FF2B5EF4-FFF2-40B4-BE49-F238E27FC236}">
                <a16:creationId xmlns:a16="http://schemas.microsoft.com/office/drawing/2014/main" id="{175813EF-7F72-459E-9D0F-12FFDBACF07F}"/>
              </a:ext>
            </a:extLst>
          </p:cNvPr>
          <p:cNvSpPr>
            <a:spLocks noGrp="1"/>
          </p:cNvSpPr>
          <p:nvPr>
            <p:ph type="pic" sz="quarter" idx="133"/>
          </p:nvPr>
        </p:nvSpPr>
        <p:spPr>
          <a:xfrm>
            <a:off x="6251953" y="4318204"/>
            <a:ext cx="2004308" cy="1371600"/>
          </a:xfrm>
        </p:spPr>
        <p:txBody>
          <a:bodyPr/>
          <a:lstStyle/>
          <a:p>
            <a:endParaRPr lang="en-US" dirty="0"/>
          </a:p>
        </p:txBody>
      </p:sp>
      <p:sp>
        <p:nvSpPr>
          <p:cNvPr id="196" name="Text Placeholder 16">
            <a:extLst>
              <a:ext uri="{FF2B5EF4-FFF2-40B4-BE49-F238E27FC236}">
                <a16:creationId xmlns:a16="http://schemas.microsoft.com/office/drawing/2014/main" id="{D6661741-AEE8-4A34-A1FC-20E990F2328B}"/>
              </a:ext>
            </a:extLst>
          </p:cNvPr>
          <p:cNvSpPr>
            <a:spLocks noGrp="1"/>
          </p:cNvSpPr>
          <p:nvPr>
            <p:ph type="body" sz="quarter" idx="134"/>
          </p:nvPr>
        </p:nvSpPr>
        <p:spPr>
          <a:xfrm>
            <a:off x="6256432" y="570538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197" name="Text Placeholder 18">
            <a:extLst>
              <a:ext uri="{FF2B5EF4-FFF2-40B4-BE49-F238E27FC236}">
                <a16:creationId xmlns:a16="http://schemas.microsoft.com/office/drawing/2014/main" id="{5E258737-B63E-4B98-8100-CD2E7827EC19}"/>
              </a:ext>
            </a:extLst>
          </p:cNvPr>
          <p:cNvSpPr>
            <a:spLocks noGrp="1"/>
          </p:cNvSpPr>
          <p:nvPr>
            <p:ph type="body" sz="quarter" idx="135"/>
          </p:nvPr>
        </p:nvSpPr>
        <p:spPr>
          <a:xfrm>
            <a:off x="6251953" y="6567942"/>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05" name="Rectangle 204">
            <a:extLst>
              <a:ext uri="{FF2B5EF4-FFF2-40B4-BE49-F238E27FC236}">
                <a16:creationId xmlns:a16="http://schemas.microsoft.com/office/drawing/2014/main" id="{A46DED0B-3E00-40F6-834F-327A768E5078}"/>
              </a:ext>
            </a:extLst>
          </p:cNvPr>
          <p:cNvSpPr/>
          <p:nvPr userDrawn="1"/>
        </p:nvSpPr>
        <p:spPr>
          <a:xfrm>
            <a:off x="9176261" y="3653056"/>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6" name="Rectangle 205">
            <a:extLst>
              <a:ext uri="{FF2B5EF4-FFF2-40B4-BE49-F238E27FC236}">
                <a16:creationId xmlns:a16="http://schemas.microsoft.com/office/drawing/2014/main" id="{9AF59E81-E126-4ED6-9905-523234F7B3AE}"/>
              </a:ext>
            </a:extLst>
          </p:cNvPr>
          <p:cNvSpPr/>
          <p:nvPr userDrawn="1"/>
        </p:nvSpPr>
        <p:spPr>
          <a:xfrm>
            <a:off x="9249411" y="3707920"/>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07" name="Text Placeholder 7">
            <a:extLst>
              <a:ext uri="{FF2B5EF4-FFF2-40B4-BE49-F238E27FC236}">
                <a16:creationId xmlns:a16="http://schemas.microsoft.com/office/drawing/2014/main" id="{7920EA5A-D111-4CBE-BBBA-D51C440070FC}"/>
              </a:ext>
            </a:extLst>
          </p:cNvPr>
          <p:cNvSpPr>
            <a:spLocks noGrp="1"/>
          </p:cNvSpPr>
          <p:nvPr>
            <p:ph type="body" sz="quarter" idx="136"/>
          </p:nvPr>
        </p:nvSpPr>
        <p:spPr>
          <a:xfrm>
            <a:off x="9317108" y="3784365"/>
            <a:ext cx="2004307" cy="347472"/>
          </a:xfrm>
          <a:solidFill>
            <a:schemeClr val="accent1">
              <a:lumMod val="75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08" name="Text Placeholder 11">
            <a:extLst>
              <a:ext uri="{FF2B5EF4-FFF2-40B4-BE49-F238E27FC236}">
                <a16:creationId xmlns:a16="http://schemas.microsoft.com/office/drawing/2014/main" id="{3018BC20-B216-4A4B-A631-EE7CB105155E}"/>
              </a:ext>
            </a:extLst>
          </p:cNvPr>
          <p:cNvSpPr>
            <a:spLocks noGrp="1"/>
          </p:cNvSpPr>
          <p:nvPr>
            <p:ph type="body" sz="quarter" idx="137"/>
          </p:nvPr>
        </p:nvSpPr>
        <p:spPr>
          <a:xfrm>
            <a:off x="9317106" y="4131837"/>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09" name="Picture Placeholder 14">
            <a:extLst>
              <a:ext uri="{FF2B5EF4-FFF2-40B4-BE49-F238E27FC236}">
                <a16:creationId xmlns:a16="http://schemas.microsoft.com/office/drawing/2014/main" id="{E2EDF28E-6D34-4742-9E56-61482717A1FB}"/>
              </a:ext>
            </a:extLst>
          </p:cNvPr>
          <p:cNvSpPr>
            <a:spLocks noGrp="1"/>
          </p:cNvSpPr>
          <p:nvPr>
            <p:ph type="pic" sz="quarter" idx="138"/>
          </p:nvPr>
        </p:nvSpPr>
        <p:spPr>
          <a:xfrm>
            <a:off x="9321465" y="4320939"/>
            <a:ext cx="2004308" cy="1371600"/>
          </a:xfrm>
        </p:spPr>
        <p:txBody>
          <a:bodyPr/>
          <a:lstStyle/>
          <a:p>
            <a:endParaRPr lang="en-US" dirty="0"/>
          </a:p>
        </p:txBody>
      </p:sp>
      <p:sp>
        <p:nvSpPr>
          <p:cNvPr id="210" name="Text Placeholder 16">
            <a:extLst>
              <a:ext uri="{FF2B5EF4-FFF2-40B4-BE49-F238E27FC236}">
                <a16:creationId xmlns:a16="http://schemas.microsoft.com/office/drawing/2014/main" id="{740010D7-7BE2-4943-8C70-2FAD17B461DE}"/>
              </a:ext>
            </a:extLst>
          </p:cNvPr>
          <p:cNvSpPr>
            <a:spLocks noGrp="1"/>
          </p:cNvSpPr>
          <p:nvPr>
            <p:ph type="body" sz="quarter" idx="139"/>
          </p:nvPr>
        </p:nvSpPr>
        <p:spPr>
          <a:xfrm>
            <a:off x="9317107" y="570538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11" name="Text Placeholder 18">
            <a:extLst>
              <a:ext uri="{FF2B5EF4-FFF2-40B4-BE49-F238E27FC236}">
                <a16:creationId xmlns:a16="http://schemas.microsoft.com/office/drawing/2014/main" id="{4B847428-BB6D-42B6-B7E8-42E47B37AFAF}"/>
              </a:ext>
            </a:extLst>
          </p:cNvPr>
          <p:cNvSpPr>
            <a:spLocks noGrp="1"/>
          </p:cNvSpPr>
          <p:nvPr>
            <p:ph type="body" sz="quarter" idx="140"/>
          </p:nvPr>
        </p:nvSpPr>
        <p:spPr>
          <a:xfrm>
            <a:off x="9321465" y="6570677"/>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19" name="Rectangle 218">
            <a:extLst>
              <a:ext uri="{FF2B5EF4-FFF2-40B4-BE49-F238E27FC236}">
                <a16:creationId xmlns:a16="http://schemas.microsoft.com/office/drawing/2014/main" id="{E17958C6-7A88-476F-92BB-4A99F0D408FC}"/>
              </a:ext>
            </a:extLst>
          </p:cNvPr>
          <p:cNvSpPr/>
          <p:nvPr userDrawn="1"/>
        </p:nvSpPr>
        <p:spPr>
          <a:xfrm>
            <a:off x="9176261"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0" name="Rectangle 219">
            <a:extLst>
              <a:ext uri="{FF2B5EF4-FFF2-40B4-BE49-F238E27FC236}">
                <a16:creationId xmlns:a16="http://schemas.microsoft.com/office/drawing/2014/main" id="{35A63552-B822-4496-9BB5-E012705A0714}"/>
              </a:ext>
            </a:extLst>
          </p:cNvPr>
          <p:cNvSpPr/>
          <p:nvPr userDrawn="1"/>
        </p:nvSpPr>
        <p:spPr>
          <a:xfrm>
            <a:off x="9249411"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21" name="Text Placeholder 7">
            <a:extLst>
              <a:ext uri="{FF2B5EF4-FFF2-40B4-BE49-F238E27FC236}">
                <a16:creationId xmlns:a16="http://schemas.microsoft.com/office/drawing/2014/main" id="{1EB25030-2F58-47F0-A220-029D11A26BC2}"/>
              </a:ext>
            </a:extLst>
          </p:cNvPr>
          <p:cNvSpPr>
            <a:spLocks noGrp="1"/>
          </p:cNvSpPr>
          <p:nvPr>
            <p:ph type="body" sz="quarter" idx="141"/>
          </p:nvPr>
        </p:nvSpPr>
        <p:spPr>
          <a:xfrm>
            <a:off x="9317108" y="131309"/>
            <a:ext cx="2004307" cy="347472"/>
          </a:xfrm>
          <a:solidFill>
            <a:schemeClr val="accent1">
              <a:lumMod val="75000"/>
            </a:schemeClr>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22" name="Text Placeholder 11">
            <a:extLst>
              <a:ext uri="{FF2B5EF4-FFF2-40B4-BE49-F238E27FC236}">
                <a16:creationId xmlns:a16="http://schemas.microsoft.com/office/drawing/2014/main" id="{82131203-7179-4617-B8F5-6C6BF5F185C0}"/>
              </a:ext>
            </a:extLst>
          </p:cNvPr>
          <p:cNvSpPr>
            <a:spLocks noGrp="1"/>
          </p:cNvSpPr>
          <p:nvPr>
            <p:ph type="body" sz="quarter" idx="142"/>
          </p:nvPr>
        </p:nvSpPr>
        <p:spPr>
          <a:xfrm>
            <a:off x="9317106"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23" name="Picture Placeholder 14">
            <a:extLst>
              <a:ext uri="{FF2B5EF4-FFF2-40B4-BE49-F238E27FC236}">
                <a16:creationId xmlns:a16="http://schemas.microsoft.com/office/drawing/2014/main" id="{42EA4F5E-3F08-4AB7-8F6F-CC6F01C7DA56}"/>
              </a:ext>
            </a:extLst>
          </p:cNvPr>
          <p:cNvSpPr>
            <a:spLocks noGrp="1"/>
          </p:cNvSpPr>
          <p:nvPr>
            <p:ph type="pic" sz="quarter" idx="143"/>
          </p:nvPr>
        </p:nvSpPr>
        <p:spPr>
          <a:xfrm>
            <a:off x="9321465" y="667883"/>
            <a:ext cx="2004308" cy="1371600"/>
          </a:xfrm>
        </p:spPr>
        <p:txBody>
          <a:bodyPr/>
          <a:lstStyle/>
          <a:p>
            <a:endParaRPr lang="en-US" dirty="0"/>
          </a:p>
        </p:txBody>
      </p:sp>
      <p:sp>
        <p:nvSpPr>
          <p:cNvPr id="224" name="Text Placeholder 16">
            <a:extLst>
              <a:ext uri="{FF2B5EF4-FFF2-40B4-BE49-F238E27FC236}">
                <a16:creationId xmlns:a16="http://schemas.microsoft.com/office/drawing/2014/main" id="{4F9AC394-87F1-4248-A9FC-0722E3031F0C}"/>
              </a:ext>
            </a:extLst>
          </p:cNvPr>
          <p:cNvSpPr>
            <a:spLocks noGrp="1"/>
          </p:cNvSpPr>
          <p:nvPr>
            <p:ph type="body" sz="quarter" idx="144"/>
          </p:nvPr>
        </p:nvSpPr>
        <p:spPr>
          <a:xfrm>
            <a:off x="9317107" y="2051635"/>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25" name="Text Placeholder 18">
            <a:extLst>
              <a:ext uri="{FF2B5EF4-FFF2-40B4-BE49-F238E27FC236}">
                <a16:creationId xmlns:a16="http://schemas.microsoft.com/office/drawing/2014/main" id="{3FD10A28-45F1-481B-89CC-55874741DB13}"/>
              </a:ext>
            </a:extLst>
          </p:cNvPr>
          <p:cNvSpPr>
            <a:spLocks noGrp="1"/>
          </p:cNvSpPr>
          <p:nvPr>
            <p:ph type="body" sz="quarter" idx="145"/>
          </p:nvPr>
        </p:nvSpPr>
        <p:spPr>
          <a:xfrm>
            <a:off x="9321465" y="2917621"/>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40" name="Rectangle 239">
            <a:extLst>
              <a:ext uri="{FF2B5EF4-FFF2-40B4-BE49-F238E27FC236}">
                <a16:creationId xmlns:a16="http://schemas.microsoft.com/office/drawing/2014/main" id="{016779DD-FC04-4794-A96F-E96AAC1F8694}"/>
              </a:ext>
            </a:extLst>
          </p:cNvPr>
          <p:cNvSpPr/>
          <p:nvPr userDrawn="1"/>
        </p:nvSpPr>
        <p:spPr>
          <a:xfrm>
            <a:off x="0"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41" name="Rectangle 240">
            <a:extLst>
              <a:ext uri="{FF2B5EF4-FFF2-40B4-BE49-F238E27FC236}">
                <a16:creationId xmlns:a16="http://schemas.microsoft.com/office/drawing/2014/main" id="{6769F8AF-DC04-4F5B-957F-D48C8158EB9A}"/>
              </a:ext>
            </a:extLst>
          </p:cNvPr>
          <p:cNvSpPr/>
          <p:nvPr userDrawn="1"/>
        </p:nvSpPr>
        <p:spPr>
          <a:xfrm>
            <a:off x="73150"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42" name="Text Placeholder 7">
            <a:extLst>
              <a:ext uri="{FF2B5EF4-FFF2-40B4-BE49-F238E27FC236}">
                <a16:creationId xmlns:a16="http://schemas.microsoft.com/office/drawing/2014/main" id="{8A7129F2-1A47-4F93-91D4-168C7BB9C0A5}"/>
              </a:ext>
            </a:extLst>
          </p:cNvPr>
          <p:cNvSpPr>
            <a:spLocks noGrp="1"/>
          </p:cNvSpPr>
          <p:nvPr>
            <p:ph type="body" sz="quarter" idx="151"/>
          </p:nvPr>
        </p:nvSpPr>
        <p:spPr>
          <a:xfrm>
            <a:off x="140847" y="131309"/>
            <a:ext cx="2004307" cy="347472"/>
          </a:xfrm>
          <a:solidFill>
            <a:srgbClr val="FF0000"/>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43" name="Text Placeholder 11">
            <a:extLst>
              <a:ext uri="{FF2B5EF4-FFF2-40B4-BE49-F238E27FC236}">
                <a16:creationId xmlns:a16="http://schemas.microsoft.com/office/drawing/2014/main" id="{CB1850A6-C1FB-4883-948D-A2B29E0DDA43}"/>
              </a:ext>
            </a:extLst>
          </p:cNvPr>
          <p:cNvSpPr>
            <a:spLocks noGrp="1"/>
          </p:cNvSpPr>
          <p:nvPr>
            <p:ph type="body" sz="quarter" idx="152"/>
          </p:nvPr>
        </p:nvSpPr>
        <p:spPr>
          <a:xfrm>
            <a:off x="140845"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44" name="Picture Placeholder 14">
            <a:extLst>
              <a:ext uri="{FF2B5EF4-FFF2-40B4-BE49-F238E27FC236}">
                <a16:creationId xmlns:a16="http://schemas.microsoft.com/office/drawing/2014/main" id="{F71812CC-712E-43A3-85C7-AB5620120BA2}"/>
              </a:ext>
            </a:extLst>
          </p:cNvPr>
          <p:cNvSpPr>
            <a:spLocks noGrp="1"/>
          </p:cNvSpPr>
          <p:nvPr>
            <p:ph type="pic" sz="quarter" idx="153"/>
          </p:nvPr>
        </p:nvSpPr>
        <p:spPr>
          <a:xfrm>
            <a:off x="145204" y="667883"/>
            <a:ext cx="2004308" cy="1371600"/>
          </a:xfrm>
        </p:spPr>
        <p:txBody>
          <a:bodyPr/>
          <a:lstStyle/>
          <a:p>
            <a:endParaRPr lang="en-US" dirty="0"/>
          </a:p>
        </p:txBody>
      </p:sp>
      <p:sp>
        <p:nvSpPr>
          <p:cNvPr id="245" name="Text Placeholder 16">
            <a:extLst>
              <a:ext uri="{FF2B5EF4-FFF2-40B4-BE49-F238E27FC236}">
                <a16:creationId xmlns:a16="http://schemas.microsoft.com/office/drawing/2014/main" id="{E3F90838-B1B6-473F-9230-C38326B3C2D2}"/>
              </a:ext>
            </a:extLst>
          </p:cNvPr>
          <p:cNvSpPr>
            <a:spLocks noGrp="1"/>
          </p:cNvSpPr>
          <p:nvPr>
            <p:ph type="body" sz="quarter" idx="154"/>
          </p:nvPr>
        </p:nvSpPr>
        <p:spPr>
          <a:xfrm>
            <a:off x="143789" y="2054558"/>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46" name="Text Placeholder 18">
            <a:extLst>
              <a:ext uri="{FF2B5EF4-FFF2-40B4-BE49-F238E27FC236}">
                <a16:creationId xmlns:a16="http://schemas.microsoft.com/office/drawing/2014/main" id="{DBFE15DB-508A-4A19-8CB8-D2D95079A3A5}"/>
              </a:ext>
            </a:extLst>
          </p:cNvPr>
          <p:cNvSpPr>
            <a:spLocks noGrp="1"/>
          </p:cNvSpPr>
          <p:nvPr>
            <p:ph type="body" sz="quarter" idx="155" hasCustomPrompt="1"/>
          </p:nvPr>
        </p:nvSpPr>
        <p:spPr>
          <a:xfrm>
            <a:off x="145204" y="2917621"/>
            <a:ext cx="2004308" cy="155448"/>
          </a:xfrm>
          <a:solidFill>
            <a:srgbClr val="8E3E0C"/>
          </a:solidFill>
          <a:ln>
            <a:solidFill>
              <a:schemeClr val="tx1"/>
            </a:solidFill>
          </a:ln>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r>
              <a:rPr lang="en-US" sz="800" dirty="0"/>
              <a:t>Click to add text</a:t>
            </a:r>
          </a:p>
          <a:p>
            <a:pPr lvl="0"/>
            <a:endParaRPr lang="en-US" dirty="0"/>
          </a:p>
        </p:txBody>
      </p:sp>
      <p:sp>
        <p:nvSpPr>
          <p:cNvPr id="261" name="Rectangle 260">
            <a:extLst>
              <a:ext uri="{FF2B5EF4-FFF2-40B4-BE49-F238E27FC236}">
                <a16:creationId xmlns:a16="http://schemas.microsoft.com/office/drawing/2014/main" id="{821C4DF7-9F37-463B-8D84-CA572E932A23}"/>
              </a:ext>
            </a:extLst>
          </p:cNvPr>
          <p:cNvSpPr/>
          <p:nvPr userDrawn="1"/>
        </p:nvSpPr>
        <p:spPr>
          <a:xfrm>
            <a:off x="0" y="3649815"/>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2" name="Rectangle 261">
            <a:extLst>
              <a:ext uri="{FF2B5EF4-FFF2-40B4-BE49-F238E27FC236}">
                <a16:creationId xmlns:a16="http://schemas.microsoft.com/office/drawing/2014/main" id="{60B4B33E-8683-46BD-BF7D-5A30D0BF6444}"/>
              </a:ext>
            </a:extLst>
          </p:cNvPr>
          <p:cNvSpPr/>
          <p:nvPr userDrawn="1"/>
        </p:nvSpPr>
        <p:spPr>
          <a:xfrm>
            <a:off x="73150" y="3704679"/>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3" name="Text Placeholder 7">
            <a:extLst>
              <a:ext uri="{FF2B5EF4-FFF2-40B4-BE49-F238E27FC236}">
                <a16:creationId xmlns:a16="http://schemas.microsoft.com/office/drawing/2014/main" id="{3CB51934-118B-4814-AE37-C4E411837B49}"/>
              </a:ext>
            </a:extLst>
          </p:cNvPr>
          <p:cNvSpPr>
            <a:spLocks noGrp="1"/>
          </p:cNvSpPr>
          <p:nvPr>
            <p:ph type="body" sz="quarter" idx="161"/>
          </p:nvPr>
        </p:nvSpPr>
        <p:spPr>
          <a:xfrm>
            <a:off x="140847" y="3781124"/>
            <a:ext cx="2004307" cy="347472"/>
          </a:xfrm>
          <a:solidFill>
            <a:srgbClr val="FF0000"/>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64" name="Text Placeholder 11">
            <a:extLst>
              <a:ext uri="{FF2B5EF4-FFF2-40B4-BE49-F238E27FC236}">
                <a16:creationId xmlns:a16="http://schemas.microsoft.com/office/drawing/2014/main" id="{35B5F7C8-3913-43BB-921A-4C2FDF0D8ABB}"/>
              </a:ext>
            </a:extLst>
          </p:cNvPr>
          <p:cNvSpPr>
            <a:spLocks noGrp="1"/>
          </p:cNvSpPr>
          <p:nvPr>
            <p:ph type="body" sz="quarter" idx="162"/>
          </p:nvPr>
        </p:nvSpPr>
        <p:spPr>
          <a:xfrm>
            <a:off x="140845" y="4128596"/>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65" name="Picture Placeholder 14">
            <a:extLst>
              <a:ext uri="{FF2B5EF4-FFF2-40B4-BE49-F238E27FC236}">
                <a16:creationId xmlns:a16="http://schemas.microsoft.com/office/drawing/2014/main" id="{21742C5C-0096-40CD-87C4-4D89CC6FF2F2}"/>
              </a:ext>
            </a:extLst>
          </p:cNvPr>
          <p:cNvSpPr>
            <a:spLocks noGrp="1"/>
          </p:cNvSpPr>
          <p:nvPr>
            <p:ph type="pic" sz="quarter" idx="163"/>
          </p:nvPr>
        </p:nvSpPr>
        <p:spPr>
          <a:xfrm>
            <a:off x="145204" y="4317698"/>
            <a:ext cx="2004308" cy="1371600"/>
          </a:xfrm>
        </p:spPr>
        <p:txBody>
          <a:bodyPr/>
          <a:lstStyle/>
          <a:p>
            <a:endParaRPr lang="en-US" dirty="0"/>
          </a:p>
        </p:txBody>
      </p:sp>
      <p:sp>
        <p:nvSpPr>
          <p:cNvPr id="266" name="Text Placeholder 16">
            <a:extLst>
              <a:ext uri="{FF2B5EF4-FFF2-40B4-BE49-F238E27FC236}">
                <a16:creationId xmlns:a16="http://schemas.microsoft.com/office/drawing/2014/main" id="{763E8CEC-BDCD-47A8-A792-F5DAB11728FF}"/>
              </a:ext>
            </a:extLst>
          </p:cNvPr>
          <p:cNvSpPr>
            <a:spLocks noGrp="1"/>
          </p:cNvSpPr>
          <p:nvPr>
            <p:ph type="body" sz="quarter" idx="164"/>
          </p:nvPr>
        </p:nvSpPr>
        <p:spPr>
          <a:xfrm>
            <a:off x="147233" y="5689298"/>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67" name="Text Placeholder 18">
            <a:extLst>
              <a:ext uri="{FF2B5EF4-FFF2-40B4-BE49-F238E27FC236}">
                <a16:creationId xmlns:a16="http://schemas.microsoft.com/office/drawing/2014/main" id="{0B4AC386-5339-475D-8A8E-67F4B8B29FE1}"/>
              </a:ext>
            </a:extLst>
          </p:cNvPr>
          <p:cNvSpPr>
            <a:spLocks noGrp="1"/>
          </p:cNvSpPr>
          <p:nvPr>
            <p:ph type="body" sz="quarter" idx="165"/>
          </p:nvPr>
        </p:nvSpPr>
        <p:spPr>
          <a:xfrm>
            <a:off x="145204" y="6567436"/>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68" name="Rectangle 267">
            <a:extLst>
              <a:ext uri="{FF2B5EF4-FFF2-40B4-BE49-F238E27FC236}">
                <a16:creationId xmlns:a16="http://schemas.microsoft.com/office/drawing/2014/main" id="{70168DD2-FA59-4B8C-A479-9A06F34057E9}"/>
              </a:ext>
            </a:extLst>
          </p:cNvPr>
          <p:cNvSpPr/>
          <p:nvPr userDrawn="1"/>
        </p:nvSpPr>
        <p:spPr>
          <a:xfrm>
            <a:off x="3045066" y="3657283"/>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69" name="Rectangle 268">
            <a:extLst>
              <a:ext uri="{FF2B5EF4-FFF2-40B4-BE49-F238E27FC236}">
                <a16:creationId xmlns:a16="http://schemas.microsoft.com/office/drawing/2014/main" id="{090D31F7-FB74-4E70-B579-F355B9E5BFA7}"/>
              </a:ext>
            </a:extLst>
          </p:cNvPr>
          <p:cNvSpPr/>
          <p:nvPr userDrawn="1"/>
        </p:nvSpPr>
        <p:spPr>
          <a:xfrm>
            <a:off x="3118216" y="3711943"/>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0" name="Text Placeholder 7">
            <a:extLst>
              <a:ext uri="{FF2B5EF4-FFF2-40B4-BE49-F238E27FC236}">
                <a16:creationId xmlns:a16="http://schemas.microsoft.com/office/drawing/2014/main" id="{7AF27671-5021-41DD-9414-3B3C76BC9D81}"/>
              </a:ext>
            </a:extLst>
          </p:cNvPr>
          <p:cNvSpPr>
            <a:spLocks noGrp="1"/>
          </p:cNvSpPr>
          <p:nvPr>
            <p:ph type="body" sz="quarter" idx="166"/>
          </p:nvPr>
        </p:nvSpPr>
        <p:spPr>
          <a:xfrm>
            <a:off x="3185913" y="3788592"/>
            <a:ext cx="2004307" cy="347472"/>
          </a:xfrm>
          <a:solidFill>
            <a:schemeClr val="bg2"/>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71" name="Text Placeholder 11">
            <a:extLst>
              <a:ext uri="{FF2B5EF4-FFF2-40B4-BE49-F238E27FC236}">
                <a16:creationId xmlns:a16="http://schemas.microsoft.com/office/drawing/2014/main" id="{B36256D1-286D-4D0B-809C-F92F899E8AD0}"/>
              </a:ext>
            </a:extLst>
          </p:cNvPr>
          <p:cNvSpPr>
            <a:spLocks noGrp="1"/>
          </p:cNvSpPr>
          <p:nvPr>
            <p:ph type="body" sz="quarter" idx="167"/>
          </p:nvPr>
        </p:nvSpPr>
        <p:spPr>
          <a:xfrm>
            <a:off x="3185911" y="4136064"/>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72" name="Picture Placeholder 14">
            <a:extLst>
              <a:ext uri="{FF2B5EF4-FFF2-40B4-BE49-F238E27FC236}">
                <a16:creationId xmlns:a16="http://schemas.microsoft.com/office/drawing/2014/main" id="{1D66B9B0-CC92-4C26-9BA4-39ED9B2F2534}"/>
              </a:ext>
            </a:extLst>
          </p:cNvPr>
          <p:cNvSpPr>
            <a:spLocks noGrp="1"/>
          </p:cNvSpPr>
          <p:nvPr>
            <p:ph type="pic" sz="quarter" idx="168"/>
          </p:nvPr>
        </p:nvSpPr>
        <p:spPr>
          <a:xfrm>
            <a:off x="3190270" y="4325166"/>
            <a:ext cx="2004308" cy="1371600"/>
          </a:xfrm>
        </p:spPr>
        <p:txBody>
          <a:bodyPr/>
          <a:lstStyle/>
          <a:p>
            <a:endParaRPr lang="en-US" dirty="0"/>
          </a:p>
        </p:txBody>
      </p:sp>
      <p:sp>
        <p:nvSpPr>
          <p:cNvPr id="273" name="Text Placeholder 16">
            <a:extLst>
              <a:ext uri="{FF2B5EF4-FFF2-40B4-BE49-F238E27FC236}">
                <a16:creationId xmlns:a16="http://schemas.microsoft.com/office/drawing/2014/main" id="{E890F02E-E306-408B-99C6-0E24FC43A42A}"/>
              </a:ext>
            </a:extLst>
          </p:cNvPr>
          <p:cNvSpPr>
            <a:spLocks noGrp="1"/>
          </p:cNvSpPr>
          <p:nvPr>
            <p:ph type="body" sz="quarter" idx="169"/>
          </p:nvPr>
        </p:nvSpPr>
        <p:spPr>
          <a:xfrm>
            <a:off x="3190270" y="5696766"/>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74" name="Text Placeholder 18">
            <a:extLst>
              <a:ext uri="{FF2B5EF4-FFF2-40B4-BE49-F238E27FC236}">
                <a16:creationId xmlns:a16="http://schemas.microsoft.com/office/drawing/2014/main" id="{9E29F2D3-83A6-4670-BC36-049134D08D74}"/>
              </a:ext>
            </a:extLst>
          </p:cNvPr>
          <p:cNvSpPr>
            <a:spLocks noGrp="1"/>
          </p:cNvSpPr>
          <p:nvPr>
            <p:ph type="body" sz="quarter" idx="170"/>
          </p:nvPr>
        </p:nvSpPr>
        <p:spPr>
          <a:xfrm>
            <a:off x="3190270" y="6574904"/>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
        <p:nvSpPr>
          <p:cNvPr id="275" name="Rectangle 274">
            <a:extLst>
              <a:ext uri="{FF2B5EF4-FFF2-40B4-BE49-F238E27FC236}">
                <a16:creationId xmlns:a16="http://schemas.microsoft.com/office/drawing/2014/main" id="{8BA2C808-8252-4C4C-B992-A76D13DD95C5}"/>
              </a:ext>
            </a:extLst>
          </p:cNvPr>
          <p:cNvSpPr/>
          <p:nvPr userDrawn="1"/>
        </p:nvSpPr>
        <p:spPr>
          <a:xfrm>
            <a:off x="3069508" y="0"/>
            <a:ext cx="2286000" cy="3200400"/>
          </a:xfrm>
          <a:prstGeom prst="rect">
            <a:avLst/>
          </a:prstGeom>
          <a:solidFill>
            <a:srgbClr val="3517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6" name="Rectangle 275">
            <a:extLst>
              <a:ext uri="{FF2B5EF4-FFF2-40B4-BE49-F238E27FC236}">
                <a16:creationId xmlns:a16="http://schemas.microsoft.com/office/drawing/2014/main" id="{522C5FE0-CFAE-4375-81C8-E64F9E81C8B2}"/>
              </a:ext>
            </a:extLst>
          </p:cNvPr>
          <p:cNvSpPr/>
          <p:nvPr userDrawn="1"/>
        </p:nvSpPr>
        <p:spPr>
          <a:xfrm>
            <a:off x="3142658" y="54864"/>
            <a:ext cx="2148840" cy="3090672"/>
          </a:xfrm>
          <a:prstGeom prst="rect">
            <a:avLst/>
          </a:prstGeom>
          <a:solidFill>
            <a:srgbClr val="F1B64D"/>
          </a:solidFill>
          <a:ln cmpd="sng">
            <a:solidFill>
              <a:schemeClr val="tx1"/>
            </a:solidFill>
          </a:ln>
          <a:scene3d>
            <a:camera prst="orthographicFront"/>
            <a:lightRig rig="threePt" dir="t"/>
          </a:scene3d>
          <a:sp3d extrusionH="76200" contourW="12700" prstMaterial="powder">
            <a:bevelT w="114300" prst="hardEdge"/>
            <a:extrusionClr>
              <a:schemeClr val="accent4">
                <a:lumMod val="60000"/>
                <a:lumOff val="40000"/>
              </a:schemeClr>
            </a:extrusionClr>
            <a:contourClr>
              <a:schemeClr val="accent2">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77" name="Text Placeholder 7">
            <a:extLst>
              <a:ext uri="{FF2B5EF4-FFF2-40B4-BE49-F238E27FC236}">
                <a16:creationId xmlns:a16="http://schemas.microsoft.com/office/drawing/2014/main" id="{C1DDAAA3-F3EB-445B-8919-2D42D5908C23}"/>
              </a:ext>
            </a:extLst>
          </p:cNvPr>
          <p:cNvSpPr>
            <a:spLocks noGrp="1"/>
          </p:cNvSpPr>
          <p:nvPr>
            <p:ph type="body" sz="quarter" idx="171"/>
          </p:nvPr>
        </p:nvSpPr>
        <p:spPr>
          <a:xfrm>
            <a:off x="3210355" y="131309"/>
            <a:ext cx="2004307" cy="347472"/>
          </a:xfrm>
          <a:solidFill>
            <a:schemeClr val="bg2"/>
          </a:solidFill>
        </p:spPr>
        <p:style>
          <a:lnRef idx="1">
            <a:schemeClr val="dk1"/>
          </a:lnRef>
          <a:fillRef idx="2">
            <a:schemeClr val="dk1"/>
          </a:fillRef>
          <a:effectRef idx="1">
            <a:schemeClr val="dk1"/>
          </a:effectRef>
          <a:fontRef idx="none"/>
        </p:style>
        <p:txBody>
          <a:bodyPr anchor="ctr">
            <a:noAutofit/>
          </a:bodyPr>
          <a:lstStyle>
            <a:lvl1pPr marL="0" indent="0" algn="ctr">
              <a:buFontTx/>
              <a:buNone/>
              <a:defRPr sz="1400">
                <a:latin typeface="Book Antiqua" panose="02040602050305030304" pitchFamily="18" charset="0"/>
              </a:defRPr>
            </a:lvl1pPr>
            <a:lvl2pPr marL="457200" indent="0" algn="ctr">
              <a:buFontTx/>
              <a:buNone/>
              <a:defRPr sz="1400">
                <a:latin typeface="Palatino Linotype" panose="02040502050505030304" pitchFamily="18" charset="0"/>
              </a:defRPr>
            </a:lvl2pPr>
            <a:lvl3pPr marL="914400" indent="0" algn="ctr">
              <a:buFontTx/>
              <a:buNone/>
              <a:defRPr sz="1400">
                <a:latin typeface="Palatino Linotype" panose="02040502050505030304" pitchFamily="18" charset="0"/>
              </a:defRPr>
            </a:lvl3pPr>
            <a:lvl4pPr marL="1371600" indent="0" algn="ctr">
              <a:buFontTx/>
              <a:buNone/>
              <a:defRPr sz="1400">
                <a:latin typeface="Palatino Linotype" panose="02040502050505030304" pitchFamily="18" charset="0"/>
              </a:defRPr>
            </a:lvl4pPr>
            <a:lvl5pPr marL="1828800" indent="0" algn="ctr">
              <a:buFontTx/>
              <a:buNone/>
              <a:defRPr sz="1400">
                <a:latin typeface="Palatino Linotype" panose="02040502050505030304" pitchFamily="18" charset="0"/>
              </a:defRPr>
            </a:lvl5pPr>
          </a:lstStyle>
          <a:p>
            <a:pPr lvl="0"/>
            <a:endParaRPr lang="en-US" dirty="0"/>
          </a:p>
        </p:txBody>
      </p:sp>
      <p:sp>
        <p:nvSpPr>
          <p:cNvPr id="278" name="Text Placeholder 11">
            <a:extLst>
              <a:ext uri="{FF2B5EF4-FFF2-40B4-BE49-F238E27FC236}">
                <a16:creationId xmlns:a16="http://schemas.microsoft.com/office/drawing/2014/main" id="{A55EE74E-0A1D-455B-97B3-39A22F99F4D2}"/>
              </a:ext>
            </a:extLst>
          </p:cNvPr>
          <p:cNvSpPr>
            <a:spLocks noGrp="1"/>
          </p:cNvSpPr>
          <p:nvPr>
            <p:ph type="body" sz="quarter" idx="172"/>
          </p:nvPr>
        </p:nvSpPr>
        <p:spPr>
          <a:xfrm>
            <a:off x="3210353" y="478781"/>
            <a:ext cx="2004311" cy="189608"/>
          </a:xfrm>
          <a:ln w="6350">
            <a:solidFill>
              <a:srgbClr val="351705"/>
            </a:solidFill>
          </a:ln>
        </p:spPr>
        <p:style>
          <a:lnRef idx="2">
            <a:schemeClr val="dk1">
              <a:shade val="50000"/>
            </a:schemeClr>
          </a:lnRef>
          <a:fillRef idx="1">
            <a:schemeClr val="dk1"/>
          </a:fillRef>
          <a:effectRef idx="0">
            <a:schemeClr val="dk1"/>
          </a:effectRef>
          <a:fontRef idx="none"/>
        </p:style>
        <p:txBody>
          <a:bodyPr anchor="ctr">
            <a:noAutofit/>
          </a:bodyPr>
          <a:lstStyle>
            <a:lvl1pPr marL="0" indent="0">
              <a:buFontTx/>
              <a:buNone/>
              <a:defRPr sz="1000">
                <a:solidFill>
                  <a:schemeClr val="bg2"/>
                </a:solidFill>
                <a:latin typeface="Book Antiqua" panose="02040602050305030304" pitchFamily="18" charset="0"/>
              </a:defRPr>
            </a:lvl1pPr>
            <a:lvl2pPr marL="457200" indent="0">
              <a:buFontTx/>
              <a:buNone/>
              <a:defRPr sz="1000">
                <a:solidFill>
                  <a:schemeClr val="bg2"/>
                </a:solidFill>
                <a:latin typeface="Franklin Gothic Demi" panose="020B0703020102020204" pitchFamily="34" charset="0"/>
              </a:defRPr>
            </a:lvl2pPr>
            <a:lvl3pPr marL="914400" indent="0">
              <a:buFontTx/>
              <a:buNone/>
              <a:defRPr sz="1000">
                <a:solidFill>
                  <a:schemeClr val="bg2"/>
                </a:solidFill>
                <a:latin typeface="Franklin Gothic Demi" panose="020B0703020102020204" pitchFamily="34" charset="0"/>
              </a:defRPr>
            </a:lvl3pPr>
            <a:lvl4pPr marL="1371600" indent="0">
              <a:buFontTx/>
              <a:buNone/>
              <a:defRPr sz="1000">
                <a:solidFill>
                  <a:schemeClr val="bg2"/>
                </a:solidFill>
                <a:latin typeface="Franklin Gothic Demi" panose="020B0703020102020204" pitchFamily="34" charset="0"/>
              </a:defRPr>
            </a:lvl4pPr>
            <a:lvl5pPr marL="1828800" indent="0">
              <a:buFontTx/>
              <a:buNone/>
              <a:defRPr sz="1000">
                <a:solidFill>
                  <a:schemeClr val="bg2"/>
                </a:solidFill>
                <a:latin typeface="Franklin Gothic Demi" panose="020B0703020102020204" pitchFamily="34" charset="0"/>
              </a:defRPr>
            </a:lvl5pPr>
          </a:lstStyle>
          <a:p>
            <a:pPr lvl="0"/>
            <a:endParaRPr lang="en-US" dirty="0"/>
          </a:p>
        </p:txBody>
      </p:sp>
      <p:sp>
        <p:nvSpPr>
          <p:cNvPr id="279" name="Picture Placeholder 14">
            <a:extLst>
              <a:ext uri="{FF2B5EF4-FFF2-40B4-BE49-F238E27FC236}">
                <a16:creationId xmlns:a16="http://schemas.microsoft.com/office/drawing/2014/main" id="{E197D7AF-A1EC-49AF-93A4-03A04B2D7DA3}"/>
              </a:ext>
            </a:extLst>
          </p:cNvPr>
          <p:cNvSpPr>
            <a:spLocks noGrp="1"/>
          </p:cNvSpPr>
          <p:nvPr>
            <p:ph type="pic" sz="quarter" idx="173"/>
          </p:nvPr>
        </p:nvSpPr>
        <p:spPr>
          <a:xfrm>
            <a:off x="3214712" y="667883"/>
            <a:ext cx="2004308" cy="1371600"/>
          </a:xfrm>
        </p:spPr>
        <p:txBody>
          <a:bodyPr/>
          <a:lstStyle/>
          <a:p>
            <a:endParaRPr lang="en-US" dirty="0"/>
          </a:p>
        </p:txBody>
      </p:sp>
      <p:sp>
        <p:nvSpPr>
          <p:cNvPr id="280" name="Text Placeholder 16">
            <a:extLst>
              <a:ext uri="{FF2B5EF4-FFF2-40B4-BE49-F238E27FC236}">
                <a16:creationId xmlns:a16="http://schemas.microsoft.com/office/drawing/2014/main" id="{F6B1279E-8578-4EFA-A493-3F3310AF4F55}"/>
              </a:ext>
            </a:extLst>
          </p:cNvPr>
          <p:cNvSpPr>
            <a:spLocks noGrp="1"/>
          </p:cNvSpPr>
          <p:nvPr>
            <p:ph type="body" sz="quarter" idx="174"/>
          </p:nvPr>
        </p:nvSpPr>
        <p:spPr>
          <a:xfrm>
            <a:off x="3208920" y="2054558"/>
            <a:ext cx="2004308" cy="868680"/>
          </a:xfrm>
          <a:solidFill>
            <a:srgbClr val="F1B64D"/>
          </a:solidFill>
          <a:ln>
            <a:solidFill>
              <a:schemeClr val="tx1"/>
            </a:solidFill>
          </a:ln>
        </p:spPr>
        <p:style>
          <a:lnRef idx="1">
            <a:schemeClr val="accent3"/>
          </a:lnRef>
          <a:fillRef idx="2">
            <a:schemeClr val="accent3"/>
          </a:fillRef>
          <a:effectRef idx="1">
            <a:schemeClr val="accent3"/>
          </a:effectRef>
          <a:fontRef idx="none"/>
        </p:style>
        <p:txBody>
          <a:bodyPr>
            <a:noAutofit/>
          </a:bodyPr>
          <a:lstStyle>
            <a:lvl1pPr marL="0" indent="0">
              <a:spcBef>
                <a:spcPts val="0"/>
              </a:spcBef>
              <a:buFontTx/>
              <a:buNone/>
              <a:defRPr sz="1000" i="1">
                <a:latin typeface="Book Antiqua" panose="02040602050305030304" pitchFamily="18" charset="0"/>
              </a:defRPr>
            </a:lvl1pPr>
            <a:lvl2pPr marL="457200" indent="0">
              <a:buFontTx/>
              <a:buNone/>
              <a:defRPr sz="1000" i="1">
                <a:latin typeface="Palatino Linotype" panose="02040502050505030304" pitchFamily="18" charset="0"/>
              </a:defRPr>
            </a:lvl2pPr>
            <a:lvl3pPr marL="914400" indent="0">
              <a:buFontTx/>
              <a:buNone/>
              <a:defRPr sz="1000" i="1">
                <a:latin typeface="Palatino Linotype" panose="02040502050505030304" pitchFamily="18" charset="0"/>
              </a:defRPr>
            </a:lvl3pPr>
            <a:lvl4pPr marL="1371600" indent="0">
              <a:buFontTx/>
              <a:buNone/>
              <a:defRPr sz="1000" i="1">
                <a:latin typeface="Palatino Linotype" panose="02040502050505030304" pitchFamily="18" charset="0"/>
              </a:defRPr>
            </a:lvl4pPr>
            <a:lvl5pPr marL="1828800" indent="0">
              <a:buFontTx/>
              <a:buNone/>
              <a:defRPr sz="1000" i="1">
                <a:latin typeface="Palatino Linotype" panose="02040502050505030304" pitchFamily="18" charset="0"/>
              </a:defRPr>
            </a:lvl5pPr>
          </a:lstStyle>
          <a:p>
            <a:pPr lvl="0"/>
            <a:endParaRPr lang="en-US" dirty="0"/>
          </a:p>
        </p:txBody>
      </p:sp>
      <p:sp>
        <p:nvSpPr>
          <p:cNvPr id="281" name="Text Placeholder 18">
            <a:extLst>
              <a:ext uri="{FF2B5EF4-FFF2-40B4-BE49-F238E27FC236}">
                <a16:creationId xmlns:a16="http://schemas.microsoft.com/office/drawing/2014/main" id="{FF92FDF4-D8E1-4095-BD01-BCC1C692268F}"/>
              </a:ext>
            </a:extLst>
          </p:cNvPr>
          <p:cNvSpPr>
            <a:spLocks noGrp="1"/>
          </p:cNvSpPr>
          <p:nvPr>
            <p:ph type="body" sz="quarter" idx="175"/>
          </p:nvPr>
        </p:nvSpPr>
        <p:spPr>
          <a:xfrm>
            <a:off x="3214712" y="2917621"/>
            <a:ext cx="2004308" cy="155448"/>
          </a:xfrm>
          <a:solidFill>
            <a:srgbClr val="8E3E0C"/>
          </a:solidFill>
        </p:spPr>
        <p:style>
          <a:lnRef idx="1">
            <a:schemeClr val="dk1"/>
          </a:lnRef>
          <a:fillRef idx="2">
            <a:schemeClr val="dk1"/>
          </a:fillRef>
          <a:effectRef idx="1">
            <a:schemeClr val="dk1"/>
          </a:effectRef>
          <a:fontRef idx="none"/>
        </p:style>
        <p:txBody>
          <a:bodyPr>
            <a:noAutofit/>
          </a:bodyPr>
          <a:lstStyle>
            <a:lvl1pPr marL="0" indent="0">
              <a:buNone/>
              <a:defRPr sz="800">
                <a:solidFill>
                  <a:schemeClr val="bg1"/>
                </a:solidFill>
                <a:latin typeface="Book Antiqua" panose="02040602050305030304" pitchFamily="18" charset="0"/>
              </a:defRPr>
            </a:lvl1pPr>
            <a:lvl2pPr marL="457200" indent="0">
              <a:buNone/>
              <a:defRPr sz="700">
                <a:solidFill>
                  <a:schemeClr val="bg1"/>
                </a:solidFill>
                <a:latin typeface="Franklin Gothic Book" panose="020B0503020102020204" pitchFamily="34" charset="0"/>
              </a:defRPr>
            </a:lvl2pPr>
            <a:lvl3pPr marL="914400" indent="0">
              <a:buNone/>
              <a:defRPr sz="700">
                <a:solidFill>
                  <a:schemeClr val="bg1"/>
                </a:solidFill>
                <a:latin typeface="Franklin Gothic Book" panose="020B0503020102020204" pitchFamily="34" charset="0"/>
              </a:defRPr>
            </a:lvl3pPr>
            <a:lvl4pPr marL="1371600" indent="0">
              <a:buNone/>
              <a:defRPr sz="700">
                <a:solidFill>
                  <a:schemeClr val="bg1"/>
                </a:solidFill>
                <a:latin typeface="Franklin Gothic Book" panose="020B0503020102020204" pitchFamily="34" charset="0"/>
              </a:defRPr>
            </a:lvl4pPr>
            <a:lvl5pPr marL="1828800" indent="0">
              <a:buNone/>
              <a:defRPr sz="700">
                <a:solidFill>
                  <a:schemeClr val="bg1"/>
                </a:solidFill>
                <a:latin typeface="Franklin Gothic Book" panose="020B0503020102020204" pitchFamily="34" charset="0"/>
              </a:defRPr>
            </a:lvl5pPr>
          </a:lstStyle>
          <a:p>
            <a:pPr lvl="0"/>
            <a:endParaRPr lang="en-US" dirty="0"/>
          </a:p>
        </p:txBody>
      </p:sp>
    </p:spTree>
    <p:extLst>
      <p:ext uri="{BB962C8B-B14F-4D97-AF65-F5344CB8AC3E}">
        <p14:creationId xmlns:p14="http://schemas.microsoft.com/office/powerpoint/2010/main" val="1967140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C2F99D-1F7D-4973-B844-B4DF49BCC6D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59503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C2F99D-1F7D-4973-B844-B4DF49BCC6D2}"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3860192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C2F99D-1F7D-4973-B844-B4DF49BCC6D2}"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163838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C2F99D-1F7D-4973-B844-B4DF49BCC6D2}" type="datetimeFigureOut">
              <a:rPr lang="en-US" smtClean="0"/>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270066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C2F99D-1F7D-4973-B844-B4DF49BCC6D2}" type="datetimeFigureOut">
              <a:rPr lang="en-US" smtClean="0"/>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633774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C2F99D-1F7D-4973-B844-B4DF49BCC6D2}" type="datetimeFigureOut">
              <a:rPr lang="en-US" smtClean="0"/>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200963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2F99D-1F7D-4973-B844-B4DF49BCC6D2}"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381411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4C2F99D-1F7D-4973-B844-B4DF49BCC6D2}" type="datetimeFigureOut">
              <a:rPr lang="en-US" smtClean="0"/>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CDC9F-9EC7-40EA-878B-B4C19A774326}" type="slidenum">
              <a:rPr lang="en-US" smtClean="0"/>
              <a:t>‹#›</a:t>
            </a:fld>
            <a:endParaRPr lang="en-US"/>
          </a:p>
        </p:txBody>
      </p:sp>
    </p:spTree>
    <p:extLst>
      <p:ext uri="{BB962C8B-B14F-4D97-AF65-F5344CB8AC3E}">
        <p14:creationId xmlns:p14="http://schemas.microsoft.com/office/powerpoint/2010/main" val="19668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C2F99D-1F7D-4973-B844-B4DF49BCC6D2}" type="datetimeFigureOut">
              <a:rPr lang="en-US" smtClean="0"/>
              <a:t>10/28/2025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CDC9F-9EC7-40EA-878B-B4C19A774326}" type="slidenum">
              <a:rPr lang="en-US" smtClean="0"/>
              <a:t>‹#›</a:t>
            </a:fld>
            <a:endParaRPr lang="en-US"/>
          </a:p>
        </p:txBody>
      </p:sp>
    </p:spTree>
    <p:extLst>
      <p:ext uri="{BB962C8B-B14F-4D97-AF65-F5344CB8AC3E}">
        <p14:creationId xmlns:p14="http://schemas.microsoft.com/office/powerpoint/2010/main" val="3358749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6"/>
          </p:nvPr>
        </p:nvSpPr>
        <p:spPr/>
        <p:txBody>
          <a:bodyPr/>
          <a:lstStyle/>
          <a:p>
            <a:r>
              <a:rPr lang="en-US" dirty="0"/>
              <a:t>Aspect of Cavern</a:t>
            </a:r>
          </a:p>
        </p:txBody>
      </p:sp>
      <p:sp>
        <p:nvSpPr>
          <p:cNvPr id="3" name="Text Placeholder 2"/>
          <p:cNvSpPr>
            <a:spLocks noGrp="1"/>
          </p:cNvSpPr>
          <p:nvPr>
            <p:ph type="body" sz="quarter" idx="117"/>
          </p:nvPr>
        </p:nvSpPr>
        <p:spPr/>
        <p:txBody>
          <a:bodyPr/>
          <a:lstStyle/>
          <a:p>
            <a:r>
              <a:rPr lang="en-US" dirty="0"/>
              <a:t>Charm – 2 </a:t>
            </a:r>
            <a:r>
              <a:rPr lang="en-US" dirty="0" err="1"/>
              <a:t>Aether</a:t>
            </a:r>
            <a:r>
              <a:rPr lang="en-US" dirty="0"/>
              <a:t> </a:t>
            </a:r>
          </a:p>
        </p:txBody>
      </p:sp>
      <p:sp>
        <p:nvSpPr>
          <p:cNvPr id="31" name="Picture Placeholder 30">
            <a:extLst>
              <a:ext uri="{FF2B5EF4-FFF2-40B4-BE49-F238E27FC236}">
                <a16:creationId xmlns:a16="http://schemas.microsoft.com/office/drawing/2014/main" id="{121D5437-708B-40AC-A78F-0B4BBC31143F}"/>
              </a:ext>
            </a:extLst>
          </p:cNvPr>
          <p:cNvSpPr>
            <a:spLocks noGrp="1"/>
          </p:cNvSpPr>
          <p:nvPr>
            <p:ph type="pic" sz="quarter" idx="118"/>
          </p:nvPr>
        </p:nvSpPr>
        <p:spPr/>
        <p:txBody>
          <a:bodyPr/>
          <a:lstStyle/>
          <a:p>
            <a:endParaRPr lang="en-US"/>
          </a:p>
        </p:txBody>
      </p:sp>
      <p:sp>
        <p:nvSpPr>
          <p:cNvPr id="5" name="Text Placeholder 4"/>
          <p:cNvSpPr>
            <a:spLocks noGrp="1"/>
          </p:cNvSpPr>
          <p:nvPr>
            <p:ph type="body" sz="quarter" idx="119"/>
          </p:nvPr>
        </p:nvSpPr>
        <p:spPr/>
        <p:txBody>
          <a:bodyPr/>
          <a:lstStyle/>
          <a:p>
            <a:r>
              <a:rPr lang="en-US" dirty="0"/>
              <a:t>Your earth enchantments and items cannot be broken.</a:t>
            </a:r>
          </a:p>
        </p:txBody>
      </p:sp>
      <p:sp>
        <p:nvSpPr>
          <p:cNvPr id="6" name="Text Placeholder 5"/>
          <p:cNvSpPr>
            <a:spLocks noGrp="1"/>
          </p:cNvSpPr>
          <p:nvPr>
            <p:ph type="body" sz="quarter" idx="120"/>
          </p:nvPr>
        </p:nvSpPr>
        <p:spPr/>
        <p:txBody>
          <a:bodyPr/>
          <a:lstStyle/>
          <a:p>
            <a:r>
              <a:rPr lang="en-US" dirty="0"/>
              <a:t>Duration 5</a:t>
            </a:r>
          </a:p>
        </p:txBody>
      </p:sp>
      <p:sp>
        <p:nvSpPr>
          <p:cNvPr id="32" name="Text Placeholder 31">
            <a:extLst>
              <a:ext uri="{FF2B5EF4-FFF2-40B4-BE49-F238E27FC236}">
                <a16:creationId xmlns:a16="http://schemas.microsoft.com/office/drawing/2014/main" id="{485EEC52-89AA-4B30-BA56-D426D2FC87A1}"/>
              </a:ext>
            </a:extLst>
          </p:cNvPr>
          <p:cNvSpPr>
            <a:spLocks noGrp="1"/>
          </p:cNvSpPr>
          <p:nvPr>
            <p:ph type="body" sz="quarter" idx="131"/>
          </p:nvPr>
        </p:nvSpPr>
        <p:spPr/>
        <p:txBody>
          <a:bodyPr/>
          <a:lstStyle/>
          <a:p>
            <a:r>
              <a:rPr lang="en-US" dirty="0"/>
              <a:t>Steel Shield</a:t>
            </a:r>
          </a:p>
        </p:txBody>
      </p:sp>
      <p:sp>
        <p:nvSpPr>
          <p:cNvPr id="33" name="Text Placeholder 32">
            <a:extLst>
              <a:ext uri="{FF2B5EF4-FFF2-40B4-BE49-F238E27FC236}">
                <a16:creationId xmlns:a16="http://schemas.microsoft.com/office/drawing/2014/main" id="{19DF000A-65D8-4A78-A43C-B44B6BE377FB}"/>
              </a:ext>
            </a:extLst>
          </p:cNvPr>
          <p:cNvSpPr>
            <a:spLocks noGrp="1"/>
          </p:cNvSpPr>
          <p:nvPr>
            <p:ph type="body" sz="quarter" idx="132"/>
          </p:nvPr>
        </p:nvSpPr>
        <p:spPr/>
        <p:txBody>
          <a:bodyPr/>
          <a:lstStyle/>
          <a:p>
            <a:r>
              <a:rPr lang="en-US" dirty="0"/>
              <a:t>Relic – 3 Aether</a:t>
            </a:r>
          </a:p>
        </p:txBody>
      </p:sp>
      <p:sp>
        <p:nvSpPr>
          <p:cNvPr id="34" name="Picture Placeholder 33">
            <a:extLst>
              <a:ext uri="{FF2B5EF4-FFF2-40B4-BE49-F238E27FC236}">
                <a16:creationId xmlns:a16="http://schemas.microsoft.com/office/drawing/2014/main" id="{A6F8AC4E-0319-41C3-B068-4572BEC3852F}"/>
              </a:ext>
            </a:extLst>
          </p:cNvPr>
          <p:cNvSpPr>
            <a:spLocks noGrp="1"/>
          </p:cNvSpPr>
          <p:nvPr>
            <p:ph type="pic" sz="quarter" idx="133"/>
          </p:nvPr>
        </p:nvSpPr>
        <p:spPr/>
        <p:txBody>
          <a:bodyPr/>
          <a:lstStyle/>
          <a:p>
            <a:endParaRPr lang="en-US"/>
          </a:p>
        </p:txBody>
      </p:sp>
      <p:sp>
        <p:nvSpPr>
          <p:cNvPr id="36" name="Text Placeholder 35">
            <a:extLst>
              <a:ext uri="{FF2B5EF4-FFF2-40B4-BE49-F238E27FC236}">
                <a16:creationId xmlns:a16="http://schemas.microsoft.com/office/drawing/2014/main" id="{849D9AC2-25CB-4A48-9BC2-BC62C276C6B3}"/>
              </a:ext>
            </a:extLst>
          </p:cNvPr>
          <p:cNvSpPr>
            <a:spLocks noGrp="1"/>
          </p:cNvSpPr>
          <p:nvPr>
            <p:ph type="body" sz="quarter" idx="134"/>
          </p:nvPr>
        </p:nvSpPr>
        <p:spPr/>
        <p:txBody>
          <a:bodyPr/>
          <a:lstStyle/>
          <a:p>
            <a:r>
              <a:rPr lang="en-US" dirty="0"/>
              <a:t>Passive: While you have no defense spells, </a:t>
            </a:r>
            <a:r>
              <a:rPr lang="en-US" dirty="0" err="1"/>
              <a:t>aether</a:t>
            </a:r>
            <a:r>
              <a:rPr lang="en-US" dirty="0"/>
              <a:t> damage dealt to you is halved (round down).</a:t>
            </a:r>
          </a:p>
        </p:txBody>
      </p:sp>
      <p:sp>
        <p:nvSpPr>
          <p:cNvPr id="39" name="Text Placeholder 38">
            <a:extLst>
              <a:ext uri="{FF2B5EF4-FFF2-40B4-BE49-F238E27FC236}">
                <a16:creationId xmlns:a16="http://schemas.microsoft.com/office/drawing/2014/main" id="{68117CD1-1884-4C39-BB6E-8F298AEA83B8}"/>
              </a:ext>
            </a:extLst>
          </p:cNvPr>
          <p:cNvSpPr>
            <a:spLocks noGrp="1"/>
          </p:cNvSpPr>
          <p:nvPr>
            <p:ph type="body" sz="quarter" idx="135"/>
          </p:nvPr>
        </p:nvSpPr>
        <p:spPr/>
        <p:txBody>
          <a:bodyPr/>
          <a:lstStyle/>
          <a:p>
            <a:endParaRPr lang="en-US"/>
          </a:p>
        </p:txBody>
      </p:sp>
      <p:sp>
        <p:nvSpPr>
          <p:cNvPr id="42" name="Text Placeholder 41">
            <a:extLst>
              <a:ext uri="{FF2B5EF4-FFF2-40B4-BE49-F238E27FC236}">
                <a16:creationId xmlns:a16="http://schemas.microsoft.com/office/drawing/2014/main" id="{FB0A3DBA-6A0E-4701-9FDF-0ACD8E8A3BE4}"/>
              </a:ext>
            </a:extLst>
          </p:cNvPr>
          <p:cNvSpPr>
            <a:spLocks noGrp="1"/>
          </p:cNvSpPr>
          <p:nvPr>
            <p:ph type="body" sz="quarter" idx="136"/>
          </p:nvPr>
        </p:nvSpPr>
        <p:spPr/>
        <p:txBody>
          <a:bodyPr/>
          <a:lstStyle/>
          <a:p>
            <a:r>
              <a:rPr lang="en-US" dirty="0"/>
              <a:t>Instant Freeze</a:t>
            </a:r>
          </a:p>
        </p:txBody>
      </p:sp>
      <p:sp>
        <p:nvSpPr>
          <p:cNvPr id="43" name="Text Placeholder 42">
            <a:extLst>
              <a:ext uri="{FF2B5EF4-FFF2-40B4-BE49-F238E27FC236}">
                <a16:creationId xmlns:a16="http://schemas.microsoft.com/office/drawing/2014/main" id="{8F99480B-D860-4D16-95D6-F767D998744C}"/>
              </a:ext>
            </a:extLst>
          </p:cNvPr>
          <p:cNvSpPr>
            <a:spLocks noGrp="1"/>
          </p:cNvSpPr>
          <p:nvPr>
            <p:ph type="body" sz="quarter" idx="137"/>
          </p:nvPr>
        </p:nvSpPr>
        <p:spPr/>
        <p:txBody>
          <a:bodyPr/>
          <a:lstStyle/>
          <a:p>
            <a:r>
              <a:rPr lang="en-US" dirty="0"/>
              <a:t>Potion – 4 Turns to brew</a:t>
            </a:r>
          </a:p>
        </p:txBody>
      </p:sp>
      <p:sp>
        <p:nvSpPr>
          <p:cNvPr id="44" name="Picture Placeholder 43">
            <a:extLst>
              <a:ext uri="{FF2B5EF4-FFF2-40B4-BE49-F238E27FC236}">
                <a16:creationId xmlns:a16="http://schemas.microsoft.com/office/drawing/2014/main" id="{A745D1BD-72B4-4FBB-8D3C-12C601051461}"/>
              </a:ext>
            </a:extLst>
          </p:cNvPr>
          <p:cNvSpPr>
            <a:spLocks noGrp="1"/>
          </p:cNvSpPr>
          <p:nvPr>
            <p:ph type="pic" sz="quarter" idx="138"/>
          </p:nvPr>
        </p:nvSpPr>
        <p:spPr/>
        <p:txBody>
          <a:bodyPr/>
          <a:lstStyle/>
          <a:p>
            <a:endParaRPr lang="en-US"/>
          </a:p>
        </p:txBody>
      </p:sp>
      <p:sp>
        <p:nvSpPr>
          <p:cNvPr id="45" name="Text Placeholder 44">
            <a:extLst>
              <a:ext uri="{FF2B5EF4-FFF2-40B4-BE49-F238E27FC236}">
                <a16:creationId xmlns:a16="http://schemas.microsoft.com/office/drawing/2014/main" id="{668DA4B7-B5FF-486E-9453-42F8FB30AA2F}"/>
              </a:ext>
            </a:extLst>
          </p:cNvPr>
          <p:cNvSpPr>
            <a:spLocks noGrp="1"/>
          </p:cNvSpPr>
          <p:nvPr>
            <p:ph type="body" sz="quarter" idx="139"/>
          </p:nvPr>
        </p:nvSpPr>
        <p:spPr/>
        <p:txBody>
          <a:bodyPr/>
          <a:lstStyle/>
          <a:p>
            <a:pPr>
              <a:spcBef>
                <a:spcPts val="0"/>
              </a:spcBef>
            </a:pPr>
            <a:r>
              <a:rPr lang="en-US" dirty="0"/>
              <a:t>All spells and abilities that have been cast or activated before this potion is activated have no effect. This ability resolves first.</a:t>
            </a:r>
          </a:p>
          <a:p>
            <a:pPr>
              <a:spcBef>
                <a:spcPts val="0"/>
              </a:spcBef>
            </a:pPr>
            <a:r>
              <a:rPr lang="en-US" dirty="0"/>
              <a:t>Players cannot activate abilities after this potion is activated.</a:t>
            </a:r>
          </a:p>
        </p:txBody>
      </p:sp>
      <p:sp>
        <p:nvSpPr>
          <p:cNvPr id="46" name="Text Placeholder 45">
            <a:extLst>
              <a:ext uri="{FF2B5EF4-FFF2-40B4-BE49-F238E27FC236}">
                <a16:creationId xmlns:a16="http://schemas.microsoft.com/office/drawing/2014/main" id="{3E80D071-6E93-4AFD-80B4-C3735A6EFBC9}"/>
              </a:ext>
            </a:extLst>
          </p:cNvPr>
          <p:cNvSpPr>
            <a:spLocks noGrp="1"/>
          </p:cNvSpPr>
          <p:nvPr>
            <p:ph type="body" sz="quarter" idx="140"/>
          </p:nvPr>
        </p:nvSpPr>
        <p:spPr/>
        <p:txBody>
          <a:bodyPr/>
          <a:lstStyle/>
          <a:p>
            <a:r>
              <a:rPr lang="en-US" dirty="0"/>
              <a:t>Speed 5</a:t>
            </a:r>
          </a:p>
        </p:txBody>
      </p:sp>
      <p:sp>
        <p:nvSpPr>
          <p:cNvPr id="17" name="Text Placeholder 16"/>
          <p:cNvSpPr>
            <a:spLocks noGrp="1"/>
          </p:cNvSpPr>
          <p:nvPr>
            <p:ph type="body" sz="quarter" idx="141"/>
          </p:nvPr>
        </p:nvSpPr>
        <p:spPr/>
        <p:txBody>
          <a:bodyPr/>
          <a:lstStyle/>
          <a:p>
            <a:r>
              <a:rPr lang="en-US" dirty="0"/>
              <a:t>Aspect of Tide</a:t>
            </a:r>
          </a:p>
        </p:txBody>
      </p:sp>
      <p:sp>
        <p:nvSpPr>
          <p:cNvPr id="18" name="Text Placeholder 17"/>
          <p:cNvSpPr>
            <a:spLocks noGrp="1"/>
          </p:cNvSpPr>
          <p:nvPr>
            <p:ph type="body" sz="quarter" idx="142"/>
          </p:nvPr>
        </p:nvSpPr>
        <p:spPr/>
        <p:txBody>
          <a:bodyPr/>
          <a:lstStyle/>
          <a:p>
            <a:r>
              <a:rPr lang="en-US" dirty="0"/>
              <a:t>Charm – 2 </a:t>
            </a:r>
            <a:r>
              <a:rPr lang="en-US" dirty="0" err="1"/>
              <a:t>Aether</a:t>
            </a:r>
            <a:r>
              <a:rPr lang="en-US" dirty="0"/>
              <a:t> </a:t>
            </a:r>
          </a:p>
        </p:txBody>
      </p:sp>
      <p:sp>
        <p:nvSpPr>
          <p:cNvPr id="47" name="Picture Placeholder 46">
            <a:extLst>
              <a:ext uri="{FF2B5EF4-FFF2-40B4-BE49-F238E27FC236}">
                <a16:creationId xmlns:a16="http://schemas.microsoft.com/office/drawing/2014/main" id="{49FA1A12-5C28-4289-8724-044490B2DC92}"/>
              </a:ext>
            </a:extLst>
          </p:cNvPr>
          <p:cNvSpPr>
            <a:spLocks noGrp="1"/>
          </p:cNvSpPr>
          <p:nvPr>
            <p:ph type="pic" sz="quarter" idx="143"/>
          </p:nvPr>
        </p:nvSpPr>
        <p:spPr/>
        <p:txBody>
          <a:bodyPr/>
          <a:lstStyle/>
          <a:p>
            <a:endParaRPr lang="en-US"/>
          </a:p>
        </p:txBody>
      </p:sp>
      <p:sp>
        <p:nvSpPr>
          <p:cNvPr id="20" name="Text Placeholder 19"/>
          <p:cNvSpPr>
            <a:spLocks noGrp="1"/>
          </p:cNvSpPr>
          <p:nvPr>
            <p:ph type="body" sz="quarter" idx="144"/>
          </p:nvPr>
        </p:nvSpPr>
        <p:spPr/>
        <p:txBody>
          <a:bodyPr/>
          <a:lstStyle/>
          <a:p>
            <a:r>
              <a:rPr lang="en-US" sz="800" dirty="0"/>
              <a:t>At the end of your action phase, put a wave counter on this spell and on each of your enchantments that have wave counters on them.</a:t>
            </a:r>
          </a:p>
          <a:p>
            <a:r>
              <a:rPr lang="en-US" sz="800" dirty="0"/>
              <a:t>When this spell fades or breaks, discard your hand and draw a card for each wave counter on it.</a:t>
            </a:r>
          </a:p>
        </p:txBody>
      </p:sp>
      <p:sp>
        <p:nvSpPr>
          <p:cNvPr id="21" name="Text Placeholder 20"/>
          <p:cNvSpPr>
            <a:spLocks noGrp="1"/>
          </p:cNvSpPr>
          <p:nvPr>
            <p:ph type="body" sz="quarter" idx="145"/>
          </p:nvPr>
        </p:nvSpPr>
        <p:spPr/>
        <p:txBody>
          <a:bodyPr/>
          <a:lstStyle/>
          <a:p>
            <a:r>
              <a:rPr lang="en-US" dirty="0"/>
              <a:t>Duration 6</a:t>
            </a:r>
          </a:p>
        </p:txBody>
      </p:sp>
      <p:sp>
        <p:nvSpPr>
          <p:cNvPr id="22" name="Text Placeholder 21"/>
          <p:cNvSpPr>
            <a:spLocks noGrp="1"/>
          </p:cNvSpPr>
          <p:nvPr>
            <p:ph type="body" sz="quarter" idx="151"/>
          </p:nvPr>
        </p:nvSpPr>
        <p:spPr/>
        <p:txBody>
          <a:bodyPr/>
          <a:lstStyle/>
          <a:p>
            <a:r>
              <a:rPr lang="en-US" dirty="0"/>
              <a:t>Aspect of Blaze</a:t>
            </a:r>
          </a:p>
        </p:txBody>
      </p:sp>
      <p:sp>
        <p:nvSpPr>
          <p:cNvPr id="23" name="Text Placeholder 22"/>
          <p:cNvSpPr>
            <a:spLocks noGrp="1"/>
          </p:cNvSpPr>
          <p:nvPr>
            <p:ph type="body" sz="quarter" idx="152"/>
          </p:nvPr>
        </p:nvSpPr>
        <p:spPr/>
        <p:txBody>
          <a:bodyPr/>
          <a:lstStyle/>
          <a:p>
            <a:r>
              <a:rPr lang="en-US" dirty="0"/>
              <a:t>Charm – 2 </a:t>
            </a:r>
            <a:r>
              <a:rPr lang="en-US" dirty="0" err="1"/>
              <a:t>Aether</a:t>
            </a:r>
            <a:r>
              <a:rPr lang="en-US" dirty="0"/>
              <a:t> </a:t>
            </a:r>
          </a:p>
        </p:txBody>
      </p:sp>
      <p:sp>
        <p:nvSpPr>
          <p:cNvPr id="48" name="Picture Placeholder 47">
            <a:extLst>
              <a:ext uri="{FF2B5EF4-FFF2-40B4-BE49-F238E27FC236}">
                <a16:creationId xmlns:a16="http://schemas.microsoft.com/office/drawing/2014/main" id="{0BDCAFDB-0266-4FC8-8CC4-9D0B9F87C45D}"/>
              </a:ext>
            </a:extLst>
          </p:cNvPr>
          <p:cNvSpPr>
            <a:spLocks noGrp="1"/>
          </p:cNvSpPr>
          <p:nvPr>
            <p:ph type="pic" sz="quarter" idx="153"/>
          </p:nvPr>
        </p:nvSpPr>
        <p:spPr/>
        <p:txBody>
          <a:bodyPr/>
          <a:lstStyle/>
          <a:p>
            <a:endParaRPr lang="en-US" dirty="0"/>
          </a:p>
        </p:txBody>
      </p:sp>
      <p:sp>
        <p:nvSpPr>
          <p:cNvPr id="25" name="Text Placeholder 24"/>
          <p:cNvSpPr>
            <a:spLocks noGrp="1"/>
          </p:cNvSpPr>
          <p:nvPr>
            <p:ph type="body" sz="quarter" idx="154"/>
          </p:nvPr>
        </p:nvSpPr>
        <p:spPr/>
        <p:txBody>
          <a:bodyPr/>
          <a:lstStyle/>
          <a:p>
            <a:r>
              <a:rPr lang="en-US" dirty="0"/>
              <a:t>If you would deal </a:t>
            </a:r>
            <a:r>
              <a:rPr lang="en-US" dirty="0" err="1"/>
              <a:t>aether</a:t>
            </a:r>
            <a:r>
              <a:rPr lang="en-US" dirty="0"/>
              <a:t> damage, you deal twice that damage instead.</a:t>
            </a:r>
          </a:p>
        </p:txBody>
      </p:sp>
      <p:sp>
        <p:nvSpPr>
          <p:cNvPr id="26" name="Text Placeholder 25"/>
          <p:cNvSpPr>
            <a:spLocks noGrp="1"/>
          </p:cNvSpPr>
          <p:nvPr>
            <p:ph type="body" sz="quarter" idx="155"/>
          </p:nvPr>
        </p:nvSpPr>
        <p:spPr/>
        <p:txBody>
          <a:bodyPr/>
          <a:lstStyle/>
          <a:p>
            <a:r>
              <a:rPr lang="en-US" dirty="0"/>
              <a:t>Duration 3</a:t>
            </a:r>
          </a:p>
        </p:txBody>
      </p:sp>
      <p:sp>
        <p:nvSpPr>
          <p:cNvPr id="49" name="Text Placeholder 48">
            <a:extLst>
              <a:ext uri="{FF2B5EF4-FFF2-40B4-BE49-F238E27FC236}">
                <a16:creationId xmlns:a16="http://schemas.microsoft.com/office/drawing/2014/main" id="{FA519C04-824A-492D-8B53-5210E0DEA8C1}"/>
              </a:ext>
            </a:extLst>
          </p:cNvPr>
          <p:cNvSpPr>
            <a:spLocks noGrp="1"/>
          </p:cNvSpPr>
          <p:nvPr>
            <p:ph type="body" sz="quarter" idx="161"/>
          </p:nvPr>
        </p:nvSpPr>
        <p:spPr/>
        <p:txBody>
          <a:bodyPr/>
          <a:lstStyle/>
          <a:p>
            <a:r>
              <a:rPr lang="en-US" dirty="0"/>
              <a:t>Sparking Projectile</a:t>
            </a:r>
          </a:p>
        </p:txBody>
      </p:sp>
      <p:sp>
        <p:nvSpPr>
          <p:cNvPr id="50" name="Text Placeholder 49">
            <a:extLst>
              <a:ext uri="{FF2B5EF4-FFF2-40B4-BE49-F238E27FC236}">
                <a16:creationId xmlns:a16="http://schemas.microsoft.com/office/drawing/2014/main" id="{4AED7C58-74BD-43E2-B7CD-031F423A5472}"/>
              </a:ext>
            </a:extLst>
          </p:cNvPr>
          <p:cNvSpPr>
            <a:spLocks noGrp="1"/>
          </p:cNvSpPr>
          <p:nvPr>
            <p:ph type="body" sz="quarter" idx="162"/>
          </p:nvPr>
        </p:nvSpPr>
        <p:spPr/>
        <p:txBody>
          <a:bodyPr/>
          <a:lstStyle/>
          <a:p>
            <a:r>
              <a:rPr lang="en-US" dirty="0"/>
              <a:t>Jinx – 2 </a:t>
            </a:r>
            <a:r>
              <a:rPr lang="en-US" dirty="0" err="1"/>
              <a:t>Aether</a:t>
            </a:r>
            <a:endParaRPr lang="en-US" dirty="0"/>
          </a:p>
        </p:txBody>
      </p:sp>
      <p:sp>
        <p:nvSpPr>
          <p:cNvPr id="51" name="Picture Placeholder 50">
            <a:extLst>
              <a:ext uri="{FF2B5EF4-FFF2-40B4-BE49-F238E27FC236}">
                <a16:creationId xmlns:a16="http://schemas.microsoft.com/office/drawing/2014/main" id="{AF2DA811-DA31-4AA6-A28F-CB225B01FD62}"/>
              </a:ext>
            </a:extLst>
          </p:cNvPr>
          <p:cNvSpPr>
            <a:spLocks noGrp="1"/>
          </p:cNvSpPr>
          <p:nvPr>
            <p:ph type="pic" sz="quarter" idx="163"/>
          </p:nvPr>
        </p:nvSpPr>
        <p:spPr/>
        <p:txBody>
          <a:bodyPr/>
          <a:lstStyle/>
          <a:p>
            <a:endParaRPr lang="en-US"/>
          </a:p>
        </p:txBody>
      </p:sp>
      <p:sp>
        <p:nvSpPr>
          <p:cNvPr id="52" name="Text Placeholder 51">
            <a:extLst>
              <a:ext uri="{FF2B5EF4-FFF2-40B4-BE49-F238E27FC236}">
                <a16:creationId xmlns:a16="http://schemas.microsoft.com/office/drawing/2014/main" id="{E31CFBBD-A6D1-44D4-B4AE-9ED595038BFD}"/>
              </a:ext>
            </a:extLst>
          </p:cNvPr>
          <p:cNvSpPr>
            <a:spLocks noGrp="1"/>
          </p:cNvSpPr>
          <p:nvPr>
            <p:ph type="body" sz="quarter" idx="164"/>
          </p:nvPr>
        </p:nvSpPr>
        <p:spPr/>
        <p:txBody>
          <a:bodyPr/>
          <a:lstStyle/>
          <a:p>
            <a:r>
              <a:rPr lang="en-US" dirty="0"/>
              <a:t>Wards cannot reduce the damage this spell deals.</a:t>
            </a:r>
          </a:p>
        </p:txBody>
      </p:sp>
      <p:sp>
        <p:nvSpPr>
          <p:cNvPr id="53" name="Text Placeholder 52">
            <a:extLst>
              <a:ext uri="{FF2B5EF4-FFF2-40B4-BE49-F238E27FC236}">
                <a16:creationId xmlns:a16="http://schemas.microsoft.com/office/drawing/2014/main" id="{D4C611E6-66A0-4A16-8ABC-869C5B40A20A}"/>
              </a:ext>
            </a:extLst>
          </p:cNvPr>
          <p:cNvSpPr>
            <a:spLocks noGrp="1"/>
          </p:cNvSpPr>
          <p:nvPr>
            <p:ph type="body" sz="quarter" idx="165"/>
          </p:nvPr>
        </p:nvSpPr>
        <p:spPr/>
        <p:txBody>
          <a:bodyPr/>
          <a:lstStyle/>
          <a:p>
            <a:r>
              <a:rPr lang="en-US" dirty="0"/>
              <a:t>Strength 4</a:t>
            </a:r>
          </a:p>
        </p:txBody>
      </p:sp>
      <p:sp>
        <p:nvSpPr>
          <p:cNvPr id="54" name="Text Placeholder 53">
            <a:extLst>
              <a:ext uri="{FF2B5EF4-FFF2-40B4-BE49-F238E27FC236}">
                <a16:creationId xmlns:a16="http://schemas.microsoft.com/office/drawing/2014/main" id="{CB95F768-A7F6-4968-8D6B-72486F033376}"/>
              </a:ext>
            </a:extLst>
          </p:cNvPr>
          <p:cNvSpPr>
            <a:spLocks noGrp="1"/>
          </p:cNvSpPr>
          <p:nvPr>
            <p:ph type="body" sz="quarter" idx="166"/>
          </p:nvPr>
        </p:nvSpPr>
        <p:spPr/>
        <p:txBody>
          <a:bodyPr/>
          <a:lstStyle/>
          <a:p>
            <a:r>
              <a:rPr lang="en-US" dirty="0"/>
              <a:t>Gale Force Deflection</a:t>
            </a:r>
          </a:p>
        </p:txBody>
      </p:sp>
      <p:sp>
        <p:nvSpPr>
          <p:cNvPr id="55" name="Text Placeholder 54">
            <a:extLst>
              <a:ext uri="{FF2B5EF4-FFF2-40B4-BE49-F238E27FC236}">
                <a16:creationId xmlns:a16="http://schemas.microsoft.com/office/drawing/2014/main" id="{FEA64FB6-5072-440D-A8F1-744444F876C8}"/>
              </a:ext>
            </a:extLst>
          </p:cNvPr>
          <p:cNvSpPr>
            <a:spLocks noGrp="1"/>
          </p:cNvSpPr>
          <p:nvPr>
            <p:ph type="body" sz="quarter" idx="167"/>
          </p:nvPr>
        </p:nvSpPr>
        <p:spPr/>
        <p:txBody>
          <a:bodyPr/>
          <a:lstStyle/>
          <a:p>
            <a:r>
              <a:rPr lang="en-US" dirty="0"/>
              <a:t>Counterspell –  Aether</a:t>
            </a:r>
          </a:p>
        </p:txBody>
      </p:sp>
      <p:sp>
        <p:nvSpPr>
          <p:cNvPr id="56" name="Picture Placeholder 55">
            <a:extLst>
              <a:ext uri="{FF2B5EF4-FFF2-40B4-BE49-F238E27FC236}">
                <a16:creationId xmlns:a16="http://schemas.microsoft.com/office/drawing/2014/main" id="{76E531F5-FEFB-4B80-BD28-EBD06AAE58E4}"/>
              </a:ext>
            </a:extLst>
          </p:cNvPr>
          <p:cNvSpPr>
            <a:spLocks noGrp="1"/>
          </p:cNvSpPr>
          <p:nvPr>
            <p:ph type="pic" sz="quarter" idx="168"/>
          </p:nvPr>
        </p:nvSpPr>
        <p:spPr/>
        <p:txBody>
          <a:bodyPr/>
          <a:lstStyle/>
          <a:p>
            <a:endParaRPr lang="en-US"/>
          </a:p>
        </p:txBody>
      </p:sp>
      <p:sp>
        <p:nvSpPr>
          <p:cNvPr id="35" name="Text Placeholder 34"/>
          <p:cNvSpPr>
            <a:spLocks noGrp="1"/>
          </p:cNvSpPr>
          <p:nvPr>
            <p:ph type="body" sz="quarter" idx="169"/>
          </p:nvPr>
        </p:nvSpPr>
        <p:spPr/>
        <p:txBody>
          <a:bodyPr/>
          <a:lstStyle/>
          <a:p>
            <a:r>
              <a:rPr lang="en-US" dirty="0"/>
              <a:t>All damage that would be dealt to you this defense phase is dealt to the attacking opponent instead</a:t>
            </a:r>
          </a:p>
        </p:txBody>
      </p:sp>
      <p:sp>
        <p:nvSpPr>
          <p:cNvPr id="57" name="Text Placeholder 56">
            <a:extLst>
              <a:ext uri="{FF2B5EF4-FFF2-40B4-BE49-F238E27FC236}">
                <a16:creationId xmlns:a16="http://schemas.microsoft.com/office/drawing/2014/main" id="{F9C43CBF-405B-436E-A490-FD37B9CF03F3}"/>
              </a:ext>
            </a:extLst>
          </p:cNvPr>
          <p:cNvSpPr>
            <a:spLocks noGrp="1"/>
          </p:cNvSpPr>
          <p:nvPr>
            <p:ph type="body" sz="quarter" idx="170"/>
          </p:nvPr>
        </p:nvSpPr>
        <p:spPr/>
        <p:txBody>
          <a:bodyPr/>
          <a:lstStyle/>
          <a:p>
            <a:r>
              <a:rPr lang="en-US" dirty="0"/>
              <a:t>Strength 0</a:t>
            </a:r>
          </a:p>
        </p:txBody>
      </p:sp>
      <p:sp>
        <p:nvSpPr>
          <p:cNvPr id="37" name="Text Placeholder 36"/>
          <p:cNvSpPr>
            <a:spLocks noGrp="1"/>
          </p:cNvSpPr>
          <p:nvPr>
            <p:ph type="body" sz="quarter" idx="171"/>
          </p:nvPr>
        </p:nvSpPr>
        <p:spPr/>
        <p:txBody>
          <a:bodyPr/>
          <a:lstStyle/>
          <a:p>
            <a:r>
              <a:rPr lang="en-US" dirty="0"/>
              <a:t>Aspect of Breeze</a:t>
            </a:r>
          </a:p>
        </p:txBody>
      </p:sp>
      <p:sp>
        <p:nvSpPr>
          <p:cNvPr id="38" name="Text Placeholder 37"/>
          <p:cNvSpPr>
            <a:spLocks noGrp="1"/>
          </p:cNvSpPr>
          <p:nvPr>
            <p:ph type="body" sz="quarter" idx="172"/>
          </p:nvPr>
        </p:nvSpPr>
        <p:spPr/>
        <p:txBody>
          <a:bodyPr/>
          <a:lstStyle/>
          <a:p>
            <a:r>
              <a:rPr lang="en-US" dirty="0"/>
              <a:t>Charm – 3 Aether </a:t>
            </a:r>
          </a:p>
        </p:txBody>
      </p:sp>
      <p:sp>
        <p:nvSpPr>
          <p:cNvPr id="58" name="Picture Placeholder 57">
            <a:extLst>
              <a:ext uri="{FF2B5EF4-FFF2-40B4-BE49-F238E27FC236}">
                <a16:creationId xmlns:a16="http://schemas.microsoft.com/office/drawing/2014/main" id="{F5BCE8DC-89DE-44C5-B0FE-E4749B5E9F76}"/>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p:cNvSpPr>
            <a:spLocks noGrp="1"/>
          </p:cNvSpPr>
          <p:nvPr>
            <p:ph type="body" sz="quarter" idx="174"/>
          </p:nvPr>
        </p:nvSpPr>
        <p:spPr/>
        <p:txBody>
          <a:bodyPr/>
          <a:lstStyle/>
          <a:p>
            <a:r>
              <a:rPr lang="en-US" dirty="0"/>
              <a:t>If you would gain </a:t>
            </a:r>
            <a:r>
              <a:rPr lang="en-US" dirty="0" err="1"/>
              <a:t>aether</a:t>
            </a:r>
            <a:r>
              <a:rPr lang="en-US" dirty="0"/>
              <a:t>, you gain twice that </a:t>
            </a:r>
            <a:r>
              <a:rPr lang="en-US" dirty="0" err="1"/>
              <a:t>aether</a:t>
            </a:r>
            <a:r>
              <a:rPr lang="en-US" dirty="0"/>
              <a:t> instead (this includes for turn).</a:t>
            </a:r>
          </a:p>
        </p:txBody>
      </p:sp>
      <p:sp>
        <p:nvSpPr>
          <p:cNvPr id="41" name="Text Placeholder 40"/>
          <p:cNvSpPr>
            <a:spLocks noGrp="1"/>
          </p:cNvSpPr>
          <p:nvPr>
            <p:ph type="body" sz="quarter" idx="175"/>
          </p:nvPr>
        </p:nvSpPr>
        <p:spPr/>
        <p:txBody>
          <a:bodyPr/>
          <a:lstStyle/>
          <a:p>
            <a:r>
              <a:rPr lang="en-US" dirty="0"/>
              <a:t>Duration 4</a:t>
            </a:r>
          </a:p>
        </p:txBody>
      </p:sp>
    </p:spTree>
    <p:extLst>
      <p:ext uri="{BB962C8B-B14F-4D97-AF65-F5344CB8AC3E}">
        <p14:creationId xmlns:p14="http://schemas.microsoft.com/office/powerpoint/2010/main" val="912760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6"/>
          </p:nvPr>
        </p:nvSpPr>
        <p:spPr/>
        <p:txBody>
          <a:bodyPr/>
          <a:lstStyle/>
          <a:p>
            <a:r>
              <a:rPr lang="en-US" dirty="0"/>
              <a:t>Wall Reinforcement</a:t>
            </a:r>
          </a:p>
        </p:txBody>
      </p:sp>
      <p:sp>
        <p:nvSpPr>
          <p:cNvPr id="3" name="Text Placeholder 2"/>
          <p:cNvSpPr>
            <a:spLocks noGrp="1"/>
          </p:cNvSpPr>
          <p:nvPr>
            <p:ph type="body" sz="quarter" idx="117"/>
          </p:nvPr>
        </p:nvSpPr>
        <p:spPr/>
        <p:txBody>
          <a:bodyPr/>
          <a:lstStyle/>
          <a:p>
            <a:r>
              <a:rPr lang="en-US" dirty="0"/>
              <a:t>Charm – 3 </a:t>
            </a:r>
            <a:r>
              <a:rPr lang="en-US" dirty="0" err="1"/>
              <a:t>Aether</a:t>
            </a:r>
            <a:endParaRPr lang="en-US" dirty="0"/>
          </a:p>
        </p:txBody>
      </p:sp>
      <p:sp>
        <p:nvSpPr>
          <p:cNvPr id="31" name="Picture Placeholder 30">
            <a:extLst>
              <a:ext uri="{FF2B5EF4-FFF2-40B4-BE49-F238E27FC236}">
                <a16:creationId xmlns:a16="http://schemas.microsoft.com/office/drawing/2014/main" id="{121D5437-708B-40AC-A78F-0B4BBC31143F}"/>
              </a:ext>
            </a:extLst>
          </p:cNvPr>
          <p:cNvSpPr>
            <a:spLocks noGrp="1"/>
          </p:cNvSpPr>
          <p:nvPr>
            <p:ph type="pic" sz="quarter" idx="118"/>
          </p:nvPr>
        </p:nvSpPr>
        <p:spPr/>
        <p:txBody>
          <a:bodyPr/>
          <a:lstStyle/>
          <a:p>
            <a:endParaRPr lang="en-US"/>
          </a:p>
        </p:txBody>
      </p:sp>
      <p:sp>
        <p:nvSpPr>
          <p:cNvPr id="5" name="Text Placeholder 4"/>
          <p:cNvSpPr>
            <a:spLocks noGrp="1"/>
          </p:cNvSpPr>
          <p:nvPr>
            <p:ph type="body" sz="quarter" idx="119"/>
          </p:nvPr>
        </p:nvSpPr>
        <p:spPr/>
        <p:txBody>
          <a:bodyPr/>
          <a:lstStyle/>
          <a:p>
            <a:r>
              <a:rPr lang="en-US" dirty="0"/>
              <a:t>Wall Reinforcement enters with 6 stone counters on it. Whenever you take </a:t>
            </a:r>
            <a:r>
              <a:rPr lang="en-US" dirty="0" err="1"/>
              <a:t>aether</a:t>
            </a:r>
            <a:r>
              <a:rPr lang="en-US" dirty="0"/>
              <a:t> damage, remove a stone counter from it. </a:t>
            </a:r>
          </a:p>
          <a:p>
            <a:r>
              <a:rPr lang="en-US" dirty="0"/>
              <a:t>Wards you have gain 1 strength for each stone counter on this spell.</a:t>
            </a:r>
          </a:p>
        </p:txBody>
      </p:sp>
      <p:sp>
        <p:nvSpPr>
          <p:cNvPr id="6" name="Text Placeholder 5"/>
          <p:cNvSpPr>
            <a:spLocks noGrp="1"/>
          </p:cNvSpPr>
          <p:nvPr>
            <p:ph type="body" sz="quarter" idx="120"/>
          </p:nvPr>
        </p:nvSpPr>
        <p:spPr/>
        <p:txBody>
          <a:bodyPr/>
          <a:lstStyle/>
          <a:p>
            <a:r>
              <a:rPr lang="en-US" dirty="0"/>
              <a:t>Duration 6</a:t>
            </a:r>
          </a:p>
        </p:txBody>
      </p:sp>
      <p:sp>
        <p:nvSpPr>
          <p:cNvPr id="32" name="Text Placeholder 31">
            <a:extLst>
              <a:ext uri="{FF2B5EF4-FFF2-40B4-BE49-F238E27FC236}">
                <a16:creationId xmlns:a16="http://schemas.microsoft.com/office/drawing/2014/main" id="{485EEC52-89AA-4B30-BA56-D426D2FC87A1}"/>
              </a:ext>
            </a:extLst>
          </p:cNvPr>
          <p:cNvSpPr>
            <a:spLocks noGrp="1"/>
          </p:cNvSpPr>
          <p:nvPr>
            <p:ph type="body" sz="quarter" idx="131"/>
          </p:nvPr>
        </p:nvSpPr>
        <p:spPr/>
        <p:txBody>
          <a:bodyPr/>
          <a:lstStyle/>
          <a:p>
            <a:r>
              <a:rPr lang="en-US" dirty="0"/>
              <a:t>Bottled Fortitude</a:t>
            </a:r>
          </a:p>
        </p:txBody>
      </p:sp>
      <p:sp>
        <p:nvSpPr>
          <p:cNvPr id="33" name="Text Placeholder 32">
            <a:extLst>
              <a:ext uri="{FF2B5EF4-FFF2-40B4-BE49-F238E27FC236}">
                <a16:creationId xmlns:a16="http://schemas.microsoft.com/office/drawing/2014/main" id="{19DF000A-65D8-4A78-A43C-B44B6BE377FB}"/>
              </a:ext>
            </a:extLst>
          </p:cNvPr>
          <p:cNvSpPr>
            <a:spLocks noGrp="1"/>
          </p:cNvSpPr>
          <p:nvPr>
            <p:ph type="body" sz="quarter" idx="132"/>
          </p:nvPr>
        </p:nvSpPr>
        <p:spPr/>
        <p:txBody>
          <a:bodyPr/>
          <a:lstStyle/>
          <a:p>
            <a:r>
              <a:rPr lang="en-US" dirty="0"/>
              <a:t>Potion – 2 Turns to Brew</a:t>
            </a:r>
          </a:p>
        </p:txBody>
      </p:sp>
      <p:sp>
        <p:nvSpPr>
          <p:cNvPr id="34" name="Picture Placeholder 33">
            <a:extLst>
              <a:ext uri="{FF2B5EF4-FFF2-40B4-BE49-F238E27FC236}">
                <a16:creationId xmlns:a16="http://schemas.microsoft.com/office/drawing/2014/main" id="{A6F8AC4E-0319-41C3-B068-4572BEC3852F}"/>
              </a:ext>
            </a:extLst>
          </p:cNvPr>
          <p:cNvSpPr>
            <a:spLocks noGrp="1"/>
          </p:cNvSpPr>
          <p:nvPr>
            <p:ph type="pic" sz="quarter" idx="133"/>
          </p:nvPr>
        </p:nvSpPr>
        <p:spPr/>
        <p:txBody>
          <a:bodyPr/>
          <a:lstStyle/>
          <a:p>
            <a:endParaRPr lang="en-US"/>
          </a:p>
        </p:txBody>
      </p:sp>
      <p:sp>
        <p:nvSpPr>
          <p:cNvPr id="36" name="Text Placeholder 35">
            <a:extLst>
              <a:ext uri="{FF2B5EF4-FFF2-40B4-BE49-F238E27FC236}">
                <a16:creationId xmlns:a16="http://schemas.microsoft.com/office/drawing/2014/main" id="{849D9AC2-25CB-4A48-9BC2-BC62C276C6B3}"/>
              </a:ext>
            </a:extLst>
          </p:cNvPr>
          <p:cNvSpPr>
            <a:spLocks noGrp="1"/>
          </p:cNvSpPr>
          <p:nvPr>
            <p:ph type="body" sz="quarter" idx="134"/>
          </p:nvPr>
        </p:nvSpPr>
        <p:spPr/>
        <p:txBody>
          <a:bodyPr/>
          <a:lstStyle/>
          <a:p>
            <a:r>
              <a:rPr lang="en-US" dirty="0"/>
              <a:t>The next time you would take damage from an Attack spell, prevent that damage.</a:t>
            </a:r>
          </a:p>
        </p:txBody>
      </p:sp>
      <p:sp>
        <p:nvSpPr>
          <p:cNvPr id="39" name="Text Placeholder 38">
            <a:extLst>
              <a:ext uri="{FF2B5EF4-FFF2-40B4-BE49-F238E27FC236}">
                <a16:creationId xmlns:a16="http://schemas.microsoft.com/office/drawing/2014/main" id="{68117CD1-1884-4C39-BB6E-8F298AEA83B8}"/>
              </a:ext>
            </a:extLst>
          </p:cNvPr>
          <p:cNvSpPr>
            <a:spLocks noGrp="1"/>
          </p:cNvSpPr>
          <p:nvPr>
            <p:ph type="body" sz="quarter" idx="135"/>
          </p:nvPr>
        </p:nvSpPr>
        <p:spPr/>
        <p:txBody>
          <a:bodyPr/>
          <a:lstStyle/>
          <a:p>
            <a:r>
              <a:rPr lang="en-US" dirty="0"/>
              <a:t>Speed 3</a:t>
            </a:r>
          </a:p>
        </p:txBody>
      </p:sp>
      <p:sp>
        <p:nvSpPr>
          <p:cNvPr id="42" name="Text Placeholder 41">
            <a:extLst>
              <a:ext uri="{FF2B5EF4-FFF2-40B4-BE49-F238E27FC236}">
                <a16:creationId xmlns:a16="http://schemas.microsoft.com/office/drawing/2014/main" id="{FB0A3DBA-6A0E-4701-9FDF-0ACD8E8A3BE4}"/>
              </a:ext>
            </a:extLst>
          </p:cNvPr>
          <p:cNvSpPr>
            <a:spLocks noGrp="1"/>
          </p:cNvSpPr>
          <p:nvPr>
            <p:ph type="body" sz="quarter" idx="136"/>
          </p:nvPr>
        </p:nvSpPr>
        <p:spPr/>
        <p:txBody>
          <a:bodyPr/>
          <a:lstStyle/>
          <a:p>
            <a:r>
              <a:rPr lang="en-US" dirty="0"/>
              <a:t>Sleeping Draught</a:t>
            </a:r>
          </a:p>
        </p:txBody>
      </p:sp>
      <p:sp>
        <p:nvSpPr>
          <p:cNvPr id="43" name="Text Placeholder 42">
            <a:extLst>
              <a:ext uri="{FF2B5EF4-FFF2-40B4-BE49-F238E27FC236}">
                <a16:creationId xmlns:a16="http://schemas.microsoft.com/office/drawing/2014/main" id="{8F99480B-D860-4D16-95D6-F767D998744C}"/>
              </a:ext>
            </a:extLst>
          </p:cNvPr>
          <p:cNvSpPr>
            <a:spLocks noGrp="1"/>
          </p:cNvSpPr>
          <p:nvPr>
            <p:ph type="body" sz="quarter" idx="137"/>
          </p:nvPr>
        </p:nvSpPr>
        <p:spPr/>
        <p:txBody>
          <a:bodyPr/>
          <a:lstStyle/>
          <a:p>
            <a:r>
              <a:rPr lang="en-US" dirty="0"/>
              <a:t>Potion – 3 Turns to brew</a:t>
            </a:r>
          </a:p>
        </p:txBody>
      </p:sp>
      <p:sp>
        <p:nvSpPr>
          <p:cNvPr id="44" name="Picture Placeholder 43">
            <a:extLst>
              <a:ext uri="{FF2B5EF4-FFF2-40B4-BE49-F238E27FC236}">
                <a16:creationId xmlns:a16="http://schemas.microsoft.com/office/drawing/2014/main" id="{A745D1BD-72B4-4FBB-8D3C-12C601051461}"/>
              </a:ext>
            </a:extLst>
          </p:cNvPr>
          <p:cNvSpPr>
            <a:spLocks noGrp="1"/>
          </p:cNvSpPr>
          <p:nvPr>
            <p:ph type="pic" sz="quarter" idx="138"/>
          </p:nvPr>
        </p:nvSpPr>
        <p:spPr/>
        <p:txBody>
          <a:bodyPr/>
          <a:lstStyle/>
          <a:p>
            <a:endParaRPr lang="en-US"/>
          </a:p>
        </p:txBody>
      </p:sp>
      <p:sp>
        <p:nvSpPr>
          <p:cNvPr id="45" name="Text Placeholder 44">
            <a:extLst>
              <a:ext uri="{FF2B5EF4-FFF2-40B4-BE49-F238E27FC236}">
                <a16:creationId xmlns:a16="http://schemas.microsoft.com/office/drawing/2014/main" id="{668DA4B7-B5FF-486E-9453-42F8FB30AA2F}"/>
              </a:ext>
            </a:extLst>
          </p:cNvPr>
          <p:cNvSpPr>
            <a:spLocks noGrp="1"/>
          </p:cNvSpPr>
          <p:nvPr>
            <p:ph type="body" sz="quarter" idx="139"/>
          </p:nvPr>
        </p:nvSpPr>
        <p:spPr/>
        <p:txBody>
          <a:bodyPr/>
          <a:lstStyle/>
          <a:p>
            <a:r>
              <a:rPr lang="en-US" dirty="0"/>
              <a:t>The next opponent cannot play spells until the end of their next turn.</a:t>
            </a:r>
          </a:p>
        </p:txBody>
      </p:sp>
      <p:sp>
        <p:nvSpPr>
          <p:cNvPr id="46" name="Text Placeholder 45">
            <a:extLst>
              <a:ext uri="{FF2B5EF4-FFF2-40B4-BE49-F238E27FC236}">
                <a16:creationId xmlns:a16="http://schemas.microsoft.com/office/drawing/2014/main" id="{3E80D071-6E93-4AFD-80B4-C3735A6EFBC9}"/>
              </a:ext>
            </a:extLst>
          </p:cNvPr>
          <p:cNvSpPr>
            <a:spLocks noGrp="1"/>
          </p:cNvSpPr>
          <p:nvPr>
            <p:ph type="body" sz="quarter" idx="140"/>
          </p:nvPr>
        </p:nvSpPr>
        <p:spPr/>
        <p:txBody>
          <a:bodyPr/>
          <a:lstStyle/>
          <a:p>
            <a:r>
              <a:rPr lang="en-US" dirty="0"/>
              <a:t>Speed 4</a:t>
            </a:r>
          </a:p>
        </p:txBody>
      </p:sp>
      <p:sp>
        <p:nvSpPr>
          <p:cNvPr id="17" name="Text Placeholder 16"/>
          <p:cNvSpPr>
            <a:spLocks noGrp="1"/>
          </p:cNvSpPr>
          <p:nvPr>
            <p:ph type="body" sz="quarter" idx="141"/>
          </p:nvPr>
        </p:nvSpPr>
        <p:spPr/>
        <p:txBody>
          <a:bodyPr/>
          <a:lstStyle/>
          <a:p>
            <a:r>
              <a:rPr lang="en-US" dirty="0"/>
              <a:t>Building Crescendo</a:t>
            </a:r>
          </a:p>
        </p:txBody>
      </p:sp>
      <p:sp>
        <p:nvSpPr>
          <p:cNvPr id="18" name="Text Placeholder 17"/>
          <p:cNvSpPr>
            <a:spLocks noGrp="1"/>
          </p:cNvSpPr>
          <p:nvPr>
            <p:ph type="body" sz="quarter" idx="142"/>
          </p:nvPr>
        </p:nvSpPr>
        <p:spPr/>
        <p:txBody>
          <a:bodyPr/>
          <a:lstStyle/>
          <a:p>
            <a:r>
              <a:rPr lang="en-US" dirty="0"/>
              <a:t>Charm – 2 </a:t>
            </a:r>
            <a:r>
              <a:rPr lang="en-US" dirty="0" err="1"/>
              <a:t>Aether</a:t>
            </a:r>
            <a:endParaRPr lang="en-US" dirty="0"/>
          </a:p>
        </p:txBody>
      </p:sp>
      <p:sp>
        <p:nvSpPr>
          <p:cNvPr id="47" name="Picture Placeholder 46">
            <a:extLst>
              <a:ext uri="{FF2B5EF4-FFF2-40B4-BE49-F238E27FC236}">
                <a16:creationId xmlns:a16="http://schemas.microsoft.com/office/drawing/2014/main" id="{49FA1A12-5C28-4289-8724-044490B2DC92}"/>
              </a:ext>
            </a:extLst>
          </p:cNvPr>
          <p:cNvSpPr>
            <a:spLocks noGrp="1"/>
          </p:cNvSpPr>
          <p:nvPr>
            <p:ph type="pic" sz="quarter" idx="143"/>
          </p:nvPr>
        </p:nvSpPr>
        <p:spPr/>
        <p:txBody>
          <a:bodyPr/>
          <a:lstStyle/>
          <a:p>
            <a:endParaRPr lang="en-US"/>
          </a:p>
        </p:txBody>
      </p:sp>
      <p:sp>
        <p:nvSpPr>
          <p:cNvPr id="20" name="Text Placeholder 19"/>
          <p:cNvSpPr>
            <a:spLocks noGrp="1"/>
          </p:cNvSpPr>
          <p:nvPr>
            <p:ph type="body" sz="quarter" idx="144"/>
          </p:nvPr>
        </p:nvSpPr>
        <p:spPr/>
        <p:txBody>
          <a:bodyPr/>
          <a:lstStyle/>
          <a:p>
            <a:r>
              <a:rPr lang="en-US" dirty="0"/>
              <a:t>Whenever you gain </a:t>
            </a:r>
            <a:r>
              <a:rPr lang="en-US" dirty="0" err="1"/>
              <a:t>aether</a:t>
            </a:r>
            <a:r>
              <a:rPr lang="en-US" dirty="0"/>
              <a:t>, put that many wave counters on Building Crescendo. </a:t>
            </a:r>
          </a:p>
          <a:p>
            <a:r>
              <a:rPr lang="en-US" dirty="0"/>
              <a:t>When this spell fades or breaks, you gain 2 </a:t>
            </a:r>
            <a:r>
              <a:rPr lang="en-US" dirty="0" err="1"/>
              <a:t>aether</a:t>
            </a:r>
            <a:r>
              <a:rPr lang="en-US" dirty="0"/>
              <a:t> for each wave counter on it.</a:t>
            </a:r>
          </a:p>
        </p:txBody>
      </p:sp>
      <p:sp>
        <p:nvSpPr>
          <p:cNvPr id="21" name="Text Placeholder 20"/>
          <p:cNvSpPr>
            <a:spLocks noGrp="1"/>
          </p:cNvSpPr>
          <p:nvPr>
            <p:ph type="body" sz="quarter" idx="145"/>
          </p:nvPr>
        </p:nvSpPr>
        <p:spPr/>
        <p:txBody>
          <a:bodyPr/>
          <a:lstStyle/>
          <a:p>
            <a:r>
              <a:rPr lang="en-US" dirty="0"/>
              <a:t>Duration 4</a:t>
            </a:r>
          </a:p>
        </p:txBody>
      </p:sp>
      <p:sp>
        <p:nvSpPr>
          <p:cNvPr id="22" name="Text Placeholder 21"/>
          <p:cNvSpPr>
            <a:spLocks noGrp="1"/>
          </p:cNvSpPr>
          <p:nvPr>
            <p:ph type="body" sz="quarter" idx="151"/>
          </p:nvPr>
        </p:nvSpPr>
        <p:spPr/>
        <p:txBody>
          <a:bodyPr/>
          <a:lstStyle/>
          <a:p>
            <a:r>
              <a:rPr lang="en-US" dirty="0"/>
              <a:t>Stoking the Flames</a:t>
            </a:r>
          </a:p>
        </p:txBody>
      </p:sp>
      <p:sp>
        <p:nvSpPr>
          <p:cNvPr id="23" name="Text Placeholder 22"/>
          <p:cNvSpPr>
            <a:spLocks noGrp="1"/>
          </p:cNvSpPr>
          <p:nvPr>
            <p:ph type="body" sz="quarter" idx="152"/>
          </p:nvPr>
        </p:nvSpPr>
        <p:spPr/>
        <p:txBody>
          <a:bodyPr/>
          <a:lstStyle/>
          <a:p>
            <a:r>
              <a:rPr lang="en-US" dirty="0"/>
              <a:t>Charm – 1 Aether</a:t>
            </a:r>
          </a:p>
        </p:txBody>
      </p:sp>
      <p:sp>
        <p:nvSpPr>
          <p:cNvPr id="48" name="Picture Placeholder 47">
            <a:extLst>
              <a:ext uri="{FF2B5EF4-FFF2-40B4-BE49-F238E27FC236}">
                <a16:creationId xmlns:a16="http://schemas.microsoft.com/office/drawing/2014/main" id="{0BDCAFDB-0266-4FC8-8CC4-9D0B9F87C45D}"/>
              </a:ext>
            </a:extLst>
          </p:cNvPr>
          <p:cNvSpPr>
            <a:spLocks noGrp="1"/>
          </p:cNvSpPr>
          <p:nvPr>
            <p:ph type="pic" sz="quarter" idx="153"/>
          </p:nvPr>
        </p:nvSpPr>
        <p:spPr/>
        <p:txBody>
          <a:bodyPr/>
          <a:lstStyle/>
          <a:p>
            <a:endParaRPr lang="en-US" dirty="0"/>
          </a:p>
        </p:txBody>
      </p:sp>
      <p:sp>
        <p:nvSpPr>
          <p:cNvPr id="25" name="Text Placeholder 24"/>
          <p:cNvSpPr>
            <a:spLocks noGrp="1"/>
          </p:cNvSpPr>
          <p:nvPr>
            <p:ph type="body" sz="quarter" idx="154"/>
          </p:nvPr>
        </p:nvSpPr>
        <p:spPr/>
        <p:txBody>
          <a:bodyPr/>
          <a:lstStyle/>
          <a:p>
            <a:r>
              <a:rPr lang="en-US" dirty="0"/>
              <a:t>You gain 3 </a:t>
            </a:r>
            <a:r>
              <a:rPr lang="en-US" dirty="0" err="1"/>
              <a:t>aether</a:t>
            </a:r>
            <a:r>
              <a:rPr lang="en-US" dirty="0"/>
              <a:t> each turn instead of 1. If at the end of your turn you have not played a new attack spell, break this charm.</a:t>
            </a:r>
          </a:p>
        </p:txBody>
      </p:sp>
      <p:sp>
        <p:nvSpPr>
          <p:cNvPr id="26" name="Text Placeholder 25"/>
          <p:cNvSpPr>
            <a:spLocks noGrp="1"/>
          </p:cNvSpPr>
          <p:nvPr>
            <p:ph type="body" sz="quarter" idx="155"/>
          </p:nvPr>
        </p:nvSpPr>
        <p:spPr/>
        <p:txBody>
          <a:bodyPr/>
          <a:lstStyle/>
          <a:p>
            <a:r>
              <a:rPr lang="en-US" dirty="0"/>
              <a:t>Duration 4</a:t>
            </a:r>
          </a:p>
        </p:txBody>
      </p:sp>
      <p:sp>
        <p:nvSpPr>
          <p:cNvPr id="49" name="Text Placeholder 48">
            <a:extLst>
              <a:ext uri="{FF2B5EF4-FFF2-40B4-BE49-F238E27FC236}">
                <a16:creationId xmlns:a16="http://schemas.microsoft.com/office/drawing/2014/main" id="{FA519C04-824A-492D-8B53-5210E0DEA8C1}"/>
              </a:ext>
            </a:extLst>
          </p:cNvPr>
          <p:cNvSpPr>
            <a:spLocks noGrp="1"/>
          </p:cNvSpPr>
          <p:nvPr>
            <p:ph type="body" sz="quarter" idx="161"/>
          </p:nvPr>
        </p:nvSpPr>
        <p:spPr/>
        <p:txBody>
          <a:bodyPr/>
          <a:lstStyle/>
          <a:p>
            <a:r>
              <a:rPr lang="en-US" dirty="0"/>
              <a:t>Purifying Fire</a:t>
            </a:r>
          </a:p>
        </p:txBody>
      </p:sp>
      <p:sp>
        <p:nvSpPr>
          <p:cNvPr id="50" name="Text Placeholder 49">
            <a:extLst>
              <a:ext uri="{FF2B5EF4-FFF2-40B4-BE49-F238E27FC236}">
                <a16:creationId xmlns:a16="http://schemas.microsoft.com/office/drawing/2014/main" id="{4AED7C58-74BD-43E2-B7CD-031F423A5472}"/>
              </a:ext>
            </a:extLst>
          </p:cNvPr>
          <p:cNvSpPr>
            <a:spLocks noGrp="1"/>
          </p:cNvSpPr>
          <p:nvPr>
            <p:ph type="body" sz="quarter" idx="162"/>
          </p:nvPr>
        </p:nvSpPr>
        <p:spPr/>
        <p:txBody>
          <a:bodyPr/>
          <a:lstStyle/>
          <a:p>
            <a:r>
              <a:rPr lang="en-US" dirty="0"/>
              <a:t>Potion – 2 Turns to Brew</a:t>
            </a:r>
          </a:p>
        </p:txBody>
      </p:sp>
      <p:sp>
        <p:nvSpPr>
          <p:cNvPr id="51" name="Picture Placeholder 50">
            <a:extLst>
              <a:ext uri="{FF2B5EF4-FFF2-40B4-BE49-F238E27FC236}">
                <a16:creationId xmlns:a16="http://schemas.microsoft.com/office/drawing/2014/main" id="{AF2DA811-DA31-4AA6-A28F-CB225B01FD62}"/>
              </a:ext>
            </a:extLst>
          </p:cNvPr>
          <p:cNvSpPr>
            <a:spLocks noGrp="1"/>
          </p:cNvSpPr>
          <p:nvPr>
            <p:ph type="pic" sz="quarter" idx="163"/>
          </p:nvPr>
        </p:nvSpPr>
        <p:spPr/>
        <p:txBody>
          <a:bodyPr/>
          <a:lstStyle/>
          <a:p>
            <a:endParaRPr lang="en-US"/>
          </a:p>
        </p:txBody>
      </p:sp>
      <p:sp>
        <p:nvSpPr>
          <p:cNvPr id="52" name="Text Placeholder 51">
            <a:extLst>
              <a:ext uri="{FF2B5EF4-FFF2-40B4-BE49-F238E27FC236}">
                <a16:creationId xmlns:a16="http://schemas.microsoft.com/office/drawing/2014/main" id="{E31CFBBD-A6D1-44D4-B4AE-9ED595038BFD}"/>
              </a:ext>
            </a:extLst>
          </p:cNvPr>
          <p:cNvSpPr>
            <a:spLocks noGrp="1"/>
          </p:cNvSpPr>
          <p:nvPr>
            <p:ph type="body" sz="quarter" idx="164"/>
          </p:nvPr>
        </p:nvSpPr>
        <p:spPr/>
        <p:txBody>
          <a:bodyPr/>
          <a:lstStyle/>
          <a:p>
            <a:r>
              <a:rPr lang="en-US" dirty="0"/>
              <a:t>Break a Curse. Each opponent takes 2 </a:t>
            </a:r>
            <a:r>
              <a:rPr lang="en-US" dirty="0" err="1"/>
              <a:t>aether</a:t>
            </a:r>
            <a:r>
              <a:rPr lang="en-US" dirty="0"/>
              <a:t> damage.</a:t>
            </a:r>
          </a:p>
        </p:txBody>
      </p:sp>
      <p:sp>
        <p:nvSpPr>
          <p:cNvPr id="53" name="Text Placeholder 52">
            <a:extLst>
              <a:ext uri="{FF2B5EF4-FFF2-40B4-BE49-F238E27FC236}">
                <a16:creationId xmlns:a16="http://schemas.microsoft.com/office/drawing/2014/main" id="{D4C611E6-66A0-4A16-8ABC-869C5B40A20A}"/>
              </a:ext>
            </a:extLst>
          </p:cNvPr>
          <p:cNvSpPr>
            <a:spLocks noGrp="1"/>
          </p:cNvSpPr>
          <p:nvPr>
            <p:ph type="body" sz="quarter" idx="165"/>
          </p:nvPr>
        </p:nvSpPr>
        <p:spPr/>
        <p:txBody>
          <a:bodyPr/>
          <a:lstStyle/>
          <a:p>
            <a:r>
              <a:rPr lang="en-US" dirty="0"/>
              <a:t>Speed 3</a:t>
            </a:r>
          </a:p>
        </p:txBody>
      </p:sp>
      <p:sp>
        <p:nvSpPr>
          <p:cNvPr id="54" name="Text Placeholder 53">
            <a:extLst>
              <a:ext uri="{FF2B5EF4-FFF2-40B4-BE49-F238E27FC236}">
                <a16:creationId xmlns:a16="http://schemas.microsoft.com/office/drawing/2014/main" id="{CB95F768-A7F6-4968-8D6B-72486F033376}"/>
              </a:ext>
            </a:extLst>
          </p:cNvPr>
          <p:cNvSpPr>
            <a:spLocks noGrp="1"/>
          </p:cNvSpPr>
          <p:nvPr>
            <p:ph type="body" sz="quarter" idx="166"/>
          </p:nvPr>
        </p:nvSpPr>
        <p:spPr/>
        <p:txBody>
          <a:bodyPr/>
          <a:lstStyle/>
          <a:p>
            <a:r>
              <a:rPr lang="en-US" dirty="0"/>
              <a:t>Flask-Held Gale</a:t>
            </a:r>
          </a:p>
        </p:txBody>
      </p:sp>
      <p:sp>
        <p:nvSpPr>
          <p:cNvPr id="55" name="Text Placeholder 54">
            <a:extLst>
              <a:ext uri="{FF2B5EF4-FFF2-40B4-BE49-F238E27FC236}">
                <a16:creationId xmlns:a16="http://schemas.microsoft.com/office/drawing/2014/main" id="{FEA64FB6-5072-440D-A8F1-744444F876C8}"/>
              </a:ext>
            </a:extLst>
          </p:cNvPr>
          <p:cNvSpPr>
            <a:spLocks noGrp="1"/>
          </p:cNvSpPr>
          <p:nvPr>
            <p:ph type="body" sz="quarter" idx="167"/>
          </p:nvPr>
        </p:nvSpPr>
        <p:spPr/>
        <p:txBody>
          <a:bodyPr/>
          <a:lstStyle/>
          <a:p>
            <a:r>
              <a:rPr lang="en-US" dirty="0"/>
              <a:t>Potion – 2 Turns to Brew</a:t>
            </a:r>
          </a:p>
        </p:txBody>
      </p:sp>
      <p:sp>
        <p:nvSpPr>
          <p:cNvPr id="56" name="Picture Placeholder 55">
            <a:extLst>
              <a:ext uri="{FF2B5EF4-FFF2-40B4-BE49-F238E27FC236}">
                <a16:creationId xmlns:a16="http://schemas.microsoft.com/office/drawing/2014/main" id="{76E531F5-FEFB-4B80-BD28-EBD06AAE58E4}"/>
              </a:ext>
            </a:extLst>
          </p:cNvPr>
          <p:cNvSpPr>
            <a:spLocks noGrp="1"/>
          </p:cNvSpPr>
          <p:nvPr>
            <p:ph type="pic" sz="quarter" idx="168"/>
          </p:nvPr>
        </p:nvSpPr>
        <p:spPr/>
        <p:txBody>
          <a:bodyPr/>
          <a:lstStyle/>
          <a:p>
            <a:endParaRPr lang="en-US"/>
          </a:p>
        </p:txBody>
      </p:sp>
      <p:sp>
        <p:nvSpPr>
          <p:cNvPr id="35" name="Text Placeholder 34"/>
          <p:cNvSpPr>
            <a:spLocks noGrp="1"/>
          </p:cNvSpPr>
          <p:nvPr>
            <p:ph type="body" sz="quarter" idx="169"/>
          </p:nvPr>
        </p:nvSpPr>
        <p:spPr/>
        <p:txBody>
          <a:bodyPr/>
          <a:lstStyle/>
          <a:p>
            <a:r>
              <a:rPr lang="en-US" dirty="0"/>
              <a:t>Break a Ward. Gain </a:t>
            </a:r>
            <a:r>
              <a:rPr lang="en-US" dirty="0" err="1"/>
              <a:t>aether</a:t>
            </a:r>
            <a:r>
              <a:rPr lang="en-US" dirty="0"/>
              <a:t> equal to that card’s cost.</a:t>
            </a:r>
          </a:p>
        </p:txBody>
      </p:sp>
      <p:sp>
        <p:nvSpPr>
          <p:cNvPr id="57" name="Text Placeholder 56">
            <a:extLst>
              <a:ext uri="{FF2B5EF4-FFF2-40B4-BE49-F238E27FC236}">
                <a16:creationId xmlns:a16="http://schemas.microsoft.com/office/drawing/2014/main" id="{F9C43CBF-405B-436E-A490-FD37B9CF03F3}"/>
              </a:ext>
            </a:extLst>
          </p:cNvPr>
          <p:cNvSpPr>
            <a:spLocks noGrp="1"/>
          </p:cNvSpPr>
          <p:nvPr>
            <p:ph type="body" sz="quarter" idx="170"/>
          </p:nvPr>
        </p:nvSpPr>
        <p:spPr/>
        <p:txBody>
          <a:bodyPr/>
          <a:lstStyle/>
          <a:p>
            <a:r>
              <a:rPr lang="en-US" dirty="0"/>
              <a:t>Speed 3</a:t>
            </a:r>
          </a:p>
        </p:txBody>
      </p:sp>
      <p:sp>
        <p:nvSpPr>
          <p:cNvPr id="37" name="Text Placeholder 36"/>
          <p:cNvSpPr>
            <a:spLocks noGrp="1"/>
          </p:cNvSpPr>
          <p:nvPr>
            <p:ph type="body" sz="quarter" idx="171"/>
          </p:nvPr>
        </p:nvSpPr>
        <p:spPr/>
        <p:txBody>
          <a:bodyPr/>
          <a:lstStyle/>
          <a:p>
            <a:r>
              <a:rPr lang="en-US" dirty="0"/>
              <a:t>Meditation</a:t>
            </a:r>
          </a:p>
        </p:txBody>
      </p:sp>
      <p:sp>
        <p:nvSpPr>
          <p:cNvPr id="38" name="Text Placeholder 37"/>
          <p:cNvSpPr>
            <a:spLocks noGrp="1"/>
          </p:cNvSpPr>
          <p:nvPr>
            <p:ph type="body" sz="quarter" idx="172"/>
          </p:nvPr>
        </p:nvSpPr>
        <p:spPr/>
        <p:txBody>
          <a:bodyPr/>
          <a:lstStyle/>
          <a:p>
            <a:r>
              <a:rPr lang="en-US" dirty="0"/>
              <a:t>Charm – 2 Aether</a:t>
            </a:r>
          </a:p>
        </p:txBody>
      </p:sp>
      <p:sp>
        <p:nvSpPr>
          <p:cNvPr id="58" name="Picture Placeholder 57">
            <a:extLst>
              <a:ext uri="{FF2B5EF4-FFF2-40B4-BE49-F238E27FC236}">
                <a16:creationId xmlns:a16="http://schemas.microsoft.com/office/drawing/2014/main" id="{F5BCE8DC-89DE-44C5-B0FE-E4749B5E9F76}"/>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p:cNvSpPr>
            <a:spLocks noGrp="1"/>
          </p:cNvSpPr>
          <p:nvPr>
            <p:ph type="body" sz="quarter" idx="174"/>
          </p:nvPr>
        </p:nvSpPr>
        <p:spPr/>
        <p:txBody>
          <a:bodyPr/>
          <a:lstStyle/>
          <a:p>
            <a:r>
              <a:rPr lang="en-US" dirty="0"/>
              <a:t>Air spells you cast cost 2 less </a:t>
            </a:r>
            <a:r>
              <a:rPr lang="en-US" dirty="0" err="1"/>
              <a:t>aether</a:t>
            </a:r>
            <a:r>
              <a:rPr lang="en-US" dirty="0"/>
              <a:t> to cast.</a:t>
            </a:r>
          </a:p>
        </p:txBody>
      </p:sp>
      <p:sp>
        <p:nvSpPr>
          <p:cNvPr id="41" name="Text Placeholder 40"/>
          <p:cNvSpPr>
            <a:spLocks noGrp="1"/>
          </p:cNvSpPr>
          <p:nvPr>
            <p:ph type="body" sz="quarter" idx="175"/>
          </p:nvPr>
        </p:nvSpPr>
        <p:spPr/>
        <p:txBody>
          <a:bodyPr/>
          <a:lstStyle/>
          <a:p>
            <a:r>
              <a:rPr lang="en-US" dirty="0"/>
              <a:t>Duration 2</a:t>
            </a:r>
          </a:p>
        </p:txBody>
      </p:sp>
    </p:spTree>
    <p:extLst>
      <p:ext uri="{BB962C8B-B14F-4D97-AF65-F5344CB8AC3E}">
        <p14:creationId xmlns:p14="http://schemas.microsoft.com/office/powerpoint/2010/main" val="13050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F957B-B3FE-4C52-AC1F-A6A51E772C74}"/>
              </a:ext>
            </a:extLst>
          </p:cNvPr>
          <p:cNvSpPr>
            <a:spLocks noGrp="1"/>
          </p:cNvSpPr>
          <p:nvPr>
            <p:ph type="body" sz="quarter" idx="116"/>
          </p:nvPr>
        </p:nvSpPr>
        <p:spPr/>
        <p:txBody>
          <a:bodyPr/>
          <a:lstStyle/>
          <a:p>
            <a:r>
              <a:rPr lang="en-US" dirty="0"/>
              <a:t>Jar of Dirt</a:t>
            </a:r>
          </a:p>
        </p:txBody>
      </p:sp>
      <p:sp>
        <p:nvSpPr>
          <p:cNvPr id="3" name="Text Placeholder 2">
            <a:extLst>
              <a:ext uri="{FF2B5EF4-FFF2-40B4-BE49-F238E27FC236}">
                <a16:creationId xmlns:a16="http://schemas.microsoft.com/office/drawing/2014/main" id="{8FA4333C-27CD-4D02-B8FE-3DC3C3041A14}"/>
              </a:ext>
            </a:extLst>
          </p:cNvPr>
          <p:cNvSpPr>
            <a:spLocks noGrp="1"/>
          </p:cNvSpPr>
          <p:nvPr>
            <p:ph type="body" sz="quarter" idx="117"/>
          </p:nvPr>
        </p:nvSpPr>
        <p:spPr/>
        <p:txBody>
          <a:bodyPr/>
          <a:lstStyle/>
          <a:p>
            <a:r>
              <a:rPr lang="en-US" dirty="0"/>
              <a:t>Potion – 3 Turns to Brew</a:t>
            </a:r>
          </a:p>
        </p:txBody>
      </p:sp>
      <p:sp>
        <p:nvSpPr>
          <p:cNvPr id="4" name="Picture Placeholder 3">
            <a:extLst>
              <a:ext uri="{FF2B5EF4-FFF2-40B4-BE49-F238E27FC236}">
                <a16:creationId xmlns:a16="http://schemas.microsoft.com/office/drawing/2014/main" id="{033E5F05-E2CC-43DA-AB5D-86578DDF2D83}"/>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3B9D4543-BC2B-4A85-AE59-92CE79B8ABB1}"/>
              </a:ext>
            </a:extLst>
          </p:cNvPr>
          <p:cNvSpPr>
            <a:spLocks noGrp="1"/>
          </p:cNvSpPr>
          <p:nvPr>
            <p:ph type="body" sz="quarter" idx="119"/>
          </p:nvPr>
        </p:nvSpPr>
        <p:spPr/>
        <p:txBody>
          <a:bodyPr/>
          <a:lstStyle/>
          <a:p>
            <a:r>
              <a:rPr lang="en-US" dirty="0"/>
              <a:t>The next time you would take </a:t>
            </a:r>
            <a:r>
              <a:rPr lang="en-US" dirty="0" err="1"/>
              <a:t>aether</a:t>
            </a:r>
            <a:r>
              <a:rPr lang="en-US" dirty="0"/>
              <a:t> damage, prevent that damage.</a:t>
            </a:r>
          </a:p>
        </p:txBody>
      </p:sp>
      <p:sp>
        <p:nvSpPr>
          <p:cNvPr id="6" name="Text Placeholder 5">
            <a:extLst>
              <a:ext uri="{FF2B5EF4-FFF2-40B4-BE49-F238E27FC236}">
                <a16:creationId xmlns:a16="http://schemas.microsoft.com/office/drawing/2014/main" id="{24255F3C-50F5-43A0-9461-B0989C0590D5}"/>
              </a:ext>
            </a:extLst>
          </p:cNvPr>
          <p:cNvSpPr>
            <a:spLocks noGrp="1"/>
          </p:cNvSpPr>
          <p:nvPr>
            <p:ph type="body" sz="quarter" idx="120"/>
          </p:nvPr>
        </p:nvSpPr>
        <p:spPr/>
        <p:txBody>
          <a:bodyPr/>
          <a:lstStyle/>
          <a:p>
            <a:r>
              <a:rPr lang="en-US" dirty="0"/>
              <a:t>Speed 5</a:t>
            </a:r>
          </a:p>
        </p:txBody>
      </p:sp>
      <p:sp>
        <p:nvSpPr>
          <p:cNvPr id="7" name="Text Placeholder 6">
            <a:extLst>
              <a:ext uri="{FF2B5EF4-FFF2-40B4-BE49-F238E27FC236}">
                <a16:creationId xmlns:a16="http://schemas.microsoft.com/office/drawing/2014/main" id="{F4E9EE98-0983-4C17-AE3D-C71D4532C199}"/>
              </a:ext>
            </a:extLst>
          </p:cNvPr>
          <p:cNvSpPr>
            <a:spLocks noGrp="1"/>
          </p:cNvSpPr>
          <p:nvPr>
            <p:ph type="body" sz="quarter" idx="131"/>
          </p:nvPr>
        </p:nvSpPr>
        <p:spPr/>
        <p:txBody>
          <a:bodyPr/>
          <a:lstStyle/>
          <a:p>
            <a:r>
              <a:rPr lang="en-US" dirty="0" err="1"/>
              <a:t>Bonecracker</a:t>
            </a:r>
            <a:endParaRPr lang="en-US" dirty="0"/>
          </a:p>
        </p:txBody>
      </p:sp>
      <p:sp>
        <p:nvSpPr>
          <p:cNvPr id="8" name="Text Placeholder 7">
            <a:extLst>
              <a:ext uri="{FF2B5EF4-FFF2-40B4-BE49-F238E27FC236}">
                <a16:creationId xmlns:a16="http://schemas.microsoft.com/office/drawing/2014/main" id="{C34B82E8-0518-4545-81F2-234CE3C7BB67}"/>
              </a:ext>
            </a:extLst>
          </p:cNvPr>
          <p:cNvSpPr>
            <a:spLocks noGrp="1"/>
          </p:cNvSpPr>
          <p:nvPr>
            <p:ph type="body" sz="quarter" idx="132"/>
          </p:nvPr>
        </p:nvSpPr>
        <p:spPr/>
        <p:txBody>
          <a:bodyPr/>
          <a:lstStyle/>
          <a:p>
            <a:r>
              <a:rPr lang="en-US" dirty="0"/>
              <a:t>Relic – 1 </a:t>
            </a:r>
            <a:r>
              <a:rPr lang="en-US" dirty="0" err="1"/>
              <a:t>Aether</a:t>
            </a:r>
            <a:endParaRPr lang="en-US" dirty="0"/>
          </a:p>
        </p:txBody>
      </p:sp>
      <p:sp>
        <p:nvSpPr>
          <p:cNvPr id="9" name="Picture Placeholder 8">
            <a:extLst>
              <a:ext uri="{FF2B5EF4-FFF2-40B4-BE49-F238E27FC236}">
                <a16:creationId xmlns:a16="http://schemas.microsoft.com/office/drawing/2014/main" id="{3D810EFC-08B0-455A-AFB6-4BC44EFC1036}"/>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FABEE52B-BE49-48C2-9E20-311B356C1769}"/>
              </a:ext>
            </a:extLst>
          </p:cNvPr>
          <p:cNvSpPr>
            <a:spLocks noGrp="1"/>
          </p:cNvSpPr>
          <p:nvPr>
            <p:ph type="body" sz="quarter" idx="134"/>
          </p:nvPr>
        </p:nvSpPr>
        <p:spPr/>
        <p:txBody>
          <a:bodyPr/>
          <a:lstStyle/>
          <a:p>
            <a:r>
              <a:rPr lang="en-US" dirty="0"/>
              <a:t>An opponent attacking you takes 3 </a:t>
            </a:r>
            <a:r>
              <a:rPr lang="en-US" dirty="0" err="1"/>
              <a:t>aether</a:t>
            </a:r>
            <a:r>
              <a:rPr lang="en-US" dirty="0"/>
              <a:t> damage. Activate this only during your defend phase.</a:t>
            </a:r>
          </a:p>
        </p:txBody>
      </p:sp>
      <p:sp>
        <p:nvSpPr>
          <p:cNvPr id="11" name="Text Placeholder 10">
            <a:extLst>
              <a:ext uri="{FF2B5EF4-FFF2-40B4-BE49-F238E27FC236}">
                <a16:creationId xmlns:a16="http://schemas.microsoft.com/office/drawing/2014/main" id="{662DCB2D-6F78-4F68-BD20-A9EB14DEE38F}"/>
              </a:ext>
            </a:extLst>
          </p:cNvPr>
          <p:cNvSpPr>
            <a:spLocks noGrp="1"/>
          </p:cNvSpPr>
          <p:nvPr>
            <p:ph type="body" sz="quarter" idx="135"/>
          </p:nvPr>
        </p:nvSpPr>
        <p:spPr/>
        <p:txBody>
          <a:bodyPr/>
          <a:lstStyle/>
          <a:p>
            <a:endParaRPr lang="en-US"/>
          </a:p>
        </p:txBody>
      </p:sp>
      <p:sp>
        <p:nvSpPr>
          <p:cNvPr id="12" name="Text Placeholder 11">
            <a:extLst>
              <a:ext uri="{FF2B5EF4-FFF2-40B4-BE49-F238E27FC236}">
                <a16:creationId xmlns:a16="http://schemas.microsoft.com/office/drawing/2014/main" id="{FCF63B80-7976-42ED-B106-932F1639561D}"/>
              </a:ext>
            </a:extLst>
          </p:cNvPr>
          <p:cNvSpPr>
            <a:spLocks noGrp="1"/>
          </p:cNvSpPr>
          <p:nvPr>
            <p:ph type="body" sz="quarter" idx="136"/>
          </p:nvPr>
        </p:nvSpPr>
        <p:spPr/>
        <p:txBody>
          <a:bodyPr/>
          <a:lstStyle/>
          <a:p>
            <a:r>
              <a:rPr lang="en-US" dirty="0"/>
              <a:t>Seer’s Scrying Bowl</a:t>
            </a:r>
          </a:p>
        </p:txBody>
      </p:sp>
      <p:sp>
        <p:nvSpPr>
          <p:cNvPr id="13" name="Text Placeholder 12">
            <a:extLst>
              <a:ext uri="{FF2B5EF4-FFF2-40B4-BE49-F238E27FC236}">
                <a16:creationId xmlns:a16="http://schemas.microsoft.com/office/drawing/2014/main" id="{9B02D9BF-1693-4A49-A0F5-829B721F5103}"/>
              </a:ext>
            </a:extLst>
          </p:cNvPr>
          <p:cNvSpPr>
            <a:spLocks noGrp="1"/>
          </p:cNvSpPr>
          <p:nvPr>
            <p:ph type="body" sz="quarter" idx="137"/>
          </p:nvPr>
        </p:nvSpPr>
        <p:spPr/>
        <p:txBody>
          <a:bodyPr/>
          <a:lstStyle/>
          <a:p>
            <a:r>
              <a:rPr lang="en-US" dirty="0"/>
              <a:t>Relic – 1 </a:t>
            </a:r>
            <a:r>
              <a:rPr lang="en-US" dirty="0" err="1"/>
              <a:t>Aether</a:t>
            </a:r>
            <a:endParaRPr lang="en-US" dirty="0"/>
          </a:p>
        </p:txBody>
      </p:sp>
      <p:sp>
        <p:nvSpPr>
          <p:cNvPr id="14" name="Picture Placeholder 13">
            <a:extLst>
              <a:ext uri="{FF2B5EF4-FFF2-40B4-BE49-F238E27FC236}">
                <a16:creationId xmlns:a16="http://schemas.microsoft.com/office/drawing/2014/main" id="{2E861E99-D720-47EF-8183-E4FD3DB9C77B}"/>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BC07309F-AAB7-46BB-970A-47DFD06D2346}"/>
              </a:ext>
            </a:extLst>
          </p:cNvPr>
          <p:cNvSpPr>
            <a:spLocks noGrp="1"/>
          </p:cNvSpPr>
          <p:nvPr>
            <p:ph type="body" sz="quarter" idx="139"/>
          </p:nvPr>
        </p:nvSpPr>
        <p:spPr/>
        <p:txBody>
          <a:bodyPr/>
          <a:lstStyle/>
          <a:p>
            <a:r>
              <a:rPr lang="en-US" dirty="0"/>
              <a:t>Passive: You may pay 1 </a:t>
            </a:r>
            <a:r>
              <a:rPr lang="en-US" dirty="0" err="1"/>
              <a:t>aether</a:t>
            </a:r>
            <a:r>
              <a:rPr lang="en-US" dirty="0"/>
              <a:t> to look at the top 3 cards of your spellbook any time you have priority.</a:t>
            </a:r>
          </a:p>
        </p:txBody>
      </p:sp>
      <p:sp>
        <p:nvSpPr>
          <p:cNvPr id="16" name="Text Placeholder 15">
            <a:extLst>
              <a:ext uri="{FF2B5EF4-FFF2-40B4-BE49-F238E27FC236}">
                <a16:creationId xmlns:a16="http://schemas.microsoft.com/office/drawing/2014/main" id="{F0652B90-7589-4D6F-B177-701CC9779194}"/>
              </a:ext>
            </a:extLst>
          </p:cNvPr>
          <p:cNvSpPr>
            <a:spLocks noGrp="1"/>
          </p:cNvSpPr>
          <p:nvPr>
            <p:ph type="body" sz="quarter" idx="140"/>
          </p:nvPr>
        </p:nvSpPr>
        <p:spPr/>
        <p:txBody>
          <a:bodyPr/>
          <a:lstStyle/>
          <a:p>
            <a:endParaRPr lang="en-US"/>
          </a:p>
        </p:txBody>
      </p:sp>
      <p:sp>
        <p:nvSpPr>
          <p:cNvPr id="17" name="Text Placeholder 16">
            <a:extLst>
              <a:ext uri="{FF2B5EF4-FFF2-40B4-BE49-F238E27FC236}">
                <a16:creationId xmlns:a16="http://schemas.microsoft.com/office/drawing/2014/main" id="{6CFE48CC-C0DD-44ED-B218-A19A47A078C3}"/>
              </a:ext>
            </a:extLst>
          </p:cNvPr>
          <p:cNvSpPr>
            <a:spLocks noGrp="1"/>
          </p:cNvSpPr>
          <p:nvPr>
            <p:ph type="body" sz="quarter" idx="141"/>
          </p:nvPr>
        </p:nvSpPr>
        <p:spPr/>
        <p:txBody>
          <a:bodyPr/>
          <a:lstStyle/>
          <a:p>
            <a:r>
              <a:rPr lang="en-US" dirty="0"/>
              <a:t>Scrying Water</a:t>
            </a:r>
          </a:p>
        </p:txBody>
      </p:sp>
      <p:sp>
        <p:nvSpPr>
          <p:cNvPr id="18" name="Text Placeholder 17">
            <a:extLst>
              <a:ext uri="{FF2B5EF4-FFF2-40B4-BE49-F238E27FC236}">
                <a16:creationId xmlns:a16="http://schemas.microsoft.com/office/drawing/2014/main" id="{0599EC5C-0D2E-4658-A30E-4961BCEFD647}"/>
              </a:ext>
            </a:extLst>
          </p:cNvPr>
          <p:cNvSpPr>
            <a:spLocks noGrp="1"/>
          </p:cNvSpPr>
          <p:nvPr>
            <p:ph type="body" sz="quarter" idx="142"/>
          </p:nvPr>
        </p:nvSpPr>
        <p:spPr/>
        <p:txBody>
          <a:bodyPr/>
          <a:lstStyle/>
          <a:p>
            <a:r>
              <a:rPr lang="en-US" dirty="0"/>
              <a:t>Potion – 1 Turn to Brew</a:t>
            </a:r>
          </a:p>
        </p:txBody>
      </p:sp>
      <p:sp>
        <p:nvSpPr>
          <p:cNvPr id="19" name="Picture Placeholder 18">
            <a:extLst>
              <a:ext uri="{FF2B5EF4-FFF2-40B4-BE49-F238E27FC236}">
                <a16:creationId xmlns:a16="http://schemas.microsoft.com/office/drawing/2014/main" id="{4D606056-D06D-48FA-BB72-AD20DF96610A}"/>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0C4631BB-459A-449E-99E4-DCB6E71CFA77}"/>
              </a:ext>
            </a:extLst>
          </p:cNvPr>
          <p:cNvSpPr>
            <a:spLocks noGrp="1"/>
          </p:cNvSpPr>
          <p:nvPr>
            <p:ph type="body" sz="quarter" idx="144"/>
          </p:nvPr>
        </p:nvSpPr>
        <p:spPr/>
        <p:txBody>
          <a:bodyPr/>
          <a:lstStyle/>
          <a:p>
            <a:r>
              <a:rPr lang="en-US" dirty="0"/>
              <a:t>Look at the top 4 cards of the Spellbook. Choose one of those cards and put it into your hand, then shuffle the rest back into the Spellbook.</a:t>
            </a:r>
          </a:p>
        </p:txBody>
      </p:sp>
      <p:sp>
        <p:nvSpPr>
          <p:cNvPr id="21" name="Text Placeholder 20">
            <a:extLst>
              <a:ext uri="{FF2B5EF4-FFF2-40B4-BE49-F238E27FC236}">
                <a16:creationId xmlns:a16="http://schemas.microsoft.com/office/drawing/2014/main" id="{2ABE06ED-BFBF-4BFC-8F64-55C858734C0F}"/>
              </a:ext>
            </a:extLst>
          </p:cNvPr>
          <p:cNvSpPr>
            <a:spLocks noGrp="1"/>
          </p:cNvSpPr>
          <p:nvPr>
            <p:ph type="body" sz="quarter" idx="145"/>
          </p:nvPr>
        </p:nvSpPr>
        <p:spPr/>
        <p:txBody>
          <a:bodyPr/>
          <a:lstStyle/>
          <a:p>
            <a:r>
              <a:rPr lang="en-US" dirty="0"/>
              <a:t>Speed 3</a:t>
            </a:r>
          </a:p>
        </p:txBody>
      </p:sp>
      <p:sp>
        <p:nvSpPr>
          <p:cNvPr id="22" name="Text Placeholder 21">
            <a:extLst>
              <a:ext uri="{FF2B5EF4-FFF2-40B4-BE49-F238E27FC236}">
                <a16:creationId xmlns:a16="http://schemas.microsoft.com/office/drawing/2014/main" id="{19730092-D0F8-4007-A584-09E5472A26DB}"/>
              </a:ext>
            </a:extLst>
          </p:cNvPr>
          <p:cNvSpPr>
            <a:spLocks noGrp="1"/>
          </p:cNvSpPr>
          <p:nvPr>
            <p:ph type="body" sz="quarter" idx="151"/>
          </p:nvPr>
        </p:nvSpPr>
        <p:spPr/>
        <p:txBody>
          <a:bodyPr/>
          <a:lstStyle/>
          <a:p>
            <a:r>
              <a:rPr lang="en-US" dirty="0"/>
              <a:t>Greek Fire</a:t>
            </a:r>
          </a:p>
        </p:txBody>
      </p:sp>
      <p:sp>
        <p:nvSpPr>
          <p:cNvPr id="23" name="Text Placeholder 22">
            <a:extLst>
              <a:ext uri="{FF2B5EF4-FFF2-40B4-BE49-F238E27FC236}">
                <a16:creationId xmlns:a16="http://schemas.microsoft.com/office/drawing/2014/main" id="{5B7CF832-76BD-4804-9514-9E359B6FE9B1}"/>
              </a:ext>
            </a:extLst>
          </p:cNvPr>
          <p:cNvSpPr>
            <a:spLocks noGrp="1"/>
          </p:cNvSpPr>
          <p:nvPr>
            <p:ph type="body" sz="quarter" idx="152"/>
          </p:nvPr>
        </p:nvSpPr>
        <p:spPr/>
        <p:txBody>
          <a:bodyPr/>
          <a:lstStyle/>
          <a:p>
            <a:r>
              <a:rPr lang="en-US" dirty="0"/>
              <a:t>Potion – 4 Turns to Brew</a:t>
            </a:r>
          </a:p>
        </p:txBody>
      </p:sp>
      <p:sp>
        <p:nvSpPr>
          <p:cNvPr id="24" name="Picture Placeholder 23">
            <a:extLst>
              <a:ext uri="{FF2B5EF4-FFF2-40B4-BE49-F238E27FC236}">
                <a16:creationId xmlns:a16="http://schemas.microsoft.com/office/drawing/2014/main" id="{88B09F3B-0E5C-477F-9751-2A3F598B3F9C}"/>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AB673F9A-1518-4481-A67A-F3F826118BF5}"/>
              </a:ext>
            </a:extLst>
          </p:cNvPr>
          <p:cNvSpPr>
            <a:spLocks noGrp="1"/>
          </p:cNvSpPr>
          <p:nvPr>
            <p:ph type="body" sz="quarter" idx="154"/>
          </p:nvPr>
        </p:nvSpPr>
        <p:spPr/>
        <p:txBody>
          <a:bodyPr/>
          <a:lstStyle/>
          <a:p>
            <a:r>
              <a:rPr lang="en-US" dirty="0"/>
              <a:t>Each opponent takes 4 </a:t>
            </a:r>
            <a:r>
              <a:rPr lang="en-US" dirty="0" err="1"/>
              <a:t>aether</a:t>
            </a:r>
            <a:r>
              <a:rPr lang="en-US" dirty="0"/>
              <a:t> damage for each enchantment and each item they control.</a:t>
            </a:r>
          </a:p>
        </p:txBody>
      </p:sp>
      <p:sp>
        <p:nvSpPr>
          <p:cNvPr id="26" name="Text Placeholder 25">
            <a:extLst>
              <a:ext uri="{FF2B5EF4-FFF2-40B4-BE49-F238E27FC236}">
                <a16:creationId xmlns:a16="http://schemas.microsoft.com/office/drawing/2014/main" id="{98BDBDAC-F854-48B1-803A-04D99E212A4A}"/>
              </a:ext>
            </a:extLst>
          </p:cNvPr>
          <p:cNvSpPr>
            <a:spLocks noGrp="1"/>
          </p:cNvSpPr>
          <p:nvPr>
            <p:ph type="body" sz="quarter" idx="155"/>
          </p:nvPr>
        </p:nvSpPr>
        <p:spPr/>
        <p:txBody>
          <a:bodyPr/>
          <a:lstStyle/>
          <a:p>
            <a:r>
              <a:rPr lang="en-US" dirty="0"/>
              <a:t>Speed 4</a:t>
            </a:r>
          </a:p>
        </p:txBody>
      </p:sp>
      <p:sp>
        <p:nvSpPr>
          <p:cNvPr id="27" name="Text Placeholder 26">
            <a:extLst>
              <a:ext uri="{FF2B5EF4-FFF2-40B4-BE49-F238E27FC236}">
                <a16:creationId xmlns:a16="http://schemas.microsoft.com/office/drawing/2014/main" id="{F3BD34FF-6FA4-4C35-B41F-A9A09C3CD90B}"/>
              </a:ext>
            </a:extLst>
          </p:cNvPr>
          <p:cNvSpPr>
            <a:spLocks noGrp="1"/>
          </p:cNvSpPr>
          <p:nvPr>
            <p:ph type="body" sz="quarter" idx="161"/>
          </p:nvPr>
        </p:nvSpPr>
        <p:spPr/>
        <p:txBody>
          <a:bodyPr/>
          <a:lstStyle/>
          <a:p>
            <a:r>
              <a:rPr lang="en-US" dirty="0"/>
              <a:t>Kindling Staff</a:t>
            </a:r>
          </a:p>
        </p:txBody>
      </p:sp>
      <p:sp>
        <p:nvSpPr>
          <p:cNvPr id="28" name="Text Placeholder 27">
            <a:extLst>
              <a:ext uri="{FF2B5EF4-FFF2-40B4-BE49-F238E27FC236}">
                <a16:creationId xmlns:a16="http://schemas.microsoft.com/office/drawing/2014/main" id="{4EE2BD30-DBE6-4824-9789-25DA34D49596}"/>
              </a:ext>
            </a:extLst>
          </p:cNvPr>
          <p:cNvSpPr>
            <a:spLocks noGrp="1"/>
          </p:cNvSpPr>
          <p:nvPr>
            <p:ph type="body" sz="quarter" idx="162"/>
          </p:nvPr>
        </p:nvSpPr>
        <p:spPr/>
        <p:txBody>
          <a:bodyPr/>
          <a:lstStyle/>
          <a:p>
            <a:r>
              <a:rPr lang="en-US" dirty="0"/>
              <a:t>Relic – 1 </a:t>
            </a:r>
            <a:r>
              <a:rPr lang="en-US" dirty="0" err="1"/>
              <a:t>Aether</a:t>
            </a:r>
            <a:endParaRPr lang="en-US" dirty="0"/>
          </a:p>
        </p:txBody>
      </p:sp>
      <p:sp>
        <p:nvSpPr>
          <p:cNvPr id="29" name="Picture Placeholder 28">
            <a:extLst>
              <a:ext uri="{FF2B5EF4-FFF2-40B4-BE49-F238E27FC236}">
                <a16:creationId xmlns:a16="http://schemas.microsoft.com/office/drawing/2014/main" id="{10ECA393-8308-44F3-B510-380DE66CC835}"/>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A80C0D74-05BA-4867-9266-44278DE41C02}"/>
              </a:ext>
            </a:extLst>
          </p:cNvPr>
          <p:cNvSpPr>
            <a:spLocks noGrp="1"/>
          </p:cNvSpPr>
          <p:nvPr>
            <p:ph type="body" sz="quarter" idx="164"/>
          </p:nvPr>
        </p:nvSpPr>
        <p:spPr/>
        <p:txBody>
          <a:bodyPr/>
          <a:lstStyle/>
          <a:p>
            <a:r>
              <a:rPr lang="en-US" dirty="0"/>
              <a:t>Deal 3 damage to each opponent without a ward.</a:t>
            </a:r>
          </a:p>
        </p:txBody>
      </p:sp>
      <p:sp>
        <p:nvSpPr>
          <p:cNvPr id="31" name="Text Placeholder 30">
            <a:extLst>
              <a:ext uri="{FF2B5EF4-FFF2-40B4-BE49-F238E27FC236}">
                <a16:creationId xmlns:a16="http://schemas.microsoft.com/office/drawing/2014/main" id="{B76A1C84-C3C3-4543-B108-D27318807242}"/>
              </a:ext>
            </a:extLst>
          </p:cNvPr>
          <p:cNvSpPr>
            <a:spLocks noGrp="1"/>
          </p:cNvSpPr>
          <p:nvPr>
            <p:ph type="body" sz="quarter" idx="165"/>
          </p:nvPr>
        </p:nvSpPr>
        <p:spPr/>
        <p:txBody>
          <a:bodyPr/>
          <a:lstStyle/>
          <a:p>
            <a:endParaRPr lang="en-US"/>
          </a:p>
        </p:txBody>
      </p:sp>
      <p:sp>
        <p:nvSpPr>
          <p:cNvPr id="32" name="Text Placeholder 31">
            <a:extLst>
              <a:ext uri="{FF2B5EF4-FFF2-40B4-BE49-F238E27FC236}">
                <a16:creationId xmlns:a16="http://schemas.microsoft.com/office/drawing/2014/main" id="{25F8835A-61E6-4B28-A6CD-75B6AE76DB73}"/>
              </a:ext>
            </a:extLst>
          </p:cNvPr>
          <p:cNvSpPr>
            <a:spLocks noGrp="1"/>
          </p:cNvSpPr>
          <p:nvPr>
            <p:ph type="body" sz="quarter" idx="166"/>
          </p:nvPr>
        </p:nvSpPr>
        <p:spPr/>
        <p:txBody>
          <a:bodyPr/>
          <a:lstStyle/>
          <a:p>
            <a:r>
              <a:rPr lang="en-US" dirty="0"/>
              <a:t>Wax Wings</a:t>
            </a:r>
          </a:p>
        </p:txBody>
      </p:sp>
      <p:sp>
        <p:nvSpPr>
          <p:cNvPr id="33" name="Text Placeholder 32">
            <a:extLst>
              <a:ext uri="{FF2B5EF4-FFF2-40B4-BE49-F238E27FC236}">
                <a16:creationId xmlns:a16="http://schemas.microsoft.com/office/drawing/2014/main" id="{2D999381-566C-46BE-896A-E584CB8B5027}"/>
              </a:ext>
            </a:extLst>
          </p:cNvPr>
          <p:cNvSpPr>
            <a:spLocks noGrp="1"/>
          </p:cNvSpPr>
          <p:nvPr>
            <p:ph type="body" sz="quarter" idx="167"/>
          </p:nvPr>
        </p:nvSpPr>
        <p:spPr/>
        <p:txBody>
          <a:bodyPr/>
          <a:lstStyle/>
          <a:p>
            <a:r>
              <a:rPr lang="en-US" dirty="0"/>
              <a:t>Relic – 2 </a:t>
            </a:r>
            <a:r>
              <a:rPr lang="en-US" dirty="0" err="1"/>
              <a:t>Aether</a:t>
            </a:r>
            <a:endParaRPr lang="en-US" dirty="0"/>
          </a:p>
        </p:txBody>
      </p:sp>
      <p:sp>
        <p:nvSpPr>
          <p:cNvPr id="34" name="Picture Placeholder 33">
            <a:extLst>
              <a:ext uri="{FF2B5EF4-FFF2-40B4-BE49-F238E27FC236}">
                <a16:creationId xmlns:a16="http://schemas.microsoft.com/office/drawing/2014/main" id="{767E224A-FF09-4FC6-9547-9BF635E58D8E}"/>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99E2118A-0804-4D45-BE3A-43F1ED208B75}"/>
              </a:ext>
            </a:extLst>
          </p:cNvPr>
          <p:cNvSpPr>
            <a:spLocks noGrp="1"/>
          </p:cNvSpPr>
          <p:nvPr>
            <p:ph type="body" sz="quarter" idx="169"/>
          </p:nvPr>
        </p:nvSpPr>
        <p:spPr/>
        <p:txBody>
          <a:bodyPr/>
          <a:lstStyle/>
          <a:p>
            <a:r>
              <a:rPr lang="en-US" dirty="0"/>
              <a:t>Prevent any damage you would take from non-Fire sources until the end of your next turn.</a:t>
            </a:r>
          </a:p>
        </p:txBody>
      </p:sp>
      <p:sp>
        <p:nvSpPr>
          <p:cNvPr id="36" name="Text Placeholder 35">
            <a:extLst>
              <a:ext uri="{FF2B5EF4-FFF2-40B4-BE49-F238E27FC236}">
                <a16:creationId xmlns:a16="http://schemas.microsoft.com/office/drawing/2014/main" id="{2B28329A-5EF5-4FDB-9C63-B6C105E9543F}"/>
              </a:ext>
            </a:extLst>
          </p:cNvPr>
          <p:cNvSpPr>
            <a:spLocks noGrp="1"/>
          </p:cNvSpPr>
          <p:nvPr>
            <p:ph type="body" sz="quarter" idx="170"/>
          </p:nvPr>
        </p:nvSpPr>
        <p:spPr/>
        <p:txBody>
          <a:bodyPr/>
          <a:lstStyle/>
          <a:p>
            <a:endParaRPr lang="en-US"/>
          </a:p>
        </p:txBody>
      </p:sp>
      <p:sp>
        <p:nvSpPr>
          <p:cNvPr id="37" name="Text Placeholder 36">
            <a:extLst>
              <a:ext uri="{FF2B5EF4-FFF2-40B4-BE49-F238E27FC236}">
                <a16:creationId xmlns:a16="http://schemas.microsoft.com/office/drawing/2014/main" id="{2E6AE3AB-6D13-4F6B-9691-3E4BA18EE319}"/>
              </a:ext>
            </a:extLst>
          </p:cNvPr>
          <p:cNvSpPr>
            <a:spLocks noGrp="1"/>
          </p:cNvSpPr>
          <p:nvPr>
            <p:ph type="body" sz="quarter" idx="171"/>
          </p:nvPr>
        </p:nvSpPr>
        <p:spPr/>
        <p:txBody>
          <a:bodyPr/>
          <a:lstStyle/>
          <a:p>
            <a:r>
              <a:rPr lang="en-US" dirty="0"/>
              <a:t>Breath of Fresh Air</a:t>
            </a:r>
          </a:p>
        </p:txBody>
      </p:sp>
      <p:sp>
        <p:nvSpPr>
          <p:cNvPr id="38" name="Text Placeholder 37">
            <a:extLst>
              <a:ext uri="{FF2B5EF4-FFF2-40B4-BE49-F238E27FC236}">
                <a16:creationId xmlns:a16="http://schemas.microsoft.com/office/drawing/2014/main" id="{5AC9F99D-A2DB-4B35-9484-68190DA1E890}"/>
              </a:ext>
            </a:extLst>
          </p:cNvPr>
          <p:cNvSpPr>
            <a:spLocks noGrp="1"/>
          </p:cNvSpPr>
          <p:nvPr>
            <p:ph type="body" sz="quarter" idx="172"/>
          </p:nvPr>
        </p:nvSpPr>
        <p:spPr/>
        <p:txBody>
          <a:bodyPr/>
          <a:lstStyle/>
          <a:p>
            <a:r>
              <a:rPr lang="en-US" dirty="0"/>
              <a:t>Potion – 3 Turns to Brew</a:t>
            </a:r>
          </a:p>
        </p:txBody>
      </p:sp>
      <p:sp>
        <p:nvSpPr>
          <p:cNvPr id="39" name="Picture Placeholder 38">
            <a:extLst>
              <a:ext uri="{FF2B5EF4-FFF2-40B4-BE49-F238E27FC236}">
                <a16:creationId xmlns:a16="http://schemas.microsoft.com/office/drawing/2014/main" id="{4ACA2CC2-794E-455B-BAE3-FE484D2E3B98}"/>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EE88C6CA-8861-4C64-B828-64F1BDDEFCB3}"/>
              </a:ext>
            </a:extLst>
          </p:cNvPr>
          <p:cNvSpPr>
            <a:spLocks noGrp="1"/>
          </p:cNvSpPr>
          <p:nvPr>
            <p:ph type="body" sz="quarter" idx="174"/>
          </p:nvPr>
        </p:nvSpPr>
        <p:spPr/>
        <p:txBody>
          <a:bodyPr/>
          <a:lstStyle/>
          <a:p>
            <a:r>
              <a:rPr lang="en-US" dirty="0"/>
              <a:t>You gain 4 </a:t>
            </a:r>
            <a:r>
              <a:rPr lang="en-US" dirty="0" err="1"/>
              <a:t>aether</a:t>
            </a:r>
            <a:r>
              <a:rPr lang="en-US" dirty="0"/>
              <a:t>.</a:t>
            </a:r>
          </a:p>
        </p:txBody>
      </p:sp>
      <p:sp>
        <p:nvSpPr>
          <p:cNvPr id="41" name="Text Placeholder 40">
            <a:extLst>
              <a:ext uri="{FF2B5EF4-FFF2-40B4-BE49-F238E27FC236}">
                <a16:creationId xmlns:a16="http://schemas.microsoft.com/office/drawing/2014/main" id="{A96B2AD0-61A1-461A-8716-B6CCBA72FBED}"/>
              </a:ext>
            </a:extLst>
          </p:cNvPr>
          <p:cNvSpPr>
            <a:spLocks noGrp="1"/>
          </p:cNvSpPr>
          <p:nvPr>
            <p:ph type="body" sz="quarter" idx="175"/>
          </p:nvPr>
        </p:nvSpPr>
        <p:spPr/>
        <p:txBody>
          <a:bodyPr/>
          <a:lstStyle/>
          <a:p>
            <a:r>
              <a:rPr lang="en-US" dirty="0"/>
              <a:t>Speed 4</a:t>
            </a:r>
          </a:p>
        </p:txBody>
      </p:sp>
    </p:spTree>
    <p:extLst>
      <p:ext uri="{BB962C8B-B14F-4D97-AF65-F5344CB8AC3E}">
        <p14:creationId xmlns:p14="http://schemas.microsoft.com/office/powerpoint/2010/main" val="159763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3B35E-3659-4170-B38D-A316A44DD6AF}"/>
              </a:ext>
            </a:extLst>
          </p:cNvPr>
          <p:cNvSpPr>
            <a:spLocks noGrp="1"/>
          </p:cNvSpPr>
          <p:nvPr>
            <p:ph type="body" sz="quarter" idx="116"/>
          </p:nvPr>
        </p:nvSpPr>
        <p:spPr/>
        <p:txBody>
          <a:bodyPr/>
          <a:lstStyle/>
          <a:p>
            <a:r>
              <a:rPr lang="en-US" dirty="0"/>
              <a:t>Earth Wand</a:t>
            </a:r>
          </a:p>
        </p:txBody>
      </p:sp>
      <p:sp>
        <p:nvSpPr>
          <p:cNvPr id="3" name="Text Placeholder 2">
            <a:extLst>
              <a:ext uri="{FF2B5EF4-FFF2-40B4-BE49-F238E27FC236}">
                <a16:creationId xmlns:a16="http://schemas.microsoft.com/office/drawing/2014/main" id="{154560F9-2656-44E4-A898-E2470FA01401}"/>
              </a:ext>
            </a:extLst>
          </p:cNvPr>
          <p:cNvSpPr>
            <a:spLocks noGrp="1"/>
          </p:cNvSpPr>
          <p:nvPr>
            <p:ph type="body" sz="quarter" idx="117"/>
          </p:nvPr>
        </p:nvSpPr>
        <p:spPr/>
        <p:txBody>
          <a:bodyPr/>
          <a:lstStyle/>
          <a:p>
            <a:r>
              <a:rPr lang="en-US" dirty="0"/>
              <a:t>Relic – 2 </a:t>
            </a:r>
            <a:r>
              <a:rPr lang="en-US" dirty="0" err="1"/>
              <a:t>Aether</a:t>
            </a:r>
            <a:endParaRPr lang="en-US" dirty="0"/>
          </a:p>
        </p:txBody>
      </p:sp>
      <p:sp>
        <p:nvSpPr>
          <p:cNvPr id="4" name="Picture Placeholder 3">
            <a:extLst>
              <a:ext uri="{FF2B5EF4-FFF2-40B4-BE49-F238E27FC236}">
                <a16:creationId xmlns:a16="http://schemas.microsoft.com/office/drawing/2014/main" id="{5D3381E4-1101-4B5B-8C45-884586ACDE65}"/>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ABB244AE-9BF2-41DA-A423-787B6DBEAE25}"/>
              </a:ext>
            </a:extLst>
          </p:cNvPr>
          <p:cNvSpPr>
            <a:spLocks noGrp="1"/>
          </p:cNvSpPr>
          <p:nvPr>
            <p:ph type="body" sz="quarter" idx="119"/>
          </p:nvPr>
        </p:nvSpPr>
        <p:spPr/>
        <p:txBody>
          <a:bodyPr/>
          <a:lstStyle/>
          <a:p>
            <a:r>
              <a:rPr lang="en-US" dirty="0"/>
              <a:t>Passive: Earth wards and </a:t>
            </a:r>
            <a:r>
              <a:rPr lang="en-US" dirty="0" err="1"/>
              <a:t>counterspells</a:t>
            </a:r>
            <a:r>
              <a:rPr lang="en-US" dirty="0"/>
              <a:t> you cast have 3 extra strength.</a:t>
            </a:r>
          </a:p>
        </p:txBody>
      </p:sp>
      <p:sp>
        <p:nvSpPr>
          <p:cNvPr id="6" name="Text Placeholder 5">
            <a:extLst>
              <a:ext uri="{FF2B5EF4-FFF2-40B4-BE49-F238E27FC236}">
                <a16:creationId xmlns:a16="http://schemas.microsoft.com/office/drawing/2014/main" id="{59417B2D-9071-468F-B3D7-3C3E52FEB340}"/>
              </a:ext>
            </a:extLst>
          </p:cNvPr>
          <p:cNvSpPr>
            <a:spLocks noGrp="1"/>
          </p:cNvSpPr>
          <p:nvPr>
            <p:ph type="body" sz="quarter" idx="120"/>
          </p:nvPr>
        </p:nvSpPr>
        <p:spPr/>
        <p:txBody>
          <a:bodyPr/>
          <a:lstStyle/>
          <a:p>
            <a:endParaRPr lang="en-US"/>
          </a:p>
        </p:txBody>
      </p:sp>
      <p:sp>
        <p:nvSpPr>
          <p:cNvPr id="7" name="Text Placeholder 6">
            <a:extLst>
              <a:ext uri="{FF2B5EF4-FFF2-40B4-BE49-F238E27FC236}">
                <a16:creationId xmlns:a16="http://schemas.microsoft.com/office/drawing/2014/main" id="{4FFF3ADC-611C-4095-A274-04ECF51D31A2}"/>
              </a:ext>
            </a:extLst>
          </p:cNvPr>
          <p:cNvSpPr>
            <a:spLocks noGrp="1"/>
          </p:cNvSpPr>
          <p:nvPr>
            <p:ph type="body" sz="quarter" idx="131"/>
          </p:nvPr>
        </p:nvSpPr>
        <p:spPr/>
        <p:txBody>
          <a:bodyPr/>
          <a:lstStyle/>
          <a:p>
            <a:r>
              <a:rPr lang="en-US" dirty="0"/>
              <a:t>Insurmountable</a:t>
            </a:r>
          </a:p>
        </p:txBody>
      </p:sp>
      <p:sp>
        <p:nvSpPr>
          <p:cNvPr id="8" name="Text Placeholder 7">
            <a:extLst>
              <a:ext uri="{FF2B5EF4-FFF2-40B4-BE49-F238E27FC236}">
                <a16:creationId xmlns:a16="http://schemas.microsoft.com/office/drawing/2014/main" id="{8044C79A-E23C-4F36-92D1-A6488D74B404}"/>
              </a:ext>
            </a:extLst>
          </p:cNvPr>
          <p:cNvSpPr>
            <a:spLocks noGrp="1"/>
          </p:cNvSpPr>
          <p:nvPr>
            <p:ph type="body" sz="quarter" idx="132"/>
          </p:nvPr>
        </p:nvSpPr>
        <p:spPr/>
        <p:txBody>
          <a:bodyPr/>
          <a:lstStyle/>
          <a:p>
            <a:r>
              <a:rPr lang="en-US" dirty="0" err="1"/>
              <a:t>Counterspell</a:t>
            </a:r>
            <a:r>
              <a:rPr lang="en-US" dirty="0"/>
              <a:t> – 5 </a:t>
            </a:r>
            <a:r>
              <a:rPr lang="en-US" dirty="0" err="1"/>
              <a:t>Aether</a:t>
            </a:r>
            <a:endParaRPr lang="en-US" dirty="0"/>
          </a:p>
        </p:txBody>
      </p:sp>
      <p:sp>
        <p:nvSpPr>
          <p:cNvPr id="9" name="Picture Placeholder 8">
            <a:extLst>
              <a:ext uri="{FF2B5EF4-FFF2-40B4-BE49-F238E27FC236}">
                <a16:creationId xmlns:a16="http://schemas.microsoft.com/office/drawing/2014/main" id="{142FBD19-C263-4C82-824F-4BD80FFFDA46}"/>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613FD406-AB66-4A86-ADF9-EE4AC21D6D7A}"/>
              </a:ext>
            </a:extLst>
          </p:cNvPr>
          <p:cNvSpPr>
            <a:spLocks noGrp="1"/>
          </p:cNvSpPr>
          <p:nvPr>
            <p:ph type="body" sz="quarter" idx="134"/>
          </p:nvPr>
        </p:nvSpPr>
        <p:spPr/>
        <p:txBody>
          <a:bodyPr/>
          <a:lstStyle/>
          <a:p>
            <a:r>
              <a:rPr lang="en-US" dirty="0"/>
              <a:t>Prevent all damage that would be dealt to you this turn.</a:t>
            </a:r>
          </a:p>
        </p:txBody>
      </p:sp>
      <p:sp>
        <p:nvSpPr>
          <p:cNvPr id="11" name="Text Placeholder 10">
            <a:extLst>
              <a:ext uri="{FF2B5EF4-FFF2-40B4-BE49-F238E27FC236}">
                <a16:creationId xmlns:a16="http://schemas.microsoft.com/office/drawing/2014/main" id="{C7AE414B-A8D6-44CF-A26D-718F5B7B7EAE}"/>
              </a:ext>
            </a:extLst>
          </p:cNvPr>
          <p:cNvSpPr>
            <a:spLocks noGrp="1"/>
          </p:cNvSpPr>
          <p:nvPr>
            <p:ph type="body" sz="quarter" idx="135"/>
          </p:nvPr>
        </p:nvSpPr>
        <p:spPr/>
        <p:txBody>
          <a:bodyPr/>
          <a:lstStyle/>
          <a:p>
            <a:r>
              <a:rPr lang="en-US" dirty="0"/>
              <a:t>Strength 0</a:t>
            </a:r>
          </a:p>
        </p:txBody>
      </p:sp>
      <p:sp>
        <p:nvSpPr>
          <p:cNvPr id="12" name="Text Placeholder 11">
            <a:extLst>
              <a:ext uri="{FF2B5EF4-FFF2-40B4-BE49-F238E27FC236}">
                <a16:creationId xmlns:a16="http://schemas.microsoft.com/office/drawing/2014/main" id="{23A0A7C4-3FC8-431E-84AD-CE47CA1239E6}"/>
              </a:ext>
            </a:extLst>
          </p:cNvPr>
          <p:cNvSpPr>
            <a:spLocks noGrp="1"/>
          </p:cNvSpPr>
          <p:nvPr>
            <p:ph type="body" sz="quarter" idx="136"/>
          </p:nvPr>
        </p:nvSpPr>
        <p:spPr/>
        <p:txBody>
          <a:bodyPr/>
          <a:lstStyle/>
          <a:p>
            <a:r>
              <a:rPr lang="en-US" dirty="0"/>
              <a:t>Refraction Mirage</a:t>
            </a:r>
          </a:p>
        </p:txBody>
      </p:sp>
      <p:sp>
        <p:nvSpPr>
          <p:cNvPr id="13" name="Text Placeholder 12">
            <a:extLst>
              <a:ext uri="{FF2B5EF4-FFF2-40B4-BE49-F238E27FC236}">
                <a16:creationId xmlns:a16="http://schemas.microsoft.com/office/drawing/2014/main" id="{043641EC-153B-4669-AD41-4FBE4BDF9A65}"/>
              </a:ext>
            </a:extLst>
          </p:cNvPr>
          <p:cNvSpPr>
            <a:spLocks noGrp="1"/>
          </p:cNvSpPr>
          <p:nvPr>
            <p:ph type="body" sz="quarter" idx="137"/>
          </p:nvPr>
        </p:nvSpPr>
        <p:spPr/>
        <p:txBody>
          <a:bodyPr/>
          <a:lstStyle/>
          <a:p>
            <a:r>
              <a:rPr lang="en-US" dirty="0" err="1"/>
              <a:t>Counterspell</a:t>
            </a:r>
            <a:r>
              <a:rPr lang="en-US" dirty="0"/>
              <a:t> – 3 </a:t>
            </a:r>
            <a:r>
              <a:rPr lang="en-US" dirty="0" err="1"/>
              <a:t>Aether</a:t>
            </a:r>
            <a:endParaRPr lang="en-US" dirty="0"/>
          </a:p>
        </p:txBody>
      </p:sp>
      <p:sp>
        <p:nvSpPr>
          <p:cNvPr id="14" name="Picture Placeholder 13">
            <a:extLst>
              <a:ext uri="{FF2B5EF4-FFF2-40B4-BE49-F238E27FC236}">
                <a16:creationId xmlns:a16="http://schemas.microsoft.com/office/drawing/2014/main" id="{599958C4-E578-4248-AAD9-16738D03D7BA}"/>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AFBED143-A94D-4F07-8923-8EC0056F5244}"/>
              </a:ext>
            </a:extLst>
          </p:cNvPr>
          <p:cNvSpPr>
            <a:spLocks noGrp="1"/>
          </p:cNvSpPr>
          <p:nvPr>
            <p:ph type="body" sz="quarter" idx="139"/>
          </p:nvPr>
        </p:nvSpPr>
        <p:spPr/>
        <p:txBody>
          <a:bodyPr/>
          <a:lstStyle/>
          <a:p>
            <a:r>
              <a:rPr lang="en-US" dirty="0"/>
              <a:t>Flip a coin. If it lands on heads, prevent all damage that would be dealt to you this turn. If tails, prevent half that damage instead, rounded down.</a:t>
            </a:r>
          </a:p>
        </p:txBody>
      </p:sp>
      <p:sp>
        <p:nvSpPr>
          <p:cNvPr id="16" name="Text Placeholder 15">
            <a:extLst>
              <a:ext uri="{FF2B5EF4-FFF2-40B4-BE49-F238E27FC236}">
                <a16:creationId xmlns:a16="http://schemas.microsoft.com/office/drawing/2014/main" id="{4751C268-786C-4C13-AA1A-394C93C3AF86}"/>
              </a:ext>
            </a:extLst>
          </p:cNvPr>
          <p:cNvSpPr>
            <a:spLocks noGrp="1"/>
          </p:cNvSpPr>
          <p:nvPr>
            <p:ph type="body" sz="quarter" idx="140"/>
          </p:nvPr>
        </p:nvSpPr>
        <p:spPr/>
        <p:txBody>
          <a:bodyPr/>
          <a:lstStyle/>
          <a:p>
            <a:r>
              <a:rPr lang="en-US" dirty="0"/>
              <a:t>Strength 0</a:t>
            </a:r>
          </a:p>
        </p:txBody>
      </p:sp>
      <p:sp>
        <p:nvSpPr>
          <p:cNvPr id="17" name="Text Placeholder 16">
            <a:extLst>
              <a:ext uri="{FF2B5EF4-FFF2-40B4-BE49-F238E27FC236}">
                <a16:creationId xmlns:a16="http://schemas.microsoft.com/office/drawing/2014/main" id="{3D10F771-5F90-40FE-9468-29C9A4DF1324}"/>
              </a:ext>
            </a:extLst>
          </p:cNvPr>
          <p:cNvSpPr>
            <a:spLocks noGrp="1"/>
          </p:cNvSpPr>
          <p:nvPr>
            <p:ph type="body" sz="quarter" idx="141"/>
          </p:nvPr>
        </p:nvSpPr>
        <p:spPr/>
        <p:txBody>
          <a:bodyPr/>
          <a:lstStyle/>
          <a:p>
            <a:r>
              <a:rPr lang="en-US" dirty="0"/>
              <a:t>Water Wand</a:t>
            </a:r>
          </a:p>
        </p:txBody>
      </p:sp>
      <p:sp>
        <p:nvSpPr>
          <p:cNvPr id="18" name="Text Placeholder 17">
            <a:extLst>
              <a:ext uri="{FF2B5EF4-FFF2-40B4-BE49-F238E27FC236}">
                <a16:creationId xmlns:a16="http://schemas.microsoft.com/office/drawing/2014/main" id="{46BFC0B6-83E6-4A6A-91FA-DD282FFF99BC}"/>
              </a:ext>
            </a:extLst>
          </p:cNvPr>
          <p:cNvSpPr>
            <a:spLocks noGrp="1"/>
          </p:cNvSpPr>
          <p:nvPr>
            <p:ph type="body" sz="quarter" idx="142"/>
          </p:nvPr>
        </p:nvSpPr>
        <p:spPr/>
        <p:txBody>
          <a:bodyPr/>
          <a:lstStyle/>
          <a:p>
            <a:r>
              <a:rPr lang="en-US" dirty="0"/>
              <a:t>Relic – 2 </a:t>
            </a:r>
            <a:r>
              <a:rPr lang="en-US" dirty="0" err="1"/>
              <a:t>Aether</a:t>
            </a:r>
            <a:endParaRPr lang="en-US" dirty="0"/>
          </a:p>
        </p:txBody>
      </p:sp>
      <p:sp>
        <p:nvSpPr>
          <p:cNvPr id="19" name="Picture Placeholder 18">
            <a:extLst>
              <a:ext uri="{FF2B5EF4-FFF2-40B4-BE49-F238E27FC236}">
                <a16:creationId xmlns:a16="http://schemas.microsoft.com/office/drawing/2014/main" id="{673880D6-861C-45BC-82A4-4CBFDE2B2C83}"/>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9F46336A-E8C9-49B6-B758-7FD313F8098B}"/>
              </a:ext>
            </a:extLst>
          </p:cNvPr>
          <p:cNvSpPr>
            <a:spLocks noGrp="1"/>
          </p:cNvSpPr>
          <p:nvPr>
            <p:ph type="body" sz="quarter" idx="144"/>
          </p:nvPr>
        </p:nvSpPr>
        <p:spPr/>
        <p:txBody>
          <a:bodyPr/>
          <a:lstStyle/>
          <a:p>
            <a:r>
              <a:rPr lang="en-US" dirty="0"/>
              <a:t>Passive: Whenever you cast a Water enchantment, you gain 3 </a:t>
            </a:r>
            <a:r>
              <a:rPr lang="en-US" dirty="0" err="1"/>
              <a:t>aether</a:t>
            </a:r>
            <a:r>
              <a:rPr lang="en-US" dirty="0"/>
              <a:t>.</a:t>
            </a:r>
          </a:p>
        </p:txBody>
      </p:sp>
      <p:sp>
        <p:nvSpPr>
          <p:cNvPr id="21" name="Text Placeholder 20">
            <a:extLst>
              <a:ext uri="{FF2B5EF4-FFF2-40B4-BE49-F238E27FC236}">
                <a16:creationId xmlns:a16="http://schemas.microsoft.com/office/drawing/2014/main" id="{23917EE9-C873-458A-9DD5-E828BC7BD532}"/>
              </a:ext>
            </a:extLst>
          </p:cNvPr>
          <p:cNvSpPr>
            <a:spLocks noGrp="1"/>
          </p:cNvSpPr>
          <p:nvPr>
            <p:ph type="body" sz="quarter" idx="145"/>
          </p:nvPr>
        </p:nvSpPr>
        <p:spPr/>
        <p:txBody>
          <a:bodyPr/>
          <a:lstStyle/>
          <a:p>
            <a:endParaRPr lang="en-US"/>
          </a:p>
        </p:txBody>
      </p:sp>
      <p:sp>
        <p:nvSpPr>
          <p:cNvPr id="22" name="Text Placeholder 21">
            <a:extLst>
              <a:ext uri="{FF2B5EF4-FFF2-40B4-BE49-F238E27FC236}">
                <a16:creationId xmlns:a16="http://schemas.microsoft.com/office/drawing/2014/main" id="{DAE5BE27-B39C-44A2-9A4D-CEB9DA1065F3}"/>
              </a:ext>
            </a:extLst>
          </p:cNvPr>
          <p:cNvSpPr>
            <a:spLocks noGrp="1"/>
          </p:cNvSpPr>
          <p:nvPr>
            <p:ph type="body" sz="quarter" idx="151"/>
          </p:nvPr>
        </p:nvSpPr>
        <p:spPr/>
        <p:txBody>
          <a:bodyPr/>
          <a:lstStyle/>
          <a:p>
            <a:r>
              <a:rPr lang="en-US" dirty="0"/>
              <a:t>Fire Wand</a:t>
            </a:r>
          </a:p>
        </p:txBody>
      </p:sp>
      <p:sp>
        <p:nvSpPr>
          <p:cNvPr id="23" name="Text Placeholder 22">
            <a:extLst>
              <a:ext uri="{FF2B5EF4-FFF2-40B4-BE49-F238E27FC236}">
                <a16:creationId xmlns:a16="http://schemas.microsoft.com/office/drawing/2014/main" id="{4AC9E4D8-77B5-47E8-9507-946E5EF70029}"/>
              </a:ext>
            </a:extLst>
          </p:cNvPr>
          <p:cNvSpPr>
            <a:spLocks noGrp="1"/>
          </p:cNvSpPr>
          <p:nvPr>
            <p:ph type="body" sz="quarter" idx="152"/>
          </p:nvPr>
        </p:nvSpPr>
        <p:spPr/>
        <p:txBody>
          <a:bodyPr/>
          <a:lstStyle/>
          <a:p>
            <a:r>
              <a:rPr lang="en-US" dirty="0"/>
              <a:t>Relic – 1 </a:t>
            </a:r>
            <a:r>
              <a:rPr lang="en-US" dirty="0" err="1"/>
              <a:t>Aether</a:t>
            </a:r>
            <a:endParaRPr lang="en-US" dirty="0"/>
          </a:p>
        </p:txBody>
      </p:sp>
      <p:sp>
        <p:nvSpPr>
          <p:cNvPr id="24" name="Picture Placeholder 23">
            <a:extLst>
              <a:ext uri="{FF2B5EF4-FFF2-40B4-BE49-F238E27FC236}">
                <a16:creationId xmlns:a16="http://schemas.microsoft.com/office/drawing/2014/main" id="{842DC940-B809-430F-89C1-88CEE8456807}"/>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48157880-B3DE-4326-81B2-2AE98851E14F}"/>
              </a:ext>
            </a:extLst>
          </p:cNvPr>
          <p:cNvSpPr>
            <a:spLocks noGrp="1"/>
          </p:cNvSpPr>
          <p:nvPr>
            <p:ph type="body" sz="quarter" idx="154"/>
          </p:nvPr>
        </p:nvSpPr>
        <p:spPr/>
        <p:txBody>
          <a:bodyPr/>
          <a:lstStyle/>
          <a:p>
            <a:r>
              <a:rPr lang="en-US" dirty="0"/>
              <a:t>Passive: Whenever you cast a Fire spell, each opponent loses 1 </a:t>
            </a:r>
            <a:r>
              <a:rPr lang="en-US" dirty="0" err="1"/>
              <a:t>aether</a:t>
            </a:r>
            <a:r>
              <a:rPr lang="en-US" dirty="0"/>
              <a:t>.</a:t>
            </a:r>
          </a:p>
        </p:txBody>
      </p:sp>
      <p:sp>
        <p:nvSpPr>
          <p:cNvPr id="26" name="Text Placeholder 25">
            <a:extLst>
              <a:ext uri="{FF2B5EF4-FFF2-40B4-BE49-F238E27FC236}">
                <a16:creationId xmlns:a16="http://schemas.microsoft.com/office/drawing/2014/main" id="{C351AEA0-CC4B-419F-9786-BFC04C498358}"/>
              </a:ext>
            </a:extLst>
          </p:cNvPr>
          <p:cNvSpPr>
            <a:spLocks noGrp="1"/>
          </p:cNvSpPr>
          <p:nvPr>
            <p:ph type="body" sz="quarter" idx="155"/>
          </p:nvPr>
        </p:nvSpPr>
        <p:spPr/>
        <p:txBody>
          <a:bodyPr/>
          <a:lstStyle/>
          <a:p>
            <a:endParaRPr lang="en-US"/>
          </a:p>
        </p:txBody>
      </p:sp>
      <p:sp>
        <p:nvSpPr>
          <p:cNvPr id="27" name="Text Placeholder 26">
            <a:extLst>
              <a:ext uri="{FF2B5EF4-FFF2-40B4-BE49-F238E27FC236}">
                <a16:creationId xmlns:a16="http://schemas.microsoft.com/office/drawing/2014/main" id="{0278938B-C2A6-43AD-9443-582CDEB4307B}"/>
              </a:ext>
            </a:extLst>
          </p:cNvPr>
          <p:cNvSpPr>
            <a:spLocks noGrp="1"/>
          </p:cNvSpPr>
          <p:nvPr>
            <p:ph type="body" sz="quarter" idx="161"/>
          </p:nvPr>
        </p:nvSpPr>
        <p:spPr/>
        <p:txBody>
          <a:bodyPr/>
          <a:lstStyle/>
          <a:p>
            <a:r>
              <a:rPr lang="en-US" dirty="0"/>
              <a:t>Blazing Counter</a:t>
            </a:r>
          </a:p>
        </p:txBody>
      </p:sp>
      <p:sp>
        <p:nvSpPr>
          <p:cNvPr id="28" name="Text Placeholder 27">
            <a:extLst>
              <a:ext uri="{FF2B5EF4-FFF2-40B4-BE49-F238E27FC236}">
                <a16:creationId xmlns:a16="http://schemas.microsoft.com/office/drawing/2014/main" id="{00B78F13-F3C9-461A-B091-F5287E0BD1FE}"/>
              </a:ext>
            </a:extLst>
          </p:cNvPr>
          <p:cNvSpPr>
            <a:spLocks noGrp="1"/>
          </p:cNvSpPr>
          <p:nvPr>
            <p:ph type="body" sz="quarter" idx="162"/>
          </p:nvPr>
        </p:nvSpPr>
        <p:spPr/>
        <p:txBody>
          <a:bodyPr/>
          <a:lstStyle/>
          <a:p>
            <a:r>
              <a:rPr lang="en-US" dirty="0" err="1"/>
              <a:t>Counterspell</a:t>
            </a:r>
            <a:r>
              <a:rPr lang="en-US" dirty="0"/>
              <a:t> – 3 </a:t>
            </a:r>
            <a:r>
              <a:rPr lang="en-US" dirty="0" err="1"/>
              <a:t>Aether</a:t>
            </a:r>
            <a:endParaRPr lang="en-US" dirty="0"/>
          </a:p>
        </p:txBody>
      </p:sp>
      <p:sp>
        <p:nvSpPr>
          <p:cNvPr id="29" name="Picture Placeholder 28">
            <a:extLst>
              <a:ext uri="{FF2B5EF4-FFF2-40B4-BE49-F238E27FC236}">
                <a16:creationId xmlns:a16="http://schemas.microsoft.com/office/drawing/2014/main" id="{2703617F-BDA5-4834-B2DB-A0FB5E941555}"/>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F4F2A8D4-DC2E-4EC0-9029-31E1B435C526}"/>
              </a:ext>
            </a:extLst>
          </p:cNvPr>
          <p:cNvSpPr>
            <a:spLocks noGrp="1"/>
          </p:cNvSpPr>
          <p:nvPr>
            <p:ph type="body" sz="quarter" idx="164"/>
          </p:nvPr>
        </p:nvSpPr>
        <p:spPr/>
        <p:txBody>
          <a:bodyPr/>
          <a:lstStyle/>
          <a:p>
            <a:r>
              <a:rPr lang="en-US" dirty="0"/>
              <a:t>The attacking opponent takes 3 </a:t>
            </a:r>
            <a:r>
              <a:rPr lang="en-US" dirty="0" err="1"/>
              <a:t>aether</a:t>
            </a:r>
            <a:r>
              <a:rPr lang="en-US" dirty="0"/>
              <a:t> damage.</a:t>
            </a:r>
          </a:p>
        </p:txBody>
      </p:sp>
      <p:sp>
        <p:nvSpPr>
          <p:cNvPr id="31" name="Text Placeholder 30">
            <a:extLst>
              <a:ext uri="{FF2B5EF4-FFF2-40B4-BE49-F238E27FC236}">
                <a16:creationId xmlns:a16="http://schemas.microsoft.com/office/drawing/2014/main" id="{D76898F3-D996-499D-8C97-366F162A3D5B}"/>
              </a:ext>
            </a:extLst>
          </p:cNvPr>
          <p:cNvSpPr>
            <a:spLocks noGrp="1"/>
          </p:cNvSpPr>
          <p:nvPr>
            <p:ph type="body" sz="quarter" idx="165"/>
          </p:nvPr>
        </p:nvSpPr>
        <p:spPr/>
        <p:txBody>
          <a:bodyPr/>
          <a:lstStyle/>
          <a:p>
            <a:r>
              <a:rPr lang="en-US" dirty="0"/>
              <a:t>Strength 4</a:t>
            </a:r>
          </a:p>
        </p:txBody>
      </p:sp>
      <p:sp>
        <p:nvSpPr>
          <p:cNvPr id="32" name="Text Placeholder 31">
            <a:extLst>
              <a:ext uri="{FF2B5EF4-FFF2-40B4-BE49-F238E27FC236}">
                <a16:creationId xmlns:a16="http://schemas.microsoft.com/office/drawing/2014/main" id="{3A5AE905-E4FA-4DE1-B661-FCE996688462}"/>
              </a:ext>
            </a:extLst>
          </p:cNvPr>
          <p:cNvSpPr>
            <a:spLocks noGrp="1"/>
          </p:cNvSpPr>
          <p:nvPr>
            <p:ph type="body" sz="quarter" idx="166"/>
          </p:nvPr>
        </p:nvSpPr>
        <p:spPr/>
        <p:txBody>
          <a:bodyPr/>
          <a:lstStyle/>
          <a:p>
            <a:r>
              <a:rPr lang="en-US" dirty="0" err="1"/>
              <a:t>Countergale</a:t>
            </a:r>
            <a:endParaRPr lang="en-US" dirty="0"/>
          </a:p>
        </p:txBody>
      </p:sp>
      <p:sp>
        <p:nvSpPr>
          <p:cNvPr id="33" name="Text Placeholder 32">
            <a:extLst>
              <a:ext uri="{FF2B5EF4-FFF2-40B4-BE49-F238E27FC236}">
                <a16:creationId xmlns:a16="http://schemas.microsoft.com/office/drawing/2014/main" id="{2FCFFA56-A95E-4243-A4FD-F51F1DCE9310}"/>
              </a:ext>
            </a:extLst>
          </p:cNvPr>
          <p:cNvSpPr>
            <a:spLocks noGrp="1"/>
          </p:cNvSpPr>
          <p:nvPr>
            <p:ph type="body" sz="quarter" idx="167"/>
          </p:nvPr>
        </p:nvSpPr>
        <p:spPr/>
        <p:txBody>
          <a:bodyPr/>
          <a:lstStyle/>
          <a:p>
            <a:r>
              <a:rPr lang="en-US" dirty="0" err="1"/>
              <a:t>Counterspell</a:t>
            </a:r>
            <a:r>
              <a:rPr lang="en-US" dirty="0"/>
              <a:t> – 1 </a:t>
            </a:r>
            <a:r>
              <a:rPr lang="en-US" dirty="0" err="1"/>
              <a:t>Aether</a:t>
            </a:r>
            <a:endParaRPr lang="en-US" dirty="0"/>
          </a:p>
        </p:txBody>
      </p:sp>
      <p:sp>
        <p:nvSpPr>
          <p:cNvPr id="34" name="Picture Placeholder 33">
            <a:extLst>
              <a:ext uri="{FF2B5EF4-FFF2-40B4-BE49-F238E27FC236}">
                <a16:creationId xmlns:a16="http://schemas.microsoft.com/office/drawing/2014/main" id="{B8E69914-8EA6-4421-B991-BECB28F093BE}"/>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B49B07C1-0FFF-442F-9CBB-AC4E368C6944}"/>
              </a:ext>
            </a:extLst>
          </p:cNvPr>
          <p:cNvSpPr>
            <a:spLocks noGrp="1"/>
          </p:cNvSpPr>
          <p:nvPr>
            <p:ph type="body" sz="quarter" idx="169"/>
          </p:nvPr>
        </p:nvSpPr>
        <p:spPr/>
        <p:txBody>
          <a:bodyPr/>
          <a:lstStyle/>
          <a:p>
            <a:r>
              <a:rPr lang="en-US" dirty="0"/>
              <a:t>Prevent half the damage you would take this defense phase (round up).</a:t>
            </a:r>
          </a:p>
        </p:txBody>
      </p:sp>
      <p:sp>
        <p:nvSpPr>
          <p:cNvPr id="36" name="Text Placeholder 35">
            <a:extLst>
              <a:ext uri="{FF2B5EF4-FFF2-40B4-BE49-F238E27FC236}">
                <a16:creationId xmlns:a16="http://schemas.microsoft.com/office/drawing/2014/main" id="{DA01F807-0AA1-4DC9-9EFD-32C5FCF83E7A}"/>
              </a:ext>
            </a:extLst>
          </p:cNvPr>
          <p:cNvSpPr>
            <a:spLocks noGrp="1"/>
          </p:cNvSpPr>
          <p:nvPr>
            <p:ph type="body" sz="quarter" idx="170"/>
          </p:nvPr>
        </p:nvSpPr>
        <p:spPr/>
        <p:txBody>
          <a:bodyPr/>
          <a:lstStyle/>
          <a:p>
            <a:r>
              <a:rPr lang="en-US" dirty="0"/>
              <a:t>Strength 0</a:t>
            </a:r>
          </a:p>
        </p:txBody>
      </p:sp>
      <p:sp>
        <p:nvSpPr>
          <p:cNvPr id="37" name="Text Placeholder 36">
            <a:extLst>
              <a:ext uri="{FF2B5EF4-FFF2-40B4-BE49-F238E27FC236}">
                <a16:creationId xmlns:a16="http://schemas.microsoft.com/office/drawing/2014/main" id="{2951B59C-0BDA-4757-B139-5B60208DA903}"/>
              </a:ext>
            </a:extLst>
          </p:cNvPr>
          <p:cNvSpPr>
            <a:spLocks noGrp="1"/>
          </p:cNvSpPr>
          <p:nvPr>
            <p:ph type="body" sz="quarter" idx="171"/>
          </p:nvPr>
        </p:nvSpPr>
        <p:spPr/>
        <p:txBody>
          <a:bodyPr/>
          <a:lstStyle/>
          <a:p>
            <a:r>
              <a:rPr lang="en-US" dirty="0"/>
              <a:t>Air Wand</a:t>
            </a:r>
          </a:p>
        </p:txBody>
      </p:sp>
      <p:sp>
        <p:nvSpPr>
          <p:cNvPr id="38" name="Text Placeholder 37">
            <a:extLst>
              <a:ext uri="{FF2B5EF4-FFF2-40B4-BE49-F238E27FC236}">
                <a16:creationId xmlns:a16="http://schemas.microsoft.com/office/drawing/2014/main" id="{69B2BC82-6B5A-4340-BD8A-D8832303B1EE}"/>
              </a:ext>
            </a:extLst>
          </p:cNvPr>
          <p:cNvSpPr>
            <a:spLocks noGrp="1"/>
          </p:cNvSpPr>
          <p:nvPr>
            <p:ph type="body" sz="quarter" idx="172"/>
          </p:nvPr>
        </p:nvSpPr>
        <p:spPr/>
        <p:txBody>
          <a:bodyPr/>
          <a:lstStyle/>
          <a:p>
            <a:r>
              <a:rPr lang="en-US" dirty="0"/>
              <a:t>Relic – 2 </a:t>
            </a:r>
            <a:r>
              <a:rPr lang="en-US" dirty="0" err="1"/>
              <a:t>Aether</a:t>
            </a:r>
            <a:endParaRPr lang="en-US" dirty="0"/>
          </a:p>
        </p:txBody>
      </p:sp>
      <p:sp>
        <p:nvSpPr>
          <p:cNvPr id="39" name="Picture Placeholder 38">
            <a:extLst>
              <a:ext uri="{FF2B5EF4-FFF2-40B4-BE49-F238E27FC236}">
                <a16:creationId xmlns:a16="http://schemas.microsoft.com/office/drawing/2014/main" id="{8DE509ED-79CB-4429-AF6C-D6991A717A68}"/>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B39A6619-B48C-4A44-8A37-E301A6A3105F}"/>
              </a:ext>
            </a:extLst>
          </p:cNvPr>
          <p:cNvSpPr>
            <a:spLocks noGrp="1"/>
          </p:cNvSpPr>
          <p:nvPr>
            <p:ph type="body" sz="quarter" idx="174"/>
          </p:nvPr>
        </p:nvSpPr>
        <p:spPr/>
        <p:txBody>
          <a:bodyPr/>
          <a:lstStyle/>
          <a:p>
            <a:r>
              <a:rPr lang="en-US" dirty="0"/>
              <a:t>Passive: Whenever you cast an Air spell, you gain 3 </a:t>
            </a:r>
            <a:r>
              <a:rPr lang="en-US" dirty="0" err="1"/>
              <a:t>aether</a:t>
            </a:r>
            <a:r>
              <a:rPr lang="en-US" dirty="0"/>
              <a:t>.</a:t>
            </a:r>
          </a:p>
        </p:txBody>
      </p:sp>
      <p:sp>
        <p:nvSpPr>
          <p:cNvPr id="41" name="Text Placeholder 40">
            <a:extLst>
              <a:ext uri="{FF2B5EF4-FFF2-40B4-BE49-F238E27FC236}">
                <a16:creationId xmlns:a16="http://schemas.microsoft.com/office/drawing/2014/main" id="{64C9C671-583F-4A16-98B2-42F2A2265607}"/>
              </a:ext>
            </a:extLst>
          </p:cNvPr>
          <p:cNvSpPr>
            <a:spLocks noGrp="1"/>
          </p:cNvSpPr>
          <p:nvPr>
            <p:ph type="body" sz="quarter" idx="175"/>
          </p:nvPr>
        </p:nvSpPr>
        <p:spPr/>
        <p:txBody>
          <a:bodyPr/>
          <a:lstStyle/>
          <a:p>
            <a:endParaRPr lang="en-US"/>
          </a:p>
        </p:txBody>
      </p:sp>
    </p:spTree>
    <p:extLst>
      <p:ext uri="{BB962C8B-B14F-4D97-AF65-F5344CB8AC3E}">
        <p14:creationId xmlns:p14="http://schemas.microsoft.com/office/powerpoint/2010/main" val="2685897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ABE3D76-077B-4F84-A53A-CE9A8C14CF2C}"/>
              </a:ext>
            </a:extLst>
          </p:cNvPr>
          <p:cNvSpPr>
            <a:spLocks noGrp="1"/>
          </p:cNvSpPr>
          <p:nvPr>
            <p:ph type="body" sz="quarter" idx="116"/>
          </p:nvPr>
        </p:nvSpPr>
        <p:spPr/>
        <p:txBody>
          <a:bodyPr/>
          <a:lstStyle/>
          <a:p>
            <a:r>
              <a:rPr lang="en-US" dirty="0"/>
              <a:t>Hurried Wall</a:t>
            </a:r>
          </a:p>
        </p:txBody>
      </p:sp>
      <p:sp>
        <p:nvSpPr>
          <p:cNvPr id="3" name="Text Placeholder 2">
            <a:extLst>
              <a:ext uri="{FF2B5EF4-FFF2-40B4-BE49-F238E27FC236}">
                <a16:creationId xmlns:a16="http://schemas.microsoft.com/office/drawing/2014/main" id="{550EA33F-59E8-40CC-93FB-B19EF7F6A7E5}"/>
              </a:ext>
            </a:extLst>
          </p:cNvPr>
          <p:cNvSpPr>
            <a:spLocks noGrp="1"/>
          </p:cNvSpPr>
          <p:nvPr>
            <p:ph type="body" sz="quarter" idx="117"/>
          </p:nvPr>
        </p:nvSpPr>
        <p:spPr/>
        <p:txBody>
          <a:bodyPr/>
          <a:lstStyle/>
          <a:p>
            <a:r>
              <a:rPr lang="en-US" dirty="0" err="1"/>
              <a:t>Counterspell</a:t>
            </a:r>
            <a:r>
              <a:rPr lang="en-US" dirty="0"/>
              <a:t> – 2 </a:t>
            </a:r>
            <a:r>
              <a:rPr lang="en-US" dirty="0" err="1"/>
              <a:t>Aether</a:t>
            </a:r>
            <a:endParaRPr lang="en-US" dirty="0"/>
          </a:p>
        </p:txBody>
      </p:sp>
      <p:sp>
        <p:nvSpPr>
          <p:cNvPr id="4" name="Picture Placeholder 3">
            <a:extLst>
              <a:ext uri="{FF2B5EF4-FFF2-40B4-BE49-F238E27FC236}">
                <a16:creationId xmlns:a16="http://schemas.microsoft.com/office/drawing/2014/main" id="{9C417BAE-026A-4ACA-85A6-2F494826C10C}"/>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F49335B8-34E5-4108-A1A2-B7724FC5B8C0}"/>
              </a:ext>
            </a:extLst>
          </p:cNvPr>
          <p:cNvSpPr>
            <a:spLocks noGrp="1"/>
          </p:cNvSpPr>
          <p:nvPr>
            <p:ph type="body" sz="quarter" idx="119"/>
          </p:nvPr>
        </p:nvSpPr>
        <p:spPr/>
        <p:txBody>
          <a:bodyPr/>
          <a:lstStyle/>
          <a:p>
            <a:r>
              <a:rPr lang="en-US" i="0" dirty="0" err="1"/>
              <a:t>Practicers</a:t>
            </a:r>
            <a:r>
              <a:rPr lang="en-US" i="0" dirty="0"/>
              <a:t> of the </a:t>
            </a:r>
            <a:r>
              <a:rPr lang="en-US" i="0" dirty="0" err="1"/>
              <a:t>lithomantic</a:t>
            </a:r>
            <a:r>
              <a:rPr lang="en-US" i="0" dirty="0"/>
              <a:t> arts may not always have time to put up indomitable fortifications. In this case, a little improvising is needed.</a:t>
            </a:r>
          </a:p>
        </p:txBody>
      </p:sp>
      <p:sp>
        <p:nvSpPr>
          <p:cNvPr id="6" name="Text Placeholder 5">
            <a:extLst>
              <a:ext uri="{FF2B5EF4-FFF2-40B4-BE49-F238E27FC236}">
                <a16:creationId xmlns:a16="http://schemas.microsoft.com/office/drawing/2014/main" id="{F4249644-062E-475B-A1D2-A8C7DBB9BBEA}"/>
              </a:ext>
            </a:extLst>
          </p:cNvPr>
          <p:cNvSpPr>
            <a:spLocks noGrp="1"/>
          </p:cNvSpPr>
          <p:nvPr>
            <p:ph type="body" sz="quarter" idx="120"/>
          </p:nvPr>
        </p:nvSpPr>
        <p:spPr/>
        <p:txBody>
          <a:bodyPr/>
          <a:lstStyle/>
          <a:p>
            <a:r>
              <a:rPr lang="en-US" dirty="0"/>
              <a:t>Strength 6</a:t>
            </a:r>
          </a:p>
        </p:txBody>
      </p:sp>
      <p:sp>
        <p:nvSpPr>
          <p:cNvPr id="7" name="Text Placeholder 6">
            <a:extLst>
              <a:ext uri="{FF2B5EF4-FFF2-40B4-BE49-F238E27FC236}">
                <a16:creationId xmlns:a16="http://schemas.microsoft.com/office/drawing/2014/main" id="{2C7613EA-7A5A-4A86-9605-EFDB4E54C0E3}"/>
              </a:ext>
            </a:extLst>
          </p:cNvPr>
          <p:cNvSpPr>
            <a:spLocks noGrp="1"/>
          </p:cNvSpPr>
          <p:nvPr>
            <p:ph type="body" sz="quarter" idx="131"/>
          </p:nvPr>
        </p:nvSpPr>
        <p:spPr/>
        <p:txBody>
          <a:bodyPr/>
          <a:lstStyle/>
          <a:p>
            <a:r>
              <a:rPr lang="en-US" dirty="0"/>
              <a:t>Wall of Rocks</a:t>
            </a:r>
          </a:p>
        </p:txBody>
      </p:sp>
      <p:sp>
        <p:nvSpPr>
          <p:cNvPr id="8" name="Text Placeholder 7">
            <a:extLst>
              <a:ext uri="{FF2B5EF4-FFF2-40B4-BE49-F238E27FC236}">
                <a16:creationId xmlns:a16="http://schemas.microsoft.com/office/drawing/2014/main" id="{B7CB5429-1969-496C-A400-5DC44E6B73D7}"/>
              </a:ext>
            </a:extLst>
          </p:cNvPr>
          <p:cNvSpPr>
            <a:spLocks noGrp="1"/>
          </p:cNvSpPr>
          <p:nvPr>
            <p:ph type="body" sz="quarter" idx="132"/>
          </p:nvPr>
        </p:nvSpPr>
        <p:spPr/>
        <p:txBody>
          <a:bodyPr/>
          <a:lstStyle/>
          <a:p>
            <a:r>
              <a:rPr lang="en-US" dirty="0"/>
              <a:t>Ward – 3 </a:t>
            </a:r>
            <a:r>
              <a:rPr lang="en-US" dirty="0" err="1"/>
              <a:t>Aether</a:t>
            </a:r>
            <a:endParaRPr lang="en-US" dirty="0"/>
          </a:p>
        </p:txBody>
      </p:sp>
      <p:sp>
        <p:nvSpPr>
          <p:cNvPr id="9" name="Picture Placeholder 8">
            <a:extLst>
              <a:ext uri="{FF2B5EF4-FFF2-40B4-BE49-F238E27FC236}">
                <a16:creationId xmlns:a16="http://schemas.microsoft.com/office/drawing/2014/main" id="{D635EDED-CDF3-40A4-8B72-5708648E6EEF}"/>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26E5D706-C5B9-4C22-A082-C4EE1E1B0EB1}"/>
              </a:ext>
            </a:extLst>
          </p:cNvPr>
          <p:cNvSpPr>
            <a:spLocks noGrp="1"/>
          </p:cNvSpPr>
          <p:nvPr>
            <p:ph type="body" sz="quarter" idx="134"/>
          </p:nvPr>
        </p:nvSpPr>
        <p:spPr/>
        <p:txBody>
          <a:bodyPr/>
          <a:lstStyle/>
          <a:p>
            <a:r>
              <a:rPr lang="en-US" i="0" dirty="0" err="1"/>
              <a:t>Stonecasters</a:t>
            </a:r>
            <a:r>
              <a:rPr lang="en-US" i="0" dirty="0"/>
              <a:t> have honed their art for millennia, becoming quite efficient at building formidable defenses.</a:t>
            </a:r>
          </a:p>
        </p:txBody>
      </p:sp>
      <p:sp>
        <p:nvSpPr>
          <p:cNvPr id="11" name="Text Placeholder 10">
            <a:extLst>
              <a:ext uri="{FF2B5EF4-FFF2-40B4-BE49-F238E27FC236}">
                <a16:creationId xmlns:a16="http://schemas.microsoft.com/office/drawing/2014/main" id="{B362A26D-FBD0-4B5D-97A2-EF90F9E0C924}"/>
              </a:ext>
            </a:extLst>
          </p:cNvPr>
          <p:cNvSpPr>
            <a:spLocks noGrp="1"/>
          </p:cNvSpPr>
          <p:nvPr>
            <p:ph type="body" sz="quarter" idx="135"/>
          </p:nvPr>
        </p:nvSpPr>
        <p:spPr/>
        <p:txBody>
          <a:bodyPr/>
          <a:lstStyle/>
          <a:p>
            <a:r>
              <a:rPr lang="en-US" dirty="0"/>
              <a:t>Strength 4, Duration 3</a:t>
            </a:r>
          </a:p>
        </p:txBody>
      </p:sp>
      <p:sp>
        <p:nvSpPr>
          <p:cNvPr id="12" name="Text Placeholder 11">
            <a:extLst>
              <a:ext uri="{FF2B5EF4-FFF2-40B4-BE49-F238E27FC236}">
                <a16:creationId xmlns:a16="http://schemas.microsoft.com/office/drawing/2014/main" id="{B80ED821-CE3A-409A-9768-DA326459E50B}"/>
              </a:ext>
            </a:extLst>
          </p:cNvPr>
          <p:cNvSpPr>
            <a:spLocks noGrp="1"/>
          </p:cNvSpPr>
          <p:nvPr>
            <p:ph type="body" sz="quarter" idx="136"/>
          </p:nvPr>
        </p:nvSpPr>
        <p:spPr/>
        <p:txBody>
          <a:bodyPr/>
          <a:lstStyle/>
          <a:p>
            <a:r>
              <a:rPr lang="en-US" dirty="0"/>
              <a:t>Water Wonder Wall</a:t>
            </a:r>
          </a:p>
        </p:txBody>
      </p:sp>
      <p:sp>
        <p:nvSpPr>
          <p:cNvPr id="13" name="Text Placeholder 12">
            <a:extLst>
              <a:ext uri="{FF2B5EF4-FFF2-40B4-BE49-F238E27FC236}">
                <a16:creationId xmlns:a16="http://schemas.microsoft.com/office/drawing/2014/main" id="{BB79426D-F357-4548-8111-7A3B1E20555C}"/>
              </a:ext>
            </a:extLst>
          </p:cNvPr>
          <p:cNvSpPr>
            <a:spLocks noGrp="1"/>
          </p:cNvSpPr>
          <p:nvPr>
            <p:ph type="body" sz="quarter" idx="137"/>
          </p:nvPr>
        </p:nvSpPr>
        <p:spPr/>
        <p:txBody>
          <a:bodyPr/>
          <a:lstStyle/>
          <a:p>
            <a:r>
              <a:rPr lang="en-US" dirty="0"/>
              <a:t>Ward – 3 </a:t>
            </a:r>
            <a:r>
              <a:rPr lang="en-US" dirty="0" err="1"/>
              <a:t>Aether</a:t>
            </a:r>
            <a:endParaRPr lang="en-US" dirty="0"/>
          </a:p>
        </p:txBody>
      </p:sp>
      <p:sp>
        <p:nvSpPr>
          <p:cNvPr id="14" name="Picture Placeholder 13">
            <a:extLst>
              <a:ext uri="{FF2B5EF4-FFF2-40B4-BE49-F238E27FC236}">
                <a16:creationId xmlns:a16="http://schemas.microsoft.com/office/drawing/2014/main" id="{59D32C79-8208-45EC-96CD-75F333F287C5}"/>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925BC270-FD69-4C95-AE2A-8CE6C031F38D}"/>
              </a:ext>
            </a:extLst>
          </p:cNvPr>
          <p:cNvSpPr>
            <a:spLocks noGrp="1"/>
          </p:cNvSpPr>
          <p:nvPr>
            <p:ph type="body" sz="quarter" idx="139"/>
          </p:nvPr>
        </p:nvSpPr>
        <p:spPr/>
        <p:txBody>
          <a:bodyPr/>
          <a:lstStyle/>
          <a:p>
            <a:r>
              <a:rPr lang="en-US" i="0" dirty="0" err="1"/>
              <a:t>Watershapers</a:t>
            </a:r>
            <a:r>
              <a:rPr lang="en-US" i="0" dirty="0"/>
              <a:t> can accomplish feats with a small vial of water that the rest of us would assume impossible.</a:t>
            </a:r>
          </a:p>
        </p:txBody>
      </p:sp>
      <p:sp>
        <p:nvSpPr>
          <p:cNvPr id="16" name="Text Placeholder 15">
            <a:extLst>
              <a:ext uri="{FF2B5EF4-FFF2-40B4-BE49-F238E27FC236}">
                <a16:creationId xmlns:a16="http://schemas.microsoft.com/office/drawing/2014/main" id="{C87027F8-8898-4028-9204-706332F3F41E}"/>
              </a:ext>
            </a:extLst>
          </p:cNvPr>
          <p:cNvSpPr>
            <a:spLocks noGrp="1"/>
          </p:cNvSpPr>
          <p:nvPr>
            <p:ph type="body" sz="quarter" idx="140"/>
          </p:nvPr>
        </p:nvSpPr>
        <p:spPr/>
        <p:txBody>
          <a:bodyPr/>
          <a:lstStyle/>
          <a:p>
            <a:r>
              <a:rPr lang="en-US" dirty="0"/>
              <a:t>Strength 3, Duration 3</a:t>
            </a:r>
          </a:p>
        </p:txBody>
      </p:sp>
      <p:sp>
        <p:nvSpPr>
          <p:cNvPr id="17" name="Text Placeholder 16">
            <a:extLst>
              <a:ext uri="{FF2B5EF4-FFF2-40B4-BE49-F238E27FC236}">
                <a16:creationId xmlns:a16="http://schemas.microsoft.com/office/drawing/2014/main" id="{4FDD0F1D-E6EC-49BA-B217-531FB7C9D8CB}"/>
              </a:ext>
            </a:extLst>
          </p:cNvPr>
          <p:cNvSpPr>
            <a:spLocks noGrp="1"/>
          </p:cNvSpPr>
          <p:nvPr>
            <p:ph type="body" sz="quarter" idx="141"/>
          </p:nvPr>
        </p:nvSpPr>
        <p:spPr/>
        <p:txBody>
          <a:bodyPr/>
          <a:lstStyle/>
          <a:p>
            <a:r>
              <a:rPr lang="en-US" dirty="0"/>
              <a:t>Icy Defense</a:t>
            </a:r>
          </a:p>
        </p:txBody>
      </p:sp>
      <p:sp>
        <p:nvSpPr>
          <p:cNvPr id="18" name="Text Placeholder 17">
            <a:extLst>
              <a:ext uri="{FF2B5EF4-FFF2-40B4-BE49-F238E27FC236}">
                <a16:creationId xmlns:a16="http://schemas.microsoft.com/office/drawing/2014/main" id="{030198DC-3F1B-4EDD-8DB2-419A3E366691}"/>
              </a:ext>
            </a:extLst>
          </p:cNvPr>
          <p:cNvSpPr>
            <a:spLocks noGrp="1"/>
          </p:cNvSpPr>
          <p:nvPr>
            <p:ph type="body" sz="quarter" idx="142"/>
          </p:nvPr>
        </p:nvSpPr>
        <p:spPr/>
        <p:txBody>
          <a:bodyPr/>
          <a:lstStyle/>
          <a:p>
            <a:r>
              <a:rPr lang="en-US" dirty="0" err="1"/>
              <a:t>Counterspell</a:t>
            </a:r>
            <a:r>
              <a:rPr lang="en-US" dirty="0"/>
              <a:t> – 2 </a:t>
            </a:r>
            <a:r>
              <a:rPr lang="en-US" dirty="0" err="1"/>
              <a:t>Aether</a:t>
            </a:r>
            <a:endParaRPr lang="en-US" dirty="0"/>
          </a:p>
        </p:txBody>
      </p:sp>
      <p:sp>
        <p:nvSpPr>
          <p:cNvPr id="19" name="Picture Placeholder 18">
            <a:extLst>
              <a:ext uri="{FF2B5EF4-FFF2-40B4-BE49-F238E27FC236}">
                <a16:creationId xmlns:a16="http://schemas.microsoft.com/office/drawing/2014/main" id="{391CCF04-80FB-4961-95B2-208B36A1B36D}"/>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8E08EBFA-22A3-42BA-B234-AF2668267F8E}"/>
              </a:ext>
            </a:extLst>
          </p:cNvPr>
          <p:cNvSpPr>
            <a:spLocks noGrp="1"/>
          </p:cNvSpPr>
          <p:nvPr>
            <p:ph type="body" sz="quarter" idx="144"/>
          </p:nvPr>
        </p:nvSpPr>
        <p:spPr/>
        <p:txBody>
          <a:bodyPr/>
          <a:lstStyle/>
          <a:p>
            <a:r>
              <a:rPr lang="en-US" dirty="0"/>
              <a:t>This spell blocks 1 less damage from Fire spells.</a:t>
            </a:r>
          </a:p>
        </p:txBody>
      </p:sp>
      <p:sp>
        <p:nvSpPr>
          <p:cNvPr id="21" name="Text Placeholder 20">
            <a:extLst>
              <a:ext uri="{FF2B5EF4-FFF2-40B4-BE49-F238E27FC236}">
                <a16:creationId xmlns:a16="http://schemas.microsoft.com/office/drawing/2014/main" id="{7B07AE35-B80F-47DB-AFAF-49FB9C8223F2}"/>
              </a:ext>
            </a:extLst>
          </p:cNvPr>
          <p:cNvSpPr>
            <a:spLocks noGrp="1"/>
          </p:cNvSpPr>
          <p:nvPr>
            <p:ph type="body" sz="quarter" idx="145"/>
          </p:nvPr>
        </p:nvSpPr>
        <p:spPr/>
        <p:txBody>
          <a:bodyPr/>
          <a:lstStyle/>
          <a:p>
            <a:r>
              <a:rPr lang="en-US" dirty="0"/>
              <a:t>Strength 5</a:t>
            </a:r>
          </a:p>
        </p:txBody>
      </p:sp>
      <p:sp>
        <p:nvSpPr>
          <p:cNvPr id="22" name="Text Placeholder 21">
            <a:extLst>
              <a:ext uri="{FF2B5EF4-FFF2-40B4-BE49-F238E27FC236}">
                <a16:creationId xmlns:a16="http://schemas.microsoft.com/office/drawing/2014/main" id="{C5D9BA5A-B6D9-460F-85B5-0BDDD7E3AA8B}"/>
              </a:ext>
            </a:extLst>
          </p:cNvPr>
          <p:cNvSpPr>
            <a:spLocks noGrp="1"/>
          </p:cNvSpPr>
          <p:nvPr>
            <p:ph type="body" sz="quarter" idx="151"/>
          </p:nvPr>
        </p:nvSpPr>
        <p:spPr/>
        <p:txBody>
          <a:bodyPr/>
          <a:lstStyle/>
          <a:p>
            <a:r>
              <a:rPr lang="en-US" dirty="0"/>
              <a:t>Scorching Rebuke</a:t>
            </a:r>
          </a:p>
        </p:txBody>
      </p:sp>
      <p:sp>
        <p:nvSpPr>
          <p:cNvPr id="23" name="Text Placeholder 22">
            <a:extLst>
              <a:ext uri="{FF2B5EF4-FFF2-40B4-BE49-F238E27FC236}">
                <a16:creationId xmlns:a16="http://schemas.microsoft.com/office/drawing/2014/main" id="{A5678321-2207-4193-9491-698A3F20A0B2}"/>
              </a:ext>
            </a:extLst>
          </p:cNvPr>
          <p:cNvSpPr>
            <a:spLocks noGrp="1"/>
          </p:cNvSpPr>
          <p:nvPr>
            <p:ph type="body" sz="quarter" idx="152"/>
          </p:nvPr>
        </p:nvSpPr>
        <p:spPr/>
        <p:txBody>
          <a:bodyPr/>
          <a:lstStyle/>
          <a:p>
            <a:r>
              <a:rPr lang="en-US" dirty="0" err="1"/>
              <a:t>Counterspell</a:t>
            </a:r>
            <a:r>
              <a:rPr lang="en-US" dirty="0"/>
              <a:t> – 3 </a:t>
            </a:r>
            <a:r>
              <a:rPr lang="en-US" dirty="0" err="1"/>
              <a:t>Aether</a:t>
            </a:r>
            <a:endParaRPr lang="en-US" dirty="0"/>
          </a:p>
        </p:txBody>
      </p:sp>
      <p:sp>
        <p:nvSpPr>
          <p:cNvPr id="24" name="Picture Placeholder 23">
            <a:extLst>
              <a:ext uri="{FF2B5EF4-FFF2-40B4-BE49-F238E27FC236}">
                <a16:creationId xmlns:a16="http://schemas.microsoft.com/office/drawing/2014/main" id="{B651F169-9A84-4124-8D31-355302EDB2B1}"/>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1C6D2BB4-E10A-4689-8398-6EA9C2D693E2}"/>
              </a:ext>
            </a:extLst>
          </p:cNvPr>
          <p:cNvSpPr>
            <a:spLocks noGrp="1"/>
          </p:cNvSpPr>
          <p:nvPr>
            <p:ph type="body" sz="quarter" idx="154"/>
          </p:nvPr>
        </p:nvSpPr>
        <p:spPr/>
        <p:txBody>
          <a:bodyPr/>
          <a:lstStyle/>
          <a:p>
            <a:r>
              <a:rPr lang="en-US" dirty="0"/>
              <a:t>At the end of the defend phase, the opponent who attacked you takes </a:t>
            </a:r>
            <a:r>
              <a:rPr lang="en-US" dirty="0" err="1"/>
              <a:t>aether</a:t>
            </a:r>
            <a:r>
              <a:rPr lang="en-US" dirty="0"/>
              <a:t> damage equal to the damage dealt to you this turn.</a:t>
            </a:r>
          </a:p>
        </p:txBody>
      </p:sp>
      <p:sp>
        <p:nvSpPr>
          <p:cNvPr id="26" name="Text Placeholder 25">
            <a:extLst>
              <a:ext uri="{FF2B5EF4-FFF2-40B4-BE49-F238E27FC236}">
                <a16:creationId xmlns:a16="http://schemas.microsoft.com/office/drawing/2014/main" id="{AB70ECE8-F77E-43F3-8D52-55155DD60EEC}"/>
              </a:ext>
            </a:extLst>
          </p:cNvPr>
          <p:cNvSpPr>
            <a:spLocks noGrp="1"/>
          </p:cNvSpPr>
          <p:nvPr>
            <p:ph type="body" sz="quarter" idx="155"/>
          </p:nvPr>
        </p:nvSpPr>
        <p:spPr/>
        <p:txBody>
          <a:bodyPr/>
          <a:lstStyle/>
          <a:p>
            <a:r>
              <a:rPr lang="en-US" dirty="0"/>
              <a:t>Strength 1</a:t>
            </a:r>
          </a:p>
        </p:txBody>
      </p:sp>
      <p:sp>
        <p:nvSpPr>
          <p:cNvPr id="27" name="Text Placeholder 26">
            <a:extLst>
              <a:ext uri="{FF2B5EF4-FFF2-40B4-BE49-F238E27FC236}">
                <a16:creationId xmlns:a16="http://schemas.microsoft.com/office/drawing/2014/main" id="{D9C999F0-3254-42E1-AE14-32DFD7CB1151}"/>
              </a:ext>
            </a:extLst>
          </p:cNvPr>
          <p:cNvSpPr>
            <a:spLocks noGrp="1"/>
          </p:cNvSpPr>
          <p:nvPr>
            <p:ph type="body" sz="quarter" idx="161"/>
          </p:nvPr>
        </p:nvSpPr>
        <p:spPr/>
        <p:txBody>
          <a:bodyPr/>
          <a:lstStyle/>
          <a:p>
            <a:r>
              <a:rPr lang="en-US" dirty="0"/>
              <a:t>Quick </a:t>
            </a:r>
            <a:r>
              <a:rPr lang="en-US" dirty="0" err="1"/>
              <a:t>Counterblaze</a:t>
            </a:r>
            <a:endParaRPr lang="en-US" dirty="0"/>
          </a:p>
        </p:txBody>
      </p:sp>
      <p:sp>
        <p:nvSpPr>
          <p:cNvPr id="28" name="Text Placeholder 27">
            <a:extLst>
              <a:ext uri="{FF2B5EF4-FFF2-40B4-BE49-F238E27FC236}">
                <a16:creationId xmlns:a16="http://schemas.microsoft.com/office/drawing/2014/main" id="{1FAAFE82-6787-42FE-B325-1333C8C92990}"/>
              </a:ext>
            </a:extLst>
          </p:cNvPr>
          <p:cNvSpPr>
            <a:spLocks noGrp="1"/>
          </p:cNvSpPr>
          <p:nvPr>
            <p:ph type="body" sz="quarter" idx="162"/>
          </p:nvPr>
        </p:nvSpPr>
        <p:spPr/>
        <p:txBody>
          <a:bodyPr/>
          <a:lstStyle/>
          <a:p>
            <a:r>
              <a:rPr lang="en-US" dirty="0" err="1"/>
              <a:t>Counterspell</a:t>
            </a:r>
            <a:r>
              <a:rPr lang="en-US" dirty="0"/>
              <a:t> – 2 </a:t>
            </a:r>
            <a:r>
              <a:rPr lang="en-US" dirty="0" err="1"/>
              <a:t>Aether</a:t>
            </a:r>
            <a:endParaRPr lang="en-US" dirty="0"/>
          </a:p>
        </p:txBody>
      </p:sp>
      <p:sp>
        <p:nvSpPr>
          <p:cNvPr id="29" name="Picture Placeholder 28">
            <a:extLst>
              <a:ext uri="{FF2B5EF4-FFF2-40B4-BE49-F238E27FC236}">
                <a16:creationId xmlns:a16="http://schemas.microsoft.com/office/drawing/2014/main" id="{A8F9DB32-5415-43B6-936A-5358547AA327}"/>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8A18C1BC-EF07-4DF3-AE7C-C0003D50EDB1}"/>
              </a:ext>
            </a:extLst>
          </p:cNvPr>
          <p:cNvSpPr>
            <a:spLocks noGrp="1"/>
          </p:cNvSpPr>
          <p:nvPr>
            <p:ph type="body" sz="quarter" idx="164"/>
          </p:nvPr>
        </p:nvSpPr>
        <p:spPr/>
        <p:txBody>
          <a:bodyPr/>
          <a:lstStyle/>
          <a:p>
            <a:r>
              <a:rPr lang="en-US" sz="900" i="0" dirty="0"/>
              <a:t>Pyromancers dedicate years of their life to learn how to best grow, control, and direct their blazes. However, that sometimes leaves them out of practice when it comes to dealing with incoming fire.</a:t>
            </a:r>
          </a:p>
          <a:p>
            <a:endParaRPr lang="en-US" sz="900" i="0" dirty="0"/>
          </a:p>
        </p:txBody>
      </p:sp>
      <p:sp>
        <p:nvSpPr>
          <p:cNvPr id="31" name="Text Placeholder 30">
            <a:extLst>
              <a:ext uri="{FF2B5EF4-FFF2-40B4-BE49-F238E27FC236}">
                <a16:creationId xmlns:a16="http://schemas.microsoft.com/office/drawing/2014/main" id="{1E338286-36CE-4F5B-8ED8-A613DEBC1DE2}"/>
              </a:ext>
            </a:extLst>
          </p:cNvPr>
          <p:cNvSpPr>
            <a:spLocks noGrp="1"/>
          </p:cNvSpPr>
          <p:nvPr>
            <p:ph type="body" sz="quarter" idx="165"/>
          </p:nvPr>
        </p:nvSpPr>
        <p:spPr/>
        <p:txBody>
          <a:bodyPr/>
          <a:lstStyle/>
          <a:p>
            <a:r>
              <a:rPr lang="en-US" dirty="0"/>
              <a:t>Strength 3</a:t>
            </a:r>
          </a:p>
        </p:txBody>
      </p:sp>
      <p:sp>
        <p:nvSpPr>
          <p:cNvPr id="32" name="Text Placeholder 31">
            <a:extLst>
              <a:ext uri="{FF2B5EF4-FFF2-40B4-BE49-F238E27FC236}">
                <a16:creationId xmlns:a16="http://schemas.microsoft.com/office/drawing/2014/main" id="{074F344C-19C7-458C-AD96-563A8E68796E}"/>
              </a:ext>
            </a:extLst>
          </p:cNvPr>
          <p:cNvSpPr>
            <a:spLocks noGrp="1"/>
          </p:cNvSpPr>
          <p:nvPr>
            <p:ph type="body" sz="quarter" idx="166"/>
          </p:nvPr>
        </p:nvSpPr>
        <p:spPr/>
        <p:txBody>
          <a:bodyPr/>
          <a:lstStyle/>
          <a:p>
            <a:r>
              <a:rPr lang="en-US" dirty="0"/>
              <a:t>Air-Burst Dodge</a:t>
            </a:r>
          </a:p>
        </p:txBody>
      </p:sp>
      <p:sp>
        <p:nvSpPr>
          <p:cNvPr id="33" name="Text Placeholder 32">
            <a:extLst>
              <a:ext uri="{FF2B5EF4-FFF2-40B4-BE49-F238E27FC236}">
                <a16:creationId xmlns:a16="http://schemas.microsoft.com/office/drawing/2014/main" id="{5741E44F-80BA-45C8-9D54-73E9CCAFA6B4}"/>
              </a:ext>
            </a:extLst>
          </p:cNvPr>
          <p:cNvSpPr>
            <a:spLocks noGrp="1"/>
          </p:cNvSpPr>
          <p:nvPr>
            <p:ph type="body" sz="quarter" idx="167"/>
          </p:nvPr>
        </p:nvSpPr>
        <p:spPr/>
        <p:txBody>
          <a:bodyPr/>
          <a:lstStyle/>
          <a:p>
            <a:r>
              <a:rPr lang="en-US" dirty="0" err="1"/>
              <a:t>Counterspell</a:t>
            </a:r>
            <a:r>
              <a:rPr lang="en-US" dirty="0"/>
              <a:t> – 3 </a:t>
            </a:r>
            <a:r>
              <a:rPr lang="en-US" dirty="0" err="1"/>
              <a:t>Aether</a:t>
            </a:r>
            <a:endParaRPr lang="en-US" dirty="0"/>
          </a:p>
        </p:txBody>
      </p:sp>
      <p:sp>
        <p:nvSpPr>
          <p:cNvPr id="34" name="Picture Placeholder 33">
            <a:extLst>
              <a:ext uri="{FF2B5EF4-FFF2-40B4-BE49-F238E27FC236}">
                <a16:creationId xmlns:a16="http://schemas.microsoft.com/office/drawing/2014/main" id="{E0C8CFF8-CD74-46F2-BABD-B4F4B2A8178E}"/>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1A76797B-80B1-4292-97F5-968FDA39E1CA}"/>
              </a:ext>
            </a:extLst>
          </p:cNvPr>
          <p:cNvSpPr>
            <a:spLocks noGrp="1"/>
          </p:cNvSpPr>
          <p:nvPr>
            <p:ph type="body" sz="quarter" idx="169"/>
          </p:nvPr>
        </p:nvSpPr>
        <p:spPr>
          <a:xfrm>
            <a:off x="3190270" y="5696765"/>
            <a:ext cx="2004308" cy="877299"/>
          </a:xfrm>
        </p:spPr>
        <p:txBody>
          <a:bodyPr/>
          <a:lstStyle/>
          <a:p>
            <a:r>
              <a:rPr lang="en-US" i="0" dirty="0" err="1"/>
              <a:t>Airchannelers</a:t>
            </a:r>
            <a:r>
              <a:rPr lang="en-US" i="0" dirty="0"/>
              <a:t> train to deflect and redirect incoming attacks. In the event that something too heavy comes their way, however, a quick escape may be a better alternative.</a:t>
            </a:r>
          </a:p>
          <a:p>
            <a:endParaRPr lang="en-US" i="0" dirty="0"/>
          </a:p>
        </p:txBody>
      </p:sp>
      <p:sp>
        <p:nvSpPr>
          <p:cNvPr id="36" name="Text Placeholder 35">
            <a:extLst>
              <a:ext uri="{FF2B5EF4-FFF2-40B4-BE49-F238E27FC236}">
                <a16:creationId xmlns:a16="http://schemas.microsoft.com/office/drawing/2014/main" id="{2700EA04-2176-49C6-9C28-B26BCEEE40B1}"/>
              </a:ext>
            </a:extLst>
          </p:cNvPr>
          <p:cNvSpPr>
            <a:spLocks noGrp="1"/>
          </p:cNvSpPr>
          <p:nvPr>
            <p:ph type="body" sz="quarter" idx="170"/>
          </p:nvPr>
        </p:nvSpPr>
        <p:spPr/>
        <p:txBody>
          <a:bodyPr/>
          <a:lstStyle/>
          <a:p>
            <a:r>
              <a:rPr lang="en-US" dirty="0"/>
              <a:t>Strength 6</a:t>
            </a:r>
          </a:p>
        </p:txBody>
      </p:sp>
      <p:sp>
        <p:nvSpPr>
          <p:cNvPr id="37" name="Text Placeholder 36">
            <a:extLst>
              <a:ext uri="{FF2B5EF4-FFF2-40B4-BE49-F238E27FC236}">
                <a16:creationId xmlns:a16="http://schemas.microsoft.com/office/drawing/2014/main" id="{89C5165D-5DA3-4E8D-8454-B831A5816CD8}"/>
              </a:ext>
            </a:extLst>
          </p:cNvPr>
          <p:cNvSpPr>
            <a:spLocks noGrp="1"/>
          </p:cNvSpPr>
          <p:nvPr>
            <p:ph type="body" sz="quarter" idx="171"/>
          </p:nvPr>
        </p:nvSpPr>
        <p:spPr/>
        <p:txBody>
          <a:bodyPr/>
          <a:lstStyle/>
          <a:p>
            <a:r>
              <a:rPr lang="en-US" dirty="0"/>
              <a:t>Deflecting Gust</a:t>
            </a:r>
          </a:p>
        </p:txBody>
      </p:sp>
      <p:sp>
        <p:nvSpPr>
          <p:cNvPr id="38" name="Text Placeholder 37">
            <a:extLst>
              <a:ext uri="{FF2B5EF4-FFF2-40B4-BE49-F238E27FC236}">
                <a16:creationId xmlns:a16="http://schemas.microsoft.com/office/drawing/2014/main" id="{FAC3310C-6EE6-4A1E-9042-AFD877510444}"/>
              </a:ext>
            </a:extLst>
          </p:cNvPr>
          <p:cNvSpPr>
            <a:spLocks noGrp="1"/>
          </p:cNvSpPr>
          <p:nvPr>
            <p:ph type="body" sz="quarter" idx="172"/>
          </p:nvPr>
        </p:nvSpPr>
        <p:spPr/>
        <p:txBody>
          <a:bodyPr/>
          <a:lstStyle/>
          <a:p>
            <a:r>
              <a:rPr lang="en-US" dirty="0" err="1"/>
              <a:t>Counterspell</a:t>
            </a:r>
            <a:r>
              <a:rPr lang="en-US" dirty="0"/>
              <a:t> – 2 </a:t>
            </a:r>
            <a:r>
              <a:rPr lang="en-US" dirty="0" err="1"/>
              <a:t>Aether</a:t>
            </a:r>
            <a:endParaRPr lang="en-US" dirty="0"/>
          </a:p>
        </p:txBody>
      </p:sp>
      <p:sp>
        <p:nvSpPr>
          <p:cNvPr id="39" name="Picture Placeholder 38">
            <a:extLst>
              <a:ext uri="{FF2B5EF4-FFF2-40B4-BE49-F238E27FC236}">
                <a16:creationId xmlns:a16="http://schemas.microsoft.com/office/drawing/2014/main" id="{F7EC9A77-4840-4CC7-8352-AC648AFCE7A0}"/>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D94A6A6C-19AD-4CF5-A3CF-504BBEEC2889}"/>
              </a:ext>
            </a:extLst>
          </p:cNvPr>
          <p:cNvSpPr>
            <a:spLocks noGrp="1"/>
          </p:cNvSpPr>
          <p:nvPr>
            <p:ph type="body" sz="quarter" idx="174"/>
          </p:nvPr>
        </p:nvSpPr>
        <p:spPr/>
        <p:txBody>
          <a:bodyPr/>
          <a:lstStyle/>
          <a:p>
            <a:r>
              <a:rPr lang="en-US" dirty="0"/>
              <a:t>At the end of the defend phase, the opponent who attacked you takes </a:t>
            </a:r>
            <a:r>
              <a:rPr lang="en-US" dirty="0" err="1"/>
              <a:t>aether</a:t>
            </a:r>
            <a:r>
              <a:rPr lang="en-US" dirty="0"/>
              <a:t> damage equal to the damage blocked by this spell.</a:t>
            </a:r>
          </a:p>
          <a:p>
            <a:endParaRPr lang="en-US" dirty="0"/>
          </a:p>
          <a:p>
            <a:endParaRPr lang="en-US" dirty="0"/>
          </a:p>
        </p:txBody>
      </p:sp>
      <p:sp>
        <p:nvSpPr>
          <p:cNvPr id="41" name="Text Placeholder 40">
            <a:extLst>
              <a:ext uri="{FF2B5EF4-FFF2-40B4-BE49-F238E27FC236}">
                <a16:creationId xmlns:a16="http://schemas.microsoft.com/office/drawing/2014/main" id="{C0269BC3-83AA-47AE-93B1-997E6A5B7A04}"/>
              </a:ext>
            </a:extLst>
          </p:cNvPr>
          <p:cNvSpPr>
            <a:spLocks noGrp="1"/>
          </p:cNvSpPr>
          <p:nvPr>
            <p:ph type="body" sz="quarter" idx="175"/>
          </p:nvPr>
        </p:nvSpPr>
        <p:spPr/>
        <p:txBody>
          <a:bodyPr/>
          <a:lstStyle/>
          <a:p>
            <a:r>
              <a:rPr lang="en-US" dirty="0"/>
              <a:t>Strength 4</a:t>
            </a:r>
          </a:p>
        </p:txBody>
      </p:sp>
    </p:spTree>
    <p:extLst>
      <p:ext uri="{BB962C8B-B14F-4D97-AF65-F5344CB8AC3E}">
        <p14:creationId xmlns:p14="http://schemas.microsoft.com/office/powerpoint/2010/main" val="164255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521A83-4A6B-442E-A34F-3FD9C4F6E78E}"/>
              </a:ext>
            </a:extLst>
          </p:cNvPr>
          <p:cNvSpPr>
            <a:spLocks noGrp="1"/>
          </p:cNvSpPr>
          <p:nvPr>
            <p:ph type="body" sz="quarter" idx="116"/>
          </p:nvPr>
        </p:nvSpPr>
        <p:spPr/>
        <p:txBody>
          <a:bodyPr/>
          <a:lstStyle/>
          <a:p>
            <a:r>
              <a:rPr lang="en-US" dirty="0"/>
              <a:t>Mud Vortex</a:t>
            </a:r>
          </a:p>
        </p:txBody>
      </p:sp>
      <p:sp>
        <p:nvSpPr>
          <p:cNvPr id="3" name="Text Placeholder 2">
            <a:extLst>
              <a:ext uri="{FF2B5EF4-FFF2-40B4-BE49-F238E27FC236}">
                <a16:creationId xmlns:a16="http://schemas.microsoft.com/office/drawing/2014/main" id="{872682EF-71A1-4AA1-B686-8213CE9D5FC3}"/>
              </a:ext>
            </a:extLst>
          </p:cNvPr>
          <p:cNvSpPr>
            <a:spLocks noGrp="1"/>
          </p:cNvSpPr>
          <p:nvPr>
            <p:ph type="body" sz="quarter" idx="117"/>
          </p:nvPr>
        </p:nvSpPr>
        <p:spPr/>
        <p:txBody>
          <a:bodyPr/>
          <a:lstStyle/>
          <a:p>
            <a:r>
              <a:rPr lang="en-US" dirty="0"/>
              <a:t>Ward – 3 </a:t>
            </a:r>
            <a:r>
              <a:rPr lang="en-US" dirty="0" err="1"/>
              <a:t>Aether</a:t>
            </a:r>
            <a:endParaRPr lang="en-US" dirty="0"/>
          </a:p>
        </p:txBody>
      </p:sp>
      <p:sp>
        <p:nvSpPr>
          <p:cNvPr id="4" name="Picture Placeholder 3">
            <a:extLst>
              <a:ext uri="{FF2B5EF4-FFF2-40B4-BE49-F238E27FC236}">
                <a16:creationId xmlns:a16="http://schemas.microsoft.com/office/drawing/2014/main" id="{CB8D8BED-7961-44B3-840A-4FF4CC9C36EA}"/>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88D57F87-5842-4834-AC98-55F046AC5F52}"/>
              </a:ext>
            </a:extLst>
          </p:cNvPr>
          <p:cNvSpPr>
            <a:spLocks noGrp="1"/>
          </p:cNvSpPr>
          <p:nvPr>
            <p:ph type="body" sz="quarter" idx="119"/>
          </p:nvPr>
        </p:nvSpPr>
        <p:spPr/>
        <p:txBody>
          <a:bodyPr/>
          <a:lstStyle/>
          <a:p>
            <a:r>
              <a:rPr lang="en-US" dirty="0"/>
              <a:t>Prevent all </a:t>
            </a:r>
            <a:r>
              <a:rPr lang="en-US" dirty="0" err="1"/>
              <a:t>aether</a:t>
            </a:r>
            <a:r>
              <a:rPr lang="en-US" dirty="0"/>
              <a:t> damage you would be dealt by Fire or Water spells.</a:t>
            </a:r>
          </a:p>
        </p:txBody>
      </p:sp>
      <p:sp>
        <p:nvSpPr>
          <p:cNvPr id="6" name="Text Placeholder 5">
            <a:extLst>
              <a:ext uri="{FF2B5EF4-FFF2-40B4-BE49-F238E27FC236}">
                <a16:creationId xmlns:a16="http://schemas.microsoft.com/office/drawing/2014/main" id="{AD7D62CF-F4F5-4251-B90C-D36BCC92C3B4}"/>
              </a:ext>
            </a:extLst>
          </p:cNvPr>
          <p:cNvSpPr>
            <a:spLocks noGrp="1"/>
          </p:cNvSpPr>
          <p:nvPr>
            <p:ph type="body" sz="quarter" idx="120"/>
          </p:nvPr>
        </p:nvSpPr>
        <p:spPr/>
        <p:txBody>
          <a:bodyPr/>
          <a:lstStyle/>
          <a:p>
            <a:r>
              <a:rPr lang="en-US" dirty="0"/>
              <a:t>Strength 4, Duration 2</a:t>
            </a:r>
          </a:p>
        </p:txBody>
      </p:sp>
      <p:sp>
        <p:nvSpPr>
          <p:cNvPr id="7" name="Text Placeholder 6">
            <a:extLst>
              <a:ext uri="{FF2B5EF4-FFF2-40B4-BE49-F238E27FC236}">
                <a16:creationId xmlns:a16="http://schemas.microsoft.com/office/drawing/2014/main" id="{EE5B7DC6-D765-475F-BDA1-138E2F072408}"/>
              </a:ext>
            </a:extLst>
          </p:cNvPr>
          <p:cNvSpPr>
            <a:spLocks noGrp="1"/>
          </p:cNvSpPr>
          <p:nvPr>
            <p:ph type="body" sz="quarter" idx="131"/>
          </p:nvPr>
        </p:nvSpPr>
        <p:spPr/>
        <p:txBody>
          <a:bodyPr/>
          <a:lstStyle/>
          <a:p>
            <a:r>
              <a:rPr lang="en-US" sz="1200" dirty="0"/>
              <a:t>Rocks Fall, Everyone Dies</a:t>
            </a:r>
          </a:p>
        </p:txBody>
      </p:sp>
      <p:sp>
        <p:nvSpPr>
          <p:cNvPr id="8" name="Text Placeholder 7">
            <a:extLst>
              <a:ext uri="{FF2B5EF4-FFF2-40B4-BE49-F238E27FC236}">
                <a16:creationId xmlns:a16="http://schemas.microsoft.com/office/drawing/2014/main" id="{9E36F621-A949-463B-8C6F-77AB2EFA90BC}"/>
              </a:ext>
            </a:extLst>
          </p:cNvPr>
          <p:cNvSpPr>
            <a:spLocks noGrp="1"/>
          </p:cNvSpPr>
          <p:nvPr>
            <p:ph type="body" sz="quarter" idx="132"/>
          </p:nvPr>
        </p:nvSpPr>
        <p:spPr/>
        <p:txBody>
          <a:bodyPr/>
          <a:lstStyle/>
          <a:p>
            <a:r>
              <a:rPr lang="en-US" dirty="0"/>
              <a:t>Jinx – 4 </a:t>
            </a:r>
            <a:r>
              <a:rPr lang="en-US" dirty="0" err="1"/>
              <a:t>Aether</a:t>
            </a:r>
            <a:endParaRPr lang="en-US" dirty="0"/>
          </a:p>
        </p:txBody>
      </p:sp>
      <p:sp>
        <p:nvSpPr>
          <p:cNvPr id="9" name="Picture Placeholder 8">
            <a:extLst>
              <a:ext uri="{FF2B5EF4-FFF2-40B4-BE49-F238E27FC236}">
                <a16:creationId xmlns:a16="http://schemas.microsoft.com/office/drawing/2014/main" id="{25059CE2-3BB9-4A66-B473-22F0BD8E5EB7}"/>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7F1FFBAF-C402-4C9B-878E-6B55DC06BC24}"/>
              </a:ext>
            </a:extLst>
          </p:cNvPr>
          <p:cNvSpPr>
            <a:spLocks noGrp="1"/>
          </p:cNvSpPr>
          <p:nvPr>
            <p:ph type="body" sz="quarter" idx="134"/>
          </p:nvPr>
        </p:nvSpPr>
        <p:spPr/>
        <p:txBody>
          <a:bodyPr/>
          <a:lstStyle/>
          <a:p>
            <a:r>
              <a:rPr lang="en-US" dirty="0"/>
              <a:t>Break all items each opponent controls.</a:t>
            </a:r>
          </a:p>
        </p:txBody>
      </p:sp>
      <p:sp>
        <p:nvSpPr>
          <p:cNvPr id="11" name="Text Placeholder 10">
            <a:extLst>
              <a:ext uri="{FF2B5EF4-FFF2-40B4-BE49-F238E27FC236}">
                <a16:creationId xmlns:a16="http://schemas.microsoft.com/office/drawing/2014/main" id="{7B5BDAB7-EC15-4468-B458-82C38B2DE9CC}"/>
              </a:ext>
            </a:extLst>
          </p:cNvPr>
          <p:cNvSpPr>
            <a:spLocks noGrp="1"/>
          </p:cNvSpPr>
          <p:nvPr>
            <p:ph type="body" sz="quarter" idx="135"/>
          </p:nvPr>
        </p:nvSpPr>
        <p:spPr/>
        <p:txBody>
          <a:bodyPr/>
          <a:lstStyle/>
          <a:p>
            <a:r>
              <a:rPr lang="en-US" dirty="0"/>
              <a:t>Strength 1</a:t>
            </a:r>
          </a:p>
        </p:txBody>
      </p:sp>
      <p:sp>
        <p:nvSpPr>
          <p:cNvPr id="12" name="Text Placeholder 11">
            <a:extLst>
              <a:ext uri="{FF2B5EF4-FFF2-40B4-BE49-F238E27FC236}">
                <a16:creationId xmlns:a16="http://schemas.microsoft.com/office/drawing/2014/main" id="{8E70938C-05F2-4C88-9FE9-4353EECF22DF}"/>
              </a:ext>
            </a:extLst>
          </p:cNvPr>
          <p:cNvSpPr>
            <a:spLocks noGrp="1"/>
          </p:cNvSpPr>
          <p:nvPr>
            <p:ph type="body" sz="quarter" idx="136"/>
          </p:nvPr>
        </p:nvSpPr>
        <p:spPr/>
        <p:txBody>
          <a:bodyPr/>
          <a:lstStyle/>
          <a:p>
            <a:r>
              <a:rPr lang="en-US" dirty="0" err="1"/>
              <a:t>Aquaball</a:t>
            </a:r>
            <a:endParaRPr lang="en-US" dirty="0"/>
          </a:p>
        </p:txBody>
      </p:sp>
      <p:sp>
        <p:nvSpPr>
          <p:cNvPr id="13" name="Text Placeholder 12">
            <a:extLst>
              <a:ext uri="{FF2B5EF4-FFF2-40B4-BE49-F238E27FC236}">
                <a16:creationId xmlns:a16="http://schemas.microsoft.com/office/drawing/2014/main" id="{8E17F384-9776-4F8F-B0B3-745CD49F69C7}"/>
              </a:ext>
            </a:extLst>
          </p:cNvPr>
          <p:cNvSpPr>
            <a:spLocks noGrp="1"/>
          </p:cNvSpPr>
          <p:nvPr>
            <p:ph type="body" sz="quarter" idx="137"/>
          </p:nvPr>
        </p:nvSpPr>
        <p:spPr/>
        <p:txBody>
          <a:bodyPr/>
          <a:lstStyle/>
          <a:p>
            <a:r>
              <a:rPr lang="en-US" dirty="0"/>
              <a:t>Jinx – 3 </a:t>
            </a:r>
            <a:r>
              <a:rPr lang="en-US" dirty="0" err="1"/>
              <a:t>Aether</a:t>
            </a:r>
            <a:endParaRPr lang="en-US" dirty="0"/>
          </a:p>
        </p:txBody>
      </p:sp>
      <p:sp>
        <p:nvSpPr>
          <p:cNvPr id="14" name="Picture Placeholder 13">
            <a:extLst>
              <a:ext uri="{FF2B5EF4-FFF2-40B4-BE49-F238E27FC236}">
                <a16:creationId xmlns:a16="http://schemas.microsoft.com/office/drawing/2014/main" id="{EFAEB10B-C77A-46C5-A030-C389644FC9B1}"/>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07FB0FB3-3CEC-4093-8405-151AC07D61F6}"/>
              </a:ext>
            </a:extLst>
          </p:cNvPr>
          <p:cNvSpPr>
            <a:spLocks noGrp="1"/>
          </p:cNvSpPr>
          <p:nvPr>
            <p:ph type="body" sz="quarter" idx="139"/>
          </p:nvPr>
        </p:nvSpPr>
        <p:spPr/>
        <p:txBody>
          <a:bodyPr/>
          <a:lstStyle/>
          <a:p>
            <a:r>
              <a:rPr lang="en-US" i="0" dirty="0"/>
              <a:t>Modern practitioners of water magic have adapted the Flaming Monks’ Fireball, with limited success.</a:t>
            </a:r>
          </a:p>
        </p:txBody>
      </p:sp>
      <p:sp>
        <p:nvSpPr>
          <p:cNvPr id="16" name="Text Placeholder 15">
            <a:extLst>
              <a:ext uri="{FF2B5EF4-FFF2-40B4-BE49-F238E27FC236}">
                <a16:creationId xmlns:a16="http://schemas.microsoft.com/office/drawing/2014/main" id="{8980BD94-584D-4809-972E-3E4B6088ADE6}"/>
              </a:ext>
            </a:extLst>
          </p:cNvPr>
          <p:cNvSpPr>
            <a:spLocks noGrp="1"/>
          </p:cNvSpPr>
          <p:nvPr>
            <p:ph type="body" sz="quarter" idx="140"/>
          </p:nvPr>
        </p:nvSpPr>
        <p:spPr/>
        <p:txBody>
          <a:bodyPr/>
          <a:lstStyle/>
          <a:p>
            <a:r>
              <a:rPr lang="en-US" dirty="0"/>
              <a:t>Strength 6</a:t>
            </a:r>
          </a:p>
        </p:txBody>
      </p:sp>
      <p:sp>
        <p:nvSpPr>
          <p:cNvPr id="17" name="Text Placeholder 16">
            <a:extLst>
              <a:ext uri="{FF2B5EF4-FFF2-40B4-BE49-F238E27FC236}">
                <a16:creationId xmlns:a16="http://schemas.microsoft.com/office/drawing/2014/main" id="{E2B68581-11F2-42BC-9AC1-BA975CE21942}"/>
              </a:ext>
            </a:extLst>
          </p:cNvPr>
          <p:cNvSpPr>
            <a:spLocks noGrp="1"/>
          </p:cNvSpPr>
          <p:nvPr>
            <p:ph type="body" sz="quarter" idx="141"/>
          </p:nvPr>
        </p:nvSpPr>
        <p:spPr/>
        <p:txBody>
          <a:bodyPr/>
          <a:lstStyle/>
          <a:p>
            <a:r>
              <a:rPr lang="en-US" dirty="0"/>
              <a:t>Retaliatory Wave</a:t>
            </a:r>
          </a:p>
        </p:txBody>
      </p:sp>
      <p:sp>
        <p:nvSpPr>
          <p:cNvPr id="18" name="Text Placeholder 17">
            <a:extLst>
              <a:ext uri="{FF2B5EF4-FFF2-40B4-BE49-F238E27FC236}">
                <a16:creationId xmlns:a16="http://schemas.microsoft.com/office/drawing/2014/main" id="{1B0F506F-3771-4742-BB1B-F950DC9589F3}"/>
              </a:ext>
            </a:extLst>
          </p:cNvPr>
          <p:cNvSpPr>
            <a:spLocks noGrp="1"/>
          </p:cNvSpPr>
          <p:nvPr>
            <p:ph type="body" sz="quarter" idx="142"/>
          </p:nvPr>
        </p:nvSpPr>
        <p:spPr/>
        <p:txBody>
          <a:bodyPr/>
          <a:lstStyle/>
          <a:p>
            <a:r>
              <a:rPr lang="en-US" dirty="0"/>
              <a:t>Ward – 3 </a:t>
            </a:r>
            <a:r>
              <a:rPr lang="en-US" dirty="0" err="1"/>
              <a:t>Aether</a:t>
            </a:r>
            <a:r>
              <a:rPr lang="en-US" dirty="0"/>
              <a:t> </a:t>
            </a:r>
          </a:p>
        </p:txBody>
      </p:sp>
      <p:sp>
        <p:nvSpPr>
          <p:cNvPr id="19" name="Picture Placeholder 18">
            <a:extLst>
              <a:ext uri="{FF2B5EF4-FFF2-40B4-BE49-F238E27FC236}">
                <a16:creationId xmlns:a16="http://schemas.microsoft.com/office/drawing/2014/main" id="{E6F9B380-9F93-4B75-9D76-0AA09E0639EF}"/>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86690D31-E569-459E-B5AD-B79601F60CA8}"/>
              </a:ext>
            </a:extLst>
          </p:cNvPr>
          <p:cNvSpPr>
            <a:spLocks noGrp="1"/>
          </p:cNvSpPr>
          <p:nvPr>
            <p:ph type="body" sz="quarter" idx="144"/>
          </p:nvPr>
        </p:nvSpPr>
        <p:spPr/>
        <p:txBody>
          <a:bodyPr/>
          <a:lstStyle/>
          <a:p>
            <a:r>
              <a:rPr lang="en-US" sz="950" dirty="0"/>
              <a:t>Whenever you are dealt damage by an opponent, put that many wave counters on Retaliatory Wave. </a:t>
            </a:r>
          </a:p>
          <a:p>
            <a:r>
              <a:rPr lang="en-US" sz="950" dirty="0"/>
              <a:t>When this spell fades or breaks, it deals 1 </a:t>
            </a:r>
            <a:r>
              <a:rPr lang="en-US" sz="950" dirty="0" err="1"/>
              <a:t>aether</a:t>
            </a:r>
            <a:r>
              <a:rPr lang="en-US" sz="950" dirty="0"/>
              <a:t> damage to each opponent for each wave counter on it.</a:t>
            </a:r>
          </a:p>
        </p:txBody>
      </p:sp>
      <p:sp>
        <p:nvSpPr>
          <p:cNvPr id="21" name="Text Placeholder 20">
            <a:extLst>
              <a:ext uri="{FF2B5EF4-FFF2-40B4-BE49-F238E27FC236}">
                <a16:creationId xmlns:a16="http://schemas.microsoft.com/office/drawing/2014/main" id="{0E51DF40-8EAC-4B9D-BD83-E1A1514D55B7}"/>
              </a:ext>
            </a:extLst>
          </p:cNvPr>
          <p:cNvSpPr>
            <a:spLocks noGrp="1"/>
          </p:cNvSpPr>
          <p:nvPr>
            <p:ph type="body" sz="quarter" idx="145"/>
          </p:nvPr>
        </p:nvSpPr>
        <p:spPr/>
        <p:txBody>
          <a:bodyPr/>
          <a:lstStyle/>
          <a:p>
            <a:r>
              <a:rPr lang="en-US" dirty="0"/>
              <a:t>Strength 2, Duration 3</a:t>
            </a:r>
          </a:p>
        </p:txBody>
      </p:sp>
      <p:sp>
        <p:nvSpPr>
          <p:cNvPr id="22" name="Text Placeholder 21">
            <a:extLst>
              <a:ext uri="{FF2B5EF4-FFF2-40B4-BE49-F238E27FC236}">
                <a16:creationId xmlns:a16="http://schemas.microsoft.com/office/drawing/2014/main" id="{2AD4F4EF-667F-4357-9422-0FB490D8F97E}"/>
              </a:ext>
            </a:extLst>
          </p:cNvPr>
          <p:cNvSpPr>
            <a:spLocks noGrp="1"/>
          </p:cNvSpPr>
          <p:nvPr>
            <p:ph type="body" sz="quarter" idx="151"/>
          </p:nvPr>
        </p:nvSpPr>
        <p:spPr/>
        <p:txBody>
          <a:bodyPr/>
          <a:lstStyle/>
          <a:p>
            <a:r>
              <a:rPr lang="en-US" dirty="0"/>
              <a:t>Wall of Flames</a:t>
            </a:r>
          </a:p>
        </p:txBody>
      </p:sp>
      <p:sp>
        <p:nvSpPr>
          <p:cNvPr id="23" name="Text Placeholder 22">
            <a:extLst>
              <a:ext uri="{FF2B5EF4-FFF2-40B4-BE49-F238E27FC236}">
                <a16:creationId xmlns:a16="http://schemas.microsoft.com/office/drawing/2014/main" id="{B32D27F9-5F8F-4160-BA48-57937CE7D9B4}"/>
              </a:ext>
            </a:extLst>
          </p:cNvPr>
          <p:cNvSpPr>
            <a:spLocks noGrp="1"/>
          </p:cNvSpPr>
          <p:nvPr>
            <p:ph type="body" sz="quarter" idx="152"/>
          </p:nvPr>
        </p:nvSpPr>
        <p:spPr/>
        <p:txBody>
          <a:bodyPr/>
          <a:lstStyle/>
          <a:p>
            <a:r>
              <a:rPr lang="en-US" dirty="0"/>
              <a:t>Ward – 2 </a:t>
            </a:r>
            <a:r>
              <a:rPr lang="en-US" dirty="0" err="1"/>
              <a:t>Aether</a:t>
            </a:r>
            <a:endParaRPr lang="en-US" dirty="0"/>
          </a:p>
        </p:txBody>
      </p:sp>
      <p:sp>
        <p:nvSpPr>
          <p:cNvPr id="24" name="Picture Placeholder 23">
            <a:extLst>
              <a:ext uri="{FF2B5EF4-FFF2-40B4-BE49-F238E27FC236}">
                <a16:creationId xmlns:a16="http://schemas.microsoft.com/office/drawing/2014/main" id="{96A8FB06-7844-4198-A49C-5D3069BFB407}"/>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9FCB26FE-FFDA-4F8B-ADAD-AA417551D164}"/>
              </a:ext>
            </a:extLst>
          </p:cNvPr>
          <p:cNvSpPr>
            <a:spLocks noGrp="1"/>
          </p:cNvSpPr>
          <p:nvPr>
            <p:ph type="body" sz="quarter" idx="154"/>
          </p:nvPr>
        </p:nvSpPr>
        <p:spPr/>
        <p:txBody>
          <a:bodyPr/>
          <a:lstStyle/>
          <a:p>
            <a:r>
              <a:rPr lang="en-US" dirty="0"/>
              <a:t>Whenever an opponent attacks you, they take 1 </a:t>
            </a:r>
            <a:r>
              <a:rPr lang="en-US" dirty="0" err="1"/>
              <a:t>aether</a:t>
            </a:r>
            <a:r>
              <a:rPr lang="en-US" dirty="0"/>
              <a:t> damage.</a:t>
            </a:r>
          </a:p>
        </p:txBody>
      </p:sp>
      <p:sp>
        <p:nvSpPr>
          <p:cNvPr id="26" name="Text Placeholder 25">
            <a:extLst>
              <a:ext uri="{FF2B5EF4-FFF2-40B4-BE49-F238E27FC236}">
                <a16:creationId xmlns:a16="http://schemas.microsoft.com/office/drawing/2014/main" id="{39DFE47E-8A4F-4CC1-9B67-FDD5EB63C220}"/>
              </a:ext>
            </a:extLst>
          </p:cNvPr>
          <p:cNvSpPr>
            <a:spLocks noGrp="1"/>
          </p:cNvSpPr>
          <p:nvPr>
            <p:ph type="body" sz="quarter" idx="155"/>
          </p:nvPr>
        </p:nvSpPr>
        <p:spPr/>
        <p:txBody>
          <a:bodyPr/>
          <a:lstStyle/>
          <a:p>
            <a:r>
              <a:rPr lang="en-US" dirty="0"/>
              <a:t>Strength 1, Duration 3</a:t>
            </a:r>
          </a:p>
        </p:txBody>
      </p:sp>
      <p:sp>
        <p:nvSpPr>
          <p:cNvPr id="27" name="Text Placeholder 26">
            <a:extLst>
              <a:ext uri="{FF2B5EF4-FFF2-40B4-BE49-F238E27FC236}">
                <a16:creationId xmlns:a16="http://schemas.microsoft.com/office/drawing/2014/main" id="{253D8B2A-BBBA-43D7-B503-3CBDD0C66DD2}"/>
              </a:ext>
            </a:extLst>
          </p:cNvPr>
          <p:cNvSpPr>
            <a:spLocks noGrp="1"/>
          </p:cNvSpPr>
          <p:nvPr>
            <p:ph type="body" sz="quarter" idx="161"/>
          </p:nvPr>
        </p:nvSpPr>
        <p:spPr/>
        <p:txBody>
          <a:bodyPr/>
          <a:lstStyle/>
          <a:p>
            <a:r>
              <a:rPr lang="en-US" dirty="0"/>
              <a:t>Fireball</a:t>
            </a:r>
          </a:p>
        </p:txBody>
      </p:sp>
      <p:sp>
        <p:nvSpPr>
          <p:cNvPr id="28" name="Text Placeholder 27">
            <a:extLst>
              <a:ext uri="{FF2B5EF4-FFF2-40B4-BE49-F238E27FC236}">
                <a16:creationId xmlns:a16="http://schemas.microsoft.com/office/drawing/2014/main" id="{9589E0AA-01D6-4737-A592-2FF9A27BCE5B}"/>
              </a:ext>
            </a:extLst>
          </p:cNvPr>
          <p:cNvSpPr>
            <a:spLocks noGrp="1"/>
          </p:cNvSpPr>
          <p:nvPr>
            <p:ph type="body" sz="quarter" idx="162"/>
          </p:nvPr>
        </p:nvSpPr>
        <p:spPr/>
        <p:txBody>
          <a:bodyPr/>
          <a:lstStyle/>
          <a:p>
            <a:r>
              <a:rPr lang="en-US" dirty="0"/>
              <a:t>Jinx – N </a:t>
            </a:r>
            <a:r>
              <a:rPr lang="en-US" dirty="0" err="1"/>
              <a:t>Aether</a:t>
            </a:r>
            <a:endParaRPr lang="en-US" dirty="0"/>
          </a:p>
        </p:txBody>
      </p:sp>
      <p:sp>
        <p:nvSpPr>
          <p:cNvPr id="29" name="Picture Placeholder 28">
            <a:extLst>
              <a:ext uri="{FF2B5EF4-FFF2-40B4-BE49-F238E27FC236}">
                <a16:creationId xmlns:a16="http://schemas.microsoft.com/office/drawing/2014/main" id="{B6B422F8-99A7-40FC-B690-CAB621CBE269}"/>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F1D4F740-A512-4863-B417-5FCE2EC9E500}"/>
              </a:ext>
            </a:extLst>
          </p:cNvPr>
          <p:cNvSpPr>
            <a:spLocks noGrp="1"/>
          </p:cNvSpPr>
          <p:nvPr>
            <p:ph type="body" sz="quarter" idx="164"/>
          </p:nvPr>
        </p:nvSpPr>
        <p:spPr/>
        <p:txBody>
          <a:bodyPr/>
          <a:lstStyle/>
          <a:p>
            <a:r>
              <a:rPr lang="en-US" i="0" dirty="0"/>
              <a:t>The Flaming Monks of old have long since faded from existence. This spell remains their greatest achievement, and is one of the only pieces of evidence that they ever existed at all…</a:t>
            </a:r>
          </a:p>
        </p:txBody>
      </p:sp>
      <p:sp>
        <p:nvSpPr>
          <p:cNvPr id="31" name="Text Placeholder 30">
            <a:extLst>
              <a:ext uri="{FF2B5EF4-FFF2-40B4-BE49-F238E27FC236}">
                <a16:creationId xmlns:a16="http://schemas.microsoft.com/office/drawing/2014/main" id="{C897CBB6-D71A-491D-B495-5E33C41B604F}"/>
              </a:ext>
            </a:extLst>
          </p:cNvPr>
          <p:cNvSpPr>
            <a:spLocks noGrp="1"/>
          </p:cNvSpPr>
          <p:nvPr>
            <p:ph type="body" sz="quarter" idx="165"/>
          </p:nvPr>
        </p:nvSpPr>
        <p:spPr/>
        <p:txBody>
          <a:bodyPr/>
          <a:lstStyle/>
          <a:p>
            <a:r>
              <a:rPr lang="en-US" dirty="0"/>
              <a:t>Strength 2*N</a:t>
            </a:r>
          </a:p>
        </p:txBody>
      </p:sp>
      <p:sp>
        <p:nvSpPr>
          <p:cNvPr id="32" name="Text Placeholder 31">
            <a:extLst>
              <a:ext uri="{FF2B5EF4-FFF2-40B4-BE49-F238E27FC236}">
                <a16:creationId xmlns:a16="http://schemas.microsoft.com/office/drawing/2014/main" id="{0F645C21-AE5B-4242-9D3F-6859EB426DA3}"/>
              </a:ext>
            </a:extLst>
          </p:cNvPr>
          <p:cNvSpPr>
            <a:spLocks noGrp="1"/>
          </p:cNvSpPr>
          <p:nvPr>
            <p:ph type="body" sz="quarter" idx="166"/>
          </p:nvPr>
        </p:nvSpPr>
        <p:spPr/>
        <p:txBody>
          <a:bodyPr/>
          <a:lstStyle/>
          <a:p>
            <a:r>
              <a:rPr lang="en-US" dirty="0"/>
              <a:t>Toxic Fog</a:t>
            </a:r>
          </a:p>
        </p:txBody>
      </p:sp>
      <p:sp>
        <p:nvSpPr>
          <p:cNvPr id="33" name="Text Placeholder 32">
            <a:extLst>
              <a:ext uri="{FF2B5EF4-FFF2-40B4-BE49-F238E27FC236}">
                <a16:creationId xmlns:a16="http://schemas.microsoft.com/office/drawing/2014/main" id="{2CEE13AD-3B9C-40D7-B643-EA7D22BB3AC8}"/>
              </a:ext>
            </a:extLst>
          </p:cNvPr>
          <p:cNvSpPr>
            <a:spLocks noGrp="1"/>
          </p:cNvSpPr>
          <p:nvPr>
            <p:ph type="body" sz="quarter" idx="167"/>
          </p:nvPr>
        </p:nvSpPr>
        <p:spPr/>
        <p:txBody>
          <a:bodyPr/>
          <a:lstStyle/>
          <a:p>
            <a:r>
              <a:rPr lang="en-US" dirty="0"/>
              <a:t>Jinx – 5 </a:t>
            </a:r>
            <a:r>
              <a:rPr lang="en-US" dirty="0" err="1"/>
              <a:t>Aether</a:t>
            </a:r>
            <a:endParaRPr lang="en-US" dirty="0"/>
          </a:p>
        </p:txBody>
      </p:sp>
      <p:sp>
        <p:nvSpPr>
          <p:cNvPr id="34" name="Picture Placeholder 33">
            <a:extLst>
              <a:ext uri="{FF2B5EF4-FFF2-40B4-BE49-F238E27FC236}">
                <a16:creationId xmlns:a16="http://schemas.microsoft.com/office/drawing/2014/main" id="{23D01177-EEB6-4D34-B38D-9365FC5E4DF4}"/>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929589E8-621A-4959-A351-A8F9425102C0}"/>
              </a:ext>
            </a:extLst>
          </p:cNvPr>
          <p:cNvSpPr>
            <a:spLocks noGrp="1"/>
          </p:cNvSpPr>
          <p:nvPr>
            <p:ph type="body" sz="quarter" idx="169"/>
          </p:nvPr>
        </p:nvSpPr>
        <p:spPr/>
        <p:txBody>
          <a:bodyPr/>
          <a:lstStyle/>
          <a:p>
            <a:r>
              <a:rPr lang="en-US" dirty="0"/>
              <a:t>An opponent dealt </a:t>
            </a:r>
            <a:r>
              <a:rPr lang="en-US" dirty="0" err="1"/>
              <a:t>aether</a:t>
            </a:r>
            <a:r>
              <a:rPr lang="en-US" dirty="0"/>
              <a:t> damage by this spell cannot gain </a:t>
            </a:r>
            <a:r>
              <a:rPr lang="en-US" dirty="0" err="1"/>
              <a:t>aether</a:t>
            </a:r>
            <a:r>
              <a:rPr lang="en-US" dirty="0"/>
              <a:t> until their end of their turn. For that duration, spells they cast cost 1 more </a:t>
            </a:r>
            <a:r>
              <a:rPr lang="en-US" dirty="0" err="1"/>
              <a:t>aether</a:t>
            </a:r>
            <a:r>
              <a:rPr lang="en-US" dirty="0"/>
              <a:t>.</a:t>
            </a:r>
          </a:p>
        </p:txBody>
      </p:sp>
      <p:sp>
        <p:nvSpPr>
          <p:cNvPr id="36" name="Text Placeholder 35">
            <a:extLst>
              <a:ext uri="{FF2B5EF4-FFF2-40B4-BE49-F238E27FC236}">
                <a16:creationId xmlns:a16="http://schemas.microsoft.com/office/drawing/2014/main" id="{33B986B7-ECB7-4A86-8A30-5C7A13713285}"/>
              </a:ext>
            </a:extLst>
          </p:cNvPr>
          <p:cNvSpPr>
            <a:spLocks noGrp="1"/>
          </p:cNvSpPr>
          <p:nvPr>
            <p:ph type="body" sz="quarter" idx="170"/>
          </p:nvPr>
        </p:nvSpPr>
        <p:spPr/>
        <p:txBody>
          <a:bodyPr/>
          <a:lstStyle/>
          <a:p>
            <a:r>
              <a:rPr lang="en-US" dirty="0"/>
              <a:t>Strength 5</a:t>
            </a:r>
          </a:p>
        </p:txBody>
      </p:sp>
      <p:sp>
        <p:nvSpPr>
          <p:cNvPr id="37" name="Text Placeholder 36">
            <a:extLst>
              <a:ext uri="{FF2B5EF4-FFF2-40B4-BE49-F238E27FC236}">
                <a16:creationId xmlns:a16="http://schemas.microsoft.com/office/drawing/2014/main" id="{F6E959B4-3031-40EB-BA65-5669C6D77157}"/>
              </a:ext>
            </a:extLst>
          </p:cNvPr>
          <p:cNvSpPr>
            <a:spLocks noGrp="1"/>
          </p:cNvSpPr>
          <p:nvPr>
            <p:ph type="body" sz="quarter" idx="171"/>
          </p:nvPr>
        </p:nvSpPr>
        <p:spPr/>
        <p:txBody>
          <a:bodyPr/>
          <a:lstStyle/>
          <a:p>
            <a:r>
              <a:rPr lang="en-US" dirty="0"/>
              <a:t>Countervailing Winds</a:t>
            </a:r>
          </a:p>
        </p:txBody>
      </p:sp>
      <p:sp>
        <p:nvSpPr>
          <p:cNvPr id="38" name="Text Placeholder 37">
            <a:extLst>
              <a:ext uri="{FF2B5EF4-FFF2-40B4-BE49-F238E27FC236}">
                <a16:creationId xmlns:a16="http://schemas.microsoft.com/office/drawing/2014/main" id="{F9BA2AA9-57AC-49F2-8AC5-B69026FEE827}"/>
              </a:ext>
            </a:extLst>
          </p:cNvPr>
          <p:cNvSpPr>
            <a:spLocks noGrp="1"/>
          </p:cNvSpPr>
          <p:nvPr>
            <p:ph type="body" sz="quarter" idx="172"/>
          </p:nvPr>
        </p:nvSpPr>
        <p:spPr/>
        <p:txBody>
          <a:bodyPr/>
          <a:lstStyle/>
          <a:p>
            <a:r>
              <a:rPr lang="en-US" dirty="0"/>
              <a:t>Ward – 5 </a:t>
            </a:r>
            <a:r>
              <a:rPr lang="en-US" dirty="0" err="1"/>
              <a:t>Aether</a:t>
            </a:r>
            <a:endParaRPr lang="en-US" dirty="0"/>
          </a:p>
        </p:txBody>
      </p:sp>
      <p:sp>
        <p:nvSpPr>
          <p:cNvPr id="39" name="Picture Placeholder 38">
            <a:extLst>
              <a:ext uri="{FF2B5EF4-FFF2-40B4-BE49-F238E27FC236}">
                <a16:creationId xmlns:a16="http://schemas.microsoft.com/office/drawing/2014/main" id="{A7B55359-8315-49DB-B2EC-CB476C5FF6E6}"/>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22352A70-AB38-4024-A13C-441409CCFE37}"/>
              </a:ext>
            </a:extLst>
          </p:cNvPr>
          <p:cNvSpPr>
            <a:spLocks noGrp="1"/>
          </p:cNvSpPr>
          <p:nvPr>
            <p:ph type="body" sz="quarter" idx="174"/>
          </p:nvPr>
        </p:nvSpPr>
        <p:spPr/>
        <p:txBody>
          <a:bodyPr/>
          <a:lstStyle/>
          <a:p>
            <a:r>
              <a:rPr lang="en-US" dirty="0"/>
              <a:t>Any player attacking you must choose another player to be the target of their attack (they can choose themselves). It becomes that player’s defend phase.</a:t>
            </a:r>
          </a:p>
        </p:txBody>
      </p:sp>
      <p:sp>
        <p:nvSpPr>
          <p:cNvPr id="41" name="Text Placeholder 40">
            <a:extLst>
              <a:ext uri="{FF2B5EF4-FFF2-40B4-BE49-F238E27FC236}">
                <a16:creationId xmlns:a16="http://schemas.microsoft.com/office/drawing/2014/main" id="{BBF47BA7-E7FE-403A-9185-6858EA30481F}"/>
              </a:ext>
            </a:extLst>
          </p:cNvPr>
          <p:cNvSpPr>
            <a:spLocks noGrp="1"/>
          </p:cNvSpPr>
          <p:nvPr>
            <p:ph type="body" sz="quarter" idx="175"/>
          </p:nvPr>
        </p:nvSpPr>
        <p:spPr/>
        <p:txBody>
          <a:bodyPr/>
          <a:lstStyle/>
          <a:p>
            <a:r>
              <a:rPr lang="en-US" dirty="0"/>
              <a:t>Strength 0, Duration 2</a:t>
            </a:r>
          </a:p>
        </p:txBody>
      </p:sp>
    </p:spTree>
    <p:extLst>
      <p:ext uri="{BB962C8B-B14F-4D97-AF65-F5344CB8AC3E}">
        <p14:creationId xmlns:p14="http://schemas.microsoft.com/office/powerpoint/2010/main" val="784868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005782-F8C7-4D73-8761-F81D36FD1D8B}"/>
              </a:ext>
            </a:extLst>
          </p:cNvPr>
          <p:cNvSpPr>
            <a:spLocks noGrp="1"/>
          </p:cNvSpPr>
          <p:nvPr>
            <p:ph type="body" sz="quarter" idx="116"/>
          </p:nvPr>
        </p:nvSpPr>
        <p:spPr/>
        <p:txBody>
          <a:bodyPr/>
          <a:lstStyle/>
          <a:p>
            <a:r>
              <a:rPr lang="en-US" dirty="0"/>
              <a:t>Stone Rain</a:t>
            </a:r>
          </a:p>
        </p:txBody>
      </p:sp>
      <p:sp>
        <p:nvSpPr>
          <p:cNvPr id="3" name="Text Placeholder 2">
            <a:extLst>
              <a:ext uri="{FF2B5EF4-FFF2-40B4-BE49-F238E27FC236}">
                <a16:creationId xmlns:a16="http://schemas.microsoft.com/office/drawing/2014/main" id="{603FC1E5-F5BB-42A2-ADDE-2006E11B074C}"/>
              </a:ext>
            </a:extLst>
          </p:cNvPr>
          <p:cNvSpPr>
            <a:spLocks noGrp="1"/>
          </p:cNvSpPr>
          <p:nvPr>
            <p:ph type="body" sz="quarter" idx="117"/>
          </p:nvPr>
        </p:nvSpPr>
        <p:spPr/>
        <p:txBody>
          <a:bodyPr/>
          <a:lstStyle/>
          <a:p>
            <a:r>
              <a:rPr lang="en-US" dirty="0"/>
              <a:t>Jinx – 2 </a:t>
            </a:r>
            <a:r>
              <a:rPr lang="en-US" dirty="0" err="1"/>
              <a:t>Aether</a:t>
            </a:r>
            <a:endParaRPr lang="en-US" dirty="0"/>
          </a:p>
        </p:txBody>
      </p:sp>
      <p:sp>
        <p:nvSpPr>
          <p:cNvPr id="4" name="Picture Placeholder 3">
            <a:extLst>
              <a:ext uri="{FF2B5EF4-FFF2-40B4-BE49-F238E27FC236}">
                <a16:creationId xmlns:a16="http://schemas.microsoft.com/office/drawing/2014/main" id="{471214AF-63F1-41CC-963C-0D7FA73BA5AC}"/>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008CA8AC-9949-421A-8EC9-CD9BD0433F68}"/>
              </a:ext>
            </a:extLst>
          </p:cNvPr>
          <p:cNvSpPr>
            <a:spLocks noGrp="1"/>
          </p:cNvSpPr>
          <p:nvPr>
            <p:ph type="body" sz="quarter" idx="119"/>
          </p:nvPr>
        </p:nvSpPr>
        <p:spPr/>
        <p:txBody>
          <a:bodyPr/>
          <a:lstStyle/>
          <a:p>
            <a:r>
              <a:rPr lang="en-US" dirty="0"/>
              <a:t>Deal 2 </a:t>
            </a:r>
            <a:r>
              <a:rPr lang="en-US" dirty="0" err="1"/>
              <a:t>aether</a:t>
            </a:r>
            <a:r>
              <a:rPr lang="en-US" dirty="0"/>
              <a:t> damage to each opponent. Each opponent damaged by this spell chooses one item they have. Break it.</a:t>
            </a:r>
          </a:p>
        </p:txBody>
      </p:sp>
      <p:sp>
        <p:nvSpPr>
          <p:cNvPr id="6" name="Text Placeholder 5">
            <a:extLst>
              <a:ext uri="{FF2B5EF4-FFF2-40B4-BE49-F238E27FC236}">
                <a16:creationId xmlns:a16="http://schemas.microsoft.com/office/drawing/2014/main" id="{54B69236-D444-44FF-8603-556631875867}"/>
              </a:ext>
            </a:extLst>
          </p:cNvPr>
          <p:cNvSpPr>
            <a:spLocks noGrp="1"/>
          </p:cNvSpPr>
          <p:nvPr>
            <p:ph type="body" sz="quarter" idx="120"/>
          </p:nvPr>
        </p:nvSpPr>
        <p:spPr/>
        <p:txBody>
          <a:bodyPr/>
          <a:lstStyle/>
          <a:p>
            <a:r>
              <a:rPr lang="en-US" dirty="0"/>
              <a:t>Strength 0</a:t>
            </a:r>
          </a:p>
        </p:txBody>
      </p:sp>
      <p:sp>
        <p:nvSpPr>
          <p:cNvPr id="7" name="Text Placeholder 6">
            <a:extLst>
              <a:ext uri="{FF2B5EF4-FFF2-40B4-BE49-F238E27FC236}">
                <a16:creationId xmlns:a16="http://schemas.microsoft.com/office/drawing/2014/main" id="{F1EC7D30-9DCA-43A6-9192-48C9A75F5546}"/>
              </a:ext>
            </a:extLst>
          </p:cNvPr>
          <p:cNvSpPr>
            <a:spLocks noGrp="1"/>
          </p:cNvSpPr>
          <p:nvPr>
            <p:ph type="body" sz="quarter" idx="131"/>
          </p:nvPr>
        </p:nvSpPr>
        <p:spPr/>
        <p:txBody>
          <a:bodyPr/>
          <a:lstStyle/>
          <a:p>
            <a:r>
              <a:rPr lang="en-US" dirty="0"/>
              <a:t>Spiked Ground</a:t>
            </a:r>
          </a:p>
        </p:txBody>
      </p:sp>
      <p:sp>
        <p:nvSpPr>
          <p:cNvPr id="8" name="Text Placeholder 7">
            <a:extLst>
              <a:ext uri="{FF2B5EF4-FFF2-40B4-BE49-F238E27FC236}">
                <a16:creationId xmlns:a16="http://schemas.microsoft.com/office/drawing/2014/main" id="{0F9478C6-376E-4715-AB0C-8833863F6255}"/>
              </a:ext>
            </a:extLst>
          </p:cNvPr>
          <p:cNvSpPr>
            <a:spLocks noGrp="1"/>
          </p:cNvSpPr>
          <p:nvPr>
            <p:ph type="body" sz="quarter" idx="132"/>
          </p:nvPr>
        </p:nvSpPr>
        <p:spPr/>
        <p:txBody>
          <a:bodyPr/>
          <a:lstStyle/>
          <a:p>
            <a:r>
              <a:rPr lang="en-US" dirty="0"/>
              <a:t>Curse – 3 Aether</a:t>
            </a:r>
          </a:p>
        </p:txBody>
      </p:sp>
      <p:sp>
        <p:nvSpPr>
          <p:cNvPr id="9" name="Picture Placeholder 8">
            <a:extLst>
              <a:ext uri="{FF2B5EF4-FFF2-40B4-BE49-F238E27FC236}">
                <a16:creationId xmlns:a16="http://schemas.microsoft.com/office/drawing/2014/main" id="{82AD2C75-4018-4685-B9C5-8E0110257655}"/>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BA9B191B-C6DD-4D57-AB7D-E1BED4BEE32F}"/>
              </a:ext>
            </a:extLst>
          </p:cNvPr>
          <p:cNvSpPr>
            <a:spLocks noGrp="1"/>
          </p:cNvSpPr>
          <p:nvPr>
            <p:ph type="body" sz="quarter" idx="134"/>
          </p:nvPr>
        </p:nvSpPr>
        <p:spPr/>
        <p:txBody>
          <a:bodyPr/>
          <a:lstStyle/>
          <a:p>
            <a:r>
              <a:rPr lang="en-US" dirty="0"/>
              <a:t>Whenever an opponent casts a non-Ward Spell, that player takes 1 </a:t>
            </a:r>
            <a:r>
              <a:rPr lang="en-US" dirty="0" err="1"/>
              <a:t>aether</a:t>
            </a:r>
            <a:r>
              <a:rPr lang="en-US" dirty="0"/>
              <a:t> damage.</a:t>
            </a:r>
          </a:p>
        </p:txBody>
      </p:sp>
      <p:sp>
        <p:nvSpPr>
          <p:cNvPr id="11" name="Text Placeholder 10">
            <a:extLst>
              <a:ext uri="{FF2B5EF4-FFF2-40B4-BE49-F238E27FC236}">
                <a16:creationId xmlns:a16="http://schemas.microsoft.com/office/drawing/2014/main" id="{426D4311-4183-4D58-91E7-D93AF9EAD42F}"/>
              </a:ext>
            </a:extLst>
          </p:cNvPr>
          <p:cNvSpPr>
            <a:spLocks noGrp="1"/>
          </p:cNvSpPr>
          <p:nvPr>
            <p:ph type="body" sz="quarter" idx="135"/>
          </p:nvPr>
        </p:nvSpPr>
        <p:spPr/>
        <p:txBody>
          <a:bodyPr/>
          <a:lstStyle/>
          <a:p>
            <a:r>
              <a:rPr lang="en-US" dirty="0"/>
              <a:t>Strength 0, Duration 4</a:t>
            </a:r>
          </a:p>
        </p:txBody>
      </p:sp>
      <p:sp>
        <p:nvSpPr>
          <p:cNvPr id="12" name="Text Placeholder 11">
            <a:extLst>
              <a:ext uri="{FF2B5EF4-FFF2-40B4-BE49-F238E27FC236}">
                <a16:creationId xmlns:a16="http://schemas.microsoft.com/office/drawing/2014/main" id="{21F3DA27-AD21-4515-819A-20469460527F}"/>
              </a:ext>
            </a:extLst>
          </p:cNvPr>
          <p:cNvSpPr>
            <a:spLocks noGrp="1"/>
          </p:cNvSpPr>
          <p:nvPr>
            <p:ph type="body" sz="quarter" idx="136"/>
          </p:nvPr>
        </p:nvSpPr>
        <p:spPr/>
        <p:txBody>
          <a:bodyPr/>
          <a:lstStyle/>
          <a:p>
            <a:r>
              <a:rPr lang="en-US" dirty="0"/>
              <a:t>Crashing Shores</a:t>
            </a:r>
          </a:p>
        </p:txBody>
      </p:sp>
      <p:sp>
        <p:nvSpPr>
          <p:cNvPr id="13" name="Text Placeholder 12">
            <a:extLst>
              <a:ext uri="{FF2B5EF4-FFF2-40B4-BE49-F238E27FC236}">
                <a16:creationId xmlns:a16="http://schemas.microsoft.com/office/drawing/2014/main" id="{A1F810B3-81E3-4D59-97BD-6D10796F1E92}"/>
              </a:ext>
            </a:extLst>
          </p:cNvPr>
          <p:cNvSpPr>
            <a:spLocks noGrp="1"/>
          </p:cNvSpPr>
          <p:nvPr>
            <p:ph type="body" sz="quarter" idx="137"/>
          </p:nvPr>
        </p:nvSpPr>
        <p:spPr/>
        <p:txBody>
          <a:bodyPr/>
          <a:lstStyle/>
          <a:p>
            <a:r>
              <a:rPr lang="en-US" dirty="0"/>
              <a:t>Curse – 3 </a:t>
            </a:r>
            <a:r>
              <a:rPr lang="en-US" dirty="0" err="1"/>
              <a:t>Aether</a:t>
            </a:r>
            <a:endParaRPr lang="en-US" dirty="0"/>
          </a:p>
        </p:txBody>
      </p:sp>
      <p:sp>
        <p:nvSpPr>
          <p:cNvPr id="14" name="Picture Placeholder 13">
            <a:extLst>
              <a:ext uri="{FF2B5EF4-FFF2-40B4-BE49-F238E27FC236}">
                <a16:creationId xmlns:a16="http://schemas.microsoft.com/office/drawing/2014/main" id="{39120D91-459F-4985-AC00-0A4A71EFEA7D}"/>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029DBE3A-B4F1-4992-BEAD-8DBFFE0AD5D4}"/>
              </a:ext>
            </a:extLst>
          </p:cNvPr>
          <p:cNvSpPr>
            <a:spLocks noGrp="1"/>
          </p:cNvSpPr>
          <p:nvPr>
            <p:ph type="body" sz="quarter" idx="139"/>
          </p:nvPr>
        </p:nvSpPr>
        <p:spPr/>
        <p:txBody>
          <a:bodyPr/>
          <a:lstStyle/>
          <a:p>
            <a:r>
              <a:rPr lang="en-US" sz="950" dirty="0"/>
              <a:t>You may skip your attack phase each turn. If you do, put a wave counter on Crashing Shores. </a:t>
            </a:r>
          </a:p>
          <a:p>
            <a:r>
              <a:rPr lang="en-US" sz="950" dirty="0"/>
              <a:t>When this spell fades or breaks, it deals 2 </a:t>
            </a:r>
            <a:r>
              <a:rPr lang="en-US" sz="950" dirty="0" err="1"/>
              <a:t>aether</a:t>
            </a:r>
            <a:r>
              <a:rPr lang="en-US" sz="950" dirty="0"/>
              <a:t> damage to each opponent for each wave counter on it.</a:t>
            </a:r>
          </a:p>
        </p:txBody>
      </p:sp>
      <p:sp>
        <p:nvSpPr>
          <p:cNvPr id="16" name="Text Placeholder 15">
            <a:extLst>
              <a:ext uri="{FF2B5EF4-FFF2-40B4-BE49-F238E27FC236}">
                <a16:creationId xmlns:a16="http://schemas.microsoft.com/office/drawing/2014/main" id="{75EF605C-85A1-493C-9C7C-F29FB22F6CCF}"/>
              </a:ext>
            </a:extLst>
          </p:cNvPr>
          <p:cNvSpPr>
            <a:spLocks noGrp="1"/>
          </p:cNvSpPr>
          <p:nvPr>
            <p:ph type="body" sz="quarter" idx="140"/>
          </p:nvPr>
        </p:nvSpPr>
        <p:spPr/>
        <p:txBody>
          <a:bodyPr/>
          <a:lstStyle/>
          <a:p>
            <a:r>
              <a:rPr lang="en-US" dirty="0"/>
              <a:t>Strength 1, Duration 6</a:t>
            </a:r>
          </a:p>
        </p:txBody>
      </p:sp>
      <p:sp>
        <p:nvSpPr>
          <p:cNvPr id="17" name="Text Placeholder 16">
            <a:extLst>
              <a:ext uri="{FF2B5EF4-FFF2-40B4-BE49-F238E27FC236}">
                <a16:creationId xmlns:a16="http://schemas.microsoft.com/office/drawing/2014/main" id="{39627B43-E3F8-47F0-885C-DEDE2CD632B3}"/>
              </a:ext>
            </a:extLst>
          </p:cNvPr>
          <p:cNvSpPr>
            <a:spLocks noGrp="1"/>
          </p:cNvSpPr>
          <p:nvPr>
            <p:ph type="body" sz="quarter" idx="141"/>
          </p:nvPr>
        </p:nvSpPr>
        <p:spPr/>
        <p:txBody>
          <a:bodyPr/>
          <a:lstStyle/>
          <a:p>
            <a:r>
              <a:rPr lang="en-US" dirty="0"/>
              <a:t>Hydro Vortex</a:t>
            </a:r>
          </a:p>
        </p:txBody>
      </p:sp>
      <p:sp>
        <p:nvSpPr>
          <p:cNvPr id="18" name="Text Placeholder 17">
            <a:extLst>
              <a:ext uri="{FF2B5EF4-FFF2-40B4-BE49-F238E27FC236}">
                <a16:creationId xmlns:a16="http://schemas.microsoft.com/office/drawing/2014/main" id="{8FD45B27-E919-4B64-92E6-C816F0725155}"/>
              </a:ext>
            </a:extLst>
          </p:cNvPr>
          <p:cNvSpPr>
            <a:spLocks noGrp="1"/>
          </p:cNvSpPr>
          <p:nvPr>
            <p:ph type="body" sz="quarter" idx="142"/>
          </p:nvPr>
        </p:nvSpPr>
        <p:spPr/>
        <p:txBody>
          <a:bodyPr/>
          <a:lstStyle/>
          <a:p>
            <a:r>
              <a:rPr lang="en-US" dirty="0"/>
              <a:t>Curse – 4 </a:t>
            </a:r>
            <a:r>
              <a:rPr lang="en-US" dirty="0" err="1"/>
              <a:t>Aether</a:t>
            </a:r>
            <a:endParaRPr lang="en-US" dirty="0"/>
          </a:p>
        </p:txBody>
      </p:sp>
      <p:sp>
        <p:nvSpPr>
          <p:cNvPr id="19" name="Picture Placeholder 18">
            <a:extLst>
              <a:ext uri="{FF2B5EF4-FFF2-40B4-BE49-F238E27FC236}">
                <a16:creationId xmlns:a16="http://schemas.microsoft.com/office/drawing/2014/main" id="{FD6BAA5A-E45F-4BEC-A354-A1EBA5FE8609}"/>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C8631457-4FA2-4D3E-871B-53DBFF1165AB}"/>
              </a:ext>
            </a:extLst>
          </p:cNvPr>
          <p:cNvSpPr>
            <a:spLocks noGrp="1"/>
          </p:cNvSpPr>
          <p:nvPr>
            <p:ph type="body" sz="quarter" idx="144"/>
          </p:nvPr>
        </p:nvSpPr>
        <p:spPr/>
        <p:txBody>
          <a:bodyPr/>
          <a:lstStyle/>
          <a:p>
            <a:r>
              <a:rPr lang="en-US" dirty="0"/>
              <a:t>The cursed opponent cannot play items for the duration of this spell.</a:t>
            </a:r>
          </a:p>
        </p:txBody>
      </p:sp>
      <p:sp>
        <p:nvSpPr>
          <p:cNvPr id="21" name="Text Placeholder 20">
            <a:extLst>
              <a:ext uri="{FF2B5EF4-FFF2-40B4-BE49-F238E27FC236}">
                <a16:creationId xmlns:a16="http://schemas.microsoft.com/office/drawing/2014/main" id="{F44A004B-6F42-4B87-9387-C681FA2C0AEC}"/>
              </a:ext>
            </a:extLst>
          </p:cNvPr>
          <p:cNvSpPr>
            <a:spLocks noGrp="1"/>
          </p:cNvSpPr>
          <p:nvPr>
            <p:ph type="body" sz="quarter" idx="145"/>
          </p:nvPr>
        </p:nvSpPr>
        <p:spPr/>
        <p:txBody>
          <a:bodyPr/>
          <a:lstStyle/>
          <a:p>
            <a:r>
              <a:rPr lang="en-US" dirty="0"/>
              <a:t>Strength 1, Duration 4</a:t>
            </a:r>
          </a:p>
        </p:txBody>
      </p:sp>
      <p:sp>
        <p:nvSpPr>
          <p:cNvPr id="22" name="Text Placeholder 21">
            <a:extLst>
              <a:ext uri="{FF2B5EF4-FFF2-40B4-BE49-F238E27FC236}">
                <a16:creationId xmlns:a16="http://schemas.microsoft.com/office/drawing/2014/main" id="{4110DA5C-A65E-404D-AEEB-D41EE812C6D0}"/>
              </a:ext>
            </a:extLst>
          </p:cNvPr>
          <p:cNvSpPr>
            <a:spLocks noGrp="1"/>
          </p:cNvSpPr>
          <p:nvPr>
            <p:ph type="body" sz="quarter" idx="151"/>
          </p:nvPr>
        </p:nvSpPr>
        <p:spPr/>
        <p:txBody>
          <a:bodyPr/>
          <a:lstStyle/>
          <a:p>
            <a:r>
              <a:rPr lang="en-US" dirty="0"/>
              <a:t>Flaming Vortex</a:t>
            </a:r>
          </a:p>
        </p:txBody>
      </p:sp>
      <p:sp>
        <p:nvSpPr>
          <p:cNvPr id="23" name="Text Placeholder 22">
            <a:extLst>
              <a:ext uri="{FF2B5EF4-FFF2-40B4-BE49-F238E27FC236}">
                <a16:creationId xmlns:a16="http://schemas.microsoft.com/office/drawing/2014/main" id="{0AC34B22-33C6-45A3-8AFC-33A13A12D06D}"/>
              </a:ext>
            </a:extLst>
          </p:cNvPr>
          <p:cNvSpPr>
            <a:spLocks noGrp="1"/>
          </p:cNvSpPr>
          <p:nvPr>
            <p:ph type="body" sz="quarter" idx="152"/>
          </p:nvPr>
        </p:nvSpPr>
        <p:spPr/>
        <p:txBody>
          <a:bodyPr/>
          <a:lstStyle/>
          <a:p>
            <a:r>
              <a:rPr lang="en-US" dirty="0"/>
              <a:t>Curse – 3 </a:t>
            </a:r>
            <a:r>
              <a:rPr lang="en-US" dirty="0" err="1"/>
              <a:t>Aether</a:t>
            </a:r>
            <a:endParaRPr lang="en-US" dirty="0"/>
          </a:p>
        </p:txBody>
      </p:sp>
      <p:sp>
        <p:nvSpPr>
          <p:cNvPr id="24" name="Picture Placeholder 23">
            <a:extLst>
              <a:ext uri="{FF2B5EF4-FFF2-40B4-BE49-F238E27FC236}">
                <a16:creationId xmlns:a16="http://schemas.microsoft.com/office/drawing/2014/main" id="{22069635-6788-42F0-A515-08081866FC4D}"/>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9698B56F-E730-47E6-85C8-30DF210B096D}"/>
              </a:ext>
            </a:extLst>
          </p:cNvPr>
          <p:cNvSpPr>
            <a:spLocks noGrp="1"/>
          </p:cNvSpPr>
          <p:nvPr>
            <p:ph type="body" sz="quarter" idx="154"/>
          </p:nvPr>
        </p:nvSpPr>
        <p:spPr/>
        <p:txBody>
          <a:bodyPr/>
          <a:lstStyle/>
          <a:p>
            <a:r>
              <a:rPr lang="en-US" dirty="0"/>
              <a:t>Whenever the cursed opponent plays a defense spell, they take 1 </a:t>
            </a:r>
            <a:r>
              <a:rPr lang="en-US" dirty="0" err="1"/>
              <a:t>aether</a:t>
            </a:r>
            <a:r>
              <a:rPr lang="en-US" dirty="0"/>
              <a:t> damage.</a:t>
            </a:r>
          </a:p>
        </p:txBody>
      </p:sp>
      <p:sp>
        <p:nvSpPr>
          <p:cNvPr id="26" name="Text Placeholder 25">
            <a:extLst>
              <a:ext uri="{FF2B5EF4-FFF2-40B4-BE49-F238E27FC236}">
                <a16:creationId xmlns:a16="http://schemas.microsoft.com/office/drawing/2014/main" id="{F2B696E6-EB2C-4E7D-A752-A9E04F0D00BA}"/>
              </a:ext>
            </a:extLst>
          </p:cNvPr>
          <p:cNvSpPr>
            <a:spLocks noGrp="1"/>
          </p:cNvSpPr>
          <p:nvPr>
            <p:ph type="body" sz="quarter" idx="155"/>
          </p:nvPr>
        </p:nvSpPr>
        <p:spPr/>
        <p:txBody>
          <a:bodyPr/>
          <a:lstStyle/>
          <a:p>
            <a:r>
              <a:rPr lang="en-US" dirty="0"/>
              <a:t>Strength 3, Duration 3</a:t>
            </a:r>
          </a:p>
        </p:txBody>
      </p:sp>
      <p:sp>
        <p:nvSpPr>
          <p:cNvPr id="27" name="Text Placeholder 26">
            <a:extLst>
              <a:ext uri="{FF2B5EF4-FFF2-40B4-BE49-F238E27FC236}">
                <a16:creationId xmlns:a16="http://schemas.microsoft.com/office/drawing/2014/main" id="{202CEBD4-1998-4338-B6FF-4098809199E9}"/>
              </a:ext>
            </a:extLst>
          </p:cNvPr>
          <p:cNvSpPr>
            <a:spLocks noGrp="1"/>
          </p:cNvSpPr>
          <p:nvPr>
            <p:ph type="body" sz="quarter" idx="161"/>
          </p:nvPr>
        </p:nvSpPr>
        <p:spPr/>
        <p:txBody>
          <a:bodyPr/>
          <a:lstStyle/>
          <a:p>
            <a:r>
              <a:rPr lang="en-US" dirty="0"/>
              <a:t>Scorched Soul</a:t>
            </a:r>
          </a:p>
        </p:txBody>
      </p:sp>
      <p:sp>
        <p:nvSpPr>
          <p:cNvPr id="28" name="Text Placeholder 27">
            <a:extLst>
              <a:ext uri="{FF2B5EF4-FFF2-40B4-BE49-F238E27FC236}">
                <a16:creationId xmlns:a16="http://schemas.microsoft.com/office/drawing/2014/main" id="{751883B4-60F4-45DC-8A1A-40078F9B12EB}"/>
              </a:ext>
            </a:extLst>
          </p:cNvPr>
          <p:cNvSpPr>
            <a:spLocks noGrp="1"/>
          </p:cNvSpPr>
          <p:nvPr>
            <p:ph type="body" sz="quarter" idx="162"/>
          </p:nvPr>
        </p:nvSpPr>
        <p:spPr/>
        <p:txBody>
          <a:bodyPr/>
          <a:lstStyle/>
          <a:p>
            <a:r>
              <a:rPr lang="en-US" dirty="0"/>
              <a:t>Curse – N </a:t>
            </a:r>
            <a:r>
              <a:rPr lang="en-US" dirty="0" err="1"/>
              <a:t>Aether</a:t>
            </a:r>
            <a:endParaRPr lang="en-US" dirty="0"/>
          </a:p>
        </p:txBody>
      </p:sp>
      <p:sp>
        <p:nvSpPr>
          <p:cNvPr id="29" name="Picture Placeholder 28">
            <a:extLst>
              <a:ext uri="{FF2B5EF4-FFF2-40B4-BE49-F238E27FC236}">
                <a16:creationId xmlns:a16="http://schemas.microsoft.com/office/drawing/2014/main" id="{D241A691-FAF2-462C-A5C0-2E742FC42066}"/>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73BFF506-E0D9-4F7F-A072-17F01B5087C6}"/>
              </a:ext>
            </a:extLst>
          </p:cNvPr>
          <p:cNvSpPr>
            <a:spLocks noGrp="1"/>
          </p:cNvSpPr>
          <p:nvPr>
            <p:ph type="body" sz="quarter" idx="164"/>
          </p:nvPr>
        </p:nvSpPr>
        <p:spPr/>
        <p:txBody>
          <a:bodyPr/>
          <a:lstStyle/>
          <a:p>
            <a:r>
              <a:rPr lang="en-US" dirty="0"/>
              <a:t>When you cast this spell, you may break a charm. If you do, that charm’s controller takes ½*N damage.</a:t>
            </a:r>
          </a:p>
        </p:txBody>
      </p:sp>
      <p:sp>
        <p:nvSpPr>
          <p:cNvPr id="31" name="Text Placeholder 30">
            <a:extLst>
              <a:ext uri="{FF2B5EF4-FFF2-40B4-BE49-F238E27FC236}">
                <a16:creationId xmlns:a16="http://schemas.microsoft.com/office/drawing/2014/main" id="{6C485D1B-DC25-4E51-8DA2-19B259865D68}"/>
              </a:ext>
            </a:extLst>
          </p:cNvPr>
          <p:cNvSpPr>
            <a:spLocks noGrp="1"/>
          </p:cNvSpPr>
          <p:nvPr>
            <p:ph type="body" sz="quarter" idx="165"/>
          </p:nvPr>
        </p:nvSpPr>
        <p:spPr/>
        <p:txBody>
          <a:bodyPr/>
          <a:lstStyle/>
          <a:p>
            <a:r>
              <a:rPr lang="en-US" dirty="0"/>
              <a:t>Strength ½*N ( round up), Duration 2</a:t>
            </a:r>
          </a:p>
        </p:txBody>
      </p:sp>
      <p:sp>
        <p:nvSpPr>
          <p:cNvPr id="32" name="Text Placeholder 31">
            <a:extLst>
              <a:ext uri="{FF2B5EF4-FFF2-40B4-BE49-F238E27FC236}">
                <a16:creationId xmlns:a16="http://schemas.microsoft.com/office/drawing/2014/main" id="{D02E2DE7-BAEC-4EFB-9298-280DB1079AC3}"/>
              </a:ext>
            </a:extLst>
          </p:cNvPr>
          <p:cNvSpPr>
            <a:spLocks noGrp="1"/>
          </p:cNvSpPr>
          <p:nvPr>
            <p:ph type="body" sz="quarter" idx="166"/>
          </p:nvPr>
        </p:nvSpPr>
        <p:spPr/>
        <p:txBody>
          <a:bodyPr/>
          <a:lstStyle/>
          <a:p>
            <a:r>
              <a:rPr lang="en-US" dirty="0"/>
              <a:t>Unfriendly Skies</a:t>
            </a:r>
          </a:p>
        </p:txBody>
      </p:sp>
      <p:sp>
        <p:nvSpPr>
          <p:cNvPr id="33" name="Text Placeholder 32">
            <a:extLst>
              <a:ext uri="{FF2B5EF4-FFF2-40B4-BE49-F238E27FC236}">
                <a16:creationId xmlns:a16="http://schemas.microsoft.com/office/drawing/2014/main" id="{553181AB-CB21-493A-B8A2-D9D758804D9B}"/>
              </a:ext>
            </a:extLst>
          </p:cNvPr>
          <p:cNvSpPr>
            <a:spLocks noGrp="1"/>
          </p:cNvSpPr>
          <p:nvPr>
            <p:ph type="body" sz="quarter" idx="167"/>
          </p:nvPr>
        </p:nvSpPr>
        <p:spPr/>
        <p:txBody>
          <a:bodyPr/>
          <a:lstStyle/>
          <a:p>
            <a:r>
              <a:rPr lang="en-US" dirty="0"/>
              <a:t>Curse – 2 Aether</a:t>
            </a:r>
          </a:p>
        </p:txBody>
      </p:sp>
      <p:sp>
        <p:nvSpPr>
          <p:cNvPr id="34" name="Picture Placeholder 33">
            <a:extLst>
              <a:ext uri="{FF2B5EF4-FFF2-40B4-BE49-F238E27FC236}">
                <a16:creationId xmlns:a16="http://schemas.microsoft.com/office/drawing/2014/main" id="{014A3010-3897-4E63-8489-F4CE79B2C2E0}"/>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E9558186-F210-4826-8BBF-5C323988A7D9}"/>
              </a:ext>
            </a:extLst>
          </p:cNvPr>
          <p:cNvSpPr>
            <a:spLocks noGrp="1"/>
          </p:cNvSpPr>
          <p:nvPr>
            <p:ph type="body" sz="quarter" idx="169"/>
          </p:nvPr>
        </p:nvSpPr>
        <p:spPr/>
        <p:txBody>
          <a:bodyPr/>
          <a:lstStyle/>
          <a:p>
            <a:r>
              <a:rPr lang="en-US" dirty="0"/>
              <a:t>Whenever an opponent activates an item, that player may discard a card. If they do not, break a Ward they control and you gain 2 </a:t>
            </a:r>
            <a:r>
              <a:rPr lang="en-US" dirty="0" err="1"/>
              <a:t>aether</a:t>
            </a:r>
            <a:r>
              <a:rPr lang="en-US" dirty="0"/>
              <a:t>.</a:t>
            </a:r>
          </a:p>
        </p:txBody>
      </p:sp>
      <p:sp>
        <p:nvSpPr>
          <p:cNvPr id="36" name="Text Placeholder 35">
            <a:extLst>
              <a:ext uri="{FF2B5EF4-FFF2-40B4-BE49-F238E27FC236}">
                <a16:creationId xmlns:a16="http://schemas.microsoft.com/office/drawing/2014/main" id="{0BCA69AC-C7A1-4F94-95A1-2DF1F9F482B0}"/>
              </a:ext>
            </a:extLst>
          </p:cNvPr>
          <p:cNvSpPr>
            <a:spLocks noGrp="1"/>
          </p:cNvSpPr>
          <p:nvPr>
            <p:ph type="body" sz="quarter" idx="170"/>
          </p:nvPr>
        </p:nvSpPr>
        <p:spPr/>
        <p:txBody>
          <a:bodyPr/>
          <a:lstStyle/>
          <a:p>
            <a:r>
              <a:rPr lang="en-US" dirty="0"/>
              <a:t>Strength 1, Duration 2</a:t>
            </a:r>
          </a:p>
        </p:txBody>
      </p:sp>
      <p:sp>
        <p:nvSpPr>
          <p:cNvPr id="37" name="Text Placeholder 36">
            <a:extLst>
              <a:ext uri="{FF2B5EF4-FFF2-40B4-BE49-F238E27FC236}">
                <a16:creationId xmlns:a16="http://schemas.microsoft.com/office/drawing/2014/main" id="{3B8CB808-359C-40F4-A0C6-86913EA29F0F}"/>
              </a:ext>
            </a:extLst>
          </p:cNvPr>
          <p:cNvSpPr>
            <a:spLocks noGrp="1"/>
          </p:cNvSpPr>
          <p:nvPr>
            <p:ph type="body" sz="quarter" idx="171"/>
          </p:nvPr>
        </p:nvSpPr>
        <p:spPr/>
        <p:txBody>
          <a:bodyPr/>
          <a:lstStyle/>
          <a:p>
            <a:r>
              <a:rPr lang="en-US" dirty="0"/>
              <a:t>Stray Gust</a:t>
            </a:r>
          </a:p>
        </p:txBody>
      </p:sp>
      <p:sp>
        <p:nvSpPr>
          <p:cNvPr id="38" name="Text Placeholder 37">
            <a:extLst>
              <a:ext uri="{FF2B5EF4-FFF2-40B4-BE49-F238E27FC236}">
                <a16:creationId xmlns:a16="http://schemas.microsoft.com/office/drawing/2014/main" id="{F9CE259B-8C23-4702-87CA-3B1E45D7AFD4}"/>
              </a:ext>
            </a:extLst>
          </p:cNvPr>
          <p:cNvSpPr>
            <a:spLocks noGrp="1"/>
          </p:cNvSpPr>
          <p:nvPr>
            <p:ph type="body" sz="quarter" idx="172"/>
          </p:nvPr>
        </p:nvSpPr>
        <p:spPr/>
        <p:txBody>
          <a:bodyPr/>
          <a:lstStyle/>
          <a:p>
            <a:r>
              <a:rPr lang="en-US" dirty="0"/>
              <a:t>Jinx – 1 </a:t>
            </a:r>
            <a:r>
              <a:rPr lang="en-US" dirty="0" err="1"/>
              <a:t>Aether</a:t>
            </a:r>
            <a:endParaRPr lang="en-US" dirty="0"/>
          </a:p>
        </p:txBody>
      </p:sp>
      <p:sp>
        <p:nvSpPr>
          <p:cNvPr id="39" name="Picture Placeholder 38">
            <a:extLst>
              <a:ext uri="{FF2B5EF4-FFF2-40B4-BE49-F238E27FC236}">
                <a16:creationId xmlns:a16="http://schemas.microsoft.com/office/drawing/2014/main" id="{8BBCD14A-9791-4E97-B3D6-F889900D8F1A}"/>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92C558BB-3ACE-4453-9D76-D93F566543E9}"/>
              </a:ext>
            </a:extLst>
          </p:cNvPr>
          <p:cNvSpPr>
            <a:spLocks noGrp="1"/>
          </p:cNvSpPr>
          <p:nvPr>
            <p:ph type="body" sz="quarter" idx="174"/>
          </p:nvPr>
        </p:nvSpPr>
        <p:spPr/>
        <p:txBody>
          <a:bodyPr/>
          <a:lstStyle/>
          <a:p>
            <a:r>
              <a:rPr lang="en-US" dirty="0"/>
              <a:t>Defending opponent pulls a spell or item they have to their hand.</a:t>
            </a:r>
          </a:p>
        </p:txBody>
      </p:sp>
      <p:sp>
        <p:nvSpPr>
          <p:cNvPr id="41" name="Text Placeholder 40">
            <a:extLst>
              <a:ext uri="{FF2B5EF4-FFF2-40B4-BE49-F238E27FC236}">
                <a16:creationId xmlns:a16="http://schemas.microsoft.com/office/drawing/2014/main" id="{2687EEF1-C42F-4AF6-BBF9-02AB99A8D9A2}"/>
              </a:ext>
            </a:extLst>
          </p:cNvPr>
          <p:cNvSpPr>
            <a:spLocks noGrp="1"/>
          </p:cNvSpPr>
          <p:nvPr>
            <p:ph type="body" sz="quarter" idx="175"/>
          </p:nvPr>
        </p:nvSpPr>
        <p:spPr/>
        <p:txBody>
          <a:bodyPr/>
          <a:lstStyle/>
          <a:p>
            <a:r>
              <a:rPr lang="en-US" dirty="0"/>
              <a:t>Strength 2</a:t>
            </a:r>
          </a:p>
        </p:txBody>
      </p:sp>
    </p:spTree>
    <p:extLst>
      <p:ext uri="{BB962C8B-B14F-4D97-AF65-F5344CB8AC3E}">
        <p14:creationId xmlns:p14="http://schemas.microsoft.com/office/powerpoint/2010/main" val="269830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615239-4401-422F-85C9-F8730AC6FC69}"/>
              </a:ext>
            </a:extLst>
          </p:cNvPr>
          <p:cNvSpPr>
            <a:spLocks noGrp="1"/>
          </p:cNvSpPr>
          <p:nvPr>
            <p:ph type="body" sz="quarter" idx="116"/>
          </p:nvPr>
        </p:nvSpPr>
        <p:spPr/>
        <p:txBody>
          <a:bodyPr/>
          <a:lstStyle/>
          <a:p>
            <a:r>
              <a:rPr lang="en-US" dirty="0"/>
              <a:t>Earthquake</a:t>
            </a:r>
          </a:p>
        </p:txBody>
      </p:sp>
      <p:sp>
        <p:nvSpPr>
          <p:cNvPr id="3" name="Text Placeholder 2">
            <a:extLst>
              <a:ext uri="{FF2B5EF4-FFF2-40B4-BE49-F238E27FC236}">
                <a16:creationId xmlns:a16="http://schemas.microsoft.com/office/drawing/2014/main" id="{8B939767-F06D-4584-92C0-25DB48882DC3}"/>
              </a:ext>
            </a:extLst>
          </p:cNvPr>
          <p:cNvSpPr>
            <a:spLocks noGrp="1"/>
          </p:cNvSpPr>
          <p:nvPr>
            <p:ph type="body" sz="quarter" idx="117"/>
          </p:nvPr>
        </p:nvSpPr>
        <p:spPr/>
        <p:txBody>
          <a:bodyPr/>
          <a:lstStyle/>
          <a:p>
            <a:r>
              <a:rPr lang="en-US" dirty="0"/>
              <a:t>Jinx – 2 </a:t>
            </a:r>
            <a:r>
              <a:rPr lang="en-US" dirty="0" err="1"/>
              <a:t>Aether</a:t>
            </a:r>
            <a:endParaRPr lang="en-US" dirty="0"/>
          </a:p>
        </p:txBody>
      </p:sp>
      <p:sp>
        <p:nvSpPr>
          <p:cNvPr id="4" name="Picture Placeholder 3">
            <a:extLst>
              <a:ext uri="{FF2B5EF4-FFF2-40B4-BE49-F238E27FC236}">
                <a16:creationId xmlns:a16="http://schemas.microsoft.com/office/drawing/2014/main" id="{C1192965-04A2-47BD-BFC5-6FF062D5E8EA}"/>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BD565D27-7547-491A-B260-295A1C3030C3}"/>
              </a:ext>
            </a:extLst>
          </p:cNvPr>
          <p:cNvSpPr>
            <a:spLocks noGrp="1"/>
          </p:cNvSpPr>
          <p:nvPr>
            <p:ph type="body" sz="quarter" idx="119"/>
          </p:nvPr>
        </p:nvSpPr>
        <p:spPr/>
        <p:txBody>
          <a:bodyPr/>
          <a:lstStyle/>
          <a:p>
            <a:r>
              <a:rPr lang="en-US" dirty="0"/>
              <a:t>Break all Curses, Wards, and Relics defending opponent controls</a:t>
            </a:r>
          </a:p>
        </p:txBody>
      </p:sp>
      <p:sp>
        <p:nvSpPr>
          <p:cNvPr id="6" name="Text Placeholder 5">
            <a:extLst>
              <a:ext uri="{FF2B5EF4-FFF2-40B4-BE49-F238E27FC236}">
                <a16:creationId xmlns:a16="http://schemas.microsoft.com/office/drawing/2014/main" id="{EED8608A-1B44-4E5E-8645-C39E01B42C6C}"/>
              </a:ext>
            </a:extLst>
          </p:cNvPr>
          <p:cNvSpPr>
            <a:spLocks noGrp="1"/>
          </p:cNvSpPr>
          <p:nvPr>
            <p:ph type="body" sz="quarter" idx="120"/>
          </p:nvPr>
        </p:nvSpPr>
        <p:spPr/>
        <p:txBody>
          <a:bodyPr/>
          <a:lstStyle/>
          <a:p>
            <a:r>
              <a:rPr lang="en-US" dirty="0"/>
              <a:t>Strength 0</a:t>
            </a:r>
          </a:p>
        </p:txBody>
      </p:sp>
      <p:sp>
        <p:nvSpPr>
          <p:cNvPr id="7" name="Text Placeholder 6">
            <a:extLst>
              <a:ext uri="{FF2B5EF4-FFF2-40B4-BE49-F238E27FC236}">
                <a16:creationId xmlns:a16="http://schemas.microsoft.com/office/drawing/2014/main" id="{B3161BDB-275C-4DDF-B435-545365931D0D}"/>
              </a:ext>
            </a:extLst>
          </p:cNvPr>
          <p:cNvSpPr>
            <a:spLocks noGrp="1"/>
          </p:cNvSpPr>
          <p:nvPr>
            <p:ph type="body" sz="quarter" idx="131"/>
          </p:nvPr>
        </p:nvSpPr>
        <p:spPr/>
        <p:txBody>
          <a:bodyPr/>
          <a:lstStyle/>
          <a:p>
            <a:endParaRPr lang="en-US"/>
          </a:p>
        </p:txBody>
      </p:sp>
      <p:sp>
        <p:nvSpPr>
          <p:cNvPr id="8" name="Text Placeholder 7">
            <a:extLst>
              <a:ext uri="{FF2B5EF4-FFF2-40B4-BE49-F238E27FC236}">
                <a16:creationId xmlns:a16="http://schemas.microsoft.com/office/drawing/2014/main" id="{B040FFFA-6981-4D86-BF3B-199F49609980}"/>
              </a:ext>
            </a:extLst>
          </p:cNvPr>
          <p:cNvSpPr>
            <a:spLocks noGrp="1"/>
          </p:cNvSpPr>
          <p:nvPr>
            <p:ph type="body" sz="quarter" idx="132"/>
          </p:nvPr>
        </p:nvSpPr>
        <p:spPr/>
        <p:txBody>
          <a:bodyPr/>
          <a:lstStyle/>
          <a:p>
            <a:endParaRPr lang="en-US"/>
          </a:p>
        </p:txBody>
      </p:sp>
      <p:sp>
        <p:nvSpPr>
          <p:cNvPr id="9" name="Picture Placeholder 8">
            <a:extLst>
              <a:ext uri="{FF2B5EF4-FFF2-40B4-BE49-F238E27FC236}">
                <a16:creationId xmlns:a16="http://schemas.microsoft.com/office/drawing/2014/main" id="{74616677-CA48-4C57-A44F-B5DDA44BED4D}"/>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58D8107C-50C2-48BD-8823-B3CB69E39D3B}"/>
              </a:ext>
            </a:extLst>
          </p:cNvPr>
          <p:cNvSpPr>
            <a:spLocks noGrp="1"/>
          </p:cNvSpPr>
          <p:nvPr>
            <p:ph type="body" sz="quarter" idx="134"/>
          </p:nvPr>
        </p:nvSpPr>
        <p:spPr/>
        <p:txBody>
          <a:bodyPr/>
          <a:lstStyle/>
          <a:p>
            <a:endParaRPr lang="en-US"/>
          </a:p>
        </p:txBody>
      </p:sp>
      <p:sp>
        <p:nvSpPr>
          <p:cNvPr id="11" name="Text Placeholder 10">
            <a:extLst>
              <a:ext uri="{FF2B5EF4-FFF2-40B4-BE49-F238E27FC236}">
                <a16:creationId xmlns:a16="http://schemas.microsoft.com/office/drawing/2014/main" id="{07CCE90A-3012-4CB5-98AF-88C01EE453BE}"/>
              </a:ext>
            </a:extLst>
          </p:cNvPr>
          <p:cNvSpPr>
            <a:spLocks noGrp="1"/>
          </p:cNvSpPr>
          <p:nvPr>
            <p:ph type="body" sz="quarter" idx="135"/>
          </p:nvPr>
        </p:nvSpPr>
        <p:spPr/>
        <p:txBody>
          <a:bodyPr/>
          <a:lstStyle/>
          <a:p>
            <a:endParaRPr lang="en-US"/>
          </a:p>
        </p:txBody>
      </p:sp>
      <p:sp>
        <p:nvSpPr>
          <p:cNvPr id="12" name="Text Placeholder 11">
            <a:extLst>
              <a:ext uri="{FF2B5EF4-FFF2-40B4-BE49-F238E27FC236}">
                <a16:creationId xmlns:a16="http://schemas.microsoft.com/office/drawing/2014/main" id="{563BDA99-C817-4353-A3F9-B9FAE5B58376}"/>
              </a:ext>
            </a:extLst>
          </p:cNvPr>
          <p:cNvSpPr>
            <a:spLocks noGrp="1"/>
          </p:cNvSpPr>
          <p:nvPr>
            <p:ph type="body" sz="quarter" idx="136"/>
          </p:nvPr>
        </p:nvSpPr>
        <p:spPr/>
        <p:txBody>
          <a:bodyPr/>
          <a:lstStyle/>
          <a:p>
            <a:endParaRPr lang="en-US"/>
          </a:p>
        </p:txBody>
      </p:sp>
      <p:sp>
        <p:nvSpPr>
          <p:cNvPr id="13" name="Text Placeholder 12">
            <a:extLst>
              <a:ext uri="{FF2B5EF4-FFF2-40B4-BE49-F238E27FC236}">
                <a16:creationId xmlns:a16="http://schemas.microsoft.com/office/drawing/2014/main" id="{B9465B37-65F8-4C01-AFA1-45808348BF81}"/>
              </a:ext>
            </a:extLst>
          </p:cNvPr>
          <p:cNvSpPr>
            <a:spLocks noGrp="1"/>
          </p:cNvSpPr>
          <p:nvPr>
            <p:ph type="body" sz="quarter" idx="137"/>
          </p:nvPr>
        </p:nvSpPr>
        <p:spPr/>
        <p:txBody>
          <a:bodyPr/>
          <a:lstStyle/>
          <a:p>
            <a:endParaRPr lang="en-US"/>
          </a:p>
        </p:txBody>
      </p:sp>
      <p:sp>
        <p:nvSpPr>
          <p:cNvPr id="14" name="Picture Placeholder 13">
            <a:extLst>
              <a:ext uri="{FF2B5EF4-FFF2-40B4-BE49-F238E27FC236}">
                <a16:creationId xmlns:a16="http://schemas.microsoft.com/office/drawing/2014/main" id="{F3DF72DF-7AB8-4E27-BA40-71351A7AFC68}"/>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90D21C1D-CFBA-462E-86EC-B6BF40D2883D}"/>
              </a:ext>
            </a:extLst>
          </p:cNvPr>
          <p:cNvSpPr>
            <a:spLocks noGrp="1"/>
          </p:cNvSpPr>
          <p:nvPr>
            <p:ph type="body" sz="quarter" idx="139"/>
          </p:nvPr>
        </p:nvSpPr>
        <p:spPr/>
        <p:txBody>
          <a:bodyPr/>
          <a:lstStyle/>
          <a:p>
            <a:endParaRPr lang="en-US"/>
          </a:p>
        </p:txBody>
      </p:sp>
      <p:sp>
        <p:nvSpPr>
          <p:cNvPr id="16" name="Text Placeholder 15">
            <a:extLst>
              <a:ext uri="{FF2B5EF4-FFF2-40B4-BE49-F238E27FC236}">
                <a16:creationId xmlns:a16="http://schemas.microsoft.com/office/drawing/2014/main" id="{270F7763-6A28-42B1-B4BB-798215858DBE}"/>
              </a:ext>
            </a:extLst>
          </p:cNvPr>
          <p:cNvSpPr>
            <a:spLocks noGrp="1"/>
          </p:cNvSpPr>
          <p:nvPr>
            <p:ph type="body" sz="quarter" idx="140"/>
          </p:nvPr>
        </p:nvSpPr>
        <p:spPr/>
        <p:txBody>
          <a:bodyPr/>
          <a:lstStyle/>
          <a:p>
            <a:endParaRPr lang="en-US"/>
          </a:p>
        </p:txBody>
      </p:sp>
      <p:sp>
        <p:nvSpPr>
          <p:cNvPr id="17" name="Text Placeholder 16">
            <a:extLst>
              <a:ext uri="{FF2B5EF4-FFF2-40B4-BE49-F238E27FC236}">
                <a16:creationId xmlns:a16="http://schemas.microsoft.com/office/drawing/2014/main" id="{905E05D3-79CA-4209-AC80-8E0B1B060803}"/>
              </a:ext>
            </a:extLst>
          </p:cNvPr>
          <p:cNvSpPr>
            <a:spLocks noGrp="1"/>
          </p:cNvSpPr>
          <p:nvPr>
            <p:ph type="body" sz="quarter" idx="141"/>
          </p:nvPr>
        </p:nvSpPr>
        <p:spPr/>
        <p:txBody>
          <a:bodyPr/>
          <a:lstStyle/>
          <a:p>
            <a:r>
              <a:rPr lang="en-US" dirty="0"/>
              <a:t>Icicle Javelin</a:t>
            </a:r>
          </a:p>
        </p:txBody>
      </p:sp>
      <p:sp>
        <p:nvSpPr>
          <p:cNvPr id="18" name="Text Placeholder 17">
            <a:extLst>
              <a:ext uri="{FF2B5EF4-FFF2-40B4-BE49-F238E27FC236}">
                <a16:creationId xmlns:a16="http://schemas.microsoft.com/office/drawing/2014/main" id="{9E294C53-C0A3-4863-895E-D09F72B962AA}"/>
              </a:ext>
            </a:extLst>
          </p:cNvPr>
          <p:cNvSpPr>
            <a:spLocks noGrp="1"/>
          </p:cNvSpPr>
          <p:nvPr>
            <p:ph type="body" sz="quarter" idx="142"/>
          </p:nvPr>
        </p:nvSpPr>
        <p:spPr/>
        <p:txBody>
          <a:bodyPr/>
          <a:lstStyle/>
          <a:p>
            <a:r>
              <a:rPr lang="en-US" dirty="0"/>
              <a:t>Jinx – 3 </a:t>
            </a:r>
            <a:r>
              <a:rPr lang="en-US" dirty="0" err="1"/>
              <a:t>Aether</a:t>
            </a:r>
            <a:endParaRPr lang="en-US" dirty="0"/>
          </a:p>
        </p:txBody>
      </p:sp>
      <p:sp>
        <p:nvSpPr>
          <p:cNvPr id="19" name="Picture Placeholder 18">
            <a:extLst>
              <a:ext uri="{FF2B5EF4-FFF2-40B4-BE49-F238E27FC236}">
                <a16:creationId xmlns:a16="http://schemas.microsoft.com/office/drawing/2014/main" id="{0F1C45B9-090B-4E4D-ABEF-95C4CDB0F83D}"/>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C198B9C6-EEB2-4FB4-9EB3-0D0F397D1DD4}"/>
              </a:ext>
            </a:extLst>
          </p:cNvPr>
          <p:cNvSpPr>
            <a:spLocks noGrp="1"/>
          </p:cNvSpPr>
          <p:nvPr>
            <p:ph type="body" sz="quarter" idx="144"/>
          </p:nvPr>
        </p:nvSpPr>
        <p:spPr/>
        <p:txBody>
          <a:bodyPr/>
          <a:lstStyle/>
          <a:p>
            <a:r>
              <a:rPr lang="en-US" dirty="0"/>
              <a:t>If defending opponent has a ward, break it. Otherwise, they lose 3 </a:t>
            </a:r>
            <a:r>
              <a:rPr lang="en-US" dirty="0" err="1"/>
              <a:t>aether</a:t>
            </a:r>
            <a:r>
              <a:rPr lang="en-US" dirty="0"/>
              <a:t>.</a:t>
            </a:r>
          </a:p>
        </p:txBody>
      </p:sp>
      <p:sp>
        <p:nvSpPr>
          <p:cNvPr id="21" name="Text Placeholder 20">
            <a:extLst>
              <a:ext uri="{FF2B5EF4-FFF2-40B4-BE49-F238E27FC236}">
                <a16:creationId xmlns:a16="http://schemas.microsoft.com/office/drawing/2014/main" id="{C4077D25-5470-4CF4-84C0-B17830975E82}"/>
              </a:ext>
            </a:extLst>
          </p:cNvPr>
          <p:cNvSpPr>
            <a:spLocks noGrp="1"/>
          </p:cNvSpPr>
          <p:nvPr>
            <p:ph type="body" sz="quarter" idx="145"/>
          </p:nvPr>
        </p:nvSpPr>
        <p:spPr/>
        <p:txBody>
          <a:bodyPr/>
          <a:lstStyle/>
          <a:p>
            <a:r>
              <a:rPr lang="en-US" dirty="0"/>
              <a:t>Strength 2</a:t>
            </a:r>
          </a:p>
        </p:txBody>
      </p:sp>
      <p:sp>
        <p:nvSpPr>
          <p:cNvPr id="22" name="Text Placeholder 21">
            <a:extLst>
              <a:ext uri="{FF2B5EF4-FFF2-40B4-BE49-F238E27FC236}">
                <a16:creationId xmlns:a16="http://schemas.microsoft.com/office/drawing/2014/main" id="{F29DD853-8DC5-458C-88D2-0675D2102B97}"/>
              </a:ext>
            </a:extLst>
          </p:cNvPr>
          <p:cNvSpPr>
            <a:spLocks noGrp="1"/>
          </p:cNvSpPr>
          <p:nvPr>
            <p:ph type="body" sz="quarter" idx="151"/>
          </p:nvPr>
        </p:nvSpPr>
        <p:spPr/>
        <p:txBody>
          <a:bodyPr/>
          <a:lstStyle/>
          <a:p>
            <a:r>
              <a:rPr lang="en-US" dirty="0" err="1"/>
              <a:t>Aetherblaze</a:t>
            </a:r>
            <a:endParaRPr lang="en-US" dirty="0"/>
          </a:p>
        </p:txBody>
      </p:sp>
      <p:sp>
        <p:nvSpPr>
          <p:cNvPr id="23" name="Text Placeholder 22">
            <a:extLst>
              <a:ext uri="{FF2B5EF4-FFF2-40B4-BE49-F238E27FC236}">
                <a16:creationId xmlns:a16="http://schemas.microsoft.com/office/drawing/2014/main" id="{23468890-AAF3-483E-A61C-BD0E1BF2D001}"/>
              </a:ext>
            </a:extLst>
          </p:cNvPr>
          <p:cNvSpPr>
            <a:spLocks noGrp="1"/>
          </p:cNvSpPr>
          <p:nvPr>
            <p:ph type="body" sz="quarter" idx="152"/>
          </p:nvPr>
        </p:nvSpPr>
        <p:spPr/>
        <p:txBody>
          <a:bodyPr/>
          <a:lstStyle/>
          <a:p>
            <a:r>
              <a:rPr lang="en-US" dirty="0"/>
              <a:t>Jinx – N </a:t>
            </a:r>
            <a:r>
              <a:rPr lang="en-US" dirty="0" err="1"/>
              <a:t>Aether</a:t>
            </a:r>
            <a:endParaRPr lang="en-US" dirty="0"/>
          </a:p>
        </p:txBody>
      </p:sp>
      <p:sp>
        <p:nvSpPr>
          <p:cNvPr id="24" name="Picture Placeholder 23">
            <a:extLst>
              <a:ext uri="{FF2B5EF4-FFF2-40B4-BE49-F238E27FC236}">
                <a16:creationId xmlns:a16="http://schemas.microsoft.com/office/drawing/2014/main" id="{9E5BBB80-091B-45FF-8F62-EFA5FF1F0BFF}"/>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898D512E-FD74-435B-933A-C9C34905CF76}"/>
              </a:ext>
            </a:extLst>
          </p:cNvPr>
          <p:cNvSpPr>
            <a:spLocks noGrp="1"/>
          </p:cNvSpPr>
          <p:nvPr>
            <p:ph type="body" sz="quarter" idx="154"/>
          </p:nvPr>
        </p:nvSpPr>
        <p:spPr/>
        <p:txBody>
          <a:bodyPr/>
          <a:lstStyle/>
          <a:p>
            <a:r>
              <a:rPr lang="en-US" dirty="0"/>
              <a:t>Each opponent who has a charm loses N </a:t>
            </a:r>
            <a:r>
              <a:rPr lang="en-US" dirty="0" err="1"/>
              <a:t>aether</a:t>
            </a:r>
            <a:r>
              <a:rPr lang="en-US" dirty="0"/>
              <a:t> (round up). They can’t lose more than 6 </a:t>
            </a:r>
            <a:r>
              <a:rPr lang="en-US" dirty="0" err="1"/>
              <a:t>aether</a:t>
            </a:r>
            <a:r>
              <a:rPr lang="en-US" dirty="0"/>
              <a:t> this way.</a:t>
            </a:r>
          </a:p>
        </p:txBody>
      </p:sp>
      <p:sp>
        <p:nvSpPr>
          <p:cNvPr id="26" name="Text Placeholder 25">
            <a:extLst>
              <a:ext uri="{FF2B5EF4-FFF2-40B4-BE49-F238E27FC236}">
                <a16:creationId xmlns:a16="http://schemas.microsoft.com/office/drawing/2014/main" id="{8E193D8F-6B7B-44DD-8D6F-541926136A13}"/>
              </a:ext>
            </a:extLst>
          </p:cNvPr>
          <p:cNvSpPr>
            <a:spLocks noGrp="1"/>
          </p:cNvSpPr>
          <p:nvPr>
            <p:ph type="body" sz="quarter" idx="155"/>
          </p:nvPr>
        </p:nvSpPr>
        <p:spPr/>
        <p:txBody>
          <a:bodyPr/>
          <a:lstStyle/>
          <a:p>
            <a:r>
              <a:rPr lang="en-US" dirty="0"/>
              <a:t>Strength N</a:t>
            </a:r>
          </a:p>
        </p:txBody>
      </p:sp>
      <p:sp>
        <p:nvSpPr>
          <p:cNvPr id="27" name="Text Placeholder 26">
            <a:extLst>
              <a:ext uri="{FF2B5EF4-FFF2-40B4-BE49-F238E27FC236}">
                <a16:creationId xmlns:a16="http://schemas.microsoft.com/office/drawing/2014/main" id="{CE54DF10-5BEC-4DE4-9720-BCD6639EAD76}"/>
              </a:ext>
            </a:extLst>
          </p:cNvPr>
          <p:cNvSpPr>
            <a:spLocks noGrp="1"/>
          </p:cNvSpPr>
          <p:nvPr>
            <p:ph type="body" sz="quarter" idx="161"/>
          </p:nvPr>
        </p:nvSpPr>
        <p:spPr/>
        <p:txBody>
          <a:bodyPr/>
          <a:lstStyle/>
          <a:p>
            <a:endParaRPr lang="en-US" dirty="0"/>
          </a:p>
        </p:txBody>
      </p:sp>
      <p:sp>
        <p:nvSpPr>
          <p:cNvPr id="28" name="Text Placeholder 27">
            <a:extLst>
              <a:ext uri="{FF2B5EF4-FFF2-40B4-BE49-F238E27FC236}">
                <a16:creationId xmlns:a16="http://schemas.microsoft.com/office/drawing/2014/main" id="{45824F8D-E4DA-42F8-9C5F-EE78C04DD7A1}"/>
              </a:ext>
            </a:extLst>
          </p:cNvPr>
          <p:cNvSpPr>
            <a:spLocks noGrp="1"/>
          </p:cNvSpPr>
          <p:nvPr>
            <p:ph type="body" sz="quarter" idx="162"/>
          </p:nvPr>
        </p:nvSpPr>
        <p:spPr/>
        <p:txBody>
          <a:bodyPr/>
          <a:lstStyle/>
          <a:p>
            <a:endParaRPr lang="en-US"/>
          </a:p>
        </p:txBody>
      </p:sp>
      <p:sp>
        <p:nvSpPr>
          <p:cNvPr id="29" name="Picture Placeholder 28">
            <a:extLst>
              <a:ext uri="{FF2B5EF4-FFF2-40B4-BE49-F238E27FC236}">
                <a16:creationId xmlns:a16="http://schemas.microsoft.com/office/drawing/2014/main" id="{D891C150-7161-42AC-88A1-9C11FE829C50}"/>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C68E5BE0-5A54-4BCF-AF64-92FE8901D86A}"/>
              </a:ext>
            </a:extLst>
          </p:cNvPr>
          <p:cNvSpPr>
            <a:spLocks noGrp="1"/>
          </p:cNvSpPr>
          <p:nvPr>
            <p:ph type="body" sz="quarter" idx="164"/>
          </p:nvPr>
        </p:nvSpPr>
        <p:spPr/>
        <p:txBody>
          <a:bodyPr/>
          <a:lstStyle/>
          <a:p>
            <a:endParaRPr lang="en-US"/>
          </a:p>
        </p:txBody>
      </p:sp>
      <p:sp>
        <p:nvSpPr>
          <p:cNvPr id="31" name="Text Placeholder 30">
            <a:extLst>
              <a:ext uri="{FF2B5EF4-FFF2-40B4-BE49-F238E27FC236}">
                <a16:creationId xmlns:a16="http://schemas.microsoft.com/office/drawing/2014/main" id="{4C95D151-117E-4D5C-903B-3742A8924276}"/>
              </a:ext>
            </a:extLst>
          </p:cNvPr>
          <p:cNvSpPr>
            <a:spLocks noGrp="1"/>
          </p:cNvSpPr>
          <p:nvPr>
            <p:ph type="body" sz="quarter" idx="165"/>
          </p:nvPr>
        </p:nvSpPr>
        <p:spPr/>
        <p:txBody>
          <a:bodyPr/>
          <a:lstStyle/>
          <a:p>
            <a:endParaRPr lang="en-US"/>
          </a:p>
        </p:txBody>
      </p:sp>
      <p:sp>
        <p:nvSpPr>
          <p:cNvPr id="32" name="Text Placeholder 31">
            <a:extLst>
              <a:ext uri="{FF2B5EF4-FFF2-40B4-BE49-F238E27FC236}">
                <a16:creationId xmlns:a16="http://schemas.microsoft.com/office/drawing/2014/main" id="{FB5BC841-8E71-42BA-8443-3055B7A419AC}"/>
              </a:ext>
            </a:extLst>
          </p:cNvPr>
          <p:cNvSpPr>
            <a:spLocks noGrp="1"/>
          </p:cNvSpPr>
          <p:nvPr>
            <p:ph type="body" sz="quarter" idx="166"/>
          </p:nvPr>
        </p:nvSpPr>
        <p:spPr/>
        <p:txBody>
          <a:bodyPr/>
          <a:lstStyle/>
          <a:p>
            <a:endParaRPr lang="en-US"/>
          </a:p>
        </p:txBody>
      </p:sp>
      <p:sp>
        <p:nvSpPr>
          <p:cNvPr id="33" name="Text Placeholder 32">
            <a:extLst>
              <a:ext uri="{FF2B5EF4-FFF2-40B4-BE49-F238E27FC236}">
                <a16:creationId xmlns:a16="http://schemas.microsoft.com/office/drawing/2014/main" id="{F2081F03-0534-48B3-B45E-D6F2A4F8665D}"/>
              </a:ext>
            </a:extLst>
          </p:cNvPr>
          <p:cNvSpPr>
            <a:spLocks noGrp="1"/>
          </p:cNvSpPr>
          <p:nvPr>
            <p:ph type="body" sz="quarter" idx="167"/>
          </p:nvPr>
        </p:nvSpPr>
        <p:spPr/>
        <p:txBody>
          <a:bodyPr/>
          <a:lstStyle/>
          <a:p>
            <a:endParaRPr lang="en-US"/>
          </a:p>
        </p:txBody>
      </p:sp>
      <p:sp>
        <p:nvSpPr>
          <p:cNvPr id="34" name="Picture Placeholder 33">
            <a:extLst>
              <a:ext uri="{FF2B5EF4-FFF2-40B4-BE49-F238E27FC236}">
                <a16:creationId xmlns:a16="http://schemas.microsoft.com/office/drawing/2014/main" id="{89F30CA7-49CC-4B64-B681-E24F945E8956}"/>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8EF4896B-E9F1-483A-90E0-598DDF66E0DD}"/>
              </a:ext>
            </a:extLst>
          </p:cNvPr>
          <p:cNvSpPr>
            <a:spLocks noGrp="1"/>
          </p:cNvSpPr>
          <p:nvPr>
            <p:ph type="body" sz="quarter" idx="169"/>
          </p:nvPr>
        </p:nvSpPr>
        <p:spPr/>
        <p:txBody>
          <a:bodyPr/>
          <a:lstStyle/>
          <a:p>
            <a:endParaRPr lang="en-US"/>
          </a:p>
        </p:txBody>
      </p:sp>
      <p:sp>
        <p:nvSpPr>
          <p:cNvPr id="36" name="Text Placeholder 35">
            <a:extLst>
              <a:ext uri="{FF2B5EF4-FFF2-40B4-BE49-F238E27FC236}">
                <a16:creationId xmlns:a16="http://schemas.microsoft.com/office/drawing/2014/main" id="{5989A34D-97C9-4019-889A-6F27290D8498}"/>
              </a:ext>
            </a:extLst>
          </p:cNvPr>
          <p:cNvSpPr>
            <a:spLocks noGrp="1"/>
          </p:cNvSpPr>
          <p:nvPr>
            <p:ph type="body" sz="quarter" idx="170"/>
          </p:nvPr>
        </p:nvSpPr>
        <p:spPr/>
        <p:txBody>
          <a:bodyPr/>
          <a:lstStyle/>
          <a:p>
            <a:endParaRPr lang="en-US"/>
          </a:p>
        </p:txBody>
      </p:sp>
      <p:sp>
        <p:nvSpPr>
          <p:cNvPr id="37" name="Text Placeholder 36">
            <a:extLst>
              <a:ext uri="{FF2B5EF4-FFF2-40B4-BE49-F238E27FC236}">
                <a16:creationId xmlns:a16="http://schemas.microsoft.com/office/drawing/2014/main" id="{7E7A58E7-B1F3-4423-B53D-178CE568C255}"/>
              </a:ext>
            </a:extLst>
          </p:cNvPr>
          <p:cNvSpPr>
            <a:spLocks noGrp="1"/>
          </p:cNvSpPr>
          <p:nvPr>
            <p:ph type="body" sz="quarter" idx="171"/>
          </p:nvPr>
        </p:nvSpPr>
        <p:spPr/>
        <p:txBody>
          <a:bodyPr/>
          <a:lstStyle/>
          <a:p>
            <a:r>
              <a:rPr lang="en-US" dirty="0"/>
              <a:t>Twister’s Gale</a:t>
            </a:r>
          </a:p>
        </p:txBody>
      </p:sp>
      <p:sp>
        <p:nvSpPr>
          <p:cNvPr id="38" name="Text Placeholder 37">
            <a:extLst>
              <a:ext uri="{FF2B5EF4-FFF2-40B4-BE49-F238E27FC236}">
                <a16:creationId xmlns:a16="http://schemas.microsoft.com/office/drawing/2014/main" id="{85FF0F97-986A-4E61-A172-65DB68EDE64E}"/>
              </a:ext>
            </a:extLst>
          </p:cNvPr>
          <p:cNvSpPr>
            <a:spLocks noGrp="1"/>
          </p:cNvSpPr>
          <p:nvPr>
            <p:ph type="body" sz="quarter" idx="172"/>
          </p:nvPr>
        </p:nvSpPr>
        <p:spPr/>
        <p:txBody>
          <a:bodyPr/>
          <a:lstStyle/>
          <a:p>
            <a:r>
              <a:rPr lang="en-US" dirty="0"/>
              <a:t>Jinx – N </a:t>
            </a:r>
            <a:r>
              <a:rPr lang="en-US" dirty="0" err="1"/>
              <a:t>Aether</a:t>
            </a:r>
            <a:endParaRPr lang="en-US" dirty="0"/>
          </a:p>
        </p:txBody>
      </p:sp>
      <p:sp>
        <p:nvSpPr>
          <p:cNvPr id="39" name="Picture Placeholder 38">
            <a:extLst>
              <a:ext uri="{FF2B5EF4-FFF2-40B4-BE49-F238E27FC236}">
                <a16:creationId xmlns:a16="http://schemas.microsoft.com/office/drawing/2014/main" id="{1F3EAF0E-AC0D-44D5-8379-0F139C8526AF}"/>
              </a:ext>
            </a:extLst>
          </p:cNvPr>
          <p:cNvSpPr>
            <a:spLocks noGrp="1"/>
          </p:cNvSpPr>
          <p:nvPr>
            <p:ph type="pic" sz="quarter" idx="4294967295"/>
          </p:nvPr>
        </p:nvSpPr>
        <p:spPr>
          <a:xfrm>
            <a:off x="3214712" y="667883"/>
            <a:ext cx="2004308" cy="1645920"/>
          </a:xfrm>
        </p:spPr>
        <p:txBody>
          <a:bodyPr/>
          <a:lstStyle/>
          <a:p>
            <a:endParaRPr lang="en-US"/>
          </a:p>
        </p:txBody>
      </p:sp>
      <p:sp>
        <p:nvSpPr>
          <p:cNvPr id="40" name="Text Placeholder 39">
            <a:extLst>
              <a:ext uri="{FF2B5EF4-FFF2-40B4-BE49-F238E27FC236}">
                <a16:creationId xmlns:a16="http://schemas.microsoft.com/office/drawing/2014/main" id="{74D7FB81-7629-4C37-B220-09DC9DA68358}"/>
              </a:ext>
            </a:extLst>
          </p:cNvPr>
          <p:cNvSpPr>
            <a:spLocks noGrp="1"/>
          </p:cNvSpPr>
          <p:nvPr>
            <p:ph type="body" sz="quarter" idx="174"/>
          </p:nvPr>
        </p:nvSpPr>
        <p:spPr/>
        <p:txBody>
          <a:bodyPr/>
          <a:lstStyle/>
          <a:p>
            <a:r>
              <a:rPr lang="en-US" dirty="0"/>
              <a:t>Choose up to N items. Their player(s) pulls those items to their hand. Each player loses one </a:t>
            </a:r>
            <a:r>
              <a:rPr lang="en-US" dirty="0" err="1"/>
              <a:t>aether</a:t>
            </a:r>
            <a:r>
              <a:rPr lang="en-US" dirty="0"/>
              <a:t> for each item they pulled this way.</a:t>
            </a:r>
          </a:p>
        </p:txBody>
      </p:sp>
      <p:sp>
        <p:nvSpPr>
          <p:cNvPr id="41" name="Text Placeholder 40">
            <a:extLst>
              <a:ext uri="{FF2B5EF4-FFF2-40B4-BE49-F238E27FC236}">
                <a16:creationId xmlns:a16="http://schemas.microsoft.com/office/drawing/2014/main" id="{61D32677-61CD-4B31-877B-CFD1FF9628A4}"/>
              </a:ext>
            </a:extLst>
          </p:cNvPr>
          <p:cNvSpPr>
            <a:spLocks noGrp="1"/>
          </p:cNvSpPr>
          <p:nvPr>
            <p:ph type="body" sz="quarter" idx="175"/>
          </p:nvPr>
        </p:nvSpPr>
        <p:spPr/>
        <p:txBody>
          <a:bodyPr/>
          <a:lstStyle/>
          <a:p>
            <a:r>
              <a:rPr lang="en-US" dirty="0"/>
              <a:t>Strength 0</a:t>
            </a:r>
          </a:p>
        </p:txBody>
      </p:sp>
      <p:sp>
        <p:nvSpPr>
          <p:cNvPr id="42" name="Rectangle 41">
            <a:extLst>
              <a:ext uri="{FF2B5EF4-FFF2-40B4-BE49-F238E27FC236}">
                <a16:creationId xmlns:a16="http://schemas.microsoft.com/office/drawing/2014/main" id="{1EF2BF68-1FA0-4A5B-A96E-76B275D1C186}"/>
              </a:ext>
            </a:extLst>
          </p:cNvPr>
          <p:cNvSpPr/>
          <p:nvPr/>
        </p:nvSpPr>
        <p:spPr>
          <a:xfrm>
            <a:off x="1" y="3429000"/>
            <a:ext cx="12192000" cy="3429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600" dirty="0"/>
              <a:t>BLANK</a:t>
            </a:r>
          </a:p>
        </p:txBody>
      </p:sp>
    </p:spTree>
    <p:extLst>
      <p:ext uri="{BB962C8B-B14F-4D97-AF65-F5344CB8AC3E}">
        <p14:creationId xmlns:p14="http://schemas.microsoft.com/office/powerpoint/2010/main" val="254974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637B5A-2DF1-5899-18D0-A76D7E53E830}"/>
              </a:ext>
            </a:extLst>
          </p:cNvPr>
          <p:cNvSpPr>
            <a:spLocks noGrp="1"/>
          </p:cNvSpPr>
          <p:nvPr>
            <p:ph type="body" sz="quarter" idx="116"/>
          </p:nvPr>
        </p:nvSpPr>
        <p:spPr/>
        <p:txBody>
          <a:bodyPr/>
          <a:lstStyle/>
          <a:p>
            <a:r>
              <a:rPr lang="en-US" dirty="0"/>
              <a:t>Hide</a:t>
            </a:r>
          </a:p>
        </p:txBody>
      </p:sp>
      <p:sp>
        <p:nvSpPr>
          <p:cNvPr id="3" name="Text Placeholder 2">
            <a:extLst>
              <a:ext uri="{FF2B5EF4-FFF2-40B4-BE49-F238E27FC236}">
                <a16:creationId xmlns:a16="http://schemas.microsoft.com/office/drawing/2014/main" id="{B71E30B7-C185-EB97-2025-E61E7D38C452}"/>
              </a:ext>
            </a:extLst>
          </p:cNvPr>
          <p:cNvSpPr>
            <a:spLocks noGrp="1"/>
          </p:cNvSpPr>
          <p:nvPr>
            <p:ph type="body" sz="quarter" idx="117"/>
          </p:nvPr>
        </p:nvSpPr>
        <p:spPr/>
        <p:txBody>
          <a:bodyPr/>
          <a:lstStyle/>
          <a:p>
            <a:r>
              <a:rPr lang="en-US" dirty="0"/>
              <a:t>Counterspell – 1 Aether</a:t>
            </a:r>
          </a:p>
        </p:txBody>
      </p:sp>
      <p:sp>
        <p:nvSpPr>
          <p:cNvPr id="4" name="Picture Placeholder 3">
            <a:extLst>
              <a:ext uri="{FF2B5EF4-FFF2-40B4-BE49-F238E27FC236}">
                <a16:creationId xmlns:a16="http://schemas.microsoft.com/office/drawing/2014/main" id="{AECC3BD3-3AF9-A643-9D40-C9D01F18763C}"/>
              </a:ext>
            </a:extLst>
          </p:cNvPr>
          <p:cNvSpPr>
            <a:spLocks noGrp="1"/>
          </p:cNvSpPr>
          <p:nvPr>
            <p:ph type="pic" sz="quarter" idx="118"/>
          </p:nvPr>
        </p:nvSpPr>
        <p:spPr/>
        <p:txBody>
          <a:bodyPr/>
          <a:lstStyle/>
          <a:p>
            <a:endParaRPr lang="en-US"/>
          </a:p>
        </p:txBody>
      </p:sp>
      <p:sp>
        <p:nvSpPr>
          <p:cNvPr id="5" name="Text Placeholder 4">
            <a:extLst>
              <a:ext uri="{FF2B5EF4-FFF2-40B4-BE49-F238E27FC236}">
                <a16:creationId xmlns:a16="http://schemas.microsoft.com/office/drawing/2014/main" id="{FC9E26C9-A9E4-8F48-32C0-FE13C73DFC80}"/>
              </a:ext>
            </a:extLst>
          </p:cNvPr>
          <p:cNvSpPr>
            <a:spLocks noGrp="1"/>
          </p:cNvSpPr>
          <p:nvPr>
            <p:ph type="body" sz="quarter" idx="119"/>
          </p:nvPr>
        </p:nvSpPr>
        <p:spPr/>
        <p:txBody>
          <a:bodyPr/>
          <a:lstStyle/>
          <a:p>
            <a:r>
              <a:rPr lang="en-US" dirty="0"/>
              <a:t>If you have 3 or less Aether, you take no damage this round. </a:t>
            </a:r>
          </a:p>
        </p:txBody>
      </p:sp>
      <p:sp>
        <p:nvSpPr>
          <p:cNvPr id="6" name="Text Placeholder 5">
            <a:extLst>
              <a:ext uri="{FF2B5EF4-FFF2-40B4-BE49-F238E27FC236}">
                <a16:creationId xmlns:a16="http://schemas.microsoft.com/office/drawing/2014/main" id="{9669A3D8-1B60-B53B-8148-E135981767E5}"/>
              </a:ext>
            </a:extLst>
          </p:cNvPr>
          <p:cNvSpPr>
            <a:spLocks noGrp="1"/>
          </p:cNvSpPr>
          <p:nvPr>
            <p:ph type="body" sz="quarter" idx="120"/>
          </p:nvPr>
        </p:nvSpPr>
        <p:spPr/>
        <p:txBody>
          <a:bodyPr/>
          <a:lstStyle/>
          <a:p>
            <a:r>
              <a:rPr lang="en-US" dirty="0"/>
              <a:t>Strength 0</a:t>
            </a:r>
          </a:p>
        </p:txBody>
      </p:sp>
      <p:sp>
        <p:nvSpPr>
          <p:cNvPr id="7" name="Text Placeholder 6">
            <a:extLst>
              <a:ext uri="{FF2B5EF4-FFF2-40B4-BE49-F238E27FC236}">
                <a16:creationId xmlns:a16="http://schemas.microsoft.com/office/drawing/2014/main" id="{341088CB-C1EF-25D0-A290-DE7FBF26D5BF}"/>
              </a:ext>
            </a:extLst>
          </p:cNvPr>
          <p:cNvSpPr>
            <a:spLocks noGrp="1"/>
          </p:cNvSpPr>
          <p:nvPr>
            <p:ph type="body" sz="quarter" idx="131"/>
          </p:nvPr>
        </p:nvSpPr>
        <p:spPr/>
        <p:txBody>
          <a:bodyPr/>
          <a:lstStyle/>
          <a:p>
            <a:r>
              <a:rPr lang="en-US" dirty="0"/>
              <a:t>Wall Spikes</a:t>
            </a:r>
          </a:p>
        </p:txBody>
      </p:sp>
      <p:sp>
        <p:nvSpPr>
          <p:cNvPr id="8" name="Text Placeholder 7">
            <a:extLst>
              <a:ext uri="{FF2B5EF4-FFF2-40B4-BE49-F238E27FC236}">
                <a16:creationId xmlns:a16="http://schemas.microsoft.com/office/drawing/2014/main" id="{7DA92676-8F9F-35F8-67E2-1379FDE36C8A}"/>
              </a:ext>
            </a:extLst>
          </p:cNvPr>
          <p:cNvSpPr>
            <a:spLocks noGrp="1"/>
          </p:cNvSpPr>
          <p:nvPr>
            <p:ph type="body" sz="quarter" idx="132"/>
          </p:nvPr>
        </p:nvSpPr>
        <p:spPr/>
        <p:txBody>
          <a:bodyPr/>
          <a:lstStyle/>
          <a:p>
            <a:r>
              <a:rPr lang="en-US" dirty="0"/>
              <a:t>Relic – 1 Aether</a:t>
            </a:r>
          </a:p>
        </p:txBody>
      </p:sp>
      <p:sp>
        <p:nvSpPr>
          <p:cNvPr id="9" name="Picture Placeholder 8">
            <a:extLst>
              <a:ext uri="{FF2B5EF4-FFF2-40B4-BE49-F238E27FC236}">
                <a16:creationId xmlns:a16="http://schemas.microsoft.com/office/drawing/2014/main" id="{0D764843-A0A9-B96D-1B04-C04F5275292C}"/>
              </a:ext>
            </a:extLst>
          </p:cNvPr>
          <p:cNvSpPr>
            <a:spLocks noGrp="1"/>
          </p:cNvSpPr>
          <p:nvPr>
            <p:ph type="pic" sz="quarter" idx="133"/>
          </p:nvPr>
        </p:nvSpPr>
        <p:spPr/>
        <p:txBody>
          <a:bodyPr/>
          <a:lstStyle/>
          <a:p>
            <a:endParaRPr lang="en-US"/>
          </a:p>
        </p:txBody>
      </p:sp>
      <p:sp>
        <p:nvSpPr>
          <p:cNvPr id="10" name="Text Placeholder 9">
            <a:extLst>
              <a:ext uri="{FF2B5EF4-FFF2-40B4-BE49-F238E27FC236}">
                <a16:creationId xmlns:a16="http://schemas.microsoft.com/office/drawing/2014/main" id="{AEBD8E0C-4049-6E9F-4B5A-4FB797B4EA8E}"/>
              </a:ext>
            </a:extLst>
          </p:cNvPr>
          <p:cNvSpPr>
            <a:spLocks noGrp="1"/>
          </p:cNvSpPr>
          <p:nvPr>
            <p:ph type="body" sz="quarter" idx="134"/>
          </p:nvPr>
        </p:nvSpPr>
        <p:spPr/>
        <p:txBody>
          <a:bodyPr/>
          <a:lstStyle/>
          <a:p>
            <a:r>
              <a:rPr lang="en-US" dirty="0"/>
              <a:t>Passive: Your Earth wards have +2 strength, and when your opponent deals damage to you with a jinx, that player takes 2 </a:t>
            </a:r>
            <a:r>
              <a:rPr lang="en-US" dirty="0" err="1"/>
              <a:t>aether</a:t>
            </a:r>
            <a:r>
              <a:rPr lang="en-US" dirty="0"/>
              <a:t> damage and you destroy this relic. </a:t>
            </a:r>
          </a:p>
        </p:txBody>
      </p:sp>
      <p:sp>
        <p:nvSpPr>
          <p:cNvPr id="11" name="Text Placeholder 10">
            <a:extLst>
              <a:ext uri="{FF2B5EF4-FFF2-40B4-BE49-F238E27FC236}">
                <a16:creationId xmlns:a16="http://schemas.microsoft.com/office/drawing/2014/main" id="{F4590EA2-2CDB-E749-BF45-51DC03746C2F}"/>
              </a:ext>
            </a:extLst>
          </p:cNvPr>
          <p:cNvSpPr>
            <a:spLocks noGrp="1"/>
          </p:cNvSpPr>
          <p:nvPr>
            <p:ph type="body" sz="quarter" idx="135"/>
          </p:nvPr>
        </p:nvSpPr>
        <p:spPr/>
        <p:txBody>
          <a:bodyPr/>
          <a:lstStyle/>
          <a:p>
            <a:endParaRPr lang="en-US"/>
          </a:p>
        </p:txBody>
      </p:sp>
      <p:sp>
        <p:nvSpPr>
          <p:cNvPr id="12" name="Text Placeholder 11">
            <a:extLst>
              <a:ext uri="{FF2B5EF4-FFF2-40B4-BE49-F238E27FC236}">
                <a16:creationId xmlns:a16="http://schemas.microsoft.com/office/drawing/2014/main" id="{3960F1FC-9CB5-FC0E-6576-A312DB586056}"/>
              </a:ext>
            </a:extLst>
          </p:cNvPr>
          <p:cNvSpPr>
            <a:spLocks noGrp="1"/>
          </p:cNvSpPr>
          <p:nvPr>
            <p:ph type="body" sz="quarter" idx="136"/>
          </p:nvPr>
        </p:nvSpPr>
        <p:spPr/>
        <p:txBody>
          <a:bodyPr/>
          <a:lstStyle/>
          <a:p>
            <a:r>
              <a:rPr lang="en-US" dirty="0"/>
              <a:t>Waves of Aged Wine</a:t>
            </a:r>
          </a:p>
        </p:txBody>
      </p:sp>
      <p:sp>
        <p:nvSpPr>
          <p:cNvPr id="13" name="Text Placeholder 12">
            <a:extLst>
              <a:ext uri="{FF2B5EF4-FFF2-40B4-BE49-F238E27FC236}">
                <a16:creationId xmlns:a16="http://schemas.microsoft.com/office/drawing/2014/main" id="{9527393C-683A-5A60-7874-9536C15C8721}"/>
              </a:ext>
            </a:extLst>
          </p:cNvPr>
          <p:cNvSpPr>
            <a:spLocks noGrp="1"/>
          </p:cNvSpPr>
          <p:nvPr>
            <p:ph type="body" sz="quarter" idx="137"/>
          </p:nvPr>
        </p:nvSpPr>
        <p:spPr/>
        <p:txBody>
          <a:bodyPr/>
          <a:lstStyle/>
          <a:p>
            <a:r>
              <a:rPr lang="en-US" dirty="0"/>
              <a:t>Potion – N Turns</a:t>
            </a:r>
          </a:p>
        </p:txBody>
      </p:sp>
      <p:sp>
        <p:nvSpPr>
          <p:cNvPr id="14" name="Picture Placeholder 13">
            <a:extLst>
              <a:ext uri="{FF2B5EF4-FFF2-40B4-BE49-F238E27FC236}">
                <a16:creationId xmlns:a16="http://schemas.microsoft.com/office/drawing/2014/main" id="{F01AA8EB-D561-A3BB-8C61-454390EB7DE4}"/>
              </a:ext>
            </a:extLst>
          </p:cNvPr>
          <p:cNvSpPr>
            <a:spLocks noGrp="1"/>
          </p:cNvSpPr>
          <p:nvPr>
            <p:ph type="pic" sz="quarter" idx="138"/>
          </p:nvPr>
        </p:nvSpPr>
        <p:spPr/>
        <p:txBody>
          <a:bodyPr/>
          <a:lstStyle/>
          <a:p>
            <a:endParaRPr lang="en-US"/>
          </a:p>
        </p:txBody>
      </p:sp>
      <p:sp>
        <p:nvSpPr>
          <p:cNvPr id="15" name="Text Placeholder 14">
            <a:extLst>
              <a:ext uri="{FF2B5EF4-FFF2-40B4-BE49-F238E27FC236}">
                <a16:creationId xmlns:a16="http://schemas.microsoft.com/office/drawing/2014/main" id="{9331E6AD-0043-03E2-09D8-1D38A367A082}"/>
              </a:ext>
            </a:extLst>
          </p:cNvPr>
          <p:cNvSpPr>
            <a:spLocks noGrp="1"/>
          </p:cNvSpPr>
          <p:nvPr>
            <p:ph type="body" sz="quarter" idx="139"/>
          </p:nvPr>
        </p:nvSpPr>
        <p:spPr/>
        <p:txBody>
          <a:bodyPr/>
          <a:lstStyle/>
          <a:p>
            <a:r>
              <a:rPr lang="en-US" dirty="0"/>
              <a:t>Each opponent loses life equal to the number of wave counters on this card.</a:t>
            </a:r>
          </a:p>
          <a:p>
            <a:r>
              <a:rPr lang="en-US" dirty="0"/>
              <a:t>Passive: Whenever you put a brew counter on this potion, put a wave counter on it.</a:t>
            </a:r>
          </a:p>
          <a:p>
            <a:endParaRPr lang="en-US" dirty="0"/>
          </a:p>
        </p:txBody>
      </p:sp>
      <p:sp>
        <p:nvSpPr>
          <p:cNvPr id="16" name="Text Placeholder 15">
            <a:extLst>
              <a:ext uri="{FF2B5EF4-FFF2-40B4-BE49-F238E27FC236}">
                <a16:creationId xmlns:a16="http://schemas.microsoft.com/office/drawing/2014/main" id="{0855FF31-B5DD-33A7-2DD1-A7F7774AC8E7}"/>
              </a:ext>
            </a:extLst>
          </p:cNvPr>
          <p:cNvSpPr>
            <a:spLocks noGrp="1"/>
          </p:cNvSpPr>
          <p:nvPr>
            <p:ph type="body" sz="quarter" idx="140"/>
          </p:nvPr>
        </p:nvSpPr>
        <p:spPr/>
        <p:txBody>
          <a:bodyPr/>
          <a:lstStyle/>
          <a:p>
            <a:r>
              <a:rPr lang="en-US" dirty="0"/>
              <a:t>Speed 4</a:t>
            </a:r>
          </a:p>
        </p:txBody>
      </p:sp>
      <p:sp>
        <p:nvSpPr>
          <p:cNvPr id="17" name="Text Placeholder 16">
            <a:extLst>
              <a:ext uri="{FF2B5EF4-FFF2-40B4-BE49-F238E27FC236}">
                <a16:creationId xmlns:a16="http://schemas.microsoft.com/office/drawing/2014/main" id="{1C9E261F-66E8-30BF-E32F-8C6423FAFB95}"/>
              </a:ext>
            </a:extLst>
          </p:cNvPr>
          <p:cNvSpPr>
            <a:spLocks noGrp="1"/>
          </p:cNvSpPr>
          <p:nvPr>
            <p:ph type="body" sz="quarter" idx="141"/>
          </p:nvPr>
        </p:nvSpPr>
        <p:spPr/>
        <p:txBody>
          <a:bodyPr/>
          <a:lstStyle/>
          <a:p>
            <a:r>
              <a:rPr lang="en-US" dirty="0"/>
              <a:t>Drown</a:t>
            </a:r>
          </a:p>
        </p:txBody>
      </p:sp>
      <p:sp>
        <p:nvSpPr>
          <p:cNvPr id="18" name="Text Placeholder 17">
            <a:extLst>
              <a:ext uri="{FF2B5EF4-FFF2-40B4-BE49-F238E27FC236}">
                <a16:creationId xmlns:a16="http://schemas.microsoft.com/office/drawing/2014/main" id="{50B95058-BA63-963F-4CF8-59447B70FD71}"/>
              </a:ext>
            </a:extLst>
          </p:cNvPr>
          <p:cNvSpPr>
            <a:spLocks noGrp="1"/>
          </p:cNvSpPr>
          <p:nvPr>
            <p:ph type="body" sz="quarter" idx="142"/>
          </p:nvPr>
        </p:nvSpPr>
        <p:spPr/>
        <p:txBody>
          <a:bodyPr/>
          <a:lstStyle/>
          <a:p>
            <a:r>
              <a:rPr lang="en-US" dirty="0"/>
              <a:t>Jinx – 5 Aether</a:t>
            </a:r>
          </a:p>
        </p:txBody>
      </p:sp>
      <p:sp>
        <p:nvSpPr>
          <p:cNvPr id="19" name="Picture Placeholder 18">
            <a:extLst>
              <a:ext uri="{FF2B5EF4-FFF2-40B4-BE49-F238E27FC236}">
                <a16:creationId xmlns:a16="http://schemas.microsoft.com/office/drawing/2014/main" id="{37B3CF1D-149D-A661-CE53-27CB54A26EDF}"/>
              </a:ext>
            </a:extLst>
          </p:cNvPr>
          <p:cNvSpPr>
            <a:spLocks noGrp="1"/>
          </p:cNvSpPr>
          <p:nvPr>
            <p:ph type="pic" sz="quarter" idx="143"/>
          </p:nvPr>
        </p:nvSpPr>
        <p:spPr/>
        <p:txBody>
          <a:bodyPr/>
          <a:lstStyle/>
          <a:p>
            <a:endParaRPr lang="en-US"/>
          </a:p>
        </p:txBody>
      </p:sp>
      <p:sp>
        <p:nvSpPr>
          <p:cNvPr id="20" name="Text Placeholder 19">
            <a:extLst>
              <a:ext uri="{FF2B5EF4-FFF2-40B4-BE49-F238E27FC236}">
                <a16:creationId xmlns:a16="http://schemas.microsoft.com/office/drawing/2014/main" id="{1038BDEC-6B80-0612-694F-981ECFD272C3}"/>
              </a:ext>
            </a:extLst>
          </p:cNvPr>
          <p:cNvSpPr>
            <a:spLocks noGrp="1"/>
          </p:cNvSpPr>
          <p:nvPr>
            <p:ph type="body" sz="quarter" idx="144"/>
          </p:nvPr>
        </p:nvSpPr>
        <p:spPr/>
        <p:txBody>
          <a:bodyPr/>
          <a:lstStyle/>
          <a:p>
            <a:r>
              <a:rPr lang="en-US" dirty="0"/>
              <a:t>This card’s strength is equal to the number of age counters, brew counters, and wave counters among cards you control.</a:t>
            </a:r>
          </a:p>
        </p:txBody>
      </p:sp>
      <p:sp>
        <p:nvSpPr>
          <p:cNvPr id="21" name="Text Placeholder 20">
            <a:extLst>
              <a:ext uri="{FF2B5EF4-FFF2-40B4-BE49-F238E27FC236}">
                <a16:creationId xmlns:a16="http://schemas.microsoft.com/office/drawing/2014/main" id="{3040A37B-6E86-FCCD-9CEC-00438F0EA442}"/>
              </a:ext>
            </a:extLst>
          </p:cNvPr>
          <p:cNvSpPr>
            <a:spLocks noGrp="1"/>
          </p:cNvSpPr>
          <p:nvPr>
            <p:ph type="body" sz="quarter" idx="145"/>
          </p:nvPr>
        </p:nvSpPr>
        <p:spPr/>
        <p:txBody>
          <a:bodyPr/>
          <a:lstStyle/>
          <a:p>
            <a:r>
              <a:rPr lang="en-US" dirty="0"/>
              <a:t>Strength *</a:t>
            </a:r>
          </a:p>
        </p:txBody>
      </p:sp>
      <p:sp>
        <p:nvSpPr>
          <p:cNvPr id="22" name="Text Placeholder 21">
            <a:extLst>
              <a:ext uri="{FF2B5EF4-FFF2-40B4-BE49-F238E27FC236}">
                <a16:creationId xmlns:a16="http://schemas.microsoft.com/office/drawing/2014/main" id="{775EC5DD-1AB8-FFF6-DD12-17AA5CC83846}"/>
              </a:ext>
            </a:extLst>
          </p:cNvPr>
          <p:cNvSpPr>
            <a:spLocks noGrp="1"/>
          </p:cNvSpPr>
          <p:nvPr>
            <p:ph type="body" sz="quarter" idx="151"/>
          </p:nvPr>
        </p:nvSpPr>
        <p:spPr/>
        <p:txBody>
          <a:bodyPr/>
          <a:lstStyle/>
          <a:p>
            <a:r>
              <a:rPr lang="en-US" dirty="0"/>
              <a:t>Immolate</a:t>
            </a:r>
          </a:p>
        </p:txBody>
      </p:sp>
      <p:sp>
        <p:nvSpPr>
          <p:cNvPr id="23" name="Text Placeholder 22">
            <a:extLst>
              <a:ext uri="{FF2B5EF4-FFF2-40B4-BE49-F238E27FC236}">
                <a16:creationId xmlns:a16="http://schemas.microsoft.com/office/drawing/2014/main" id="{F4E4EADC-33C3-B7E5-D400-B4120568704F}"/>
              </a:ext>
            </a:extLst>
          </p:cNvPr>
          <p:cNvSpPr>
            <a:spLocks noGrp="1"/>
          </p:cNvSpPr>
          <p:nvPr>
            <p:ph type="body" sz="quarter" idx="152"/>
          </p:nvPr>
        </p:nvSpPr>
        <p:spPr/>
        <p:txBody>
          <a:bodyPr/>
          <a:lstStyle/>
          <a:p>
            <a:r>
              <a:rPr lang="en-US" dirty="0"/>
              <a:t>Jinx - 8 Aether </a:t>
            </a:r>
          </a:p>
        </p:txBody>
      </p:sp>
      <p:sp>
        <p:nvSpPr>
          <p:cNvPr id="24" name="Picture Placeholder 23">
            <a:extLst>
              <a:ext uri="{FF2B5EF4-FFF2-40B4-BE49-F238E27FC236}">
                <a16:creationId xmlns:a16="http://schemas.microsoft.com/office/drawing/2014/main" id="{D9A31CDD-24CB-F1AC-B7D0-7293A50A190C}"/>
              </a:ext>
            </a:extLst>
          </p:cNvPr>
          <p:cNvSpPr>
            <a:spLocks noGrp="1"/>
          </p:cNvSpPr>
          <p:nvPr>
            <p:ph type="pic" sz="quarter" idx="153"/>
          </p:nvPr>
        </p:nvSpPr>
        <p:spPr/>
        <p:txBody>
          <a:bodyPr/>
          <a:lstStyle/>
          <a:p>
            <a:endParaRPr lang="en-US"/>
          </a:p>
        </p:txBody>
      </p:sp>
      <p:sp>
        <p:nvSpPr>
          <p:cNvPr id="25" name="Text Placeholder 24">
            <a:extLst>
              <a:ext uri="{FF2B5EF4-FFF2-40B4-BE49-F238E27FC236}">
                <a16:creationId xmlns:a16="http://schemas.microsoft.com/office/drawing/2014/main" id="{87FE6A83-56E3-05F7-1F6B-1880357797A0}"/>
              </a:ext>
            </a:extLst>
          </p:cNvPr>
          <p:cNvSpPr>
            <a:spLocks noGrp="1"/>
          </p:cNvSpPr>
          <p:nvPr>
            <p:ph type="body" sz="quarter" idx="154"/>
          </p:nvPr>
        </p:nvSpPr>
        <p:spPr/>
        <p:txBody>
          <a:bodyPr/>
          <a:lstStyle/>
          <a:p>
            <a:r>
              <a:rPr lang="en-US" dirty="0"/>
              <a:t>If you do not win the game during the defend phase this card resolves in, you lose the game.</a:t>
            </a:r>
          </a:p>
        </p:txBody>
      </p:sp>
      <p:sp>
        <p:nvSpPr>
          <p:cNvPr id="26" name="Text Placeholder 25">
            <a:extLst>
              <a:ext uri="{FF2B5EF4-FFF2-40B4-BE49-F238E27FC236}">
                <a16:creationId xmlns:a16="http://schemas.microsoft.com/office/drawing/2014/main" id="{281AF703-B5F3-E294-6BE1-6C86092FA89D}"/>
              </a:ext>
            </a:extLst>
          </p:cNvPr>
          <p:cNvSpPr>
            <a:spLocks noGrp="1"/>
          </p:cNvSpPr>
          <p:nvPr>
            <p:ph type="body" sz="quarter" idx="155"/>
          </p:nvPr>
        </p:nvSpPr>
        <p:spPr/>
        <p:txBody>
          <a:bodyPr/>
          <a:lstStyle/>
          <a:p>
            <a:r>
              <a:rPr lang="en-US" dirty="0"/>
              <a:t>Strength 18</a:t>
            </a:r>
          </a:p>
        </p:txBody>
      </p:sp>
      <p:sp>
        <p:nvSpPr>
          <p:cNvPr id="27" name="Text Placeholder 26">
            <a:extLst>
              <a:ext uri="{FF2B5EF4-FFF2-40B4-BE49-F238E27FC236}">
                <a16:creationId xmlns:a16="http://schemas.microsoft.com/office/drawing/2014/main" id="{044AAC14-CC99-B203-741B-5661E4A15D5B}"/>
              </a:ext>
            </a:extLst>
          </p:cNvPr>
          <p:cNvSpPr>
            <a:spLocks noGrp="1"/>
          </p:cNvSpPr>
          <p:nvPr>
            <p:ph type="body" sz="quarter" idx="161"/>
          </p:nvPr>
        </p:nvSpPr>
        <p:spPr/>
        <p:txBody>
          <a:bodyPr/>
          <a:lstStyle/>
          <a:p>
            <a:r>
              <a:rPr lang="en-US" dirty="0" err="1"/>
              <a:t>Counterburn</a:t>
            </a:r>
            <a:endParaRPr lang="en-US" dirty="0"/>
          </a:p>
        </p:txBody>
      </p:sp>
      <p:sp>
        <p:nvSpPr>
          <p:cNvPr id="28" name="Text Placeholder 27">
            <a:extLst>
              <a:ext uri="{FF2B5EF4-FFF2-40B4-BE49-F238E27FC236}">
                <a16:creationId xmlns:a16="http://schemas.microsoft.com/office/drawing/2014/main" id="{CB7F33FA-D47C-03CD-21EF-31FFCD691AEF}"/>
              </a:ext>
            </a:extLst>
          </p:cNvPr>
          <p:cNvSpPr>
            <a:spLocks noGrp="1"/>
          </p:cNvSpPr>
          <p:nvPr>
            <p:ph type="body" sz="quarter" idx="162"/>
          </p:nvPr>
        </p:nvSpPr>
        <p:spPr/>
        <p:txBody>
          <a:bodyPr/>
          <a:lstStyle/>
          <a:p>
            <a:r>
              <a:rPr lang="en-US" dirty="0"/>
              <a:t>Jinx – 3 Aether</a:t>
            </a:r>
          </a:p>
        </p:txBody>
      </p:sp>
      <p:sp>
        <p:nvSpPr>
          <p:cNvPr id="29" name="Picture Placeholder 28">
            <a:extLst>
              <a:ext uri="{FF2B5EF4-FFF2-40B4-BE49-F238E27FC236}">
                <a16:creationId xmlns:a16="http://schemas.microsoft.com/office/drawing/2014/main" id="{20B10646-7C7D-D75A-EEA3-A2A78DABEFE1}"/>
              </a:ext>
            </a:extLst>
          </p:cNvPr>
          <p:cNvSpPr>
            <a:spLocks noGrp="1"/>
          </p:cNvSpPr>
          <p:nvPr>
            <p:ph type="pic" sz="quarter" idx="163"/>
          </p:nvPr>
        </p:nvSpPr>
        <p:spPr/>
        <p:txBody>
          <a:bodyPr/>
          <a:lstStyle/>
          <a:p>
            <a:endParaRPr lang="en-US"/>
          </a:p>
        </p:txBody>
      </p:sp>
      <p:sp>
        <p:nvSpPr>
          <p:cNvPr id="30" name="Text Placeholder 29">
            <a:extLst>
              <a:ext uri="{FF2B5EF4-FFF2-40B4-BE49-F238E27FC236}">
                <a16:creationId xmlns:a16="http://schemas.microsoft.com/office/drawing/2014/main" id="{612FD225-24D7-F193-74C7-2C10F667F6C3}"/>
              </a:ext>
            </a:extLst>
          </p:cNvPr>
          <p:cNvSpPr>
            <a:spLocks noGrp="1"/>
          </p:cNvSpPr>
          <p:nvPr>
            <p:ph type="body" sz="quarter" idx="164"/>
          </p:nvPr>
        </p:nvSpPr>
        <p:spPr/>
        <p:txBody>
          <a:bodyPr/>
          <a:lstStyle/>
          <a:p>
            <a:r>
              <a:rPr lang="en-US" dirty="0"/>
              <a:t>If you played a Water counterspell this turn, double this card’s strength</a:t>
            </a:r>
          </a:p>
        </p:txBody>
      </p:sp>
      <p:sp>
        <p:nvSpPr>
          <p:cNvPr id="31" name="Text Placeholder 30">
            <a:extLst>
              <a:ext uri="{FF2B5EF4-FFF2-40B4-BE49-F238E27FC236}">
                <a16:creationId xmlns:a16="http://schemas.microsoft.com/office/drawing/2014/main" id="{4FC59431-C301-FDC3-003A-46BC2987D738}"/>
              </a:ext>
            </a:extLst>
          </p:cNvPr>
          <p:cNvSpPr>
            <a:spLocks noGrp="1"/>
          </p:cNvSpPr>
          <p:nvPr>
            <p:ph type="body" sz="quarter" idx="165"/>
          </p:nvPr>
        </p:nvSpPr>
        <p:spPr/>
        <p:txBody>
          <a:bodyPr/>
          <a:lstStyle/>
          <a:p>
            <a:r>
              <a:rPr lang="en-US" dirty="0"/>
              <a:t>Strength 4</a:t>
            </a:r>
          </a:p>
        </p:txBody>
      </p:sp>
      <p:sp>
        <p:nvSpPr>
          <p:cNvPr id="32" name="Text Placeholder 31">
            <a:extLst>
              <a:ext uri="{FF2B5EF4-FFF2-40B4-BE49-F238E27FC236}">
                <a16:creationId xmlns:a16="http://schemas.microsoft.com/office/drawing/2014/main" id="{B953ED6A-BB13-C5F9-B89E-DB1B0038EDD3}"/>
              </a:ext>
            </a:extLst>
          </p:cNvPr>
          <p:cNvSpPr>
            <a:spLocks noGrp="1"/>
          </p:cNvSpPr>
          <p:nvPr>
            <p:ph type="body" sz="quarter" idx="166"/>
          </p:nvPr>
        </p:nvSpPr>
        <p:spPr/>
        <p:txBody>
          <a:bodyPr/>
          <a:lstStyle/>
          <a:p>
            <a:r>
              <a:rPr lang="en-US" dirty="0"/>
              <a:t>Lightning Vortex</a:t>
            </a:r>
          </a:p>
        </p:txBody>
      </p:sp>
      <p:sp>
        <p:nvSpPr>
          <p:cNvPr id="33" name="Text Placeholder 32">
            <a:extLst>
              <a:ext uri="{FF2B5EF4-FFF2-40B4-BE49-F238E27FC236}">
                <a16:creationId xmlns:a16="http://schemas.microsoft.com/office/drawing/2014/main" id="{CB332954-1C02-D13B-1FBA-72A4366198C7}"/>
              </a:ext>
            </a:extLst>
          </p:cNvPr>
          <p:cNvSpPr>
            <a:spLocks noGrp="1"/>
          </p:cNvSpPr>
          <p:nvPr>
            <p:ph type="body" sz="quarter" idx="167"/>
          </p:nvPr>
        </p:nvSpPr>
        <p:spPr/>
        <p:txBody>
          <a:bodyPr/>
          <a:lstStyle/>
          <a:p>
            <a:r>
              <a:rPr lang="en-US" dirty="0"/>
              <a:t>Ward – 2 Aether</a:t>
            </a:r>
          </a:p>
        </p:txBody>
      </p:sp>
      <p:sp>
        <p:nvSpPr>
          <p:cNvPr id="34" name="Picture Placeholder 33">
            <a:extLst>
              <a:ext uri="{FF2B5EF4-FFF2-40B4-BE49-F238E27FC236}">
                <a16:creationId xmlns:a16="http://schemas.microsoft.com/office/drawing/2014/main" id="{A6EBDA9B-4548-5E91-A1CD-4E79B8193557}"/>
              </a:ext>
            </a:extLst>
          </p:cNvPr>
          <p:cNvSpPr>
            <a:spLocks noGrp="1"/>
          </p:cNvSpPr>
          <p:nvPr>
            <p:ph type="pic" sz="quarter" idx="168"/>
          </p:nvPr>
        </p:nvSpPr>
        <p:spPr/>
        <p:txBody>
          <a:bodyPr/>
          <a:lstStyle/>
          <a:p>
            <a:endParaRPr lang="en-US"/>
          </a:p>
        </p:txBody>
      </p:sp>
      <p:sp>
        <p:nvSpPr>
          <p:cNvPr id="35" name="Text Placeholder 34">
            <a:extLst>
              <a:ext uri="{FF2B5EF4-FFF2-40B4-BE49-F238E27FC236}">
                <a16:creationId xmlns:a16="http://schemas.microsoft.com/office/drawing/2014/main" id="{9E389C0B-C5D0-9275-DA64-998B1108A150}"/>
              </a:ext>
            </a:extLst>
          </p:cNvPr>
          <p:cNvSpPr>
            <a:spLocks noGrp="1"/>
          </p:cNvSpPr>
          <p:nvPr>
            <p:ph type="body" sz="quarter" idx="169"/>
          </p:nvPr>
        </p:nvSpPr>
        <p:spPr/>
        <p:txBody>
          <a:bodyPr/>
          <a:lstStyle/>
          <a:p>
            <a:r>
              <a:rPr lang="en-US" dirty="0"/>
              <a:t>Whenever a jinx deals damage to you, the attacking player takes N </a:t>
            </a:r>
            <a:r>
              <a:rPr lang="en-US" dirty="0" err="1"/>
              <a:t>aether</a:t>
            </a:r>
            <a:r>
              <a:rPr lang="en-US" dirty="0"/>
              <a:t> damage, where N is 5 minus the amount of age counters on this ward</a:t>
            </a:r>
          </a:p>
        </p:txBody>
      </p:sp>
      <p:sp>
        <p:nvSpPr>
          <p:cNvPr id="36" name="Text Placeholder 35">
            <a:extLst>
              <a:ext uri="{FF2B5EF4-FFF2-40B4-BE49-F238E27FC236}">
                <a16:creationId xmlns:a16="http://schemas.microsoft.com/office/drawing/2014/main" id="{C9FBB142-7404-BFCA-A31A-A395A07C0071}"/>
              </a:ext>
            </a:extLst>
          </p:cNvPr>
          <p:cNvSpPr>
            <a:spLocks noGrp="1"/>
          </p:cNvSpPr>
          <p:nvPr>
            <p:ph type="body" sz="quarter" idx="170"/>
          </p:nvPr>
        </p:nvSpPr>
        <p:spPr/>
        <p:txBody>
          <a:bodyPr/>
          <a:lstStyle/>
          <a:p>
            <a:r>
              <a:rPr lang="en-US" dirty="0"/>
              <a:t>Strength 2, Duration 3</a:t>
            </a:r>
          </a:p>
        </p:txBody>
      </p:sp>
      <p:sp>
        <p:nvSpPr>
          <p:cNvPr id="37" name="Text Placeholder 36">
            <a:extLst>
              <a:ext uri="{FF2B5EF4-FFF2-40B4-BE49-F238E27FC236}">
                <a16:creationId xmlns:a16="http://schemas.microsoft.com/office/drawing/2014/main" id="{DF225796-96DD-7A81-A7CA-90578349C2E9}"/>
              </a:ext>
            </a:extLst>
          </p:cNvPr>
          <p:cNvSpPr>
            <a:spLocks noGrp="1"/>
          </p:cNvSpPr>
          <p:nvPr>
            <p:ph type="body" sz="quarter" idx="171"/>
          </p:nvPr>
        </p:nvSpPr>
        <p:spPr/>
        <p:txBody>
          <a:bodyPr/>
          <a:lstStyle/>
          <a:p>
            <a:r>
              <a:rPr lang="en-US" dirty="0"/>
              <a:t>Howl</a:t>
            </a:r>
          </a:p>
        </p:txBody>
      </p:sp>
      <p:sp>
        <p:nvSpPr>
          <p:cNvPr id="38" name="Text Placeholder 37">
            <a:extLst>
              <a:ext uri="{FF2B5EF4-FFF2-40B4-BE49-F238E27FC236}">
                <a16:creationId xmlns:a16="http://schemas.microsoft.com/office/drawing/2014/main" id="{D1789332-9AD7-113F-94A9-F70FF3CCF470}"/>
              </a:ext>
            </a:extLst>
          </p:cNvPr>
          <p:cNvSpPr>
            <a:spLocks noGrp="1"/>
          </p:cNvSpPr>
          <p:nvPr>
            <p:ph type="body" sz="quarter" idx="172"/>
          </p:nvPr>
        </p:nvSpPr>
        <p:spPr/>
        <p:txBody>
          <a:bodyPr/>
          <a:lstStyle/>
          <a:p>
            <a:r>
              <a:rPr lang="en-US" dirty="0"/>
              <a:t>Jinx – 4 Aether</a:t>
            </a:r>
          </a:p>
        </p:txBody>
      </p:sp>
      <p:sp>
        <p:nvSpPr>
          <p:cNvPr id="39" name="Picture Placeholder 38">
            <a:extLst>
              <a:ext uri="{FF2B5EF4-FFF2-40B4-BE49-F238E27FC236}">
                <a16:creationId xmlns:a16="http://schemas.microsoft.com/office/drawing/2014/main" id="{39A4243B-958D-6A51-9E3E-F2FFD881CF62}"/>
              </a:ext>
            </a:extLst>
          </p:cNvPr>
          <p:cNvSpPr>
            <a:spLocks noGrp="1"/>
          </p:cNvSpPr>
          <p:nvPr>
            <p:ph type="pic" sz="quarter" idx="173"/>
          </p:nvPr>
        </p:nvSpPr>
        <p:spPr/>
        <p:txBody>
          <a:bodyPr/>
          <a:lstStyle/>
          <a:p>
            <a:endParaRPr lang="en-US"/>
          </a:p>
        </p:txBody>
      </p:sp>
      <p:sp>
        <p:nvSpPr>
          <p:cNvPr id="40" name="Text Placeholder 39">
            <a:extLst>
              <a:ext uri="{FF2B5EF4-FFF2-40B4-BE49-F238E27FC236}">
                <a16:creationId xmlns:a16="http://schemas.microsoft.com/office/drawing/2014/main" id="{8A91D790-68E8-0DAF-3E1E-98F60D634BA6}"/>
              </a:ext>
            </a:extLst>
          </p:cNvPr>
          <p:cNvSpPr>
            <a:spLocks noGrp="1"/>
          </p:cNvSpPr>
          <p:nvPr>
            <p:ph type="body" sz="quarter" idx="174"/>
          </p:nvPr>
        </p:nvSpPr>
        <p:spPr/>
        <p:txBody>
          <a:bodyPr/>
          <a:lstStyle/>
          <a:p>
            <a:r>
              <a:rPr lang="en-US" dirty="0"/>
              <a:t>The defending player pulls N spells and items to their hand, where N is the amount of </a:t>
            </a:r>
            <a:r>
              <a:rPr lang="en-US" dirty="0" err="1"/>
              <a:t>aether</a:t>
            </a:r>
            <a:r>
              <a:rPr lang="en-US" dirty="0"/>
              <a:t> you have gained the turn this was cast. If they can’t, they pull all their spells and items.</a:t>
            </a:r>
          </a:p>
        </p:txBody>
      </p:sp>
      <p:sp>
        <p:nvSpPr>
          <p:cNvPr id="41" name="Text Placeholder 40">
            <a:extLst>
              <a:ext uri="{FF2B5EF4-FFF2-40B4-BE49-F238E27FC236}">
                <a16:creationId xmlns:a16="http://schemas.microsoft.com/office/drawing/2014/main" id="{8EED5E6A-4644-581A-BDF4-0EA100140639}"/>
              </a:ext>
            </a:extLst>
          </p:cNvPr>
          <p:cNvSpPr>
            <a:spLocks noGrp="1"/>
          </p:cNvSpPr>
          <p:nvPr>
            <p:ph type="body" sz="quarter" idx="175"/>
          </p:nvPr>
        </p:nvSpPr>
        <p:spPr/>
        <p:txBody>
          <a:bodyPr/>
          <a:lstStyle/>
          <a:p>
            <a:r>
              <a:rPr lang="en-US" dirty="0"/>
              <a:t>Strength 3</a:t>
            </a:r>
          </a:p>
        </p:txBody>
      </p:sp>
    </p:spTree>
    <p:extLst>
      <p:ext uri="{BB962C8B-B14F-4D97-AF65-F5344CB8AC3E}">
        <p14:creationId xmlns:p14="http://schemas.microsoft.com/office/powerpoint/2010/main" val="1335315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40708</TotalTime>
  <Words>2030</Words>
  <Application>Microsoft Office PowerPoint</Application>
  <PresentationFormat>Widescreen</PresentationFormat>
  <Paragraphs>278</Paragraphs>
  <Slides>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Book Antiqua</vt:lpstr>
      <vt:lpstr>Calibri</vt:lpstr>
      <vt:lpstr>Calibri Light</vt:lpstr>
      <vt:lpstr>Franklin Gothic Book</vt:lpstr>
      <vt:lpstr>Franklin Gothic Demi</vt:lpstr>
      <vt:lpstr>Palatino Linotype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Camp</dc:creator>
  <cp:lastModifiedBy>Ryan Camp</cp:lastModifiedBy>
  <cp:revision>80</cp:revision>
  <cp:lastPrinted>2023-10-10T03:53:53Z</cp:lastPrinted>
  <dcterms:created xsi:type="dcterms:W3CDTF">2016-08-17T18:36:10Z</dcterms:created>
  <dcterms:modified xsi:type="dcterms:W3CDTF">2025-10-29T03:05:27Z</dcterms:modified>
</cp:coreProperties>
</file>