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9/7/15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9/7/15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6782"/>
            <a:ext cx="8583223" cy="8583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680" y="1658873"/>
            <a:ext cx="7543800" cy="1680213"/>
          </a:xfrm>
        </p:spPr>
        <p:txBody>
          <a:bodyPr/>
          <a:lstStyle/>
          <a:p>
            <a:pPr algn="ctr"/>
            <a:r>
              <a:rPr lang="en-US" dirty="0" smtClean="0"/>
              <a:t>Pong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made this game because </a:t>
            </a:r>
            <a:r>
              <a:rPr lang="en-US" dirty="0" smtClean="0"/>
              <a:t>of the first real program I ever made</a:t>
            </a:r>
            <a:endParaRPr lang="en-US" dirty="0" smtClean="0"/>
          </a:p>
          <a:p>
            <a:r>
              <a:rPr lang="en-US" dirty="0" smtClean="0"/>
              <a:t>This is for anyone who enjoys simple games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28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bugs</a:t>
            </a:r>
          </a:p>
          <a:p>
            <a:r>
              <a:rPr lang="en-US" dirty="0" smtClean="0"/>
              <a:t>Improved ball reflection</a:t>
            </a:r>
          </a:p>
          <a:p>
            <a:r>
              <a:rPr lang="en-US" dirty="0" smtClean="0"/>
              <a:t>Changed score formula</a:t>
            </a:r>
          </a:p>
          <a:p>
            <a:r>
              <a:rPr lang="en-US" dirty="0" smtClean="0"/>
              <a:t>Changed and limited speed increase</a:t>
            </a:r>
          </a:p>
          <a:p>
            <a:r>
              <a:rPr lang="en-US" dirty="0" smtClean="0"/>
              <a:t>Made the game easier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3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Original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217</TotalTime>
  <Words>47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Pong 2.0</vt:lpstr>
      <vt:lpstr>General Info</vt:lpstr>
      <vt:lpstr>Usability Testing</vt:lpstr>
      <vt:lpstr>History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2.0</dc:title>
  <dc:creator>Microsoft Office User</dc:creator>
  <cp:lastModifiedBy>Microsoft Office User</cp:lastModifiedBy>
  <cp:revision>7</cp:revision>
  <dcterms:created xsi:type="dcterms:W3CDTF">2015-09-01T01:23:09Z</dcterms:created>
  <dcterms:modified xsi:type="dcterms:W3CDTF">2015-09-08T01:36:09Z</dcterms:modified>
</cp:coreProperties>
</file>