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A249-54CF-4C8A-AA1E-C6C70895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F0A6F-1D0C-478F-9481-BD1F6E51A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015AA-D2F2-4939-A6B4-0DCAAFEF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0829-0CA3-4E6F-ADA9-1C61ABB7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C397-2830-47BE-80AC-95045CBB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C472-27A4-4C24-A15D-F99F4B3F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A34C-FF8D-454C-ADF6-27301C98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8DFB-0574-4165-B26D-06D4D660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A3EA-02A4-41E1-96AB-F86CA9D2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AC37-1830-4BD4-AD59-DFBFC07C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698AC-9291-4468-9658-8C779A856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C820C-3922-4E27-852B-409B41302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45F2-C1B2-4C85-85F1-97CB3CAE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BBA8C-5994-4027-A131-66736C3C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4A14-EB7F-48E6-87BF-5748FC53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D51F-4A79-46BF-BDA4-97FED39B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20C6-732E-4666-9C90-18456957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8961-24FB-439D-8E98-0373AAAA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F7CD-BCFB-46BE-AD7E-A8B6E3C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E65B-C671-44FE-8D1A-4306B097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E68-5548-4210-8BBC-E26AF07D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AA3A-4560-4BDB-8837-09E0524D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52B3-7BBF-4788-967C-7FE9E769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A197-8857-4E4C-8CFE-EB9517FB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1C51-56AE-4663-B547-183E298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B7F8-B06D-45AE-BDD5-1A7E0DC5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0694-EEB6-405A-8EE5-8A0EE25FD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FE1E3-CA56-4611-B4AE-90D5DA557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DAEE-CAA1-4A96-BA72-6EACE2C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D181-9657-4C8A-9BC6-91A79889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F0B2-1580-48FB-B414-15A7C484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97E0-86D6-4B23-9E98-F63BD8B0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00FF-946C-4D92-BB03-CF4750D0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0AF9E-B3DC-44C5-8F4A-D1A5608F0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B0E17-3672-49CE-A7DF-247858745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E1102-4266-4F54-BEC6-7F826BD2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906FB-F8F2-4A4F-921F-3C8B0668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1BA3-016A-4D14-AF61-F4E3F99D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C0C98-F29E-4CE5-919E-A3E4BD08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7A44-0D70-4C75-8234-98419999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56206-AA13-4510-9E12-67E6A956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DED5-ECD1-4E74-82A5-22F190E9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BEAD2-E7D3-4E33-9854-283A49D5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31186-DBC2-4D3D-BACF-74FEC90F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56554-7537-4A8F-A6F1-944241E8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9E2E6-B2CD-4201-98EB-FCA9D848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868C-E208-448C-BEC0-36365CBC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E071-7EFD-4422-81C7-F3FEEEA6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F1299-6064-4CFA-98F0-88661D44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7ED7F-2EB8-4D51-899E-61C4D3C2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5B29-D4FE-4CB9-82FC-9BBD73A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FC16-204D-4A8E-AA01-7ED6DC65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D513-1F49-4E6A-AF18-CF2D664A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EFF-7107-4932-AB8F-DC27A6332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4C32C-4AC3-42A7-8CEF-9E3B07F4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47D9C-A745-44B4-A506-52F2819F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54883-F4DD-4A2F-B5CE-EF1F6E85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AB0F-93CA-45F3-B4F7-9144BBDE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8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76E7B-261B-451D-916A-D8464370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3D89-EC7F-4C7E-B44B-6D836CB5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440C-5FA9-4661-AF81-3371596F4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084F-28DA-49F6-B4AA-6887052534D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EF5D-C388-4B23-AA72-78E6D9EC1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0454-62F4-41B2-AD96-7904CA53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F81C-CDAA-4D19-B7F6-87392DCC6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E4DF2-DD43-44B4-8697-EAA421C6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73" y="2098693"/>
            <a:ext cx="1857375" cy="1857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A1F50-953A-4AD4-873F-E4870B7BCED8}"/>
              </a:ext>
            </a:extLst>
          </p:cNvPr>
          <p:cNvSpPr txBox="1"/>
          <p:nvPr/>
        </p:nvSpPr>
        <p:spPr>
          <a:xfrm flipH="1">
            <a:off x="8704280" y="2615900"/>
            <a:ext cx="1280160" cy="822960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b="1" dirty="0" err="1">
                <a:ln w="0"/>
                <a:solidFill>
                  <a:schemeClr val="tx1"/>
                </a:solidFill>
              </a:rPr>
              <a:t>ByOthers</a:t>
            </a:r>
            <a:endParaRPr lang="en-US" b="1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0E5F-FD07-405E-AB30-6080A2B2B1D8}"/>
              </a:ext>
            </a:extLst>
          </p:cNvPr>
          <p:cNvSpPr txBox="1"/>
          <p:nvPr/>
        </p:nvSpPr>
        <p:spPr>
          <a:xfrm flipH="1">
            <a:off x="2207560" y="2098693"/>
            <a:ext cx="467060" cy="293846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</a:rPr>
              <a:t>PBO</a:t>
            </a:r>
          </a:p>
        </p:txBody>
      </p:sp>
    </p:spTree>
    <p:extLst>
      <p:ext uri="{BB962C8B-B14F-4D97-AF65-F5344CB8AC3E}">
        <p14:creationId xmlns:p14="http://schemas.microsoft.com/office/powerpoint/2010/main" val="251546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Siyuan Wei</dc:creator>
  <cp:lastModifiedBy>Siyuan Wei</cp:lastModifiedBy>
  <cp:revision>5</cp:revision>
  <dcterms:created xsi:type="dcterms:W3CDTF">2019-07-08T02:12:57Z</dcterms:created>
  <dcterms:modified xsi:type="dcterms:W3CDTF">2019-07-08T02:41:14Z</dcterms:modified>
</cp:coreProperties>
</file>