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7" r:id="rId3"/>
    <p:sldId id="296" r:id="rId4"/>
    <p:sldId id="297" r:id="rId5"/>
    <p:sldId id="298" r:id="rId6"/>
    <p:sldId id="261" r:id="rId7"/>
    <p:sldId id="299" r:id="rId8"/>
    <p:sldId id="300" r:id="rId9"/>
    <p:sldId id="301" r:id="rId10"/>
    <p:sldId id="304" r:id="rId11"/>
    <p:sldId id="326" r:id="rId12"/>
    <p:sldId id="325" r:id="rId13"/>
    <p:sldId id="324" r:id="rId14"/>
    <p:sldId id="323" r:id="rId15"/>
    <p:sldId id="320" r:id="rId16"/>
    <p:sldId id="305" r:id="rId17"/>
    <p:sldId id="322" r:id="rId18"/>
    <p:sldId id="321" r:id="rId19"/>
    <p:sldId id="327" r:id="rId20"/>
    <p:sldId id="306" r:id="rId21"/>
    <p:sldId id="315" r:id="rId22"/>
    <p:sldId id="316" r:id="rId23"/>
    <p:sldId id="317" r:id="rId24"/>
    <p:sldId id="318" r:id="rId25"/>
    <p:sldId id="319" r:id="rId26"/>
    <p:sldId id="307" r:id="rId27"/>
    <p:sldId id="312" r:id="rId28"/>
    <p:sldId id="314" r:id="rId29"/>
    <p:sldId id="313" r:id="rId30"/>
    <p:sldId id="302" r:id="rId31"/>
    <p:sldId id="308" r:id="rId32"/>
    <p:sldId id="309" r:id="rId33"/>
    <p:sldId id="267" r:id="rId34"/>
    <p:sldId id="303" r:id="rId35"/>
    <p:sldId id="310" r:id="rId36"/>
    <p:sldId id="311" r:id="rId3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9"/>
      <p:bold r:id="rId40"/>
      <p:italic r:id="rId41"/>
      <p:boldItalic r:id="rId42"/>
    </p:embeddedFont>
    <p:embeddedFont>
      <p:font typeface="Barlow Light" panose="00000400000000000000" pitchFamily="2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Raleway Thin" pitchFamily="2" charset="0"/>
      <p:regular r:id="rId51"/>
      <p:bold r:id="rId52"/>
      <p:italic r:id="rId53"/>
      <p:bold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678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2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06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02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6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971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517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781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586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64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613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970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459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708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701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60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339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922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765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2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237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065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718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754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7759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3257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4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0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99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382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12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22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Modelos mentales y resolución de problemas</a:t>
            </a:r>
          </a:p>
        </p:txBody>
      </p:sp>
      <p:grpSp>
        <p:nvGrpSpPr>
          <p:cNvPr id="2" name="Google Shape;5063;p50">
            <a:extLst>
              <a:ext uri="{FF2B5EF4-FFF2-40B4-BE49-F238E27FC236}">
                <a16:creationId xmlns:a16="http://schemas.microsoft.com/office/drawing/2014/main" id="{04F21ABB-7240-909A-143E-A31B2185F1BD}"/>
              </a:ext>
            </a:extLst>
          </p:cNvPr>
          <p:cNvGrpSpPr/>
          <p:nvPr/>
        </p:nvGrpSpPr>
        <p:grpSpPr>
          <a:xfrm>
            <a:off x="5987201" y="2460867"/>
            <a:ext cx="1983005" cy="2329372"/>
            <a:chOff x="2554206" y="1011105"/>
            <a:chExt cx="613055" cy="720187"/>
          </a:xfrm>
        </p:grpSpPr>
        <p:sp>
          <p:nvSpPr>
            <p:cNvPr id="3" name="Google Shape;5064;p50">
              <a:extLst>
                <a:ext uri="{FF2B5EF4-FFF2-40B4-BE49-F238E27FC236}">
                  <a16:creationId xmlns:a16="http://schemas.microsoft.com/office/drawing/2014/main" id="{FEDDE0B3-592A-D472-1988-7D1054F0D46D}"/>
                </a:ext>
              </a:extLst>
            </p:cNvPr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065;p50">
              <a:extLst>
                <a:ext uri="{FF2B5EF4-FFF2-40B4-BE49-F238E27FC236}">
                  <a16:creationId xmlns:a16="http://schemas.microsoft.com/office/drawing/2014/main" id="{21A0FA29-EADD-2A26-03EE-6682F9D8E6AC}"/>
                </a:ext>
              </a:extLst>
            </p:cNvPr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066;p50">
              <a:extLst>
                <a:ext uri="{FF2B5EF4-FFF2-40B4-BE49-F238E27FC236}">
                  <a16:creationId xmlns:a16="http://schemas.microsoft.com/office/drawing/2014/main" id="{F51C5641-9664-0798-5551-0925F685CE52}"/>
                </a:ext>
              </a:extLst>
            </p:cNvPr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5225;p50">
            <a:extLst>
              <a:ext uri="{FF2B5EF4-FFF2-40B4-BE49-F238E27FC236}">
                <a16:creationId xmlns:a16="http://schemas.microsoft.com/office/drawing/2014/main" id="{AA888D96-A274-C39E-7DFA-35B1EB08DC2A}"/>
              </a:ext>
            </a:extLst>
          </p:cNvPr>
          <p:cNvGrpSpPr/>
          <p:nvPr/>
        </p:nvGrpSpPr>
        <p:grpSpPr>
          <a:xfrm>
            <a:off x="6031677" y="620451"/>
            <a:ext cx="1844777" cy="1601515"/>
            <a:chOff x="1510757" y="3225422"/>
            <a:chExt cx="720214" cy="637347"/>
          </a:xfrm>
        </p:grpSpPr>
        <p:sp>
          <p:nvSpPr>
            <p:cNvPr id="7" name="Google Shape;5226;p50">
              <a:extLst>
                <a:ext uri="{FF2B5EF4-FFF2-40B4-BE49-F238E27FC236}">
                  <a16:creationId xmlns:a16="http://schemas.microsoft.com/office/drawing/2014/main" id="{27D25E84-A08F-B16C-F95B-26E8D566FB5C}"/>
                </a:ext>
              </a:extLst>
            </p:cNvPr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227;p50">
              <a:extLst>
                <a:ext uri="{FF2B5EF4-FFF2-40B4-BE49-F238E27FC236}">
                  <a16:creationId xmlns:a16="http://schemas.microsoft.com/office/drawing/2014/main" id="{19FB0926-89D5-4DF0-1B07-0A2AF3054520}"/>
                </a:ext>
              </a:extLst>
            </p:cNvPr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228;p50">
              <a:extLst>
                <a:ext uri="{FF2B5EF4-FFF2-40B4-BE49-F238E27FC236}">
                  <a16:creationId xmlns:a16="http://schemas.microsoft.com/office/drawing/2014/main" id="{D511E640-48D5-CA52-80DF-F8F54C2F71FF}"/>
                </a:ext>
              </a:extLst>
            </p:cNvPr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9;p50">
              <a:extLst>
                <a:ext uri="{FF2B5EF4-FFF2-40B4-BE49-F238E27FC236}">
                  <a16:creationId xmlns:a16="http://schemas.microsoft.com/office/drawing/2014/main" id="{54004FE0-DF56-44C5-C3EF-1376FF5868EB}"/>
                </a:ext>
              </a:extLst>
            </p:cNvPr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0;p50">
              <a:extLst>
                <a:ext uri="{FF2B5EF4-FFF2-40B4-BE49-F238E27FC236}">
                  <a16:creationId xmlns:a16="http://schemas.microsoft.com/office/drawing/2014/main" id="{FB3B5F5F-CB31-7EEF-FAFD-D2D36BF337B1}"/>
                </a:ext>
              </a:extLst>
            </p:cNvPr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31;p50">
              <a:extLst>
                <a:ext uri="{FF2B5EF4-FFF2-40B4-BE49-F238E27FC236}">
                  <a16:creationId xmlns:a16="http://schemas.microsoft.com/office/drawing/2014/main" id="{B4920FB2-FA03-F72D-95EE-0164F2623156}"/>
                </a:ext>
              </a:extLst>
            </p:cNvPr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32;p50">
              <a:extLst>
                <a:ext uri="{FF2B5EF4-FFF2-40B4-BE49-F238E27FC236}">
                  <a16:creationId xmlns:a16="http://schemas.microsoft.com/office/drawing/2014/main" id="{F6F60073-9DEB-E245-DBD4-ECA3F2FEA2E6}"/>
                </a:ext>
              </a:extLst>
            </p:cNvPr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5B655C1D-509A-73AF-DB3B-CA648BDC2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8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2.1.3 Historia</a:t>
            </a:r>
          </a:p>
        </p:txBody>
      </p:sp>
      <p:grpSp>
        <p:nvGrpSpPr>
          <p:cNvPr id="3" name="Google Shape;2778;p47">
            <a:extLst>
              <a:ext uri="{FF2B5EF4-FFF2-40B4-BE49-F238E27FC236}">
                <a16:creationId xmlns:a16="http://schemas.microsoft.com/office/drawing/2014/main" id="{6A03345D-F5D2-5DF5-179D-9F3D3DDEEE9B}"/>
              </a:ext>
            </a:extLst>
          </p:cNvPr>
          <p:cNvGrpSpPr/>
          <p:nvPr/>
        </p:nvGrpSpPr>
        <p:grpSpPr>
          <a:xfrm>
            <a:off x="5699760" y="233655"/>
            <a:ext cx="2540463" cy="2510790"/>
            <a:chOff x="2011725" y="44285"/>
            <a:chExt cx="4684870" cy="4762340"/>
          </a:xfrm>
        </p:grpSpPr>
        <p:grpSp>
          <p:nvGrpSpPr>
            <p:cNvPr id="4" name="Google Shape;2779;p47">
              <a:extLst>
                <a:ext uri="{FF2B5EF4-FFF2-40B4-BE49-F238E27FC236}">
                  <a16:creationId xmlns:a16="http://schemas.microsoft.com/office/drawing/2014/main" id="{77AC9209-0F69-9998-32FE-DBAE72D38D62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383" name="Google Shape;2780;p47">
                <a:extLst>
                  <a:ext uri="{FF2B5EF4-FFF2-40B4-BE49-F238E27FC236}">
                    <a16:creationId xmlns:a16="http://schemas.microsoft.com/office/drawing/2014/main" id="{42D61E7F-3390-E8F0-A4B6-AA24BD78DEC2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781;p47">
                <a:extLst>
                  <a:ext uri="{FF2B5EF4-FFF2-40B4-BE49-F238E27FC236}">
                    <a16:creationId xmlns:a16="http://schemas.microsoft.com/office/drawing/2014/main" id="{0E4801C0-8763-6BA8-90AE-55EA845FCC48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5" name="Google Shape;2782;p47">
                <a:extLst>
                  <a:ext uri="{FF2B5EF4-FFF2-40B4-BE49-F238E27FC236}">
                    <a16:creationId xmlns:a16="http://schemas.microsoft.com/office/drawing/2014/main" id="{D12D88D5-60E9-B098-F3DA-29CCA760088B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783;p47">
                <a:extLst>
                  <a:ext uri="{FF2B5EF4-FFF2-40B4-BE49-F238E27FC236}">
                    <a16:creationId xmlns:a16="http://schemas.microsoft.com/office/drawing/2014/main" id="{18C5DC6F-934D-D473-F93A-A69559359BE9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7" name="Google Shape;2784;p47">
                <a:extLst>
                  <a:ext uri="{FF2B5EF4-FFF2-40B4-BE49-F238E27FC236}">
                    <a16:creationId xmlns:a16="http://schemas.microsoft.com/office/drawing/2014/main" id="{FAD250F7-443A-63F2-7762-F8209BE32995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785;p47">
                <a:extLst>
                  <a:ext uri="{FF2B5EF4-FFF2-40B4-BE49-F238E27FC236}">
                    <a16:creationId xmlns:a16="http://schemas.microsoft.com/office/drawing/2014/main" id="{D7B19571-CD30-C4CC-0550-6B47B431882B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786;p47">
                <a:extLst>
                  <a:ext uri="{FF2B5EF4-FFF2-40B4-BE49-F238E27FC236}">
                    <a16:creationId xmlns:a16="http://schemas.microsoft.com/office/drawing/2014/main" id="{9CFF3244-591E-2B7B-AF98-A66439F5BE5F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0" name="Google Shape;2787;p47">
                <a:extLst>
                  <a:ext uri="{FF2B5EF4-FFF2-40B4-BE49-F238E27FC236}">
                    <a16:creationId xmlns:a16="http://schemas.microsoft.com/office/drawing/2014/main" id="{DD0D59B1-154B-2B4E-D774-465435475724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1" name="Google Shape;2788;p47">
                <a:extLst>
                  <a:ext uri="{FF2B5EF4-FFF2-40B4-BE49-F238E27FC236}">
                    <a16:creationId xmlns:a16="http://schemas.microsoft.com/office/drawing/2014/main" id="{A99C4BEC-3179-8A25-90F0-8D047E31B1B3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789;p47">
                <a:extLst>
                  <a:ext uri="{FF2B5EF4-FFF2-40B4-BE49-F238E27FC236}">
                    <a16:creationId xmlns:a16="http://schemas.microsoft.com/office/drawing/2014/main" id="{5A9D34B2-0CB3-BA18-4CC4-22EAADC4DBE7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790;p47">
                <a:extLst>
                  <a:ext uri="{FF2B5EF4-FFF2-40B4-BE49-F238E27FC236}">
                    <a16:creationId xmlns:a16="http://schemas.microsoft.com/office/drawing/2014/main" id="{62AE3C9B-50AD-77F6-6989-1497E9EE09D6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791;p47">
                <a:extLst>
                  <a:ext uri="{FF2B5EF4-FFF2-40B4-BE49-F238E27FC236}">
                    <a16:creationId xmlns:a16="http://schemas.microsoft.com/office/drawing/2014/main" id="{4D5A128A-DF7D-55DD-F36C-F4581D3AAB7F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792;p47">
                <a:extLst>
                  <a:ext uri="{FF2B5EF4-FFF2-40B4-BE49-F238E27FC236}">
                    <a16:creationId xmlns:a16="http://schemas.microsoft.com/office/drawing/2014/main" id="{1127410C-300A-5638-F221-04CC49492E55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793;p47">
                <a:extLst>
                  <a:ext uri="{FF2B5EF4-FFF2-40B4-BE49-F238E27FC236}">
                    <a16:creationId xmlns:a16="http://schemas.microsoft.com/office/drawing/2014/main" id="{E0076345-3FCB-5B5A-45E3-621B76C3BAD6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794;p47">
                <a:extLst>
                  <a:ext uri="{FF2B5EF4-FFF2-40B4-BE49-F238E27FC236}">
                    <a16:creationId xmlns:a16="http://schemas.microsoft.com/office/drawing/2014/main" id="{BAFCC36B-619E-6F86-D7A7-4884F963A5DC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795;p47">
                <a:extLst>
                  <a:ext uri="{FF2B5EF4-FFF2-40B4-BE49-F238E27FC236}">
                    <a16:creationId xmlns:a16="http://schemas.microsoft.com/office/drawing/2014/main" id="{874FB14B-3B7E-2854-CAB2-8B515D599CD8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9" name="Google Shape;2796;p47">
                <a:extLst>
                  <a:ext uri="{FF2B5EF4-FFF2-40B4-BE49-F238E27FC236}">
                    <a16:creationId xmlns:a16="http://schemas.microsoft.com/office/drawing/2014/main" id="{D0205A77-1454-4FCD-A3EA-8428C8C2C758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0" name="Google Shape;2797;p47">
                <a:extLst>
                  <a:ext uri="{FF2B5EF4-FFF2-40B4-BE49-F238E27FC236}">
                    <a16:creationId xmlns:a16="http://schemas.microsoft.com/office/drawing/2014/main" id="{3E8B4596-DCF9-2361-59A2-7D8EE307698D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1" name="Google Shape;2798;p47">
                <a:extLst>
                  <a:ext uri="{FF2B5EF4-FFF2-40B4-BE49-F238E27FC236}">
                    <a16:creationId xmlns:a16="http://schemas.microsoft.com/office/drawing/2014/main" id="{92695F16-4846-8D34-6BD7-C6678F0A9E16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2" name="Google Shape;2799;p47">
                <a:extLst>
                  <a:ext uri="{FF2B5EF4-FFF2-40B4-BE49-F238E27FC236}">
                    <a16:creationId xmlns:a16="http://schemas.microsoft.com/office/drawing/2014/main" id="{B6290D73-3B80-BB94-CEA2-88DB1055E81A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3" name="Google Shape;2800;p47">
                <a:extLst>
                  <a:ext uri="{FF2B5EF4-FFF2-40B4-BE49-F238E27FC236}">
                    <a16:creationId xmlns:a16="http://schemas.microsoft.com/office/drawing/2014/main" id="{A9006C28-1A9A-ABC4-EEC3-84495EA27569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4" name="Google Shape;2801;p47">
                <a:extLst>
                  <a:ext uri="{FF2B5EF4-FFF2-40B4-BE49-F238E27FC236}">
                    <a16:creationId xmlns:a16="http://schemas.microsoft.com/office/drawing/2014/main" id="{DF505B8A-E83C-F0EE-202C-63355417A0FA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5" name="Google Shape;2802;p47">
                <a:extLst>
                  <a:ext uri="{FF2B5EF4-FFF2-40B4-BE49-F238E27FC236}">
                    <a16:creationId xmlns:a16="http://schemas.microsoft.com/office/drawing/2014/main" id="{30E48F00-7972-1405-40C6-3132C178E0BA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803;p47">
                <a:extLst>
                  <a:ext uri="{FF2B5EF4-FFF2-40B4-BE49-F238E27FC236}">
                    <a16:creationId xmlns:a16="http://schemas.microsoft.com/office/drawing/2014/main" id="{EE9C4E4F-2776-F03E-627D-0A840F93AB76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804;p47">
                <a:extLst>
                  <a:ext uri="{FF2B5EF4-FFF2-40B4-BE49-F238E27FC236}">
                    <a16:creationId xmlns:a16="http://schemas.microsoft.com/office/drawing/2014/main" id="{54740647-A235-9550-516E-01F4F7B573F5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805;p47">
                <a:extLst>
                  <a:ext uri="{FF2B5EF4-FFF2-40B4-BE49-F238E27FC236}">
                    <a16:creationId xmlns:a16="http://schemas.microsoft.com/office/drawing/2014/main" id="{744E96F5-F720-DAF4-3514-B9FC3779F002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806;p47">
                <a:extLst>
                  <a:ext uri="{FF2B5EF4-FFF2-40B4-BE49-F238E27FC236}">
                    <a16:creationId xmlns:a16="http://schemas.microsoft.com/office/drawing/2014/main" id="{68138A5B-74A4-9AF5-5F8A-6F9A30CF2DEC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807;p47">
                <a:extLst>
                  <a:ext uri="{FF2B5EF4-FFF2-40B4-BE49-F238E27FC236}">
                    <a16:creationId xmlns:a16="http://schemas.microsoft.com/office/drawing/2014/main" id="{F19C0587-DE24-E2C9-8222-6F3C253E8CD5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808;p47">
                <a:extLst>
                  <a:ext uri="{FF2B5EF4-FFF2-40B4-BE49-F238E27FC236}">
                    <a16:creationId xmlns:a16="http://schemas.microsoft.com/office/drawing/2014/main" id="{B14165AC-49DF-5D78-7001-D98CC46D3ED7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809;p47">
                <a:extLst>
                  <a:ext uri="{FF2B5EF4-FFF2-40B4-BE49-F238E27FC236}">
                    <a16:creationId xmlns:a16="http://schemas.microsoft.com/office/drawing/2014/main" id="{70F0BA4E-B43C-BEA7-90DF-A87E77FF8A16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810;p47">
                <a:extLst>
                  <a:ext uri="{FF2B5EF4-FFF2-40B4-BE49-F238E27FC236}">
                    <a16:creationId xmlns:a16="http://schemas.microsoft.com/office/drawing/2014/main" id="{46929221-8578-62CC-4469-1F44112631FC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811;p47">
                <a:extLst>
                  <a:ext uri="{FF2B5EF4-FFF2-40B4-BE49-F238E27FC236}">
                    <a16:creationId xmlns:a16="http://schemas.microsoft.com/office/drawing/2014/main" id="{BD2A796F-7311-C5C2-C985-233810869321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812;p47">
                <a:extLst>
                  <a:ext uri="{FF2B5EF4-FFF2-40B4-BE49-F238E27FC236}">
                    <a16:creationId xmlns:a16="http://schemas.microsoft.com/office/drawing/2014/main" id="{B15BCD44-4B3E-CDE6-7C0F-257E209F0C34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813;p47">
                <a:extLst>
                  <a:ext uri="{FF2B5EF4-FFF2-40B4-BE49-F238E27FC236}">
                    <a16:creationId xmlns:a16="http://schemas.microsoft.com/office/drawing/2014/main" id="{11BB1E99-D931-C534-D66F-BA09450F2123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814;p47">
                <a:extLst>
                  <a:ext uri="{FF2B5EF4-FFF2-40B4-BE49-F238E27FC236}">
                    <a16:creationId xmlns:a16="http://schemas.microsoft.com/office/drawing/2014/main" id="{B662E40C-FCD7-09D7-6544-BB68C76EE216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815;p47">
                <a:extLst>
                  <a:ext uri="{FF2B5EF4-FFF2-40B4-BE49-F238E27FC236}">
                    <a16:creationId xmlns:a16="http://schemas.microsoft.com/office/drawing/2014/main" id="{E99992E3-F6D9-5070-DF4F-05D55BB6BC1E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816;p47">
                <a:extLst>
                  <a:ext uri="{FF2B5EF4-FFF2-40B4-BE49-F238E27FC236}">
                    <a16:creationId xmlns:a16="http://schemas.microsoft.com/office/drawing/2014/main" id="{0B046E2E-63BA-BAAC-1A72-43F65ED70201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0" name="Google Shape;2817;p47">
                <a:extLst>
                  <a:ext uri="{FF2B5EF4-FFF2-40B4-BE49-F238E27FC236}">
                    <a16:creationId xmlns:a16="http://schemas.microsoft.com/office/drawing/2014/main" id="{6240B00A-CD57-928A-E57A-7C6AC9922A6F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818;p47">
                <a:extLst>
                  <a:ext uri="{FF2B5EF4-FFF2-40B4-BE49-F238E27FC236}">
                    <a16:creationId xmlns:a16="http://schemas.microsoft.com/office/drawing/2014/main" id="{D8050C3A-ECAC-3FF5-1B34-B322E6C35435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819;p47">
                <a:extLst>
                  <a:ext uri="{FF2B5EF4-FFF2-40B4-BE49-F238E27FC236}">
                    <a16:creationId xmlns:a16="http://schemas.microsoft.com/office/drawing/2014/main" id="{3B13611F-83D6-3913-BB3F-738B9257D8A8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820;p47">
                <a:extLst>
                  <a:ext uri="{FF2B5EF4-FFF2-40B4-BE49-F238E27FC236}">
                    <a16:creationId xmlns:a16="http://schemas.microsoft.com/office/drawing/2014/main" id="{9D3C0491-F689-6AAE-7B43-9BC46EA642C0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4" name="Google Shape;2821;p47">
                <a:extLst>
                  <a:ext uri="{FF2B5EF4-FFF2-40B4-BE49-F238E27FC236}">
                    <a16:creationId xmlns:a16="http://schemas.microsoft.com/office/drawing/2014/main" id="{CD99FF33-25C7-3EC0-C120-678CFA67717C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822;p47">
                <a:extLst>
                  <a:ext uri="{FF2B5EF4-FFF2-40B4-BE49-F238E27FC236}">
                    <a16:creationId xmlns:a16="http://schemas.microsoft.com/office/drawing/2014/main" id="{69C820A2-8516-20B1-0AA9-E857EECFE65C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823;p47">
                <a:extLst>
                  <a:ext uri="{FF2B5EF4-FFF2-40B4-BE49-F238E27FC236}">
                    <a16:creationId xmlns:a16="http://schemas.microsoft.com/office/drawing/2014/main" id="{37C49B61-B791-E914-51A8-B9EBE750FAB8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824;p47">
                <a:extLst>
                  <a:ext uri="{FF2B5EF4-FFF2-40B4-BE49-F238E27FC236}">
                    <a16:creationId xmlns:a16="http://schemas.microsoft.com/office/drawing/2014/main" id="{732F791B-9D03-9BE7-E3AA-11A1A839AC76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825;p47">
                <a:extLst>
                  <a:ext uri="{FF2B5EF4-FFF2-40B4-BE49-F238E27FC236}">
                    <a16:creationId xmlns:a16="http://schemas.microsoft.com/office/drawing/2014/main" id="{DF976EF7-0D1D-CD0A-BD73-9F29A995F635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826;p47">
                <a:extLst>
                  <a:ext uri="{FF2B5EF4-FFF2-40B4-BE49-F238E27FC236}">
                    <a16:creationId xmlns:a16="http://schemas.microsoft.com/office/drawing/2014/main" id="{276D7196-24E7-BD57-2B02-5C2C4B74DF09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827;p47">
                <a:extLst>
                  <a:ext uri="{FF2B5EF4-FFF2-40B4-BE49-F238E27FC236}">
                    <a16:creationId xmlns:a16="http://schemas.microsoft.com/office/drawing/2014/main" id="{1DD7BA9F-A633-93A7-0386-757F11A99EE8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828;p47">
                <a:extLst>
                  <a:ext uri="{FF2B5EF4-FFF2-40B4-BE49-F238E27FC236}">
                    <a16:creationId xmlns:a16="http://schemas.microsoft.com/office/drawing/2014/main" id="{3782ED19-220F-2233-ED28-2DF1EA0E920A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829;p47">
                <a:extLst>
                  <a:ext uri="{FF2B5EF4-FFF2-40B4-BE49-F238E27FC236}">
                    <a16:creationId xmlns:a16="http://schemas.microsoft.com/office/drawing/2014/main" id="{48ED3891-9349-38A7-CB87-C917C77D968F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830;p47">
                <a:extLst>
                  <a:ext uri="{FF2B5EF4-FFF2-40B4-BE49-F238E27FC236}">
                    <a16:creationId xmlns:a16="http://schemas.microsoft.com/office/drawing/2014/main" id="{A352EF82-1575-416D-578E-FFEC9D9FEB7E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831;p47">
                <a:extLst>
                  <a:ext uri="{FF2B5EF4-FFF2-40B4-BE49-F238E27FC236}">
                    <a16:creationId xmlns:a16="http://schemas.microsoft.com/office/drawing/2014/main" id="{2B37D78E-3D5E-377E-CD1D-A37F73ACEB30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832;p47">
                <a:extLst>
                  <a:ext uri="{FF2B5EF4-FFF2-40B4-BE49-F238E27FC236}">
                    <a16:creationId xmlns:a16="http://schemas.microsoft.com/office/drawing/2014/main" id="{7B4CAFC2-E73A-39E4-54AA-B7950FBB1056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833;p47">
                <a:extLst>
                  <a:ext uri="{FF2B5EF4-FFF2-40B4-BE49-F238E27FC236}">
                    <a16:creationId xmlns:a16="http://schemas.microsoft.com/office/drawing/2014/main" id="{6333824C-F727-B328-134D-CC9A4D051D65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834;p47">
                <a:extLst>
                  <a:ext uri="{FF2B5EF4-FFF2-40B4-BE49-F238E27FC236}">
                    <a16:creationId xmlns:a16="http://schemas.microsoft.com/office/drawing/2014/main" id="{CAC830F8-0A1E-3569-578A-ADA08BB92C3E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8" name="Google Shape;2835;p47">
                <a:extLst>
                  <a:ext uri="{FF2B5EF4-FFF2-40B4-BE49-F238E27FC236}">
                    <a16:creationId xmlns:a16="http://schemas.microsoft.com/office/drawing/2014/main" id="{2B895BE5-4F6E-527E-786C-A45FA06D98CA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836;p47">
                <a:extLst>
                  <a:ext uri="{FF2B5EF4-FFF2-40B4-BE49-F238E27FC236}">
                    <a16:creationId xmlns:a16="http://schemas.microsoft.com/office/drawing/2014/main" id="{DEE7B166-ABCA-D145-929B-F18852CF3ECE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837;p47">
                <a:extLst>
                  <a:ext uri="{FF2B5EF4-FFF2-40B4-BE49-F238E27FC236}">
                    <a16:creationId xmlns:a16="http://schemas.microsoft.com/office/drawing/2014/main" id="{BE2BF003-CD6D-4FD1-E6F3-C168A3498CB3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838;p47">
                <a:extLst>
                  <a:ext uri="{FF2B5EF4-FFF2-40B4-BE49-F238E27FC236}">
                    <a16:creationId xmlns:a16="http://schemas.microsoft.com/office/drawing/2014/main" id="{E586B11B-57C4-5675-CBD2-E236DAE46FD2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839;p47">
                <a:extLst>
                  <a:ext uri="{FF2B5EF4-FFF2-40B4-BE49-F238E27FC236}">
                    <a16:creationId xmlns:a16="http://schemas.microsoft.com/office/drawing/2014/main" id="{3CD6F263-F794-9B35-E2AB-5BF8BE19847C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840;p47">
                <a:extLst>
                  <a:ext uri="{FF2B5EF4-FFF2-40B4-BE49-F238E27FC236}">
                    <a16:creationId xmlns:a16="http://schemas.microsoft.com/office/drawing/2014/main" id="{BC36F286-357C-9F62-F09C-CAB7DCDF0B71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841;p47">
                <a:extLst>
                  <a:ext uri="{FF2B5EF4-FFF2-40B4-BE49-F238E27FC236}">
                    <a16:creationId xmlns:a16="http://schemas.microsoft.com/office/drawing/2014/main" id="{06530BDE-8839-0170-A0F2-72FEED3F74F4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842;p47">
                <a:extLst>
                  <a:ext uri="{FF2B5EF4-FFF2-40B4-BE49-F238E27FC236}">
                    <a16:creationId xmlns:a16="http://schemas.microsoft.com/office/drawing/2014/main" id="{A0766582-79F1-41C9-944A-19B5D2B99DFC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843;p47">
                <a:extLst>
                  <a:ext uri="{FF2B5EF4-FFF2-40B4-BE49-F238E27FC236}">
                    <a16:creationId xmlns:a16="http://schemas.microsoft.com/office/drawing/2014/main" id="{1ED2E235-D07F-F56B-D19C-013F402BE57E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844;p47">
                <a:extLst>
                  <a:ext uri="{FF2B5EF4-FFF2-40B4-BE49-F238E27FC236}">
                    <a16:creationId xmlns:a16="http://schemas.microsoft.com/office/drawing/2014/main" id="{703426DE-6AB0-CBE5-D10A-217D7D798ABF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845;p47">
                <a:extLst>
                  <a:ext uri="{FF2B5EF4-FFF2-40B4-BE49-F238E27FC236}">
                    <a16:creationId xmlns:a16="http://schemas.microsoft.com/office/drawing/2014/main" id="{9A72C462-DD4A-0E0A-2989-1BB2228A4841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846;p47">
                <a:extLst>
                  <a:ext uri="{FF2B5EF4-FFF2-40B4-BE49-F238E27FC236}">
                    <a16:creationId xmlns:a16="http://schemas.microsoft.com/office/drawing/2014/main" id="{0883A048-C6D9-38E1-7B04-821A512AB1F6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847;p47">
                <a:extLst>
                  <a:ext uri="{FF2B5EF4-FFF2-40B4-BE49-F238E27FC236}">
                    <a16:creationId xmlns:a16="http://schemas.microsoft.com/office/drawing/2014/main" id="{C7365869-79C9-69EC-39C5-A0B0F18C3346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848;p47">
                <a:extLst>
                  <a:ext uri="{FF2B5EF4-FFF2-40B4-BE49-F238E27FC236}">
                    <a16:creationId xmlns:a16="http://schemas.microsoft.com/office/drawing/2014/main" id="{C10CD989-07BF-73B2-9B9E-65A1A256F230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849;p47">
                <a:extLst>
                  <a:ext uri="{FF2B5EF4-FFF2-40B4-BE49-F238E27FC236}">
                    <a16:creationId xmlns:a16="http://schemas.microsoft.com/office/drawing/2014/main" id="{BC351BB4-AA48-4976-8F1B-A9486D2D0C8A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850;p47">
                <a:extLst>
                  <a:ext uri="{FF2B5EF4-FFF2-40B4-BE49-F238E27FC236}">
                    <a16:creationId xmlns:a16="http://schemas.microsoft.com/office/drawing/2014/main" id="{501B118C-F75D-EBC8-84BE-4A50685F71EA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851;p47">
                <a:extLst>
                  <a:ext uri="{FF2B5EF4-FFF2-40B4-BE49-F238E27FC236}">
                    <a16:creationId xmlns:a16="http://schemas.microsoft.com/office/drawing/2014/main" id="{BDFEF95A-8720-4962-9EC5-911B1A4B9CBB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5" name="Google Shape;2852;p47">
                <a:extLst>
                  <a:ext uri="{FF2B5EF4-FFF2-40B4-BE49-F238E27FC236}">
                    <a16:creationId xmlns:a16="http://schemas.microsoft.com/office/drawing/2014/main" id="{A8105E51-6387-16C5-D927-EBB7E3BEADAD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6" name="Google Shape;2853;p47">
                <a:extLst>
                  <a:ext uri="{FF2B5EF4-FFF2-40B4-BE49-F238E27FC236}">
                    <a16:creationId xmlns:a16="http://schemas.microsoft.com/office/drawing/2014/main" id="{3940908B-8512-0301-250F-07D136F32D24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854;p47">
                <a:extLst>
                  <a:ext uri="{FF2B5EF4-FFF2-40B4-BE49-F238E27FC236}">
                    <a16:creationId xmlns:a16="http://schemas.microsoft.com/office/drawing/2014/main" id="{E0A44290-828D-B74A-32B6-0C08386CD436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855;p47">
                <a:extLst>
                  <a:ext uri="{FF2B5EF4-FFF2-40B4-BE49-F238E27FC236}">
                    <a16:creationId xmlns:a16="http://schemas.microsoft.com/office/drawing/2014/main" id="{84F98B6D-F164-94BE-DE25-D2F26C57738B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9" name="Google Shape;2856;p47">
                <a:extLst>
                  <a:ext uri="{FF2B5EF4-FFF2-40B4-BE49-F238E27FC236}">
                    <a16:creationId xmlns:a16="http://schemas.microsoft.com/office/drawing/2014/main" id="{BFFBB423-A535-B9F4-C8B2-A1D1FE2A94F9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0" name="Google Shape;2857;p47">
                <a:extLst>
                  <a:ext uri="{FF2B5EF4-FFF2-40B4-BE49-F238E27FC236}">
                    <a16:creationId xmlns:a16="http://schemas.microsoft.com/office/drawing/2014/main" id="{C401A9DF-2B72-20BD-5582-9EB13583DA34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1" name="Google Shape;2858;p47">
                <a:extLst>
                  <a:ext uri="{FF2B5EF4-FFF2-40B4-BE49-F238E27FC236}">
                    <a16:creationId xmlns:a16="http://schemas.microsoft.com/office/drawing/2014/main" id="{8BADD966-03E6-19EC-F333-3F7784B6BCA1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859;p47">
                <a:extLst>
                  <a:ext uri="{FF2B5EF4-FFF2-40B4-BE49-F238E27FC236}">
                    <a16:creationId xmlns:a16="http://schemas.microsoft.com/office/drawing/2014/main" id="{8E039370-79C0-7209-5083-C0A60AF0C9D6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3" name="Google Shape;2860;p47">
                <a:extLst>
                  <a:ext uri="{FF2B5EF4-FFF2-40B4-BE49-F238E27FC236}">
                    <a16:creationId xmlns:a16="http://schemas.microsoft.com/office/drawing/2014/main" id="{1B148EAB-74C3-51C6-C25F-8BD073078AD3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4" name="Google Shape;2861;p47">
                <a:extLst>
                  <a:ext uri="{FF2B5EF4-FFF2-40B4-BE49-F238E27FC236}">
                    <a16:creationId xmlns:a16="http://schemas.microsoft.com/office/drawing/2014/main" id="{EFAA4F5F-602F-03E2-8E38-C5CF0A771FE1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862;p47">
                <a:extLst>
                  <a:ext uri="{FF2B5EF4-FFF2-40B4-BE49-F238E27FC236}">
                    <a16:creationId xmlns:a16="http://schemas.microsoft.com/office/drawing/2014/main" id="{B2BBEF6F-307C-8CEC-9EC0-16812F50D9E0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863;p47">
                <a:extLst>
                  <a:ext uri="{FF2B5EF4-FFF2-40B4-BE49-F238E27FC236}">
                    <a16:creationId xmlns:a16="http://schemas.microsoft.com/office/drawing/2014/main" id="{FA760B74-E569-661D-838D-E3F87FBF788B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Google Shape;2864;p47">
                <a:extLst>
                  <a:ext uri="{FF2B5EF4-FFF2-40B4-BE49-F238E27FC236}">
                    <a16:creationId xmlns:a16="http://schemas.microsoft.com/office/drawing/2014/main" id="{2B586D63-21A5-9A6A-FB43-4B30F0E27A6B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865;p47">
                <a:extLst>
                  <a:ext uri="{FF2B5EF4-FFF2-40B4-BE49-F238E27FC236}">
                    <a16:creationId xmlns:a16="http://schemas.microsoft.com/office/drawing/2014/main" id="{D8E1D752-7A6D-4E33-4C27-56B6148933AB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866;p47">
                <a:extLst>
                  <a:ext uri="{FF2B5EF4-FFF2-40B4-BE49-F238E27FC236}">
                    <a16:creationId xmlns:a16="http://schemas.microsoft.com/office/drawing/2014/main" id="{E1DB8DE3-6DB6-B628-5C09-CB7E8ADCAE51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867;p47">
                <a:extLst>
                  <a:ext uri="{FF2B5EF4-FFF2-40B4-BE49-F238E27FC236}">
                    <a16:creationId xmlns:a16="http://schemas.microsoft.com/office/drawing/2014/main" id="{F50D9D5A-2EC9-FE11-F09C-923029173ED8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868;p47">
                <a:extLst>
                  <a:ext uri="{FF2B5EF4-FFF2-40B4-BE49-F238E27FC236}">
                    <a16:creationId xmlns:a16="http://schemas.microsoft.com/office/drawing/2014/main" id="{6BB3F91C-071D-32BC-A368-1AF9DF59E789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869;p47">
                <a:extLst>
                  <a:ext uri="{FF2B5EF4-FFF2-40B4-BE49-F238E27FC236}">
                    <a16:creationId xmlns:a16="http://schemas.microsoft.com/office/drawing/2014/main" id="{18BEE581-B638-720B-BE2D-15CB1B00BFED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870;p47">
                <a:extLst>
                  <a:ext uri="{FF2B5EF4-FFF2-40B4-BE49-F238E27FC236}">
                    <a16:creationId xmlns:a16="http://schemas.microsoft.com/office/drawing/2014/main" id="{AF541A06-8A59-BF8A-CCD0-EF01E9D97306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871;p47">
                <a:extLst>
                  <a:ext uri="{FF2B5EF4-FFF2-40B4-BE49-F238E27FC236}">
                    <a16:creationId xmlns:a16="http://schemas.microsoft.com/office/drawing/2014/main" id="{8704D61A-9C33-A907-04BC-3E9EAF2F810E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872;p47">
                <a:extLst>
                  <a:ext uri="{FF2B5EF4-FFF2-40B4-BE49-F238E27FC236}">
                    <a16:creationId xmlns:a16="http://schemas.microsoft.com/office/drawing/2014/main" id="{7B004E79-985C-986F-8F08-48E3C32331D1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6" name="Google Shape;2873;p47">
                <a:extLst>
                  <a:ext uri="{FF2B5EF4-FFF2-40B4-BE49-F238E27FC236}">
                    <a16:creationId xmlns:a16="http://schemas.microsoft.com/office/drawing/2014/main" id="{DAC8D3B4-1D2D-3750-7F0A-2F176DFD280C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7" name="Google Shape;2874;p47">
                <a:extLst>
                  <a:ext uri="{FF2B5EF4-FFF2-40B4-BE49-F238E27FC236}">
                    <a16:creationId xmlns:a16="http://schemas.microsoft.com/office/drawing/2014/main" id="{402F8697-2DD4-94C4-7F58-8A2BBBADDE1D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8" name="Google Shape;2875;p47">
                <a:extLst>
                  <a:ext uri="{FF2B5EF4-FFF2-40B4-BE49-F238E27FC236}">
                    <a16:creationId xmlns:a16="http://schemas.microsoft.com/office/drawing/2014/main" id="{905B6462-B077-9F07-0781-1FCEF3473FDE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9" name="Google Shape;2876;p47">
                <a:extLst>
                  <a:ext uri="{FF2B5EF4-FFF2-40B4-BE49-F238E27FC236}">
                    <a16:creationId xmlns:a16="http://schemas.microsoft.com/office/drawing/2014/main" id="{4D7EB2E4-8925-279E-FE6E-4FFEB20D5676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877;p47">
                <a:extLst>
                  <a:ext uri="{FF2B5EF4-FFF2-40B4-BE49-F238E27FC236}">
                    <a16:creationId xmlns:a16="http://schemas.microsoft.com/office/drawing/2014/main" id="{9B541F54-80C1-52EB-7937-6DA2CA07E75C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878;p47">
                <a:extLst>
                  <a:ext uri="{FF2B5EF4-FFF2-40B4-BE49-F238E27FC236}">
                    <a16:creationId xmlns:a16="http://schemas.microsoft.com/office/drawing/2014/main" id="{B81A031E-0EF2-D0B4-B931-CD9FB8B0E9DA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879;p47">
                <a:extLst>
                  <a:ext uri="{FF2B5EF4-FFF2-40B4-BE49-F238E27FC236}">
                    <a16:creationId xmlns:a16="http://schemas.microsoft.com/office/drawing/2014/main" id="{89BA578E-206F-E907-691C-AFF36FB0F80B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880;p47">
                <a:extLst>
                  <a:ext uri="{FF2B5EF4-FFF2-40B4-BE49-F238E27FC236}">
                    <a16:creationId xmlns:a16="http://schemas.microsoft.com/office/drawing/2014/main" id="{5B48755D-FBDE-90DD-EAEF-A72C056C8CE6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881;p47">
                <a:extLst>
                  <a:ext uri="{FF2B5EF4-FFF2-40B4-BE49-F238E27FC236}">
                    <a16:creationId xmlns:a16="http://schemas.microsoft.com/office/drawing/2014/main" id="{130EF60F-F853-ECAD-511C-8ED67C3E54BA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882;p47">
                <a:extLst>
                  <a:ext uri="{FF2B5EF4-FFF2-40B4-BE49-F238E27FC236}">
                    <a16:creationId xmlns:a16="http://schemas.microsoft.com/office/drawing/2014/main" id="{9259FE79-29BD-85DE-8D95-699C7FF7E747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883;p47">
                <a:extLst>
                  <a:ext uri="{FF2B5EF4-FFF2-40B4-BE49-F238E27FC236}">
                    <a16:creationId xmlns:a16="http://schemas.microsoft.com/office/drawing/2014/main" id="{F952DC02-A638-6091-5EB7-F954749D0D5A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884;p47">
                <a:extLst>
                  <a:ext uri="{FF2B5EF4-FFF2-40B4-BE49-F238E27FC236}">
                    <a16:creationId xmlns:a16="http://schemas.microsoft.com/office/drawing/2014/main" id="{78E2DA6E-1744-0C4C-CF09-BA1F172C9E28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885;p47">
                <a:extLst>
                  <a:ext uri="{FF2B5EF4-FFF2-40B4-BE49-F238E27FC236}">
                    <a16:creationId xmlns:a16="http://schemas.microsoft.com/office/drawing/2014/main" id="{99D7CFC9-0E3D-CD66-097A-C465E93E4E49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886;p47">
                <a:extLst>
                  <a:ext uri="{FF2B5EF4-FFF2-40B4-BE49-F238E27FC236}">
                    <a16:creationId xmlns:a16="http://schemas.microsoft.com/office/drawing/2014/main" id="{6C68C1ED-9F2F-0F42-3606-3B8736A99598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887;p47">
              <a:extLst>
                <a:ext uri="{FF2B5EF4-FFF2-40B4-BE49-F238E27FC236}">
                  <a16:creationId xmlns:a16="http://schemas.microsoft.com/office/drawing/2014/main" id="{A25656A0-5014-E714-C723-7A14316E8077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88;p47">
              <a:extLst>
                <a:ext uri="{FF2B5EF4-FFF2-40B4-BE49-F238E27FC236}">
                  <a16:creationId xmlns:a16="http://schemas.microsoft.com/office/drawing/2014/main" id="{B5E6E6CD-5D28-A045-F323-341838972B89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89;p47">
              <a:extLst>
                <a:ext uri="{FF2B5EF4-FFF2-40B4-BE49-F238E27FC236}">
                  <a16:creationId xmlns:a16="http://schemas.microsoft.com/office/drawing/2014/main" id="{E9F216EB-A9B0-920E-2B36-C416C4F124AA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90;p47">
              <a:extLst>
                <a:ext uri="{FF2B5EF4-FFF2-40B4-BE49-F238E27FC236}">
                  <a16:creationId xmlns:a16="http://schemas.microsoft.com/office/drawing/2014/main" id="{42BA1A0E-B7A5-5A8B-9524-55A6B547EF14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91;p47">
              <a:extLst>
                <a:ext uri="{FF2B5EF4-FFF2-40B4-BE49-F238E27FC236}">
                  <a16:creationId xmlns:a16="http://schemas.microsoft.com/office/drawing/2014/main" id="{469E1FED-C660-161C-FFF2-3FB31DB10295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892;p47">
              <a:extLst>
                <a:ext uri="{FF2B5EF4-FFF2-40B4-BE49-F238E27FC236}">
                  <a16:creationId xmlns:a16="http://schemas.microsoft.com/office/drawing/2014/main" id="{E92B79F9-F6A2-3342-72F3-62722C07A9A5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893;p47">
              <a:extLst>
                <a:ext uri="{FF2B5EF4-FFF2-40B4-BE49-F238E27FC236}">
                  <a16:creationId xmlns:a16="http://schemas.microsoft.com/office/drawing/2014/main" id="{EA1BC4D4-1BCE-093E-2E90-CCF4A25547ED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894;p47">
              <a:extLst>
                <a:ext uri="{FF2B5EF4-FFF2-40B4-BE49-F238E27FC236}">
                  <a16:creationId xmlns:a16="http://schemas.microsoft.com/office/drawing/2014/main" id="{1DFFEE24-DED0-BAA5-9B70-CF8093F882DC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895;p47">
              <a:extLst>
                <a:ext uri="{FF2B5EF4-FFF2-40B4-BE49-F238E27FC236}">
                  <a16:creationId xmlns:a16="http://schemas.microsoft.com/office/drawing/2014/main" id="{BFB64EA8-E224-728C-69FF-2C3F4759E321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896;p47">
              <a:extLst>
                <a:ext uri="{FF2B5EF4-FFF2-40B4-BE49-F238E27FC236}">
                  <a16:creationId xmlns:a16="http://schemas.microsoft.com/office/drawing/2014/main" id="{2A1DE243-B893-0FA5-CB1B-53CEEB3DBA42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897;p47">
              <a:extLst>
                <a:ext uri="{FF2B5EF4-FFF2-40B4-BE49-F238E27FC236}">
                  <a16:creationId xmlns:a16="http://schemas.microsoft.com/office/drawing/2014/main" id="{C5526690-47DC-583C-86A1-FA565D35B9B4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898;p47">
              <a:extLst>
                <a:ext uri="{FF2B5EF4-FFF2-40B4-BE49-F238E27FC236}">
                  <a16:creationId xmlns:a16="http://schemas.microsoft.com/office/drawing/2014/main" id="{68AAEC1D-1867-AD91-D31A-36AFD1DA8197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899;p47">
              <a:extLst>
                <a:ext uri="{FF2B5EF4-FFF2-40B4-BE49-F238E27FC236}">
                  <a16:creationId xmlns:a16="http://schemas.microsoft.com/office/drawing/2014/main" id="{33311DE6-C215-8447-32C7-07DCE429744F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900;p47">
              <a:extLst>
                <a:ext uri="{FF2B5EF4-FFF2-40B4-BE49-F238E27FC236}">
                  <a16:creationId xmlns:a16="http://schemas.microsoft.com/office/drawing/2014/main" id="{7A90A76D-1A12-E33C-F648-97B6C76E8E34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901;p47">
              <a:extLst>
                <a:ext uri="{FF2B5EF4-FFF2-40B4-BE49-F238E27FC236}">
                  <a16:creationId xmlns:a16="http://schemas.microsoft.com/office/drawing/2014/main" id="{03DAE9EB-520D-EEE5-AE80-0BE2A329C4F1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902;p47">
              <a:extLst>
                <a:ext uri="{FF2B5EF4-FFF2-40B4-BE49-F238E27FC236}">
                  <a16:creationId xmlns:a16="http://schemas.microsoft.com/office/drawing/2014/main" id="{C78DF23E-8232-FE5F-F87D-E33AB9AD8F86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903;p47">
              <a:extLst>
                <a:ext uri="{FF2B5EF4-FFF2-40B4-BE49-F238E27FC236}">
                  <a16:creationId xmlns:a16="http://schemas.microsoft.com/office/drawing/2014/main" id="{5666E38F-EB34-9C63-E933-1AA137CCC539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904;p47">
              <a:extLst>
                <a:ext uri="{FF2B5EF4-FFF2-40B4-BE49-F238E27FC236}">
                  <a16:creationId xmlns:a16="http://schemas.microsoft.com/office/drawing/2014/main" id="{8582178A-BA91-485A-E3D0-4ECAE010C10E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905;p47">
              <a:extLst>
                <a:ext uri="{FF2B5EF4-FFF2-40B4-BE49-F238E27FC236}">
                  <a16:creationId xmlns:a16="http://schemas.microsoft.com/office/drawing/2014/main" id="{3E4DFA47-44B9-C308-1E81-0589A48F51AB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906;p47">
              <a:extLst>
                <a:ext uri="{FF2B5EF4-FFF2-40B4-BE49-F238E27FC236}">
                  <a16:creationId xmlns:a16="http://schemas.microsoft.com/office/drawing/2014/main" id="{2A8CEE3B-F62B-BD00-0156-59A63D3BB91B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907;p47">
              <a:extLst>
                <a:ext uri="{FF2B5EF4-FFF2-40B4-BE49-F238E27FC236}">
                  <a16:creationId xmlns:a16="http://schemas.microsoft.com/office/drawing/2014/main" id="{41BB7A06-BEAF-5AB2-61FB-4E6B71298EF1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908;p47">
              <a:extLst>
                <a:ext uri="{FF2B5EF4-FFF2-40B4-BE49-F238E27FC236}">
                  <a16:creationId xmlns:a16="http://schemas.microsoft.com/office/drawing/2014/main" id="{0960B95C-E582-B9D8-1E92-F5ADF7C71AB6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909;p47">
              <a:extLst>
                <a:ext uri="{FF2B5EF4-FFF2-40B4-BE49-F238E27FC236}">
                  <a16:creationId xmlns:a16="http://schemas.microsoft.com/office/drawing/2014/main" id="{434FF2DC-668B-B61C-9D0F-DB6409BE523C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910;p47">
              <a:extLst>
                <a:ext uri="{FF2B5EF4-FFF2-40B4-BE49-F238E27FC236}">
                  <a16:creationId xmlns:a16="http://schemas.microsoft.com/office/drawing/2014/main" id="{4D9D66CA-E046-AB91-7C99-7BF16815DB2C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11;p47">
              <a:extLst>
                <a:ext uri="{FF2B5EF4-FFF2-40B4-BE49-F238E27FC236}">
                  <a16:creationId xmlns:a16="http://schemas.microsoft.com/office/drawing/2014/main" id="{F77B6883-CC46-2733-C523-6248676BA8EF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912;p47">
              <a:extLst>
                <a:ext uri="{FF2B5EF4-FFF2-40B4-BE49-F238E27FC236}">
                  <a16:creationId xmlns:a16="http://schemas.microsoft.com/office/drawing/2014/main" id="{23A10D07-C011-E1B2-95BF-7E861B8526C6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913;p47">
              <a:extLst>
                <a:ext uri="{FF2B5EF4-FFF2-40B4-BE49-F238E27FC236}">
                  <a16:creationId xmlns:a16="http://schemas.microsoft.com/office/drawing/2014/main" id="{62A141E8-1920-25C4-79C9-1108DF017883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914;p47">
              <a:extLst>
                <a:ext uri="{FF2B5EF4-FFF2-40B4-BE49-F238E27FC236}">
                  <a16:creationId xmlns:a16="http://schemas.microsoft.com/office/drawing/2014/main" id="{949FE1CA-5EAA-3FB2-5213-3BE36525A8EE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915;p47">
              <a:extLst>
                <a:ext uri="{FF2B5EF4-FFF2-40B4-BE49-F238E27FC236}">
                  <a16:creationId xmlns:a16="http://schemas.microsoft.com/office/drawing/2014/main" id="{91E5A547-7535-832C-AE7B-E513AA639E0B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916;p47">
              <a:extLst>
                <a:ext uri="{FF2B5EF4-FFF2-40B4-BE49-F238E27FC236}">
                  <a16:creationId xmlns:a16="http://schemas.microsoft.com/office/drawing/2014/main" id="{49AA51A3-9157-01C1-DECA-7EAC01553556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917;p47">
              <a:extLst>
                <a:ext uri="{FF2B5EF4-FFF2-40B4-BE49-F238E27FC236}">
                  <a16:creationId xmlns:a16="http://schemas.microsoft.com/office/drawing/2014/main" id="{C1CCF17F-FDFE-4D82-4377-E4CAF7D41C9A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918;p47">
              <a:extLst>
                <a:ext uri="{FF2B5EF4-FFF2-40B4-BE49-F238E27FC236}">
                  <a16:creationId xmlns:a16="http://schemas.microsoft.com/office/drawing/2014/main" id="{1B43C48E-A917-EC99-6F33-440789ADFCF0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919;p47">
              <a:extLst>
                <a:ext uri="{FF2B5EF4-FFF2-40B4-BE49-F238E27FC236}">
                  <a16:creationId xmlns:a16="http://schemas.microsoft.com/office/drawing/2014/main" id="{299D9A71-B665-3091-BB41-D0333F8CF26B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920;p47">
              <a:extLst>
                <a:ext uri="{FF2B5EF4-FFF2-40B4-BE49-F238E27FC236}">
                  <a16:creationId xmlns:a16="http://schemas.microsoft.com/office/drawing/2014/main" id="{DD9BEA39-DBBE-7BF6-70A4-D3EF63BD37CE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921;p47">
              <a:extLst>
                <a:ext uri="{FF2B5EF4-FFF2-40B4-BE49-F238E27FC236}">
                  <a16:creationId xmlns:a16="http://schemas.microsoft.com/office/drawing/2014/main" id="{C20C4775-A2D7-03AD-F5F9-2BF31E5C29BD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922;p47">
              <a:extLst>
                <a:ext uri="{FF2B5EF4-FFF2-40B4-BE49-F238E27FC236}">
                  <a16:creationId xmlns:a16="http://schemas.microsoft.com/office/drawing/2014/main" id="{58976515-B750-8B5F-5136-01E023828AD6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923;p47">
              <a:extLst>
                <a:ext uri="{FF2B5EF4-FFF2-40B4-BE49-F238E27FC236}">
                  <a16:creationId xmlns:a16="http://schemas.microsoft.com/office/drawing/2014/main" id="{A124A8C1-9929-D0FD-5C67-A046CF40ECCE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924;p47">
              <a:extLst>
                <a:ext uri="{FF2B5EF4-FFF2-40B4-BE49-F238E27FC236}">
                  <a16:creationId xmlns:a16="http://schemas.microsoft.com/office/drawing/2014/main" id="{60988362-6358-64E1-DCD5-6C54A1AA93ED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925;p47">
              <a:extLst>
                <a:ext uri="{FF2B5EF4-FFF2-40B4-BE49-F238E27FC236}">
                  <a16:creationId xmlns:a16="http://schemas.microsoft.com/office/drawing/2014/main" id="{2CD63659-1E00-4D6A-87E6-D5CF68BF7CED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926;p47">
              <a:extLst>
                <a:ext uri="{FF2B5EF4-FFF2-40B4-BE49-F238E27FC236}">
                  <a16:creationId xmlns:a16="http://schemas.microsoft.com/office/drawing/2014/main" id="{FE631D7E-D585-3FCC-3563-A53E74780F5F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927;p47">
              <a:extLst>
                <a:ext uri="{FF2B5EF4-FFF2-40B4-BE49-F238E27FC236}">
                  <a16:creationId xmlns:a16="http://schemas.microsoft.com/office/drawing/2014/main" id="{0DD694E0-82A4-EAEB-E533-1A15D10919C1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928;p47">
              <a:extLst>
                <a:ext uri="{FF2B5EF4-FFF2-40B4-BE49-F238E27FC236}">
                  <a16:creationId xmlns:a16="http://schemas.microsoft.com/office/drawing/2014/main" id="{608649AA-2057-64E4-1831-042BABDF3B3C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929;p47">
              <a:extLst>
                <a:ext uri="{FF2B5EF4-FFF2-40B4-BE49-F238E27FC236}">
                  <a16:creationId xmlns:a16="http://schemas.microsoft.com/office/drawing/2014/main" id="{233B2105-6C72-4003-D7F8-3F50239FA4AA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930;p47">
              <a:extLst>
                <a:ext uri="{FF2B5EF4-FFF2-40B4-BE49-F238E27FC236}">
                  <a16:creationId xmlns:a16="http://schemas.microsoft.com/office/drawing/2014/main" id="{0EB33E0A-A4D0-BE6A-3A48-A5A7FAEE4250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931;p47">
              <a:extLst>
                <a:ext uri="{FF2B5EF4-FFF2-40B4-BE49-F238E27FC236}">
                  <a16:creationId xmlns:a16="http://schemas.microsoft.com/office/drawing/2014/main" id="{7318DC6C-33C8-B214-C7DD-73D5BC9D8FD2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932;p47">
              <a:extLst>
                <a:ext uri="{FF2B5EF4-FFF2-40B4-BE49-F238E27FC236}">
                  <a16:creationId xmlns:a16="http://schemas.microsoft.com/office/drawing/2014/main" id="{DAFD6F8C-DA1D-DCF5-333D-2B7E42B4A562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933;p47">
              <a:extLst>
                <a:ext uri="{FF2B5EF4-FFF2-40B4-BE49-F238E27FC236}">
                  <a16:creationId xmlns:a16="http://schemas.microsoft.com/office/drawing/2014/main" id="{DBC059E2-EEBE-37F9-3E27-C56AD27ECF9E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934;p47">
              <a:extLst>
                <a:ext uri="{FF2B5EF4-FFF2-40B4-BE49-F238E27FC236}">
                  <a16:creationId xmlns:a16="http://schemas.microsoft.com/office/drawing/2014/main" id="{923DFC16-F614-731E-EEDA-D1BC23138B93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935;p47">
              <a:extLst>
                <a:ext uri="{FF2B5EF4-FFF2-40B4-BE49-F238E27FC236}">
                  <a16:creationId xmlns:a16="http://schemas.microsoft.com/office/drawing/2014/main" id="{645CF6FC-886A-3D35-4C6B-423036928926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936;p47">
              <a:extLst>
                <a:ext uri="{FF2B5EF4-FFF2-40B4-BE49-F238E27FC236}">
                  <a16:creationId xmlns:a16="http://schemas.microsoft.com/office/drawing/2014/main" id="{E00CB175-C88F-2038-3CA2-817AB545ACD2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937;p47">
              <a:extLst>
                <a:ext uri="{FF2B5EF4-FFF2-40B4-BE49-F238E27FC236}">
                  <a16:creationId xmlns:a16="http://schemas.microsoft.com/office/drawing/2014/main" id="{E2D63D6F-478A-5BAA-07D7-06A4373423E3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938;p47">
              <a:extLst>
                <a:ext uri="{FF2B5EF4-FFF2-40B4-BE49-F238E27FC236}">
                  <a16:creationId xmlns:a16="http://schemas.microsoft.com/office/drawing/2014/main" id="{AF76BFF9-1AC8-A707-F3A1-A98856B098EF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939;p47">
              <a:extLst>
                <a:ext uri="{FF2B5EF4-FFF2-40B4-BE49-F238E27FC236}">
                  <a16:creationId xmlns:a16="http://schemas.microsoft.com/office/drawing/2014/main" id="{9C78CC60-E2E7-F1AE-5509-864D5E4E1DA3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940;p47">
              <a:extLst>
                <a:ext uri="{FF2B5EF4-FFF2-40B4-BE49-F238E27FC236}">
                  <a16:creationId xmlns:a16="http://schemas.microsoft.com/office/drawing/2014/main" id="{C1921F88-1EF1-048F-E6C6-C59AE9E96336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941;p47">
              <a:extLst>
                <a:ext uri="{FF2B5EF4-FFF2-40B4-BE49-F238E27FC236}">
                  <a16:creationId xmlns:a16="http://schemas.microsoft.com/office/drawing/2014/main" id="{E61AB81E-AF88-FD1A-F3E7-EDE0346BA945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942;p47">
              <a:extLst>
                <a:ext uri="{FF2B5EF4-FFF2-40B4-BE49-F238E27FC236}">
                  <a16:creationId xmlns:a16="http://schemas.microsoft.com/office/drawing/2014/main" id="{DA11260A-3C09-0B24-0267-DAF0855B528F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943;p47">
              <a:extLst>
                <a:ext uri="{FF2B5EF4-FFF2-40B4-BE49-F238E27FC236}">
                  <a16:creationId xmlns:a16="http://schemas.microsoft.com/office/drawing/2014/main" id="{ED6A403F-0C01-7CBD-2537-37DF63F06412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944;p47">
              <a:extLst>
                <a:ext uri="{FF2B5EF4-FFF2-40B4-BE49-F238E27FC236}">
                  <a16:creationId xmlns:a16="http://schemas.microsoft.com/office/drawing/2014/main" id="{C9CF7E6A-9FD1-1CDE-5967-97EA3BB8DB28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945;p47">
              <a:extLst>
                <a:ext uri="{FF2B5EF4-FFF2-40B4-BE49-F238E27FC236}">
                  <a16:creationId xmlns:a16="http://schemas.microsoft.com/office/drawing/2014/main" id="{7BF153DB-BDBA-1464-94B2-3B8434A20158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946;p47">
              <a:extLst>
                <a:ext uri="{FF2B5EF4-FFF2-40B4-BE49-F238E27FC236}">
                  <a16:creationId xmlns:a16="http://schemas.microsoft.com/office/drawing/2014/main" id="{A864FF49-3A99-EFFA-9097-F97A6AEF1036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947;p47">
              <a:extLst>
                <a:ext uri="{FF2B5EF4-FFF2-40B4-BE49-F238E27FC236}">
                  <a16:creationId xmlns:a16="http://schemas.microsoft.com/office/drawing/2014/main" id="{5257B516-8073-2C0F-ACC9-08473BE77848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948;p47">
              <a:extLst>
                <a:ext uri="{FF2B5EF4-FFF2-40B4-BE49-F238E27FC236}">
                  <a16:creationId xmlns:a16="http://schemas.microsoft.com/office/drawing/2014/main" id="{A2767998-91D6-D4D5-1410-33B452F546B8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949;p47">
              <a:extLst>
                <a:ext uri="{FF2B5EF4-FFF2-40B4-BE49-F238E27FC236}">
                  <a16:creationId xmlns:a16="http://schemas.microsoft.com/office/drawing/2014/main" id="{87FCAEA8-C822-623A-019D-BD2DD242796F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950;p47">
              <a:extLst>
                <a:ext uri="{FF2B5EF4-FFF2-40B4-BE49-F238E27FC236}">
                  <a16:creationId xmlns:a16="http://schemas.microsoft.com/office/drawing/2014/main" id="{3089C7BE-1D0E-EDED-55F2-DCF92FDF8F66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951;p47">
              <a:extLst>
                <a:ext uri="{FF2B5EF4-FFF2-40B4-BE49-F238E27FC236}">
                  <a16:creationId xmlns:a16="http://schemas.microsoft.com/office/drawing/2014/main" id="{8CE03DC6-9B40-7855-C0B6-63D0E497C5D5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952;p47">
              <a:extLst>
                <a:ext uri="{FF2B5EF4-FFF2-40B4-BE49-F238E27FC236}">
                  <a16:creationId xmlns:a16="http://schemas.microsoft.com/office/drawing/2014/main" id="{79AF8B7A-76F5-F6BA-6561-A6161EACFDE2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953;p47">
              <a:extLst>
                <a:ext uri="{FF2B5EF4-FFF2-40B4-BE49-F238E27FC236}">
                  <a16:creationId xmlns:a16="http://schemas.microsoft.com/office/drawing/2014/main" id="{39F8EAA4-C82B-B9B2-ABAD-3918B4A876E8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954;p47">
              <a:extLst>
                <a:ext uri="{FF2B5EF4-FFF2-40B4-BE49-F238E27FC236}">
                  <a16:creationId xmlns:a16="http://schemas.microsoft.com/office/drawing/2014/main" id="{9A0AF8CD-3934-3750-6A46-73374408EED9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955;p47">
              <a:extLst>
                <a:ext uri="{FF2B5EF4-FFF2-40B4-BE49-F238E27FC236}">
                  <a16:creationId xmlns:a16="http://schemas.microsoft.com/office/drawing/2014/main" id="{C6747280-E830-6D54-7926-D3BD8D64EA13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956;p47">
              <a:extLst>
                <a:ext uri="{FF2B5EF4-FFF2-40B4-BE49-F238E27FC236}">
                  <a16:creationId xmlns:a16="http://schemas.microsoft.com/office/drawing/2014/main" id="{525C0275-F656-CE4B-66FA-AA55131320E3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957;p47">
              <a:extLst>
                <a:ext uri="{FF2B5EF4-FFF2-40B4-BE49-F238E27FC236}">
                  <a16:creationId xmlns:a16="http://schemas.microsoft.com/office/drawing/2014/main" id="{67112040-7B15-35D2-4197-DBEBD9A2E57A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958;p47">
              <a:extLst>
                <a:ext uri="{FF2B5EF4-FFF2-40B4-BE49-F238E27FC236}">
                  <a16:creationId xmlns:a16="http://schemas.microsoft.com/office/drawing/2014/main" id="{52183290-6AA1-4396-FB1E-668D812A0EE3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959;p47">
              <a:extLst>
                <a:ext uri="{FF2B5EF4-FFF2-40B4-BE49-F238E27FC236}">
                  <a16:creationId xmlns:a16="http://schemas.microsoft.com/office/drawing/2014/main" id="{5B6DF256-1E0C-74AB-0D23-5F4C03B0AEA5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960;p47">
              <a:extLst>
                <a:ext uri="{FF2B5EF4-FFF2-40B4-BE49-F238E27FC236}">
                  <a16:creationId xmlns:a16="http://schemas.microsoft.com/office/drawing/2014/main" id="{596B7C44-8313-4D80-DEAE-009C902A5DFF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961;p47">
              <a:extLst>
                <a:ext uri="{FF2B5EF4-FFF2-40B4-BE49-F238E27FC236}">
                  <a16:creationId xmlns:a16="http://schemas.microsoft.com/office/drawing/2014/main" id="{ADE49A06-7A87-1E49-8037-6B0DC02847B7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962;p47">
              <a:extLst>
                <a:ext uri="{FF2B5EF4-FFF2-40B4-BE49-F238E27FC236}">
                  <a16:creationId xmlns:a16="http://schemas.microsoft.com/office/drawing/2014/main" id="{7AACD0EC-3658-3963-33B8-BDB86C616EA4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963;p47">
              <a:extLst>
                <a:ext uri="{FF2B5EF4-FFF2-40B4-BE49-F238E27FC236}">
                  <a16:creationId xmlns:a16="http://schemas.microsoft.com/office/drawing/2014/main" id="{C8FBB873-9681-0E46-E6F2-F1CB75E888D1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964;p47">
              <a:extLst>
                <a:ext uri="{FF2B5EF4-FFF2-40B4-BE49-F238E27FC236}">
                  <a16:creationId xmlns:a16="http://schemas.microsoft.com/office/drawing/2014/main" id="{BCDD6AF6-F8E1-68F1-0962-1513BBB90951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965;p47">
              <a:extLst>
                <a:ext uri="{FF2B5EF4-FFF2-40B4-BE49-F238E27FC236}">
                  <a16:creationId xmlns:a16="http://schemas.microsoft.com/office/drawing/2014/main" id="{EA5AE8C0-A87C-8B65-2D2B-57C37A02C62C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966;p47">
              <a:extLst>
                <a:ext uri="{FF2B5EF4-FFF2-40B4-BE49-F238E27FC236}">
                  <a16:creationId xmlns:a16="http://schemas.microsoft.com/office/drawing/2014/main" id="{68C584F6-E5D8-A386-0FD8-D466E2F78A9F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967;p47">
              <a:extLst>
                <a:ext uri="{FF2B5EF4-FFF2-40B4-BE49-F238E27FC236}">
                  <a16:creationId xmlns:a16="http://schemas.microsoft.com/office/drawing/2014/main" id="{954684DB-1F26-DE0C-A7F7-616AB7E06659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968;p47">
              <a:extLst>
                <a:ext uri="{FF2B5EF4-FFF2-40B4-BE49-F238E27FC236}">
                  <a16:creationId xmlns:a16="http://schemas.microsoft.com/office/drawing/2014/main" id="{FEAA75AC-09AD-FB70-3314-E2606BD5D15D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969;p47">
              <a:extLst>
                <a:ext uri="{FF2B5EF4-FFF2-40B4-BE49-F238E27FC236}">
                  <a16:creationId xmlns:a16="http://schemas.microsoft.com/office/drawing/2014/main" id="{244740D8-766A-2D2E-B48A-40E925A496F2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970;p47">
              <a:extLst>
                <a:ext uri="{FF2B5EF4-FFF2-40B4-BE49-F238E27FC236}">
                  <a16:creationId xmlns:a16="http://schemas.microsoft.com/office/drawing/2014/main" id="{CDE016C5-CB52-85B9-37BF-5756A3B24D12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971;p47">
              <a:extLst>
                <a:ext uri="{FF2B5EF4-FFF2-40B4-BE49-F238E27FC236}">
                  <a16:creationId xmlns:a16="http://schemas.microsoft.com/office/drawing/2014/main" id="{7B7DFEDE-277B-7BF1-6E3F-DFCCE2448237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972;p47">
              <a:extLst>
                <a:ext uri="{FF2B5EF4-FFF2-40B4-BE49-F238E27FC236}">
                  <a16:creationId xmlns:a16="http://schemas.microsoft.com/office/drawing/2014/main" id="{621C9B72-9507-D353-4B44-4E6C3842EB39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973;p47">
              <a:extLst>
                <a:ext uri="{FF2B5EF4-FFF2-40B4-BE49-F238E27FC236}">
                  <a16:creationId xmlns:a16="http://schemas.microsoft.com/office/drawing/2014/main" id="{4E737C4C-C49C-5804-7363-4068C15E32EA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974;p47">
              <a:extLst>
                <a:ext uri="{FF2B5EF4-FFF2-40B4-BE49-F238E27FC236}">
                  <a16:creationId xmlns:a16="http://schemas.microsoft.com/office/drawing/2014/main" id="{38FF6AB7-C91D-88FD-3C82-9F11C7D2B8FC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975;p47">
              <a:extLst>
                <a:ext uri="{FF2B5EF4-FFF2-40B4-BE49-F238E27FC236}">
                  <a16:creationId xmlns:a16="http://schemas.microsoft.com/office/drawing/2014/main" id="{B87CB3F6-29F4-3944-FB40-68DEE29F6284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976;p47">
              <a:extLst>
                <a:ext uri="{FF2B5EF4-FFF2-40B4-BE49-F238E27FC236}">
                  <a16:creationId xmlns:a16="http://schemas.microsoft.com/office/drawing/2014/main" id="{9DC2F96F-E13B-D48E-12CF-167AE81547B3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977;p47">
              <a:extLst>
                <a:ext uri="{FF2B5EF4-FFF2-40B4-BE49-F238E27FC236}">
                  <a16:creationId xmlns:a16="http://schemas.microsoft.com/office/drawing/2014/main" id="{88EA2416-BA0F-82B0-21E3-25B1F0E672AF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978;p47">
              <a:extLst>
                <a:ext uri="{FF2B5EF4-FFF2-40B4-BE49-F238E27FC236}">
                  <a16:creationId xmlns:a16="http://schemas.microsoft.com/office/drawing/2014/main" id="{BD3C5287-B87E-B1FE-C7E2-6759AF8A0413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979;p47">
              <a:extLst>
                <a:ext uri="{FF2B5EF4-FFF2-40B4-BE49-F238E27FC236}">
                  <a16:creationId xmlns:a16="http://schemas.microsoft.com/office/drawing/2014/main" id="{AABC9ED7-C921-6F03-5FB6-F9F44808925C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980;p47">
              <a:extLst>
                <a:ext uri="{FF2B5EF4-FFF2-40B4-BE49-F238E27FC236}">
                  <a16:creationId xmlns:a16="http://schemas.microsoft.com/office/drawing/2014/main" id="{696B3670-8443-5505-084C-650814AF1954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981;p47">
              <a:extLst>
                <a:ext uri="{FF2B5EF4-FFF2-40B4-BE49-F238E27FC236}">
                  <a16:creationId xmlns:a16="http://schemas.microsoft.com/office/drawing/2014/main" id="{1B0929FC-65C3-CA9C-E3D0-12705ACFD119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982;p47">
              <a:extLst>
                <a:ext uri="{FF2B5EF4-FFF2-40B4-BE49-F238E27FC236}">
                  <a16:creationId xmlns:a16="http://schemas.microsoft.com/office/drawing/2014/main" id="{CC667C4E-261C-7ED1-3A89-9A587DFD6C6D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983;p47">
              <a:extLst>
                <a:ext uri="{FF2B5EF4-FFF2-40B4-BE49-F238E27FC236}">
                  <a16:creationId xmlns:a16="http://schemas.microsoft.com/office/drawing/2014/main" id="{AD2AA207-359F-9927-A217-61F4A322CC25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984;p47">
              <a:extLst>
                <a:ext uri="{FF2B5EF4-FFF2-40B4-BE49-F238E27FC236}">
                  <a16:creationId xmlns:a16="http://schemas.microsoft.com/office/drawing/2014/main" id="{3AEDAE21-F210-D33C-2DB3-AB7E1F94B5FF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985;p47">
              <a:extLst>
                <a:ext uri="{FF2B5EF4-FFF2-40B4-BE49-F238E27FC236}">
                  <a16:creationId xmlns:a16="http://schemas.microsoft.com/office/drawing/2014/main" id="{48754246-2CEE-EEB8-4FAD-9F2605957E1F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986;p47">
              <a:extLst>
                <a:ext uri="{FF2B5EF4-FFF2-40B4-BE49-F238E27FC236}">
                  <a16:creationId xmlns:a16="http://schemas.microsoft.com/office/drawing/2014/main" id="{B9D4ACF8-1796-42F7-E207-4621990F5549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987;p47">
              <a:extLst>
                <a:ext uri="{FF2B5EF4-FFF2-40B4-BE49-F238E27FC236}">
                  <a16:creationId xmlns:a16="http://schemas.microsoft.com/office/drawing/2014/main" id="{C46322CF-23C5-1E6B-E0FD-E37C2AC3BC05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988;p47">
              <a:extLst>
                <a:ext uri="{FF2B5EF4-FFF2-40B4-BE49-F238E27FC236}">
                  <a16:creationId xmlns:a16="http://schemas.microsoft.com/office/drawing/2014/main" id="{23A9C3B2-65B6-B385-739E-3BEB61F79B36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989;p47">
              <a:extLst>
                <a:ext uri="{FF2B5EF4-FFF2-40B4-BE49-F238E27FC236}">
                  <a16:creationId xmlns:a16="http://schemas.microsoft.com/office/drawing/2014/main" id="{4BCC80C9-79A1-52E8-F130-B918041CEF37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990;p47">
              <a:extLst>
                <a:ext uri="{FF2B5EF4-FFF2-40B4-BE49-F238E27FC236}">
                  <a16:creationId xmlns:a16="http://schemas.microsoft.com/office/drawing/2014/main" id="{6D09AEF6-040F-6E1C-4ACA-5DF8B27C69B8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991;p47">
              <a:extLst>
                <a:ext uri="{FF2B5EF4-FFF2-40B4-BE49-F238E27FC236}">
                  <a16:creationId xmlns:a16="http://schemas.microsoft.com/office/drawing/2014/main" id="{96D4A0C0-B8DA-38AC-5495-7D506652B48F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992;p47">
              <a:extLst>
                <a:ext uri="{FF2B5EF4-FFF2-40B4-BE49-F238E27FC236}">
                  <a16:creationId xmlns:a16="http://schemas.microsoft.com/office/drawing/2014/main" id="{17D166E2-514D-451F-1D5A-2191DAEF52C1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993;p47">
              <a:extLst>
                <a:ext uri="{FF2B5EF4-FFF2-40B4-BE49-F238E27FC236}">
                  <a16:creationId xmlns:a16="http://schemas.microsoft.com/office/drawing/2014/main" id="{79C48CDA-ABF9-A73F-94DE-01C9CC39DD13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994;p47">
              <a:extLst>
                <a:ext uri="{FF2B5EF4-FFF2-40B4-BE49-F238E27FC236}">
                  <a16:creationId xmlns:a16="http://schemas.microsoft.com/office/drawing/2014/main" id="{1B5C9A4A-3193-2201-E3DD-DB303C4BF6FC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995;p47">
              <a:extLst>
                <a:ext uri="{FF2B5EF4-FFF2-40B4-BE49-F238E27FC236}">
                  <a16:creationId xmlns:a16="http://schemas.microsoft.com/office/drawing/2014/main" id="{2A05A2C2-5B1A-710F-8DBD-432256109454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996;p47">
              <a:extLst>
                <a:ext uri="{FF2B5EF4-FFF2-40B4-BE49-F238E27FC236}">
                  <a16:creationId xmlns:a16="http://schemas.microsoft.com/office/drawing/2014/main" id="{9310E968-AABF-BBE3-8983-15B1603E3FEC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997;p47">
              <a:extLst>
                <a:ext uri="{FF2B5EF4-FFF2-40B4-BE49-F238E27FC236}">
                  <a16:creationId xmlns:a16="http://schemas.microsoft.com/office/drawing/2014/main" id="{2137316C-EF68-B361-AF01-611BA80E5237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998;p47">
              <a:extLst>
                <a:ext uri="{FF2B5EF4-FFF2-40B4-BE49-F238E27FC236}">
                  <a16:creationId xmlns:a16="http://schemas.microsoft.com/office/drawing/2014/main" id="{2B460E2A-42A6-ADBD-045B-AD5141EDDD63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999;p47">
              <a:extLst>
                <a:ext uri="{FF2B5EF4-FFF2-40B4-BE49-F238E27FC236}">
                  <a16:creationId xmlns:a16="http://schemas.microsoft.com/office/drawing/2014/main" id="{E541A300-508A-7304-768D-F1C461722F30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3000;p47">
              <a:extLst>
                <a:ext uri="{FF2B5EF4-FFF2-40B4-BE49-F238E27FC236}">
                  <a16:creationId xmlns:a16="http://schemas.microsoft.com/office/drawing/2014/main" id="{B89B972C-C3E1-80C9-B8DC-8E614DEB70F8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3001;p47">
              <a:extLst>
                <a:ext uri="{FF2B5EF4-FFF2-40B4-BE49-F238E27FC236}">
                  <a16:creationId xmlns:a16="http://schemas.microsoft.com/office/drawing/2014/main" id="{212988EE-8A0A-CFA0-536E-1237132727B9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3002;p47">
              <a:extLst>
                <a:ext uri="{FF2B5EF4-FFF2-40B4-BE49-F238E27FC236}">
                  <a16:creationId xmlns:a16="http://schemas.microsoft.com/office/drawing/2014/main" id="{BC7D490B-E756-D975-61AF-FB3C900EB7B9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3003;p47">
              <a:extLst>
                <a:ext uri="{FF2B5EF4-FFF2-40B4-BE49-F238E27FC236}">
                  <a16:creationId xmlns:a16="http://schemas.microsoft.com/office/drawing/2014/main" id="{F4CBA433-6DF6-6162-F319-95670B910F04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3004;p47">
              <a:extLst>
                <a:ext uri="{FF2B5EF4-FFF2-40B4-BE49-F238E27FC236}">
                  <a16:creationId xmlns:a16="http://schemas.microsoft.com/office/drawing/2014/main" id="{A06E5AED-72AF-1F0D-BC37-F4DD4F47F804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3005;p47">
              <a:extLst>
                <a:ext uri="{FF2B5EF4-FFF2-40B4-BE49-F238E27FC236}">
                  <a16:creationId xmlns:a16="http://schemas.microsoft.com/office/drawing/2014/main" id="{67BA33DD-F5C4-345B-89BC-96224B6813E2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3006;p47">
              <a:extLst>
                <a:ext uri="{FF2B5EF4-FFF2-40B4-BE49-F238E27FC236}">
                  <a16:creationId xmlns:a16="http://schemas.microsoft.com/office/drawing/2014/main" id="{66BBCEC2-560C-33BA-ACF2-0C6D10C20390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3007;p47">
              <a:extLst>
                <a:ext uri="{FF2B5EF4-FFF2-40B4-BE49-F238E27FC236}">
                  <a16:creationId xmlns:a16="http://schemas.microsoft.com/office/drawing/2014/main" id="{81BE2FA2-1DB9-57EC-2F4F-EADDABB102AA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3008;p47">
              <a:extLst>
                <a:ext uri="{FF2B5EF4-FFF2-40B4-BE49-F238E27FC236}">
                  <a16:creationId xmlns:a16="http://schemas.microsoft.com/office/drawing/2014/main" id="{C8F04647-2E3E-C534-7448-2B83F0C3370D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3009;p47">
              <a:extLst>
                <a:ext uri="{FF2B5EF4-FFF2-40B4-BE49-F238E27FC236}">
                  <a16:creationId xmlns:a16="http://schemas.microsoft.com/office/drawing/2014/main" id="{09033976-1E23-E792-B934-AD798667AA17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3010;p47">
              <a:extLst>
                <a:ext uri="{FF2B5EF4-FFF2-40B4-BE49-F238E27FC236}">
                  <a16:creationId xmlns:a16="http://schemas.microsoft.com/office/drawing/2014/main" id="{41A810F4-8DCF-4BC8-9B97-DD3DFB1A7A0D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3011;p47">
              <a:extLst>
                <a:ext uri="{FF2B5EF4-FFF2-40B4-BE49-F238E27FC236}">
                  <a16:creationId xmlns:a16="http://schemas.microsoft.com/office/drawing/2014/main" id="{93FAE9FB-FD1B-035E-6D64-8E6C1C6FF5C7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3012;p47">
              <a:extLst>
                <a:ext uri="{FF2B5EF4-FFF2-40B4-BE49-F238E27FC236}">
                  <a16:creationId xmlns:a16="http://schemas.microsoft.com/office/drawing/2014/main" id="{D5BCB0E6-19E5-DB9F-BDBF-FC84415CEC56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3013;p47">
              <a:extLst>
                <a:ext uri="{FF2B5EF4-FFF2-40B4-BE49-F238E27FC236}">
                  <a16:creationId xmlns:a16="http://schemas.microsoft.com/office/drawing/2014/main" id="{F5B68E59-B405-103F-A9DF-2900B6ABCBBB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3014;p47">
              <a:extLst>
                <a:ext uri="{FF2B5EF4-FFF2-40B4-BE49-F238E27FC236}">
                  <a16:creationId xmlns:a16="http://schemas.microsoft.com/office/drawing/2014/main" id="{54ED9ED7-EB08-A51E-0BED-2E6AFA92A2FF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3015;p47">
              <a:extLst>
                <a:ext uri="{FF2B5EF4-FFF2-40B4-BE49-F238E27FC236}">
                  <a16:creationId xmlns:a16="http://schemas.microsoft.com/office/drawing/2014/main" id="{311D411C-D5BB-0A59-8622-EE6710768EE1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3016;p47">
              <a:extLst>
                <a:ext uri="{FF2B5EF4-FFF2-40B4-BE49-F238E27FC236}">
                  <a16:creationId xmlns:a16="http://schemas.microsoft.com/office/drawing/2014/main" id="{1A7E7AB0-455A-14F2-5956-A8948FD35E93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3017;p47">
              <a:extLst>
                <a:ext uri="{FF2B5EF4-FFF2-40B4-BE49-F238E27FC236}">
                  <a16:creationId xmlns:a16="http://schemas.microsoft.com/office/drawing/2014/main" id="{F98F6257-0F6E-9A3C-7616-067C237B5294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3018;p47">
              <a:extLst>
                <a:ext uri="{FF2B5EF4-FFF2-40B4-BE49-F238E27FC236}">
                  <a16:creationId xmlns:a16="http://schemas.microsoft.com/office/drawing/2014/main" id="{3AF7DB8E-40E9-CDFE-1819-AAF361ED3C38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3019;p47">
              <a:extLst>
                <a:ext uri="{FF2B5EF4-FFF2-40B4-BE49-F238E27FC236}">
                  <a16:creationId xmlns:a16="http://schemas.microsoft.com/office/drawing/2014/main" id="{D5489FC6-8AC1-DA3D-72B0-5858568FEB99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3020;p47">
              <a:extLst>
                <a:ext uri="{FF2B5EF4-FFF2-40B4-BE49-F238E27FC236}">
                  <a16:creationId xmlns:a16="http://schemas.microsoft.com/office/drawing/2014/main" id="{B14CB46F-6D4E-2CE6-8157-2A14E3041D20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3021;p47">
              <a:extLst>
                <a:ext uri="{FF2B5EF4-FFF2-40B4-BE49-F238E27FC236}">
                  <a16:creationId xmlns:a16="http://schemas.microsoft.com/office/drawing/2014/main" id="{ABF0C0C9-D5D5-68DA-9C28-2444CDA45F7F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3022;p47">
              <a:extLst>
                <a:ext uri="{FF2B5EF4-FFF2-40B4-BE49-F238E27FC236}">
                  <a16:creationId xmlns:a16="http://schemas.microsoft.com/office/drawing/2014/main" id="{035F8019-7D3F-0D02-EF0C-9952FC29CCDB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3023;p47">
              <a:extLst>
                <a:ext uri="{FF2B5EF4-FFF2-40B4-BE49-F238E27FC236}">
                  <a16:creationId xmlns:a16="http://schemas.microsoft.com/office/drawing/2014/main" id="{58CCD457-704E-B27D-781C-8A81021631C7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3024;p47">
              <a:extLst>
                <a:ext uri="{FF2B5EF4-FFF2-40B4-BE49-F238E27FC236}">
                  <a16:creationId xmlns:a16="http://schemas.microsoft.com/office/drawing/2014/main" id="{CFB12ADF-8A18-84C1-5E1A-CAA0978D2DB2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3025;p47">
              <a:extLst>
                <a:ext uri="{FF2B5EF4-FFF2-40B4-BE49-F238E27FC236}">
                  <a16:creationId xmlns:a16="http://schemas.microsoft.com/office/drawing/2014/main" id="{1A2026DB-DE7D-5A20-B08C-E5A6A12D3A61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3026;p47">
              <a:extLst>
                <a:ext uri="{FF2B5EF4-FFF2-40B4-BE49-F238E27FC236}">
                  <a16:creationId xmlns:a16="http://schemas.microsoft.com/office/drawing/2014/main" id="{432BAFA4-701A-9EA9-D99A-A7BC027FA9AC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3027;p47">
              <a:extLst>
                <a:ext uri="{FF2B5EF4-FFF2-40B4-BE49-F238E27FC236}">
                  <a16:creationId xmlns:a16="http://schemas.microsoft.com/office/drawing/2014/main" id="{0A394B23-46E7-F330-B99E-9AF20AF7281A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1" name="Google Shape;3028;p47">
              <a:extLst>
                <a:ext uri="{FF2B5EF4-FFF2-40B4-BE49-F238E27FC236}">
                  <a16:creationId xmlns:a16="http://schemas.microsoft.com/office/drawing/2014/main" id="{9083AD1C-4BD1-6F2D-5F37-869BB8B3C866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378" name="Google Shape;3029;p47">
                <a:extLst>
                  <a:ext uri="{FF2B5EF4-FFF2-40B4-BE49-F238E27FC236}">
                    <a16:creationId xmlns:a16="http://schemas.microsoft.com/office/drawing/2014/main" id="{91D5E895-C8CC-163A-1CC5-E1280629D51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3030;p47">
                <a:extLst>
                  <a:ext uri="{FF2B5EF4-FFF2-40B4-BE49-F238E27FC236}">
                    <a16:creationId xmlns:a16="http://schemas.microsoft.com/office/drawing/2014/main" id="{3A8CD696-CEF7-DDC6-2FAB-926A4A41FED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3031;p47">
                <a:extLst>
                  <a:ext uri="{FF2B5EF4-FFF2-40B4-BE49-F238E27FC236}">
                    <a16:creationId xmlns:a16="http://schemas.microsoft.com/office/drawing/2014/main" id="{C6A5E49B-5BA1-488A-EC4F-04041F5393D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1" name="Google Shape;3032;p47">
                <a:extLst>
                  <a:ext uri="{FF2B5EF4-FFF2-40B4-BE49-F238E27FC236}">
                    <a16:creationId xmlns:a16="http://schemas.microsoft.com/office/drawing/2014/main" id="{22F0E5E1-E9E1-216B-FA6E-7CCE3737CE4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2" name="Google Shape;3033;p47">
                <a:extLst>
                  <a:ext uri="{FF2B5EF4-FFF2-40B4-BE49-F238E27FC236}">
                    <a16:creationId xmlns:a16="http://schemas.microsoft.com/office/drawing/2014/main" id="{8905AD02-BDD3-7A3D-BD6F-4422839DD5C8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2" name="Google Shape;3034;p47">
              <a:extLst>
                <a:ext uri="{FF2B5EF4-FFF2-40B4-BE49-F238E27FC236}">
                  <a16:creationId xmlns:a16="http://schemas.microsoft.com/office/drawing/2014/main" id="{D49C75EF-4AFA-FB72-431E-A4286C4657C9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373" name="Google Shape;3035;p47">
                <a:extLst>
                  <a:ext uri="{FF2B5EF4-FFF2-40B4-BE49-F238E27FC236}">
                    <a16:creationId xmlns:a16="http://schemas.microsoft.com/office/drawing/2014/main" id="{7B8C7437-23D6-6E1C-3814-311001EADFA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3036;p47">
                <a:extLst>
                  <a:ext uri="{FF2B5EF4-FFF2-40B4-BE49-F238E27FC236}">
                    <a16:creationId xmlns:a16="http://schemas.microsoft.com/office/drawing/2014/main" id="{C0BF68FB-3EFB-A993-8F1D-F537CE98685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3037;p47">
                <a:extLst>
                  <a:ext uri="{FF2B5EF4-FFF2-40B4-BE49-F238E27FC236}">
                    <a16:creationId xmlns:a16="http://schemas.microsoft.com/office/drawing/2014/main" id="{48D81E2C-9947-F015-7DC1-B6F8D3752309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3038;p47">
                <a:extLst>
                  <a:ext uri="{FF2B5EF4-FFF2-40B4-BE49-F238E27FC236}">
                    <a16:creationId xmlns:a16="http://schemas.microsoft.com/office/drawing/2014/main" id="{122440E6-3C82-1A41-47FD-6575457A6B1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3039;p47">
                <a:extLst>
                  <a:ext uri="{FF2B5EF4-FFF2-40B4-BE49-F238E27FC236}">
                    <a16:creationId xmlns:a16="http://schemas.microsoft.com/office/drawing/2014/main" id="{B0E837EF-F082-7B2B-D63E-1993A455CFA1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3" name="Google Shape;3040;p47">
              <a:extLst>
                <a:ext uri="{FF2B5EF4-FFF2-40B4-BE49-F238E27FC236}">
                  <a16:creationId xmlns:a16="http://schemas.microsoft.com/office/drawing/2014/main" id="{F4D1331F-CACF-56A5-B4E7-9FAB711D1625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3041;p47">
              <a:extLst>
                <a:ext uri="{FF2B5EF4-FFF2-40B4-BE49-F238E27FC236}">
                  <a16:creationId xmlns:a16="http://schemas.microsoft.com/office/drawing/2014/main" id="{C8F189D3-B9B0-B234-195B-44124C6C3124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5" name="Google Shape;3042;p47">
              <a:extLst>
                <a:ext uri="{FF2B5EF4-FFF2-40B4-BE49-F238E27FC236}">
                  <a16:creationId xmlns:a16="http://schemas.microsoft.com/office/drawing/2014/main" id="{D2F829A0-DC0B-A5B8-19F0-2D6BE6B8BE0A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368" name="Google Shape;3043;p47">
                <a:extLst>
                  <a:ext uri="{FF2B5EF4-FFF2-40B4-BE49-F238E27FC236}">
                    <a16:creationId xmlns:a16="http://schemas.microsoft.com/office/drawing/2014/main" id="{EC773779-F64E-2034-C829-1E5FC8D59F0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3044;p47">
                <a:extLst>
                  <a:ext uri="{FF2B5EF4-FFF2-40B4-BE49-F238E27FC236}">
                    <a16:creationId xmlns:a16="http://schemas.microsoft.com/office/drawing/2014/main" id="{B65D1DF9-64DB-F8A3-99EE-21C52EBC254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3045;p47">
                <a:extLst>
                  <a:ext uri="{FF2B5EF4-FFF2-40B4-BE49-F238E27FC236}">
                    <a16:creationId xmlns:a16="http://schemas.microsoft.com/office/drawing/2014/main" id="{E45564F5-6BD0-AD6C-466B-398696F8904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3046;p47">
                <a:extLst>
                  <a:ext uri="{FF2B5EF4-FFF2-40B4-BE49-F238E27FC236}">
                    <a16:creationId xmlns:a16="http://schemas.microsoft.com/office/drawing/2014/main" id="{8575C806-A7E0-EB7E-697B-B0327B757A55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3047;p47">
                <a:extLst>
                  <a:ext uri="{FF2B5EF4-FFF2-40B4-BE49-F238E27FC236}">
                    <a16:creationId xmlns:a16="http://schemas.microsoft.com/office/drawing/2014/main" id="{A80E2D5A-633A-F4C8-8B7A-EC0DD213C62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6" name="Google Shape;3048;p47">
              <a:extLst>
                <a:ext uri="{FF2B5EF4-FFF2-40B4-BE49-F238E27FC236}">
                  <a16:creationId xmlns:a16="http://schemas.microsoft.com/office/drawing/2014/main" id="{11D5A87E-188C-69E9-A7FB-80ED682E7C2D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3049;p47">
              <a:extLst>
                <a:ext uri="{FF2B5EF4-FFF2-40B4-BE49-F238E27FC236}">
                  <a16:creationId xmlns:a16="http://schemas.microsoft.com/office/drawing/2014/main" id="{EAB6AB2C-FACA-6D50-5FDF-DBA33FD4C081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1" name="CuadroTexto 2490">
            <a:extLst>
              <a:ext uri="{FF2B5EF4-FFF2-40B4-BE49-F238E27FC236}">
                <a16:creationId xmlns:a16="http://schemas.microsoft.com/office/drawing/2014/main" id="{FDCE4D6D-AD37-10E4-D4BF-DC390D913308}"/>
              </a:ext>
            </a:extLst>
          </p:cNvPr>
          <p:cNvSpPr txBox="1"/>
          <p:nvPr/>
        </p:nvSpPr>
        <p:spPr>
          <a:xfrm>
            <a:off x="615315" y="2110515"/>
            <a:ext cx="45986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Son resultado de nuestra necesidad de formar explicaciones de las cosas. Estos modelos son esenciales para comprender nuestras experiencias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0321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5B655C1D-509A-73AF-DB3B-CA648BDC2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8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2.1.3 Historia</a:t>
            </a:r>
          </a:p>
        </p:txBody>
      </p:sp>
      <p:sp>
        <p:nvSpPr>
          <p:cNvPr id="2491" name="CuadroTexto 2490">
            <a:extLst>
              <a:ext uri="{FF2B5EF4-FFF2-40B4-BE49-F238E27FC236}">
                <a16:creationId xmlns:a16="http://schemas.microsoft.com/office/drawing/2014/main" id="{FDCE4D6D-AD37-10E4-D4BF-DC390D913308}"/>
              </a:ext>
            </a:extLst>
          </p:cNvPr>
          <p:cNvSpPr txBox="1"/>
          <p:nvPr/>
        </p:nvSpPr>
        <p:spPr>
          <a:xfrm>
            <a:off x="523875" y="2039140"/>
            <a:ext cx="45986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concepto apareció por primera vez en el libro </a:t>
            </a:r>
            <a:r>
              <a:rPr lang="es-E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s-ES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s-E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de Kenneth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Craik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en 1943, para referirse a las «representaciones» que explican los pensamientos y comportamientos de una persona.</a:t>
            </a:r>
            <a:endParaRPr lang="es-MX" sz="2000" dirty="0"/>
          </a:p>
        </p:txBody>
      </p:sp>
      <p:grpSp>
        <p:nvGrpSpPr>
          <p:cNvPr id="2254" name="Google Shape;2778;p47">
            <a:extLst>
              <a:ext uri="{FF2B5EF4-FFF2-40B4-BE49-F238E27FC236}">
                <a16:creationId xmlns:a16="http://schemas.microsoft.com/office/drawing/2014/main" id="{9FCF7F1B-3E5B-A9EE-9F24-D4793A6BC95E}"/>
              </a:ext>
            </a:extLst>
          </p:cNvPr>
          <p:cNvGrpSpPr/>
          <p:nvPr/>
        </p:nvGrpSpPr>
        <p:grpSpPr>
          <a:xfrm>
            <a:off x="5699760" y="233655"/>
            <a:ext cx="2540463" cy="2510790"/>
            <a:chOff x="2011725" y="44285"/>
            <a:chExt cx="4684870" cy="4762340"/>
          </a:xfrm>
        </p:grpSpPr>
        <p:grpSp>
          <p:nvGrpSpPr>
            <p:cNvPr id="2255" name="Google Shape;2779;p47">
              <a:extLst>
                <a:ext uri="{FF2B5EF4-FFF2-40B4-BE49-F238E27FC236}">
                  <a16:creationId xmlns:a16="http://schemas.microsoft.com/office/drawing/2014/main" id="{033836E4-E2BD-B785-4E60-20EB208016A8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620" name="Google Shape;2780;p47">
                <a:extLst>
                  <a:ext uri="{FF2B5EF4-FFF2-40B4-BE49-F238E27FC236}">
                    <a16:creationId xmlns:a16="http://schemas.microsoft.com/office/drawing/2014/main" id="{AABE284D-82BE-7F25-0FC4-F739F5BE9C99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781;p47">
                <a:extLst>
                  <a:ext uri="{FF2B5EF4-FFF2-40B4-BE49-F238E27FC236}">
                    <a16:creationId xmlns:a16="http://schemas.microsoft.com/office/drawing/2014/main" id="{B4332C6A-E749-76E1-EE3D-E5A610A88931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782;p47">
                <a:extLst>
                  <a:ext uri="{FF2B5EF4-FFF2-40B4-BE49-F238E27FC236}">
                    <a16:creationId xmlns:a16="http://schemas.microsoft.com/office/drawing/2014/main" id="{F3E90020-8F6A-F0FB-FDB6-86090BB543D5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2783;p47">
                <a:extLst>
                  <a:ext uri="{FF2B5EF4-FFF2-40B4-BE49-F238E27FC236}">
                    <a16:creationId xmlns:a16="http://schemas.microsoft.com/office/drawing/2014/main" id="{FFC9632A-E452-9409-B389-A4D9BACDD516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2784;p47">
                <a:extLst>
                  <a:ext uri="{FF2B5EF4-FFF2-40B4-BE49-F238E27FC236}">
                    <a16:creationId xmlns:a16="http://schemas.microsoft.com/office/drawing/2014/main" id="{FFD2FC51-6A4C-8099-D77C-F38EEE7D1EA7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5" name="Google Shape;2785;p47">
                <a:extLst>
                  <a:ext uri="{FF2B5EF4-FFF2-40B4-BE49-F238E27FC236}">
                    <a16:creationId xmlns:a16="http://schemas.microsoft.com/office/drawing/2014/main" id="{A453E6F3-85CC-714C-FF07-B11B7710024F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786;p47">
                <a:extLst>
                  <a:ext uri="{FF2B5EF4-FFF2-40B4-BE49-F238E27FC236}">
                    <a16:creationId xmlns:a16="http://schemas.microsoft.com/office/drawing/2014/main" id="{18D4DF2B-777A-4EC3-1FC3-8E318089A7CE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787;p47">
                <a:extLst>
                  <a:ext uri="{FF2B5EF4-FFF2-40B4-BE49-F238E27FC236}">
                    <a16:creationId xmlns:a16="http://schemas.microsoft.com/office/drawing/2014/main" id="{CAA3A19B-0903-BB50-DC8D-D75323A43A18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788;p47">
                <a:extLst>
                  <a:ext uri="{FF2B5EF4-FFF2-40B4-BE49-F238E27FC236}">
                    <a16:creationId xmlns:a16="http://schemas.microsoft.com/office/drawing/2014/main" id="{C5F01679-4C61-69B1-7C68-96B059309B2C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789;p47">
                <a:extLst>
                  <a:ext uri="{FF2B5EF4-FFF2-40B4-BE49-F238E27FC236}">
                    <a16:creationId xmlns:a16="http://schemas.microsoft.com/office/drawing/2014/main" id="{CD401572-44D2-A223-04FF-EF884DDEC6CD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790;p47">
                <a:extLst>
                  <a:ext uri="{FF2B5EF4-FFF2-40B4-BE49-F238E27FC236}">
                    <a16:creationId xmlns:a16="http://schemas.microsoft.com/office/drawing/2014/main" id="{BA9AC7E7-F63C-AFE3-C638-697E1309F50E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791;p47">
                <a:extLst>
                  <a:ext uri="{FF2B5EF4-FFF2-40B4-BE49-F238E27FC236}">
                    <a16:creationId xmlns:a16="http://schemas.microsoft.com/office/drawing/2014/main" id="{58F2A916-4D5F-6ADE-4CAC-CE4C9FFF8AC7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792;p47">
                <a:extLst>
                  <a:ext uri="{FF2B5EF4-FFF2-40B4-BE49-F238E27FC236}">
                    <a16:creationId xmlns:a16="http://schemas.microsoft.com/office/drawing/2014/main" id="{DF70F687-8230-4F8C-C75F-D4F76E427620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793;p47">
                <a:extLst>
                  <a:ext uri="{FF2B5EF4-FFF2-40B4-BE49-F238E27FC236}">
                    <a16:creationId xmlns:a16="http://schemas.microsoft.com/office/drawing/2014/main" id="{5983DB90-DC99-8ED7-09EB-C5B437104883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794;p47">
                <a:extLst>
                  <a:ext uri="{FF2B5EF4-FFF2-40B4-BE49-F238E27FC236}">
                    <a16:creationId xmlns:a16="http://schemas.microsoft.com/office/drawing/2014/main" id="{63FB0943-6DED-7274-FB56-2488F5028E37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795;p47">
                <a:extLst>
                  <a:ext uri="{FF2B5EF4-FFF2-40B4-BE49-F238E27FC236}">
                    <a16:creationId xmlns:a16="http://schemas.microsoft.com/office/drawing/2014/main" id="{88C5C329-C984-6808-53B3-D5063B42C14E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796;p47">
                <a:extLst>
                  <a:ext uri="{FF2B5EF4-FFF2-40B4-BE49-F238E27FC236}">
                    <a16:creationId xmlns:a16="http://schemas.microsoft.com/office/drawing/2014/main" id="{EC75FE58-C1EA-6706-0AF7-B09E69F13848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797;p47">
                <a:extLst>
                  <a:ext uri="{FF2B5EF4-FFF2-40B4-BE49-F238E27FC236}">
                    <a16:creationId xmlns:a16="http://schemas.microsoft.com/office/drawing/2014/main" id="{5867FC96-E319-91A6-CF50-599AB9ED8EDE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798;p47">
                <a:extLst>
                  <a:ext uri="{FF2B5EF4-FFF2-40B4-BE49-F238E27FC236}">
                    <a16:creationId xmlns:a16="http://schemas.microsoft.com/office/drawing/2014/main" id="{8B521E56-C25B-43CD-FC9F-57DD5FADFD98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799;p47">
                <a:extLst>
                  <a:ext uri="{FF2B5EF4-FFF2-40B4-BE49-F238E27FC236}">
                    <a16:creationId xmlns:a16="http://schemas.microsoft.com/office/drawing/2014/main" id="{631E4C1C-4588-45F6-8BE5-65E85F74D666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800;p47">
                <a:extLst>
                  <a:ext uri="{FF2B5EF4-FFF2-40B4-BE49-F238E27FC236}">
                    <a16:creationId xmlns:a16="http://schemas.microsoft.com/office/drawing/2014/main" id="{EED82DDE-6191-0F72-3435-61BCCBC497FB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801;p47">
                <a:extLst>
                  <a:ext uri="{FF2B5EF4-FFF2-40B4-BE49-F238E27FC236}">
                    <a16:creationId xmlns:a16="http://schemas.microsoft.com/office/drawing/2014/main" id="{98214CE5-CE1D-AEDD-9276-1E6CEDA67160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802;p47">
                <a:extLst>
                  <a:ext uri="{FF2B5EF4-FFF2-40B4-BE49-F238E27FC236}">
                    <a16:creationId xmlns:a16="http://schemas.microsoft.com/office/drawing/2014/main" id="{C2701377-7452-34D3-AC49-30B621F0248A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803;p47">
                <a:extLst>
                  <a:ext uri="{FF2B5EF4-FFF2-40B4-BE49-F238E27FC236}">
                    <a16:creationId xmlns:a16="http://schemas.microsoft.com/office/drawing/2014/main" id="{9FA4C584-3ECD-D462-6409-26FF853B5E82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2804;p47">
                <a:extLst>
                  <a:ext uri="{FF2B5EF4-FFF2-40B4-BE49-F238E27FC236}">
                    <a16:creationId xmlns:a16="http://schemas.microsoft.com/office/drawing/2014/main" id="{27C9468B-47C5-D8C2-316A-A3312D8602F2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805;p47">
                <a:extLst>
                  <a:ext uri="{FF2B5EF4-FFF2-40B4-BE49-F238E27FC236}">
                    <a16:creationId xmlns:a16="http://schemas.microsoft.com/office/drawing/2014/main" id="{EEBBE06F-914C-27D4-6C7A-6068A66DA8A5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806;p47">
                <a:extLst>
                  <a:ext uri="{FF2B5EF4-FFF2-40B4-BE49-F238E27FC236}">
                    <a16:creationId xmlns:a16="http://schemas.microsoft.com/office/drawing/2014/main" id="{3F0CFD47-A282-1382-8AF3-FDA79813AA2A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807;p47">
                <a:extLst>
                  <a:ext uri="{FF2B5EF4-FFF2-40B4-BE49-F238E27FC236}">
                    <a16:creationId xmlns:a16="http://schemas.microsoft.com/office/drawing/2014/main" id="{7303D7F6-F98B-84F2-23A8-B747CBA55424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808;p47">
                <a:extLst>
                  <a:ext uri="{FF2B5EF4-FFF2-40B4-BE49-F238E27FC236}">
                    <a16:creationId xmlns:a16="http://schemas.microsoft.com/office/drawing/2014/main" id="{822E84FF-293B-B9B2-D4FE-E63EBE15D048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809;p47">
                <a:extLst>
                  <a:ext uri="{FF2B5EF4-FFF2-40B4-BE49-F238E27FC236}">
                    <a16:creationId xmlns:a16="http://schemas.microsoft.com/office/drawing/2014/main" id="{DF4F832F-4AC2-B366-E01A-5A850A9559C9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810;p47">
                <a:extLst>
                  <a:ext uri="{FF2B5EF4-FFF2-40B4-BE49-F238E27FC236}">
                    <a16:creationId xmlns:a16="http://schemas.microsoft.com/office/drawing/2014/main" id="{93ABFBA7-901B-F6EE-A3C0-9DB4B0781525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811;p47">
                <a:extLst>
                  <a:ext uri="{FF2B5EF4-FFF2-40B4-BE49-F238E27FC236}">
                    <a16:creationId xmlns:a16="http://schemas.microsoft.com/office/drawing/2014/main" id="{6C7389A1-2F7E-A2A6-AAB3-1A0458CAD510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812;p47">
                <a:extLst>
                  <a:ext uri="{FF2B5EF4-FFF2-40B4-BE49-F238E27FC236}">
                    <a16:creationId xmlns:a16="http://schemas.microsoft.com/office/drawing/2014/main" id="{F4A2209C-D7BA-865A-4AA0-E2F6D2192F41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813;p47">
                <a:extLst>
                  <a:ext uri="{FF2B5EF4-FFF2-40B4-BE49-F238E27FC236}">
                    <a16:creationId xmlns:a16="http://schemas.microsoft.com/office/drawing/2014/main" id="{3D4075DF-6115-AF98-B336-B8910F2E2653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814;p47">
                <a:extLst>
                  <a:ext uri="{FF2B5EF4-FFF2-40B4-BE49-F238E27FC236}">
                    <a16:creationId xmlns:a16="http://schemas.microsoft.com/office/drawing/2014/main" id="{F04BB33D-A13B-06D7-7F05-B3067F590837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815;p47">
                <a:extLst>
                  <a:ext uri="{FF2B5EF4-FFF2-40B4-BE49-F238E27FC236}">
                    <a16:creationId xmlns:a16="http://schemas.microsoft.com/office/drawing/2014/main" id="{C19C0BD4-EDAD-A4E9-0E8E-BBABDCA7CA22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816;p47">
                <a:extLst>
                  <a:ext uri="{FF2B5EF4-FFF2-40B4-BE49-F238E27FC236}">
                    <a16:creationId xmlns:a16="http://schemas.microsoft.com/office/drawing/2014/main" id="{1F8317C1-ED11-8CE6-2132-EC04F447F206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817;p47">
                <a:extLst>
                  <a:ext uri="{FF2B5EF4-FFF2-40B4-BE49-F238E27FC236}">
                    <a16:creationId xmlns:a16="http://schemas.microsoft.com/office/drawing/2014/main" id="{071E53A5-9495-84D6-9447-08959EE4E716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818;p47">
                <a:extLst>
                  <a:ext uri="{FF2B5EF4-FFF2-40B4-BE49-F238E27FC236}">
                    <a16:creationId xmlns:a16="http://schemas.microsoft.com/office/drawing/2014/main" id="{54E375A7-4FD3-6C7E-DE83-D03FB29D6D8D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819;p47">
                <a:extLst>
                  <a:ext uri="{FF2B5EF4-FFF2-40B4-BE49-F238E27FC236}">
                    <a16:creationId xmlns:a16="http://schemas.microsoft.com/office/drawing/2014/main" id="{325585CB-AF10-AEC8-11ED-4F8081606EAA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820;p47">
                <a:extLst>
                  <a:ext uri="{FF2B5EF4-FFF2-40B4-BE49-F238E27FC236}">
                    <a16:creationId xmlns:a16="http://schemas.microsoft.com/office/drawing/2014/main" id="{BE659F46-5CB4-BD93-569F-9C8E0B7711F9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821;p47">
                <a:extLst>
                  <a:ext uri="{FF2B5EF4-FFF2-40B4-BE49-F238E27FC236}">
                    <a16:creationId xmlns:a16="http://schemas.microsoft.com/office/drawing/2014/main" id="{90517CB4-8506-E192-E485-A0DB41AE4649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822;p47">
                <a:extLst>
                  <a:ext uri="{FF2B5EF4-FFF2-40B4-BE49-F238E27FC236}">
                    <a16:creationId xmlns:a16="http://schemas.microsoft.com/office/drawing/2014/main" id="{1237A9C7-6B9F-8945-1316-5D537AA43CED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823;p47">
                <a:extLst>
                  <a:ext uri="{FF2B5EF4-FFF2-40B4-BE49-F238E27FC236}">
                    <a16:creationId xmlns:a16="http://schemas.microsoft.com/office/drawing/2014/main" id="{FA62B68C-17BE-9F31-B35B-8A29311296D4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2824;p47">
                <a:extLst>
                  <a:ext uri="{FF2B5EF4-FFF2-40B4-BE49-F238E27FC236}">
                    <a16:creationId xmlns:a16="http://schemas.microsoft.com/office/drawing/2014/main" id="{5E55968D-1077-A520-66C2-3E9C7C742D48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825;p47">
                <a:extLst>
                  <a:ext uri="{FF2B5EF4-FFF2-40B4-BE49-F238E27FC236}">
                    <a16:creationId xmlns:a16="http://schemas.microsoft.com/office/drawing/2014/main" id="{FB310636-D30A-AA9B-A8C2-09B1B6573A4C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826;p47">
                <a:extLst>
                  <a:ext uri="{FF2B5EF4-FFF2-40B4-BE49-F238E27FC236}">
                    <a16:creationId xmlns:a16="http://schemas.microsoft.com/office/drawing/2014/main" id="{C4D0EE72-A843-C08A-0369-5A2A87BF2077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827;p47">
                <a:extLst>
                  <a:ext uri="{FF2B5EF4-FFF2-40B4-BE49-F238E27FC236}">
                    <a16:creationId xmlns:a16="http://schemas.microsoft.com/office/drawing/2014/main" id="{92A13F61-AA35-85B9-18B3-936352A9E219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828;p47">
                <a:extLst>
                  <a:ext uri="{FF2B5EF4-FFF2-40B4-BE49-F238E27FC236}">
                    <a16:creationId xmlns:a16="http://schemas.microsoft.com/office/drawing/2014/main" id="{F854BFEA-4C51-6E48-B3C3-774C855989FC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829;p47">
                <a:extLst>
                  <a:ext uri="{FF2B5EF4-FFF2-40B4-BE49-F238E27FC236}">
                    <a16:creationId xmlns:a16="http://schemas.microsoft.com/office/drawing/2014/main" id="{9E0A4B0E-0257-0E29-0A83-04F24E35966D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830;p47">
                <a:extLst>
                  <a:ext uri="{FF2B5EF4-FFF2-40B4-BE49-F238E27FC236}">
                    <a16:creationId xmlns:a16="http://schemas.microsoft.com/office/drawing/2014/main" id="{74C53C7F-F54B-74F4-84BD-3700086A0EE3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831;p47">
                <a:extLst>
                  <a:ext uri="{FF2B5EF4-FFF2-40B4-BE49-F238E27FC236}">
                    <a16:creationId xmlns:a16="http://schemas.microsoft.com/office/drawing/2014/main" id="{8E5D44AF-66EA-E914-5528-FBA5BA5C95AE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832;p47">
                <a:extLst>
                  <a:ext uri="{FF2B5EF4-FFF2-40B4-BE49-F238E27FC236}">
                    <a16:creationId xmlns:a16="http://schemas.microsoft.com/office/drawing/2014/main" id="{98CA4979-A503-5055-AF6D-B3A08EEC7D87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833;p47">
                <a:extLst>
                  <a:ext uri="{FF2B5EF4-FFF2-40B4-BE49-F238E27FC236}">
                    <a16:creationId xmlns:a16="http://schemas.microsoft.com/office/drawing/2014/main" id="{036F4C86-E473-5B8B-00C8-60E92238BD23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834;p47">
                <a:extLst>
                  <a:ext uri="{FF2B5EF4-FFF2-40B4-BE49-F238E27FC236}">
                    <a16:creationId xmlns:a16="http://schemas.microsoft.com/office/drawing/2014/main" id="{9FBA1F82-2801-AB70-5954-337AF5B416C2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835;p47">
                <a:extLst>
                  <a:ext uri="{FF2B5EF4-FFF2-40B4-BE49-F238E27FC236}">
                    <a16:creationId xmlns:a16="http://schemas.microsoft.com/office/drawing/2014/main" id="{FBB3708D-8AA0-1ACF-72D3-5650F887CC24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836;p47">
                <a:extLst>
                  <a:ext uri="{FF2B5EF4-FFF2-40B4-BE49-F238E27FC236}">
                    <a16:creationId xmlns:a16="http://schemas.microsoft.com/office/drawing/2014/main" id="{10910B94-D82C-D0F8-44DD-9A408B17110B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837;p47">
                <a:extLst>
                  <a:ext uri="{FF2B5EF4-FFF2-40B4-BE49-F238E27FC236}">
                    <a16:creationId xmlns:a16="http://schemas.microsoft.com/office/drawing/2014/main" id="{FAC8D88B-2A98-CEB1-6322-44CA0FF8FE59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838;p47">
                <a:extLst>
                  <a:ext uri="{FF2B5EF4-FFF2-40B4-BE49-F238E27FC236}">
                    <a16:creationId xmlns:a16="http://schemas.microsoft.com/office/drawing/2014/main" id="{B867984D-503A-EC28-4519-AAA05CC0B462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839;p47">
                <a:extLst>
                  <a:ext uri="{FF2B5EF4-FFF2-40B4-BE49-F238E27FC236}">
                    <a16:creationId xmlns:a16="http://schemas.microsoft.com/office/drawing/2014/main" id="{BD3C55F5-0A2C-3E29-471F-C2541FF0351F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2840;p47">
                <a:extLst>
                  <a:ext uri="{FF2B5EF4-FFF2-40B4-BE49-F238E27FC236}">
                    <a16:creationId xmlns:a16="http://schemas.microsoft.com/office/drawing/2014/main" id="{57C418A7-1BC2-2DD4-B8A3-D861DEF3DC4A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841;p47">
                <a:extLst>
                  <a:ext uri="{FF2B5EF4-FFF2-40B4-BE49-F238E27FC236}">
                    <a16:creationId xmlns:a16="http://schemas.microsoft.com/office/drawing/2014/main" id="{7DE8C897-1512-B9A0-4556-968631B71BFE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842;p47">
                <a:extLst>
                  <a:ext uri="{FF2B5EF4-FFF2-40B4-BE49-F238E27FC236}">
                    <a16:creationId xmlns:a16="http://schemas.microsoft.com/office/drawing/2014/main" id="{57EBCB1F-2CD9-0807-F39C-A12BC5504863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843;p47">
                <a:extLst>
                  <a:ext uri="{FF2B5EF4-FFF2-40B4-BE49-F238E27FC236}">
                    <a16:creationId xmlns:a16="http://schemas.microsoft.com/office/drawing/2014/main" id="{BC715F47-22FE-3044-0941-E768F3051AD2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844;p47">
                <a:extLst>
                  <a:ext uri="{FF2B5EF4-FFF2-40B4-BE49-F238E27FC236}">
                    <a16:creationId xmlns:a16="http://schemas.microsoft.com/office/drawing/2014/main" id="{161D1E66-CF81-5283-ACED-0A53EF19703F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845;p47">
                <a:extLst>
                  <a:ext uri="{FF2B5EF4-FFF2-40B4-BE49-F238E27FC236}">
                    <a16:creationId xmlns:a16="http://schemas.microsoft.com/office/drawing/2014/main" id="{A0EAB01E-A971-73C9-3CC3-00DF8D0DE88E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846;p47">
                <a:extLst>
                  <a:ext uri="{FF2B5EF4-FFF2-40B4-BE49-F238E27FC236}">
                    <a16:creationId xmlns:a16="http://schemas.microsoft.com/office/drawing/2014/main" id="{1D918B89-76F4-408E-CCF4-A17D1FC2A373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847;p47">
                <a:extLst>
                  <a:ext uri="{FF2B5EF4-FFF2-40B4-BE49-F238E27FC236}">
                    <a16:creationId xmlns:a16="http://schemas.microsoft.com/office/drawing/2014/main" id="{53DC1901-A374-23A1-EB8E-F1A9344E4D63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Google Shape;2848;p47">
                <a:extLst>
                  <a:ext uri="{FF2B5EF4-FFF2-40B4-BE49-F238E27FC236}">
                    <a16:creationId xmlns:a16="http://schemas.microsoft.com/office/drawing/2014/main" id="{3CE4178C-2952-78D6-662D-87F41E7C3223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Google Shape;2849;p47">
                <a:extLst>
                  <a:ext uri="{FF2B5EF4-FFF2-40B4-BE49-F238E27FC236}">
                    <a16:creationId xmlns:a16="http://schemas.microsoft.com/office/drawing/2014/main" id="{C6EF1DBB-5F17-B1F1-B61C-A7731DA83DED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850;p47">
                <a:extLst>
                  <a:ext uri="{FF2B5EF4-FFF2-40B4-BE49-F238E27FC236}">
                    <a16:creationId xmlns:a16="http://schemas.microsoft.com/office/drawing/2014/main" id="{B66C9161-4EA5-0C62-25F4-3AF2DB12E5E3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851;p47">
                <a:extLst>
                  <a:ext uri="{FF2B5EF4-FFF2-40B4-BE49-F238E27FC236}">
                    <a16:creationId xmlns:a16="http://schemas.microsoft.com/office/drawing/2014/main" id="{A6011507-3A6F-9501-E3EB-0356F34C7CB7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852;p47">
                <a:extLst>
                  <a:ext uri="{FF2B5EF4-FFF2-40B4-BE49-F238E27FC236}">
                    <a16:creationId xmlns:a16="http://schemas.microsoft.com/office/drawing/2014/main" id="{52A663D7-B81A-0559-C312-5BD5B58E154E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853;p47">
                <a:extLst>
                  <a:ext uri="{FF2B5EF4-FFF2-40B4-BE49-F238E27FC236}">
                    <a16:creationId xmlns:a16="http://schemas.microsoft.com/office/drawing/2014/main" id="{84125765-10ED-B451-CAB5-243D5586E955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854;p47">
                <a:extLst>
                  <a:ext uri="{FF2B5EF4-FFF2-40B4-BE49-F238E27FC236}">
                    <a16:creationId xmlns:a16="http://schemas.microsoft.com/office/drawing/2014/main" id="{6C493B5D-AFA7-FEF7-271C-9812295813C4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855;p47">
                <a:extLst>
                  <a:ext uri="{FF2B5EF4-FFF2-40B4-BE49-F238E27FC236}">
                    <a16:creationId xmlns:a16="http://schemas.microsoft.com/office/drawing/2014/main" id="{1219B888-D072-309C-8514-82F005F177B3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856;p47">
                <a:extLst>
                  <a:ext uri="{FF2B5EF4-FFF2-40B4-BE49-F238E27FC236}">
                    <a16:creationId xmlns:a16="http://schemas.microsoft.com/office/drawing/2014/main" id="{16D2A4D9-9C19-BD43-BBAC-24E0ED8D691A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857;p47">
                <a:extLst>
                  <a:ext uri="{FF2B5EF4-FFF2-40B4-BE49-F238E27FC236}">
                    <a16:creationId xmlns:a16="http://schemas.microsoft.com/office/drawing/2014/main" id="{EA0BB4A3-1534-25B9-EE86-32CAB047F234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858;p47">
                <a:extLst>
                  <a:ext uri="{FF2B5EF4-FFF2-40B4-BE49-F238E27FC236}">
                    <a16:creationId xmlns:a16="http://schemas.microsoft.com/office/drawing/2014/main" id="{8CFB8A26-A9AD-8D94-4F17-C1BF5B977D80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859;p47">
                <a:extLst>
                  <a:ext uri="{FF2B5EF4-FFF2-40B4-BE49-F238E27FC236}">
                    <a16:creationId xmlns:a16="http://schemas.microsoft.com/office/drawing/2014/main" id="{533480CF-DAC8-35B1-1DE2-F6EE105A0A9F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860;p47">
                <a:extLst>
                  <a:ext uri="{FF2B5EF4-FFF2-40B4-BE49-F238E27FC236}">
                    <a16:creationId xmlns:a16="http://schemas.microsoft.com/office/drawing/2014/main" id="{5F45B177-9173-C34F-CA16-27E526ECBA4E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861;p47">
                <a:extLst>
                  <a:ext uri="{FF2B5EF4-FFF2-40B4-BE49-F238E27FC236}">
                    <a16:creationId xmlns:a16="http://schemas.microsoft.com/office/drawing/2014/main" id="{E47B1151-D67F-A6D2-190B-202609482191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862;p47">
                <a:extLst>
                  <a:ext uri="{FF2B5EF4-FFF2-40B4-BE49-F238E27FC236}">
                    <a16:creationId xmlns:a16="http://schemas.microsoft.com/office/drawing/2014/main" id="{F92785B0-7AB9-C2D3-5DFA-59F28FB645F5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863;p47">
                <a:extLst>
                  <a:ext uri="{FF2B5EF4-FFF2-40B4-BE49-F238E27FC236}">
                    <a16:creationId xmlns:a16="http://schemas.microsoft.com/office/drawing/2014/main" id="{0758048D-2482-32B5-8A80-DC382A6806C5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4" name="Google Shape;2864;p47">
                <a:extLst>
                  <a:ext uri="{FF2B5EF4-FFF2-40B4-BE49-F238E27FC236}">
                    <a16:creationId xmlns:a16="http://schemas.microsoft.com/office/drawing/2014/main" id="{B35AAA9E-B341-9067-C89E-EEEBE1807EE7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5" name="Google Shape;2865;p47">
                <a:extLst>
                  <a:ext uri="{FF2B5EF4-FFF2-40B4-BE49-F238E27FC236}">
                    <a16:creationId xmlns:a16="http://schemas.microsoft.com/office/drawing/2014/main" id="{2410799C-EBD5-CA88-0B85-6A11EF074A80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866;p47">
                <a:extLst>
                  <a:ext uri="{FF2B5EF4-FFF2-40B4-BE49-F238E27FC236}">
                    <a16:creationId xmlns:a16="http://schemas.microsoft.com/office/drawing/2014/main" id="{2DF36CC0-5DDB-4E89-4234-79E50FBCF8A3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867;p47">
                <a:extLst>
                  <a:ext uri="{FF2B5EF4-FFF2-40B4-BE49-F238E27FC236}">
                    <a16:creationId xmlns:a16="http://schemas.microsoft.com/office/drawing/2014/main" id="{BB9738B2-DAE3-5031-DF06-C721528EAF88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868;p47">
                <a:extLst>
                  <a:ext uri="{FF2B5EF4-FFF2-40B4-BE49-F238E27FC236}">
                    <a16:creationId xmlns:a16="http://schemas.microsoft.com/office/drawing/2014/main" id="{DFB11F94-2F6A-D822-3B7C-EF259A2A24C3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869;p47">
                <a:extLst>
                  <a:ext uri="{FF2B5EF4-FFF2-40B4-BE49-F238E27FC236}">
                    <a16:creationId xmlns:a16="http://schemas.microsoft.com/office/drawing/2014/main" id="{24F27C71-BE93-FF6A-8349-01F15E35BF24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870;p47">
                <a:extLst>
                  <a:ext uri="{FF2B5EF4-FFF2-40B4-BE49-F238E27FC236}">
                    <a16:creationId xmlns:a16="http://schemas.microsoft.com/office/drawing/2014/main" id="{FB86F917-56AC-07F2-92B6-901EFA82E362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871;p47">
                <a:extLst>
                  <a:ext uri="{FF2B5EF4-FFF2-40B4-BE49-F238E27FC236}">
                    <a16:creationId xmlns:a16="http://schemas.microsoft.com/office/drawing/2014/main" id="{B0447180-17FF-01FE-2C16-3506F785A076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872;p47">
                <a:extLst>
                  <a:ext uri="{FF2B5EF4-FFF2-40B4-BE49-F238E27FC236}">
                    <a16:creationId xmlns:a16="http://schemas.microsoft.com/office/drawing/2014/main" id="{4A8AED5B-B403-132C-3CCC-D01E9782F6E2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3" name="Google Shape;2873;p47">
                <a:extLst>
                  <a:ext uri="{FF2B5EF4-FFF2-40B4-BE49-F238E27FC236}">
                    <a16:creationId xmlns:a16="http://schemas.microsoft.com/office/drawing/2014/main" id="{B026DC4F-8878-FCA2-46C9-31046F159573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4" name="Google Shape;2874;p47">
                <a:extLst>
                  <a:ext uri="{FF2B5EF4-FFF2-40B4-BE49-F238E27FC236}">
                    <a16:creationId xmlns:a16="http://schemas.microsoft.com/office/drawing/2014/main" id="{32390FEA-3032-FC87-DAD5-997DF2BD8D6E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5" name="Google Shape;2875;p47">
                <a:extLst>
                  <a:ext uri="{FF2B5EF4-FFF2-40B4-BE49-F238E27FC236}">
                    <a16:creationId xmlns:a16="http://schemas.microsoft.com/office/drawing/2014/main" id="{6C3BF1E0-1650-28F8-A7E1-2909CF73348E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6" name="Google Shape;2876;p47">
                <a:extLst>
                  <a:ext uri="{FF2B5EF4-FFF2-40B4-BE49-F238E27FC236}">
                    <a16:creationId xmlns:a16="http://schemas.microsoft.com/office/drawing/2014/main" id="{06BC2D22-AE81-F0EE-063E-250FEAAFB8EB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7" name="Google Shape;2877;p47">
                <a:extLst>
                  <a:ext uri="{FF2B5EF4-FFF2-40B4-BE49-F238E27FC236}">
                    <a16:creationId xmlns:a16="http://schemas.microsoft.com/office/drawing/2014/main" id="{87B2F641-FFAB-8AE2-662F-5DEFBF4D8ACA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8" name="Google Shape;2878;p47">
                <a:extLst>
                  <a:ext uri="{FF2B5EF4-FFF2-40B4-BE49-F238E27FC236}">
                    <a16:creationId xmlns:a16="http://schemas.microsoft.com/office/drawing/2014/main" id="{A5E4D824-CEE7-EE83-8051-39CB5A48E427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879;p47">
                <a:extLst>
                  <a:ext uri="{FF2B5EF4-FFF2-40B4-BE49-F238E27FC236}">
                    <a16:creationId xmlns:a16="http://schemas.microsoft.com/office/drawing/2014/main" id="{60868FA4-4E03-6280-7B51-02660B579272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880;p47">
                <a:extLst>
                  <a:ext uri="{FF2B5EF4-FFF2-40B4-BE49-F238E27FC236}">
                    <a16:creationId xmlns:a16="http://schemas.microsoft.com/office/drawing/2014/main" id="{F3A3A991-C0DB-5B44-A857-DB4C4BE19311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1" name="Google Shape;2881;p47">
                <a:extLst>
                  <a:ext uri="{FF2B5EF4-FFF2-40B4-BE49-F238E27FC236}">
                    <a16:creationId xmlns:a16="http://schemas.microsoft.com/office/drawing/2014/main" id="{F9B8A1A9-DEFF-1353-65F6-79CB92BBD115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2" name="Google Shape;2882;p47">
                <a:extLst>
                  <a:ext uri="{FF2B5EF4-FFF2-40B4-BE49-F238E27FC236}">
                    <a16:creationId xmlns:a16="http://schemas.microsoft.com/office/drawing/2014/main" id="{1FB77D3E-C6ED-EC22-1342-0DB7CB826893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883;p47">
                <a:extLst>
                  <a:ext uri="{FF2B5EF4-FFF2-40B4-BE49-F238E27FC236}">
                    <a16:creationId xmlns:a16="http://schemas.microsoft.com/office/drawing/2014/main" id="{4A6FA629-CAE5-F640-09D8-15B153332836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884;p47">
                <a:extLst>
                  <a:ext uri="{FF2B5EF4-FFF2-40B4-BE49-F238E27FC236}">
                    <a16:creationId xmlns:a16="http://schemas.microsoft.com/office/drawing/2014/main" id="{6D7D21FF-9663-EEF4-2B2D-AB05D9A5FE88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5" name="Google Shape;2885;p47">
                <a:extLst>
                  <a:ext uri="{FF2B5EF4-FFF2-40B4-BE49-F238E27FC236}">
                    <a16:creationId xmlns:a16="http://schemas.microsoft.com/office/drawing/2014/main" id="{8FA6FE14-79EB-EC6B-4F61-5A7C2BAA7E2F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6" name="Google Shape;2886;p47">
                <a:extLst>
                  <a:ext uri="{FF2B5EF4-FFF2-40B4-BE49-F238E27FC236}">
                    <a16:creationId xmlns:a16="http://schemas.microsoft.com/office/drawing/2014/main" id="{9DF3A6D8-6C87-2710-F41F-044D67B2A66C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6" name="Google Shape;2887;p47">
              <a:extLst>
                <a:ext uri="{FF2B5EF4-FFF2-40B4-BE49-F238E27FC236}">
                  <a16:creationId xmlns:a16="http://schemas.microsoft.com/office/drawing/2014/main" id="{5F97AAE1-C68D-4FDD-7ED5-7729610F84A3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888;p47">
              <a:extLst>
                <a:ext uri="{FF2B5EF4-FFF2-40B4-BE49-F238E27FC236}">
                  <a16:creationId xmlns:a16="http://schemas.microsoft.com/office/drawing/2014/main" id="{4D15F472-501B-E241-0990-B030BA38EEC8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889;p47">
              <a:extLst>
                <a:ext uri="{FF2B5EF4-FFF2-40B4-BE49-F238E27FC236}">
                  <a16:creationId xmlns:a16="http://schemas.microsoft.com/office/drawing/2014/main" id="{A1DEE06E-2190-AC82-630A-B4619CE7A0CA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890;p47">
              <a:extLst>
                <a:ext uri="{FF2B5EF4-FFF2-40B4-BE49-F238E27FC236}">
                  <a16:creationId xmlns:a16="http://schemas.microsoft.com/office/drawing/2014/main" id="{BBED4AEA-CF96-B89C-ADBD-507E3627E7CA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891;p47">
              <a:extLst>
                <a:ext uri="{FF2B5EF4-FFF2-40B4-BE49-F238E27FC236}">
                  <a16:creationId xmlns:a16="http://schemas.microsoft.com/office/drawing/2014/main" id="{8744AFD5-A955-3E5E-474F-09AE80AAAA48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892;p47">
              <a:extLst>
                <a:ext uri="{FF2B5EF4-FFF2-40B4-BE49-F238E27FC236}">
                  <a16:creationId xmlns:a16="http://schemas.microsoft.com/office/drawing/2014/main" id="{5A78020B-A93B-4811-37E1-066BF93F04CB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893;p47">
              <a:extLst>
                <a:ext uri="{FF2B5EF4-FFF2-40B4-BE49-F238E27FC236}">
                  <a16:creationId xmlns:a16="http://schemas.microsoft.com/office/drawing/2014/main" id="{A0A62CBE-0BC2-D6FC-7BCC-B2A9EA6121BE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894;p47">
              <a:extLst>
                <a:ext uri="{FF2B5EF4-FFF2-40B4-BE49-F238E27FC236}">
                  <a16:creationId xmlns:a16="http://schemas.microsoft.com/office/drawing/2014/main" id="{AC6ECA10-1B8C-3844-3323-7081FF6E5C38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895;p47">
              <a:extLst>
                <a:ext uri="{FF2B5EF4-FFF2-40B4-BE49-F238E27FC236}">
                  <a16:creationId xmlns:a16="http://schemas.microsoft.com/office/drawing/2014/main" id="{953817E1-B0C0-8810-1193-0CA6B026B5B3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896;p47">
              <a:extLst>
                <a:ext uri="{FF2B5EF4-FFF2-40B4-BE49-F238E27FC236}">
                  <a16:creationId xmlns:a16="http://schemas.microsoft.com/office/drawing/2014/main" id="{3D92535E-7498-A4FB-DFFD-7D3D7CAEE7EB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897;p47">
              <a:extLst>
                <a:ext uri="{FF2B5EF4-FFF2-40B4-BE49-F238E27FC236}">
                  <a16:creationId xmlns:a16="http://schemas.microsoft.com/office/drawing/2014/main" id="{F4540272-D6D3-C4BA-0D7B-4945E4D0E06F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898;p47">
              <a:extLst>
                <a:ext uri="{FF2B5EF4-FFF2-40B4-BE49-F238E27FC236}">
                  <a16:creationId xmlns:a16="http://schemas.microsoft.com/office/drawing/2014/main" id="{CF1FB182-6C55-B182-F5E1-5FD6FB6BB35F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899;p47">
              <a:extLst>
                <a:ext uri="{FF2B5EF4-FFF2-40B4-BE49-F238E27FC236}">
                  <a16:creationId xmlns:a16="http://schemas.microsoft.com/office/drawing/2014/main" id="{3B6A5101-2D4C-B0C3-9DE5-C5449AAE1816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900;p47">
              <a:extLst>
                <a:ext uri="{FF2B5EF4-FFF2-40B4-BE49-F238E27FC236}">
                  <a16:creationId xmlns:a16="http://schemas.microsoft.com/office/drawing/2014/main" id="{8F131564-49D7-3366-0D10-12A2E21487D6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901;p47">
              <a:extLst>
                <a:ext uri="{FF2B5EF4-FFF2-40B4-BE49-F238E27FC236}">
                  <a16:creationId xmlns:a16="http://schemas.microsoft.com/office/drawing/2014/main" id="{69F8B17D-A9C8-7489-D24A-D42D02E81C2A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902;p47">
              <a:extLst>
                <a:ext uri="{FF2B5EF4-FFF2-40B4-BE49-F238E27FC236}">
                  <a16:creationId xmlns:a16="http://schemas.microsoft.com/office/drawing/2014/main" id="{467E5DD1-C7BE-0987-7F61-6D5534CE0BDE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903;p47">
              <a:extLst>
                <a:ext uri="{FF2B5EF4-FFF2-40B4-BE49-F238E27FC236}">
                  <a16:creationId xmlns:a16="http://schemas.microsoft.com/office/drawing/2014/main" id="{F27498FB-A55E-68FB-BB14-1F137ACB02CB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904;p47">
              <a:extLst>
                <a:ext uri="{FF2B5EF4-FFF2-40B4-BE49-F238E27FC236}">
                  <a16:creationId xmlns:a16="http://schemas.microsoft.com/office/drawing/2014/main" id="{9ED9C0D7-BDAD-1038-58D4-0963213707FA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905;p47">
              <a:extLst>
                <a:ext uri="{FF2B5EF4-FFF2-40B4-BE49-F238E27FC236}">
                  <a16:creationId xmlns:a16="http://schemas.microsoft.com/office/drawing/2014/main" id="{464E954F-CC0A-72FC-CD08-87B02233A99E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906;p47">
              <a:extLst>
                <a:ext uri="{FF2B5EF4-FFF2-40B4-BE49-F238E27FC236}">
                  <a16:creationId xmlns:a16="http://schemas.microsoft.com/office/drawing/2014/main" id="{61C49E39-1597-C66F-4789-B6AC3F4539ED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907;p47">
              <a:extLst>
                <a:ext uri="{FF2B5EF4-FFF2-40B4-BE49-F238E27FC236}">
                  <a16:creationId xmlns:a16="http://schemas.microsoft.com/office/drawing/2014/main" id="{B65DBB88-BC51-1D40-B672-E643CE5EBC5C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908;p47">
              <a:extLst>
                <a:ext uri="{FF2B5EF4-FFF2-40B4-BE49-F238E27FC236}">
                  <a16:creationId xmlns:a16="http://schemas.microsoft.com/office/drawing/2014/main" id="{8234A3F3-DD99-4378-56E0-8E669237F750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909;p47">
              <a:extLst>
                <a:ext uri="{FF2B5EF4-FFF2-40B4-BE49-F238E27FC236}">
                  <a16:creationId xmlns:a16="http://schemas.microsoft.com/office/drawing/2014/main" id="{62991ADC-BF79-ABF1-8BF9-6170EECC8F23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910;p47">
              <a:extLst>
                <a:ext uri="{FF2B5EF4-FFF2-40B4-BE49-F238E27FC236}">
                  <a16:creationId xmlns:a16="http://schemas.microsoft.com/office/drawing/2014/main" id="{67F0BC27-6975-0EEE-E698-F2BA3E2ADFB6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911;p47">
              <a:extLst>
                <a:ext uri="{FF2B5EF4-FFF2-40B4-BE49-F238E27FC236}">
                  <a16:creationId xmlns:a16="http://schemas.microsoft.com/office/drawing/2014/main" id="{E11DAA2E-C7B0-20AF-9710-6127BDCF2CFB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912;p47">
              <a:extLst>
                <a:ext uri="{FF2B5EF4-FFF2-40B4-BE49-F238E27FC236}">
                  <a16:creationId xmlns:a16="http://schemas.microsoft.com/office/drawing/2014/main" id="{A88ADE2A-60E3-B7D3-F2AA-5358242759F4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913;p47">
              <a:extLst>
                <a:ext uri="{FF2B5EF4-FFF2-40B4-BE49-F238E27FC236}">
                  <a16:creationId xmlns:a16="http://schemas.microsoft.com/office/drawing/2014/main" id="{C7F33176-2638-5944-FAC1-BC5F9EC4350B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914;p47">
              <a:extLst>
                <a:ext uri="{FF2B5EF4-FFF2-40B4-BE49-F238E27FC236}">
                  <a16:creationId xmlns:a16="http://schemas.microsoft.com/office/drawing/2014/main" id="{9C644105-A138-A7D0-FC30-CFB1552D851E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915;p47">
              <a:extLst>
                <a:ext uri="{FF2B5EF4-FFF2-40B4-BE49-F238E27FC236}">
                  <a16:creationId xmlns:a16="http://schemas.microsoft.com/office/drawing/2014/main" id="{B4882D6C-EF36-2A50-2955-A6C4BBA110D2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916;p47">
              <a:extLst>
                <a:ext uri="{FF2B5EF4-FFF2-40B4-BE49-F238E27FC236}">
                  <a16:creationId xmlns:a16="http://schemas.microsoft.com/office/drawing/2014/main" id="{989982C8-491F-9A78-042A-4D6005A6C9EF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917;p47">
              <a:extLst>
                <a:ext uri="{FF2B5EF4-FFF2-40B4-BE49-F238E27FC236}">
                  <a16:creationId xmlns:a16="http://schemas.microsoft.com/office/drawing/2014/main" id="{E89E54F6-4386-3911-8952-A92753472AD2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918;p47">
              <a:extLst>
                <a:ext uri="{FF2B5EF4-FFF2-40B4-BE49-F238E27FC236}">
                  <a16:creationId xmlns:a16="http://schemas.microsoft.com/office/drawing/2014/main" id="{06B043A9-4F48-B919-2474-21237925CD5C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919;p47">
              <a:extLst>
                <a:ext uri="{FF2B5EF4-FFF2-40B4-BE49-F238E27FC236}">
                  <a16:creationId xmlns:a16="http://schemas.microsoft.com/office/drawing/2014/main" id="{7850A20D-380E-234B-5028-B4FB1A823E0F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920;p47">
              <a:extLst>
                <a:ext uri="{FF2B5EF4-FFF2-40B4-BE49-F238E27FC236}">
                  <a16:creationId xmlns:a16="http://schemas.microsoft.com/office/drawing/2014/main" id="{EB1AA0C3-0720-5573-62E3-FCBE48536AE9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921;p47">
              <a:extLst>
                <a:ext uri="{FF2B5EF4-FFF2-40B4-BE49-F238E27FC236}">
                  <a16:creationId xmlns:a16="http://schemas.microsoft.com/office/drawing/2014/main" id="{1AC9EFFD-705C-2B85-9B0E-C6BC54CD00D3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922;p47">
              <a:extLst>
                <a:ext uri="{FF2B5EF4-FFF2-40B4-BE49-F238E27FC236}">
                  <a16:creationId xmlns:a16="http://schemas.microsoft.com/office/drawing/2014/main" id="{480D4AEE-C06A-4B07-279D-EC94FFC9811C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923;p47">
              <a:extLst>
                <a:ext uri="{FF2B5EF4-FFF2-40B4-BE49-F238E27FC236}">
                  <a16:creationId xmlns:a16="http://schemas.microsoft.com/office/drawing/2014/main" id="{A909AF26-BA53-9C74-A5F4-2BB51439E445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924;p47">
              <a:extLst>
                <a:ext uri="{FF2B5EF4-FFF2-40B4-BE49-F238E27FC236}">
                  <a16:creationId xmlns:a16="http://schemas.microsoft.com/office/drawing/2014/main" id="{C51016C6-2120-F82D-F0BB-FDD8265B919A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925;p47">
              <a:extLst>
                <a:ext uri="{FF2B5EF4-FFF2-40B4-BE49-F238E27FC236}">
                  <a16:creationId xmlns:a16="http://schemas.microsoft.com/office/drawing/2014/main" id="{4EEA7823-EFE0-B2B3-8EAC-CBC7048CD6D3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926;p47">
              <a:extLst>
                <a:ext uri="{FF2B5EF4-FFF2-40B4-BE49-F238E27FC236}">
                  <a16:creationId xmlns:a16="http://schemas.microsoft.com/office/drawing/2014/main" id="{3CBE9268-CE2D-E7F5-442A-C89755BE0932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927;p47">
              <a:extLst>
                <a:ext uri="{FF2B5EF4-FFF2-40B4-BE49-F238E27FC236}">
                  <a16:creationId xmlns:a16="http://schemas.microsoft.com/office/drawing/2014/main" id="{CA505200-F156-D9D7-D8AB-CB6CDC67123B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928;p47">
              <a:extLst>
                <a:ext uri="{FF2B5EF4-FFF2-40B4-BE49-F238E27FC236}">
                  <a16:creationId xmlns:a16="http://schemas.microsoft.com/office/drawing/2014/main" id="{E2279A9C-6CF5-3DE3-8C10-3EB0929B5A51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929;p47">
              <a:extLst>
                <a:ext uri="{FF2B5EF4-FFF2-40B4-BE49-F238E27FC236}">
                  <a16:creationId xmlns:a16="http://schemas.microsoft.com/office/drawing/2014/main" id="{5D726FF7-71AA-E6AE-EA97-106AB13C1A07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930;p47">
              <a:extLst>
                <a:ext uri="{FF2B5EF4-FFF2-40B4-BE49-F238E27FC236}">
                  <a16:creationId xmlns:a16="http://schemas.microsoft.com/office/drawing/2014/main" id="{1E5F7EBF-5196-E586-7DD4-5D9DEDB3D17A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931;p47">
              <a:extLst>
                <a:ext uri="{FF2B5EF4-FFF2-40B4-BE49-F238E27FC236}">
                  <a16:creationId xmlns:a16="http://schemas.microsoft.com/office/drawing/2014/main" id="{B5E6EFE7-2AB2-5C84-C717-58242E7D6A9A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932;p47">
              <a:extLst>
                <a:ext uri="{FF2B5EF4-FFF2-40B4-BE49-F238E27FC236}">
                  <a16:creationId xmlns:a16="http://schemas.microsoft.com/office/drawing/2014/main" id="{82433EC7-73A3-CDDF-033A-E853CDAD0456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3" name="Google Shape;2933;p47">
              <a:extLst>
                <a:ext uri="{FF2B5EF4-FFF2-40B4-BE49-F238E27FC236}">
                  <a16:creationId xmlns:a16="http://schemas.microsoft.com/office/drawing/2014/main" id="{EF06B523-87FE-4397-4A88-69ADDBD04AC4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934;p47">
              <a:extLst>
                <a:ext uri="{FF2B5EF4-FFF2-40B4-BE49-F238E27FC236}">
                  <a16:creationId xmlns:a16="http://schemas.microsoft.com/office/drawing/2014/main" id="{4986D771-D42D-013F-3E52-B149878D5892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5" name="Google Shape;2935;p47">
              <a:extLst>
                <a:ext uri="{FF2B5EF4-FFF2-40B4-BE49-F238E27FC236}">
                  <a16:creationId xmlns:a16="http://schemas.microsoft.com/office/drawing/2014/main" id="{818BC17E-2C69-1FBF-98D1-42B4A568A82B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936;p47">
              <a:extLst>
                <a:ext uri="{FF2B5EF4-FFF2-40B4-BE49-F238E27FC236}">
                  <a16:creationId xmlns:a16="http://schemas.microsoft.com/office/drawing/2014/main" id="{5D12D961-52D3-5757-2C54-CC95C7DA9408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937;p47">
              <a:extLst>
                <a:ext uri="{FF2B5EF4-FFF2-40B4-BE49-F238E27FC236}">
                  <a16:creationId xmlns:a16="http://schemas.microsoft.com/office/drawing/2014/main" id="{592F9081-90F2-ABF1-786C-6662F9286744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938;p47">
              <a:extLst>
                <a:ext uri="{FF2B5EF4-FFF2-40B4-BE49-F238E27FC236}">
                  <a16:creationId xmlns:a16="http://schemas.microsoft.com/office/drawing/2014/main" id="{52A83A90-B648-9DA9-57F8-7332FD8C407F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939;p47">
              <a:extLst>
                <a:ext uri="{FF2B5EF4-FFF2-40B4-BE49-F238E27FC236}">
                  <a16:creationId xmlns:a16="http://schemas.microsoft.com/office/drawing/2014/main" id="{903A7409-E70C-B263-41BF-E79CFA911C26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940;p47">
              <a:extLst>
                <a:ext uri="{FF2B5EF4-FFF2-40B4-BE49-F238E27FC236}">
                  <a16:creationId xmlns:a16="http://schemas.microsoft.com/office/drawing/2014/main" id="{3E281ADE-8B87-0645-6936-D11E81A8E52B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941;p47">
              <a:extLst>
                <a:ext uri="{FF2B5EF4-FFF2-40B4-BE49-F238E27FC236}">
                  <a16:creationId xmlns:a16="http://schemas.microsoft.com/office/drawing/2014/main" id="{AD98C2F4-4F95-D381-EC69-62E6F418F821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942;p47">
              <a:extLst>
                <a:ext uri="{FF2B5EF4-FFF2-40B4-BE49-F238E27FC236}">
                  <a16:creationId xmlns:a16="http://schemas.microsoft.com/office/drawing/2014/main" id="{72849FAD-204B-9931-7A76-9E9A108EDE9E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943;p47">
              <a:extLst>
                <a:ext uri="{FF2B5EF4-FFF2-40B4-BE49-F238E27FC236}">
                  <a16:creationId xmlns:a16="http://schemas.microsoft.com/office/drawing/2014/main" id="{49F00009-2749-4E52-C5AB-E289FCFA98C2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944;p47">
              <a:extLst>
                <a:ext uri="{FF2B5EF4-FFF2-40B4-BE49-F238E27FC236}">
                  <a16:creationId xmlns:a16="http://schemas.microsoft.com/office/drawing/2014/main" id="{F3FDF203-6646-2071-6B1A-775EF9535398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945;p47">
              <a:extLst>
                <a:ext uri="{FF2B5EF4-FFF2-40B4-BE49-F238E27FC236}">
                  <a16:creationId xmlns:a16="http://schemas.microsoft.com/office/drawing/2014/main" id="{F29E8377-5F6F-C6B4-1C9C-72360930B278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946;p47">
              <a:extLst>
                <a:ext uri="{FF2B5EF4-FFF2-40B4-BE49-F238E27FC236}">
                  <a16:creationId xmlns:a16="http://schemas.microsoft.com/office/drawing/2014/main" id="{6BD07320-47A6-F688-6BD8-EFAA1389B99C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947;p47">
              <a:extLst>
                <a:ext uri="{FF2B5EF4-FFF2-40B4-BE49-F238E27FC236}">
                  <a16:creationId xmlns:a16="http://schemas.microsoft.com/office/drawing/2014/main" id="{ACD40769-A208-DF9A-9756-D0C0C6F04766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948;p47">
              <a:extLst>
                <a:ext uri="{FF2B5EF4-FFF2-40B4-BE49-F238E27FC236}">
                  <a16:creationId xmlns:a16="http://schemas.microsoft.com/office/drawing/2014/main" id="{0C92603B-7F52-9FFE-EC5C-9ADD9E659FA5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949;p47">
              <a:extLst>
                <a:ext uri="{FF2B5EF4-FFF2-40B4-BE49-F238E27FC236}">
                  <a16:creationId xmlns:a16="http://schemas.microsoft.com/office/drawing/2014/main" id="{24A9F854-FD17-B54D-0260-FE7C7AC452D8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950;p47">
              <a:extLst>
                <a:ext uri="{FF2B5EF4-FFF2-40B4-BE49-F238E27FC236}">
                  <a16:creationId xmlns:a16="http://schemas.microsoft.com/office/drawing/2014/main" id="{E31CD164-A982-C2E0-DBE0-23BA3254DD6D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951;p47">
              <a:extLst>
                <a:ext uri="{FF2B5EF4-FFF2-40B4-BE49-F238E27FC236}">
                  <a16:creationId xmlns:a16="http://schemas.microsoft.com/office/drawing/2014/main" id="{37B0F958-1C37-BC6A-F66A-CA2704AFBA05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952;p47">
              <a:extLst>
                <a:ext uri="{FF2B5EF4-FFF2-40B4-BE49-F238E27FC236}">
                  <a16:creationId xmlns:a16="http://schemas.microsoft.com/office/drawing/2014/main" id="{697B08ED-C979-0949-2119-20B5E1EC01CA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953;p47">
              <a:extLst>
                <a:ext uri="{FF2B5EF4-FFF2-40B4-BE49-F238E27FC236}">
                  <a16:creationId xmlns:a16="http://schemas.microsoft.com/office/drawing/2014/main" id="{45F9962A-A5C3-050D-90D8-A1E824946FD9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954;p47">
              <a:extLst>
                <a:ext uri="{FF2B5EF4-FFF2-40B4-BE49-F238E27FC236}">
                  <a16:creationId xmlns:a16="http://schemas.microsoft.com/office/drawing/2014/main" id="{D92CE837-0102-8F03-EBF3-829ABF10008D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955;p47">
              <a:extLst>
                <a:ext uri="{FF2B5EF4-FFF2-40B4-BE49-F238E27FC236}">
                  <a16:creationId xmlns:a16="http://schemas.microsoft.com/office/drawing/2014/main" id="{CFA68A9C-3FDC-2BD5-3269-18D551FB075A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956;p47">
              <a:extLst>
                <a:ext uri="{FF2B5EF4-FFF2-40B4-BE49-F238E27FC236}">
                  <a16:creationId xmlns:a16="http://schemas.microsoft.com/office/drawing/2014/main" id="{8563967E-B0A6-4CDD-1D13-FCEFCA31C125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957;p47">
              <a:extLst>
                <a:ext uri="{FF2B5EF4-FFF2-40B4-BE49-F238E27FC236}">
                  <a16:creationId xmlns:a16="http://schemas.microsoft.com/office/drawing/2014/main" id="{0661AB19-E700-B2B5-9C5F-5BE8DAFA8FF6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958;p47">
              <a:extLst>
                <a:ext uri="{FF2B5EF4-FFF2-40B4-BE49-F238E27FC236}">
                  <a16:creationId xmlns:a16="http://schemas.microsoft.com/office/drawing/2014/main" id="{65204C6E-F06C-FD6A-DE40-3C93753F877E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959;p47">
              <a:extLst>
                <a:ext uri="{FF2B5EF4-FFF2-40B4-BE49-F238E27FC236}">
                  <a16:creationId xmlns:a16="http://schemas.microsoft.com/office/drawing/2014/main" id="{AF9DAF58-25A9-9B49-A10D-3F93DE6AE17F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960;p47">
              <a:extLst>
                <a:ext uri="{FF2B5EF4-FFF2-40B4-BE49-F238E27FC236}">
                  <a16:creationId xmlns:a16="http://schemas.microsoft.com/office/drawing/2014/main" id="{8A581D9C-06AB-4566-7384-B743BC9F2EA2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961;p47">
              <a:extLst>
                <a:ext uri="{FF2B5EF4-FFF2-40B4-BE49-F238E27FC236}">
                  <a16:creationId xmlns:a16="http://schemas.microsoft.com/office/drawing/2014/main" id="{30C61614-6F47-ECB7-13A1-57A29117664D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962;p47">
              <a:extLst>
                <a:ext uri="{FF2B5EF4-FFF2-40B4-BE49-F238E27FC236}">
                  <a16:creationId xmlns:a16="http://schemas.microsoft.com/office/drawing/2014/main" id="{F4E8972E-22EF-D383-2F36-F8E3B6AA87C0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963;p47">
              <a:extLst>
                <a:ext uri="{FF2B5EF4-FFF2-40B4-BE49-F238E27FC236}">
                  <a16:creationId xmlns:a16="http://schemas.microsoft.com/office/drawing/2014/main" id="{E30A26BF-2904-1C21-1C16-D26623AF4A01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964;p47">
              <a:extLst>
                <a:ext uri="{FF2B5EF4-FFF2-40B4-BE49-F238E27FC236}">
                  <a16:creationId xmlns:a16="http://schemas.microsoft.com/office/drawing/2014/main" id="{1B5445A5-1E81-0C72-6CFD-6F0133A6130D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965;p47">
              <a:extLst>
                <a:ext uri="{FF2B5EF4-FFF2-40B4-BE49-F238E27FC236}">
                  <a16:creationId xmlns:a16="http://schemas.microsoft.com/office/drawing/2014/main" id="{0D079D70-D89A-D9A4-FE09-8A08D5B36929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966;p47">
              <a:extLst>
                <a:ext uri="{FF2B5EF4-FFF2-40B4-BE49-F238E27FC236}">
                  <a16:creationId xmlns:a16="http://schemas.microsoft.com/office/drawing/2014/main" id="{E6D5D810-14FA-2360-EFD5-9089084D625B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967;p47">
              <a:extLst>
                <a:ext uri="{FF2B5EF4-FFF2-40B4-BE49-F238E27FC236}">
                  <a16:creationId xmlns:a16="http://schemas.microsoft.com/office/drawing/2014/main" id="{E4F10519-0D99-6D94-333B-40C4F7C6F796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968;p47">
              <a:extLst>
                <a:ext uri="{FF2B5EF4-FFF2-40B4-BE49-F238E27FC236}">
                  <a16:creationId xmlns:a16="http://schemas.microsoft.com/office/drawing/2014/main" id="{96CDE95C-13EA-8D16-760F-321B7B207361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969;p47">
              <a:extLst>
                <a:ext uri="{FF2B5EF4-FFF2-40B4-BE49-F238E27FC236}">
                  <a16:creationId xmlns:a16="http://schemas.microsoft.com/office/drawing/2014/main" id="{EDE85640-E2DD-B8B5-564B-7A0FEC024251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970;p47">
              <a:extLst>
                <a:ext uri="{FF2B5EF4-FFF2-40B4-BE49-F238E27FC236}">
                  <a16:creationId xmlns:a16="http://schemas.microsoft.com/office/drawing/2014/main" id="{D26D5AA0-B652-1D13-48A0-AEDB694AC29C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971;p47">
              <a:extLst>
                <a:ext uri="{FF2B5EF4-FFF2-40B4-BE49-F238E27FC236}">
                  <a16:creationId xmlns:a16="http://schemas.microsoft.com/office/drawing/2014/main" id="{781FBBCD-8733-A13A-F214-DA643D3049B0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972;p47">
              <a:extLst>
                <a:ext uri="{FF2B5EF4-FFF2-40B4-BE49-F238E27FC236}">
                  <a16:creationId xmlns:a16="http://schemas.microsoft.com/office/drawing/2014/main" id="{ED477A1A-4FAA-080A-482E-26DA575149DB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973;p47">
              <a:extLst>
                <a:ext uri="{FF2B5EF4-FFF2-40B4-BE49-F238E27FC236}">
                  <a16:creationId xmlns:a16="http://schemas.microsoft.com/office/drawing/2014/main" id="{BE939434-76E2-DD8B-E8D9-E5A259629759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974;p47">
              <a:extLst>
                <a:ext uri="{FF2B5EF4-FFF2-40B4-BE49-F238E27FC236}">
                  <a16:creationId xmlns:a16="http://schemas.microsoft.com/office/drawing/2014/main" id="{3E9112DA-5F6E-3EB5-22C1-79ED210F4E98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975;p47">
              <a:extLst>
                <a:ext uri="{FF2B5EF4-FFF2-40B4-BE49-F238E27FC236}">
                  <a16:creationId xmlns:a16="http://schemas.microsoft.com/office/drawing/2014/main" id="{B905169D-B595-5B30-3FD4-D5B70BB83955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976;p47">
              <a:extLst>
                <a:ext uri="{FF2B5EF4-FFF2-40B4-BE49-F238E27FC236}">
                  <a16:creationId xmlns:a16="http://schemas.microsoft.com/office/drawing/2014/main" id="{576FCD0A-7698-0683-9F5A-7D0A9CE07627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977;p47">
              <a:extLst>
                <a:ext uri="{FF2B5EF4-FFF2-40B4-BE49-F238E27FC236}">
                  <a16:creationId xmlns:a16="http://schemas.microsoft.com/office/drawing/2014/main" id="{F1A9CE28-B05C-78E2-0240-B532CD60D258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978;p47">
              <a:extLst>
                <a:ext uri="{FF2B5EF4-FFF2-40B4-BE49-F238E27FC236}">
                  <a16:creationId xmlns:a16="http://schemas.microsoft.com/office/drawing/2014/main" id="{0DCEA4FB-D70C-B135-843F-0232B94042ED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979;p47">
              <a:extLst>
                <a:ext uri="{FF2B5EF4-FFF2-40B4-BE49-F238E27FC236}">
                  <a16:creationId xmlns:a16="http://schemas.microsoft.com/office/drawing/2014/main" id="{367CB1D2-CF7E-D28B-8CCF-87014BBEA541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980;p47">
              <a:extLst>
                <a:ext uri="{FF2B5EF4-FFF2-40B4-BE49-F238E27FC236}">
                  <a16:creationId xmlns:a16="http://schemas.microsoft.com/office/drawing/2014/main" id="{426C27EC-E279-AA84-962F-8B57592674A8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981;p47">
              <a:extLst>
                <a:ext uri="{FF2B5EF4-FFF2-40B4-BE49-F238E27FC236}">
                  <a16:creationId xmlns:a16="http://schemas.microsoft.com/office/drawing/2014/main" id="{50B949A3-76D1-A6A1-AEB4-2054141EAB22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982;p47">
              <a:extLst>
                <a:ext uri="{FF2B5EF4-FFF2-40B4-BE49-F238E27FC236}">
                  <a16:creationId xmlns:a16="http://schemas.microsoft.com/office/drawing/2014/main" id="{83D13454-635F-18DC-362F-B2C80786F92B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983;p47">
              <a:extLst>
                <a:ext uri="{FF2B5EF4-FFF2-40B4-BE49-F238E27FC236}">
                  <a16:creationId xmlns:a16="http://schemas.microsoft.com/office/drawing/2014/main" id="{1034DCA4-7DE5-1314-9D56-6922B83224B4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984;p47">
              <a:extLst>
                <a:ext uri="{FF2B5EF4-FFF2-40B4-BE49-F238E27FC236}">
                  <a16:creationId xmlns:a16="http://schemas.microsoft.com/office/drawing/2014/main" id="{4C9FD991-8EB7-197B-476D-62DEFA829707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985;p47">
              <a:extLst>
                <a:ext uri="{FF2B5EF4-FFF2-40B4-BE49-F238E27FC236}">
                  <a16:creationId xmlns:a16="http://schemas.microsoft.com/office/drawing/2014/main" id="{A243E172-2C88-FC40-0CFE-6967444E9CF9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986;p47">
              <a:extLst>
                <a:ext uri="{FF2B5EF4-FFF2-40B4-BE49-F238E27FC236}">
                  <a16:creationId xmlns:a16="http://schemas.microsoft.com/office/drawing/2014/main" id="{0125FB0E-650E-CAB3-F3CE-A04F9E7B466A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987;p47">
              <a:extLst>
                <a:ext uri="{FF2B5EF4-FFF2-40B4-BE49-F238E27FC236}">
                  <a16:creationId xmlns:a16="http://schemas.microsoft.com/office/drawing/2014/main" id="{77B50E24-262B-E1FA-8279-CD7A7F68E1A0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988;p47">
              <a:extLst>
                <a:ext uri="{FF2B5EF4-FFF2-40B4-BE49-F238E27FC236}">
                  <a16:creationId xmlns:a16="http://schemas.microsoft.com/office/drawing/2014/main" id="{38A14260-D0D1-1ACC-8523-B22B2BED32CA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989;p47">
              <a:extLst>
                <a:ext uri="{FF2B5EF4-FFF2-40B4-BE49-F238E27FC236}">
                  <a16:creationId xmlns:a16="http://schemas.microsoft.com/office/drawing/2014/main" id="{70D1AC98-A074-E630-A0A8-4A4DE4C48E9B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990;p47">
              <a:extLst>
                <a:ext uri="{FF2B5EF4-FFF2-40B4-BE49-F238E27FC236}">
                  <a16:creationId xmlns:a16="http://schemas.microsoft.com/office/drawing/2014/main" id="{A8F81644-5BA1-9C7D-5178-D81551D47C4D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991;p47">
              <a:extLst>
                <a:ext uri="{FF2B5EF4-FFF2-40B4-BE49-F238E27FC236}">
                  <a16:creationId xmlns:a16="http://schemas.microsoft.com/office/drawing/2014/main" id="{1090F8CC-9F5A-D25C-FB3B-A724458016D6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992;p47">
              <a:extLst>
                <a:ext uri="{FF2B5EF4-FFF2-40B4-BE49-F238E27FC236}">
                  <a16:creationId xmlns:a16="http://schemas.microsoft.com/office/drawing/2014/main" id="{0BFE8201-9DF2-46CF-193F-6AF1B10AF8ED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993;p47">
              <a:extLst>
                <a:ext uri="{FF2B5EF4-FFF2-40B4-BE49-F238E27FC236}">
                  <a16:creationId xmlns:a16="http://schemas.microsoft.com/office/drawing/2014/main" id="{69DEB0B4-D2A8-667B-DF25-D4F495445E80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994;p47">
              <a:extLst>
                <a:ext uri="{FF2B5EF4-FFF2-40B4-BE49-F238E27FC236}">
                  <a16:creationId xmlns:a16="http://schemas.microsoft.com/office/drawing/2014/main" id="{493609EA-212A-1103-15B5-F33A47D7A756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995;p47">
              <a:extLst>
                <a:ext uri="{FF2B5EF4-FFF2-40B4-BE49-F238E27FC236}">
                  <a16:creationId xmlns:a16="http://schemas.microsoft.com/office/drawing/2014/main" id="{3194FC17-387A-C50B-4726-576031D8120D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996;p47">
              <a:extLst>
                <a:ext uri="{FF2B5EF4-FFF2-40B4-BE49-F238E27FC236}">
                  <a16:creationId xmlns:a16="http://schemas.microsoft.com/office/drawing/2014/main" id="{B746800A-9C36-82D3-A22D-CEFC7C6278E5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997;p47">
              <a:extLst>
                <a:ext uri="{FF2B5EF4-FFF2-40B4-BE49-F238E27FC236}">
                  <a16:creationId xmlns:a16="http://schemas.microsoft.com/office/drawing/2014/main" id="{CD950226-2CD2-747D-2B1E-6B4056FF65AE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998;p47">
              <a:extLst>
                <a:ext uri="{FF2B5EF4-FFF2-40B4-BE49-F238E27FC236}">
                  <a16:creationId xmlns:a16="http://schemas.microsoft.com/office/drawing/2014/main" id="{A9036A22-1DFF-AE23-6E2B-FB604FE0D0F0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999;p47">
              <a:extLst>
                <a:ext uri="{FF2B5EF4-FFF2-40B4-BE49-F238E27FC236}">
                  <a16:creationId xmlns:a16="http://schemas.microsoft.com/office/drawing/2014/main" id="{25EEE71D-EE47-29A4-665C-097B1A769320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3000;p47">
              <a:extLst>
                <a:ext uri="{FF2B5EF4-FFF2-40B4-BE49-F238E27FC236}">
                  <a16:creationId xmlns:a16="http://schemas.microsoft.com/office/drawing/2014/main" id="{56679D0A-7062-F332-2315-5ED683F6CDED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3001;p47">
              <a:extLst>
                <a:ext uri="{FF2B5EF4-FFF2-40B4-BE49-F238E27FC236}">
                  <a16:creationId xmlns:a16="http://schemas.microsoft.com/office/drawing/2014/main" id="{F887AD7E-1F9B-96A0-3F2C-3711B0A0A789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3002;p47">
              <a:extLst>
                <a:ext uri="{FF2B5EF4-FFF2-40B4-BE49-F238E27FC236}">
                  <a16:creationId xmlns:a16="http://schemas.microsoft.com/office/drawing/2014/main" id="{51C21D58-47F9-80BD-4C4D-A8C7F8B56D8E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3003;p47">
              <a:extLst>
                <a:ext uri="{FF2B5EF4-FFF2-40B4-BE49-F238E27FC236}">
                  <a16:creationId xmlns:a16="http://schemas.microsoft.com/office/drawing/2014/main" id="{6D7D4B50-DAA6-4415-62B2-33348E1B4D86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3004;p47">
              <a:extLst>
                <a:ext uri="{FF2B5EF4-FFF2-40B4-BE49-F238E27FC236}">
                  <a16:creationId xmlns:a16="http://schemas.microsoft.com/office/drawing/2014/main" id="{F81A4511-D437-6FCB-4DE7-C2CAE6FADD37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3005;p47">
              <a:extLst>
                <a:ext uri="{FF2B5EF4-FFF2-40B4-BE49-F238E27FC236}">
                  <a16:creationId xmlns:a16="http://schemas.microsoft.com/office/drawing/2014/main" id="{2CD8FDE4-8E44-6A44-1EDD-6C22535387F0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3006;p47">
              <a:extLst>
                <a:ext uri="{FF2B5EF4-FFF2-40B4-BE49-F238E27FC236}">
                  <a16:creationId xmlns:a16="http://schemas.microsoft.com/office/drawing/2014/main" id="{AECB1FA1-DBFD-DBB6-DDDA-5FBEB57AC6BC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3007;p47">
              <a:extLst>
                <a:ext uri="{FF2B5EF4-FFF2-40B4-BE49-F238E27FC236}">
                  <a16:creationId xmlns:a16="http://schemas.microsoft.com/office/drawing/2014/main" id="{CA005CCD-7C24-1FA4-DA12-22D0483D9E9E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3008;p47">
              <a:extLst>
                <a:ext uri="{FF2B5EF4-FFF2-40B4-BE49-F238E27FC236}">
                  <a16:creationId xmlns:a16="http://schemas.microsoft.com/office/drawing/2014/main" id="{0EAD053D-804C-B60F-5B29-25185B7207E7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3009;p47">
              <a:extLst>
                <a:ext uri="{FF2B5EF4-FFF2-40B4-BE49-F238E27FC236}">
                  <a16:creationId xmlns:a16="http://schemas.microsoft.com/office/drawing/2014/main" id="{BBEBD052-CB7F-3DC3-5AC8-48951582EF27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3010;p47">
              <a:extLst>
                <a:ext uri="{FF2B5EF4-FFF2-40B4-BE49-F238E27FC236}">
                  <a16:creationId xmlns:a16="http://schemas.microsoft.com/office/drawing/2014/main" id="{49BC9FCB-86D2-8ED8-F72A-07C5BFC365FA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3011;p47">
              <a:extLst>
                <a:ext uri="{FF2B5EF4-FFF2-40B4-BE49-F238E27FC236}">
                  <a16:creationId xmlns:a16="http://schemas.microsoft.com/office/drawing/2014/main" id="{94AF9554-2811-0958-DD30-9F3329BCBB56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3012;p47">
              <a:extLst>
                <a:ext uri="{FF2B5EF4-FFF2-40B4-BE49-F238E27FC236}">
                  <a16:creationId xmlns:a16="http://schemas.microsoft.com/office/drawing/2014/main" id="{FA3811AC-9CC8-1DA0-D8A3-8E96005AF885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3013;p47">
              <a:extLst>
                <a:ext uri="{FF2B5EF4-FFF2-40B4-BE49-F238E27FC236}">
                  <a16:creationId xmlns:a16="http://schemas.microsoft.com/office/drawing/2014/main" id="{05C8E369-3A51-F06B-F0E6-E9417836F566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3014;p47">
              <a:extLst>
                <a:ext uri="{FF2B5EF4-FFF2-40B4-BE49-F238E27FC236}">
                  <a16:creationId xmlns:a16="http://schemas.microsoft.com/office/drawing/2014/main" id="{F2CD2470-453F-95AB-6A59-6024A9ACB63B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3015;p47">
              <a:extLst>
                <a:ext uri="{FF2B5EF4-FFF2-40B4-BE49-F238E27FC236}">
                  <a16:creationId xmlns:a16="http://schemas.microsoft.com/office/drawing/2014/main" id="{825131A7-95CD-7AD4-1E82-EAD363508A3C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3016;p47">
              <a:extLst>
                <a:ext uri="{FF2B5EF4-FFF2-40B4-BE49-F238E27FC236}">
                  <a16:creationId xmlns:a16="http://schemas.microsoft.com/office/drawing/2014/main" id="{3C573520-A273-CE61-9656-EC27B8405CCF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3017;p47">
              <a:extLst>
                <a:ext uri="{FF2B5EF4-FFF2-40B4-BE49-F238E27FC236}">
                  <a16:creationId xmlns:a16="http://schemas.microsoft.com/office/drawing/2014/main" id="{FEDAAC00-3CFE-4A51-5EB6-A8F5709CC044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3018;p47">
              <a:extLst>
                <a:ext uri="{FF2B5EF4-FFF2-40B4-BE49-F238E27FC236}">
                  <a16:creationId xmlns:a16="http://schemas.microsoft.com/office/drawing/2014/main" id="{E3A5AA36-3CBB-99CE-D1E7-7D558E086ED5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3019;p47">
              <a:extLst>
                <a:ext uri="{FF2B5EF4-FFF2-40B4-BE49-F238E27FC236}">
                  <a16:creationId xmlns:a16="http://schemas.microsoft.com/office/drawing/2014/main" id="{239C1983-D112-B7B5-51CE-6449E37DA78A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3020;p47">
              <a:extLst>
                <a:ext uri="{FF2B5EF4-FFF2-40B4-BE49-F238E27FC236}">
                  <a16:creationId xmlns:a16="http://schemas.microsoft.com/office/drawing/2014/main" id="{37F74F58-C042-DA23-BF65-C53E19042A2D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3021;p47">
              <a:extLst>
                <a:ext uri="{FF2B5EF4-FFF2-40B4-BE49-F238E27FC236}">
                  <a16:creationId xmlns:a16="http://schemas.microsoft.com/office/drawing/2014/main" id="{F2EAF24C-2A32-BA77-AC65-41A995069E52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3022;p47">
              <a:extLst>
                <a:ext uri="{FF2B5EF4-FFF2-40B4-BE49-F238E27FC236}">
                  <a16:creationId xmlns:a16="http://schemas.microsoft.com/office/drawing/2014/main" id="{A00421E9-C899-9377-1AFE-FF2F1D3E3B8E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3023;p47">
              <a:extLst>
                <a:ext uri="{FF2B5EF4-FFF2-40B4-BE49-F238E27FC236}">
                  <a16:creationId xmlns:a16="http://schemas.microsoft.com/office/drawing/2014/main" id="{F7C6411C-41E3-F39C-C8DD-69F29B95E936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3024;p47">
              <a:extLst>
                <a:ext uri="{FF2B5EF4-FFF2-40B4-BE49-F238E27FC236}">
                  <a16:creationId xmlns:a16="http://schemas.microsoft.com/office/drawing/2014/main" id="{F2C1DBEC-678C-BF63-E560-B4EBED0C70D5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3025;p47">
              <a:extLst>
                <a:ext uri="{FF2B5EF4-FFF2-40B4-BE49-F238E27FC236}">
                  <a16:creationId xmlns:a16="http://schemas.microsoft.com/office/drawing/2014/main" id="{DDD34018-6C69-40B3-BDE8-197E9CEBFDB4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3026;p47">
              <a:extLst>
                <a:ext uri="{FF2B5EF4-FFF2-40B4-BE49-F238E27FC236}">
                  <a16:creationId xmlns:a16="http://schemas.microsoft.com/office/drawing/2014/main" id="{EE56B05E-D1BD-C1CC-0A37-57F8FE8FFC8C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3027;p47">
              <a:extLst>
                <a:ext uri="{FF2B5EF4-FFF2-40B4-BE49-F238E27FC236}">
                  <a16:creationId xmlns:a16="http://schemas.microsoft.com/office/drawing/2014/main" id="{10891084-F1F6-12E1-539B-4A04B542C152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8" name="Google Shape;3028;p47">
              <a:extLst>
                <a:ext uri="{FF2B5EF4-FFF2-40B4-BE49-F238E27FC236}">
                  <a16:creationId xmlns:a16="http://schemas.microsoft.com/office/drawing/2014/main" id="{7B061010-22F2-F0C2-3D5E-5B886FAB516F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615" name="Google Shape;3029;p47">
                <a:extLst>
                  <a:ext uri="{FF2B5EF4-FFF2-40B4-BE49-F238E27FC236}">
                    <a16:creationId xmlns:a16="http://schemas.microsoft.com/office/drawing/2014/main" id="{8214ADEE-ECD6-F5B6-7286-88EE43C0D1D0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3030;p47">
                <a:extLst>
                  <a:ext uri="{FF2B5EF4-FFF2-40B4-BE49-F238E27FC236}">
                    <a16:creationId xmlns:a16="http://schemas.microsoft.com/office/drawing/2014/main" id="{04722650-15A1-02F6-22D3-6B6E1DD06C0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3031;p47">
                <a:extLst>
                  <a:ext uri="{FF2B5EF4-FFF2-40B4-BE49-F238E27FC236}">
                    <a16:creationId xmlns:a16="http://schemas.microsoft.com/office/drawing/2014/main" id="{93B74894-850E-2396-D543-BC51B0E790A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3032;p47">
                <a:extLst>
                  <a:ext uri="{FF2B5EF4-FFF2-40B4-BE49-F238E27FC236}">
                    <a16:creationId xmlns:a16="http://schemas.microsoft.com/office/drawing/2014/main" id="{4843EBEE-ED19-BDC7-7764-B5A59EC43B4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3033;p47">
                <a:extLst>
                  <a:ext uri="{FF2B5EF4-FFF2-40B4-BE49-F238E27FC236}">
                    <a16:creationId xmlns:a16="http://schemas.microsoft.com/office/drawing/2014/main" id="{FD428A95-7105-81BF-564E-03D3B4122651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9" name="Google Shape;3034;p47">
              <a:extLst>
                <a:ext uri="{FF2B5EF4-FFF2-40B4-BE49-F238E27FC236}">
                  <a16:creationId xmlns:a16="http://schemas.microsoft.com/office/drawing/2014/main" id="{9564F97D-D520-9130-2DEF-C1BCFCD97910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610" name="Google Shape;3035;p47">
                <a:extLst>
                  <a:ext uri="{FF2B5EF4-FFF2-40B4-BE49-F238E27FC236}">
                    <a16:creationId xmlns:a16="http://schemas.microsoft.com/office/drawing/2014/main" id="{8FD2BFFD-FD18-69AB-6490-D92954595367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3036;p47">
                <a:extLst>
                  <a:ext uri="{FF2B5EF4-FFF2-40B4-BE49-F238E27FC236}">
                    <a16:creationId xmlns:a16="http://schemas.microsoft.com/office/drawing/2014/main" id="{D8C08E79-D85C-FA2E-50E1-DEADF2F295C8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3037;p47">
                <a:extLst>
                  <a:ext uri="{FF2B5EF4-FFF2-40B4-BE49-F238E27FC236}">
                    <a16:creationId xmlns:a16="http://schemas.microsoft.com/office/drawing/2014/main" id="{6E68C24B-549E-D8FC-7FFD-DBB1B9A3B10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3038;p47">
                <a:extLst>
                  <a:ext uri="{FF2B5EF4-FFF2-40B4-BE49-F238E27FC236}">
                    <a16:creationId xmlns:a16="http://schemas.microsoft.com/office/drawing/2014/main" id="{6CE41D5A-E2D5-0B64-FBA1-AB59AA877240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3039;p47">
                <a:extLst>
                  <a:ext uri="{FF2B5EF4-FFF2-40B4-BE49-F238E27FC236}">
                    <a16:creationId xmlns:a16="http://schemas.microsoft.com/office/drawing/2014/main" id="{3BE9E301-EED2-C58B-9030-A88A28E188C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0" name="Google Shape;3040;p47">
              <a:extLst>
                <a:ext uri="{FF2B5EF4-FFF2-40B4-BE49-F238E27FC236}">
                  <a16:creationId xmlns:a16="http://schemas.microsoft.com/office/drawing/2014/main" id="{F9C56212-A53A-28CF-1A88-10F45D205891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3041;p47">
              <a:extLst>
                <a:ext uri="{FF2B5EF4-FFF2-40B4-BE49-F238E27FC236}">
                  <a16:creationId xmlns:a16="http://schemas.microsoft.com/office/drawing/2014/main" id="{D9031861-EAF8-B681-B028-5B9C672B5585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2" name="Google Shape;3042;p47">
              <a:extLst>
                <a:ext uri="{FF2B5EF4-FFF2-40B4-BE49-F238E27FC236}">
                  <a16:creationId xmlns:a16="http://schemas.microsoft.com/office/drawing/2014/main" id="{F98E9340-8899-388F-C9F2-C644D9131280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605" name="Google Shape;3043;p47">
                <a:extLst>
                  <a:ext uri="{FF2B5EF4-FFF2-40B4-BE49-F238E27FC236}">
                    <a16:creationId xmlns:a16="http://schemas.microsoft.com/office/drawing/2014/main" id="{AD780978-F4C3-2A6E-12A6-61420694155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3044;p47">
                <a:extLst>
                  <a:ext uri="{FF2B5EF4-FFF2-40B4-BE49-F238E27FC236}">
                    <a16:creationId xmlns:a16="http://schemas.microsoft.com/office/drawing/2014/main" id="{59DC4532-B266-4C50-4C11-BE50E5142538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7" name="Google Shape;3045;p47">
                <a:extLst>
                  <a:ext uri="{FF2B5EF4-FFF2-40B4-BE49-F238E27FC236}">
                    <a16:creationId xmlns:a16="http://schemas.microsoft.com/office/drawing/2014/main" id="{CEF8AD5F-B7FB-B6FC-134A-4F4AA061C1B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8" name="Google Shape;3046;p47">
                <a:extLst>
                  <a:ext uri="{FF2B5EF4-FFF2-40B4-BE49-F238E27FC236}">
                    <a16:creationId xmlns:a16="http://schemas.microsoft.com/office/drawing/2014/main" id="{9F49ACCE-B252-74D3-387B-6C6402F17CE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3047;p47">
                <a:extLst>
                  <a:ext uri="{FF2B5EF4-FFF2-40B4-BE49-F238E27FC236}">
                    <a16:creationId xmlns:a16="http://schemas.microsoft.com/office/drawing/2014/main" id="{5175D9D7-6151-D93B-EEA3-05DE5FA3ECE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3" name="Google Shape;3048;p47">
              <a:extLst>
                <a:ext uri="{FF2B5EF4-FFF2-40B4-BE49-F238E27FC236}">
                  <a16:creationId xmlns:a16="http://schemas.microsoft.com/office/drawing/2014/main" id="{FE4A9A30-9C20-E50A-4D73-B613A15EDE48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3049;p47">
              <a:extLst>
                <a:ext uri="{FF2B5EF4-FFF2-40B4-BE49-F238E27FC236}">
                  <a16:creationId xmlns:a16="http://schemas.microsoft.com/office/drawing/2014/main" id="{FADCC8CD-746E-8071-768B-60EEDA7A8B59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39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5B655C1D-509A-73AF-DB3B-CA648BDC2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8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2.1.3 Historia</a:t>
            </a:r>
          </a:p>
        </p:txBody>
      </p:sp>
      <p:sp>
        <p:nvSpPr>
          <p:cNvPr id="2491" name="CuadroTexto 2490">
            <a:extLst>
              <a:ext uri="{FF2B5EF4-FFF2-40B4-BE49-F238E27FC236}">
                <a16:creationId xmlns:a16="http://schemas.microsoft.com/office/drawing/2014/main" id="{FDCE4D6D-AD37-10E4-D4BF-DC390D913308}"/>
              </a:ext>
            </a:extLst>
          </p:cNvPr>
          <p:cNvSpPr txBox="1"/>
          <p:nvPr/>
        </p:nvSpPr>
        <p:spPr>
          <a:xfrm>
            <a:off x="545030" y="1551105"/>
            <a:ext cx="45986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idea no se elaboró hasta mucho más tarde. Antes de </a:t>
            </a:r>
            <a:r>
              <a:rPr lang="es-MX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Craik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Georges-Henri Luquet ya desarrolló esta idea del modelo mental: en su libro Le </a:t>
            </a:r>
            <a:r>
              <a:rPr lang="es-MX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dessin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enfantin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(las pinturas de los niños), publicado en 1927 por </a:t>
            </a:r>
            <a:r>
              <a:rPr lang="es-MX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Alcan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Paris</a:t>
            </a:r>
            <a:endParaRPr lang="es-MX" sz="1800" dirty="0"/>
          </a:p>
        </p:txBody>
      </p:sp>
      <p:grpSp>
        <p:nvGrpSpPr>
          <p:cNvPr id="2251" name="Google Shape;2778;p47">
            <a:extLst>
              <a:ext uri="{FF2B5EF4-FFF2-40B4-BE49-F238E27FC236}">
                <a16:creationId xmlns:a16="http://schemas.microsoft.com/office/drawing/2014/main" id="{42A14FC0-F78A-EE9F-2D4C-4F946B18E192}"/>
              </a:ext>
            </a:extLst>
          </p:cNvPr>
          <p:cNvGrpSpPr/>
          <p:nvPr/>
        </p:nvGrpSpPr>
        <p:grpSpPr>
          <a:xfrm>
            <a:off x="5699760" y="233655"/>
            <a:ext cx="2540463" cy="2510790"/>
            <a:chOff x="2011725" y="44285"/>
            <a:chExt cx="4684870" cy="4762340"/>
          </a:xfrm>
        </p:grpSpPr>
        <p:grpSp>
          <p:nvGrpSpPr>
            <p:cNvPr id="2253" name="Google Shape;2779;p47">
              <a:extLst>
                <a:ext uri="{FF2B5EF4-FFF2-40B4-BE49-F238E27FC236}">
                  <a16:creationId xmlns:a16="http://schemas.microsoft.com/office/drawing/2014/main" id="{2816FEEC-35E6-8BE9-EA3F-5CB65E8C8AB2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618" name="Google Shape;2780;p47">
                <a:extLst>
                  <a:ext uri="{FF2B5EF4-FFF2-40B4-BE49-F238E27FC236}">
                    <a16:creationId xmlns:a16="http://schemas.microsoft.com/office/drawing/2014/main" id="{CE0E7385-6892-5669-1521-1F35CDBB943F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781;p47">
                <a:extLst>
                  <a:ext uri="{FF2B5EF4-FFF2-40B4-BE49-F238E27FC236}">
                    <a16:creationId xmlns:a16="http://schemas.microsoft.com/office/drawing/2014/main" id="{8DB401AA-27C9-8AE2-8D81-09AC97E541C7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782;p47">
                <a:extLst>
                  <a:ext uri="{FF2B5EF4-FFF2-40B4-BE49-F238E27FC236}">
                    <a16:creationId xmlns:a16="http://schemas.microsoft.com/office/drawing/2014/main" id="{D2068443-21CB-0852-9FC8-B87632FBC753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783;p47">
                <a:extLst>
                  <a:ext uri="{FF2B5EF4-FFF2-40B4-BE49-F238E27FC236}">
                    <a16:creationId xmlns:a16="http://schemas.microsoft.com/office/drawing/2014/main" id="{4421E168-4D5C-742D-32A2-56EE93D73421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784;p47">
                <a:extLst>
                  <a:ext uri="{FF2B5EF4-FFF2-40B4-BE49-F238E27FC236}">
                    <a16:creationId xmlns:a16="http://schemas.microsoft.com/office/drawing/2014/main" id="{BA92BAEE-64DA-E968-05EB-89BDED809931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2785;p47">
                <a:extLst>
                  <a:ext uri="{FF2B5EF4-FFF2-40B4-BE49-F238E27FC236}">
                    <a16:creationId xmlns:a16="http://schemas.microsoft.com/office/drawing/2014/main" id="{72DC3DA6-CC6F-F56B-CAB2-1AF9F33FB165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2786;p47">
                <a:extLst>
                  <a:ext uri="{FF2B5EF4-FFF2-40B4-BE49-F238E27FC236}">
                    <a16:creationId xmlns:a16="http://schemas.microsoft.com/office/drawing/2014/main" id="{7E02B211-9657-3790-6532-819813B370DA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5" name="Google Shape;2787;p47">
                <a:extLst>
                  <a:ext uri="{FF2B5EF4-FFF2-40B4-BE49-F238E27FC236}">
                    <a16:creationId xmlns:a16="http://schemas.microsoft.com/office/drawing/2014/main" id="{C369C427-6496-8FE5-5327-1767EFD1F5A9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788;p47">
                <a:extLst>
                  <a:ext uri="{FF2B5EF4-FFF2-40B4-BE49-F238E27FC236}">
                    <a16:creationId xmlns:a16="http://schemas.microsoft.com/office/drawing/2014/main" id="{FC137BA0-E381-DA94-EA6F-3AB88A4B53CA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789;p47">
                <a:extLst>
                  <a:ext uri="{FF2B5EF4-FFF2-40B4-BE49-F238E27FC236}">
                    <a16:creationId xmlns:a16="http://schemas.microsoft.com/office/drawing/2014/main" id="{22A26CDA-F0D1-B53F-E277-4F5C570E550A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790;p47">
                <a:extLst>
                  <a:ext uri="{FF2B5EF4-FFF2-40B4-BE49-F238E27FC236}">
                    <a16:creationId xmlns:a16="http://schemas.microsoft.com/office/drawing/2014/main" id="{453BA5E6-F0FC-2414-4F9E-E3CB9DC72432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791;p47">
                <a:extLst>
                  <a:ext uri="{FF2B5EF4-FFF2-40B4-BE49-F238E27FC236}">
                    <a16:creationId xmlns:a16="http://schemas.microsoft.com/office/drawing/2014/main" id="{77C27F11-1E50-B02D-1F93-4443DC135743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792;p47">
                <a:extLst>
                  <a:ext uri="{FF2B5EF4-FFF2-40B4-BE49-F238E27FC236}">
                    <a16:creationId xmlns:a16="http://schemas.microsoft.com/office/drawing/2014/main" id="{1A22D03A-039D-4037-67B2-1150309DAE65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793;p47">
                <a:extLst>
                  <a:ext uri="{FF2B5EF4-FFF2-40B4-BE49-F238E27FC236}">
                    <a16:creationId xmlns:a16="http://schemas.microsoft.com/office/drawing/2014/main" id="{EA20B157-71E1-62FE-253C-DCAAA165EB25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794;p47">
                <a:extLst>
                  <a:ext uri="{FF2B5EF4-FFF2-40B4-BE49-F238E27FC236}">
                    <a16:creationId xmlns:a16="http://schemas.microsoft.com/office/drawing/2014/main" id="{A91B21D9-2472-B571-6B9A-2C434E7328BD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795;p47">
                <a:extLst>
                  <a:ext uri="{FF2B5EF4-FFF2-40B4-BE49-F238E27FC236}">
                    <a16:creationId xmlns:a16="http://schemas.microsoft.com/office/drawing/2014/main" id="{D4C85E7A-30B5-9F90-731B-317D5A877642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796;p47">
                <a:extLst>
                  <a:ext uri="{FF2B5EF4-FFF2-40B4-BE49-F238E27FC236}">
                    <a16:creationId xmlns:a16="http://schemas.microsoft.com/office/drawing/2014/main" id="{E8960BC9-4002-B381-FA3C-620F3AAC787A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797;p47">
                <a:extLst>
                  <a:ext uri="{FF2B5EF4-FFF2-40B4-BE49-F238E27FC236}">
                    <a16:creationId xmlns:a16="http://schemas.microsoft.com/office/drawing/2014/main" id="{DEA5F85E-8747-69BA-2BBE-0F347B08575C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798;p47">
                <a:extLst>
                  <a:ext uri="{FF2B5EF4-FFF2-40B4-BE49-F238E27FC236}">
                    <a16:creationId xmlns:a16="http://schemas.microsoft.com/office/drawing/2014/main" id="{EFFF669F-74BA-4DBF-EF55-0699C8086078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799;p47">
                <a:extLst>
                  <a:ext uri="{FF2B5EF4-FFF2-40B4-BE49-F238E27FC236}">
                    <a16:creationId xmlns:a16="http://schemas.microsoft.com/office/drawing/2014/main" id="{0A920394-A8CF-AB18-DECE-251C1B8B3FC9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800;p47">
                <a:extLst>
                  <a:ext uri="{FF2B5EF4-FFF2-40B4-BE49-F238E27FC236}">
                    <a16:creationId xmlns:a16="http://schemas.microsoft.com/office/drawing/2014/main" id="{DFE166F2-2A7F-8797-C7D2-79AD4FAE1085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801;p47">
                <a:extLst>
                  <a:ext uri="{FF2B5EF4-FFF2-40B4-BE49-F238E27FC236}">
                    <a16:creationId xmlns:a16="http://schemas.microsoft.com/office/drawing/2014/main" id="{1B07F51D-9624-5505-BF11-1477BAFC1411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802;p47">
                <a:extLst>
                  <a:ext uri="{FF2B5EF4-FFF2-40B4-BE49-F238E27FC236}">
                    <a16:creationId xmlns:a16="http://schemas.microsoft.com/office/drawing/2014/main" id="{A1C09D16-2A5C-AE5C-DFD0-FA0D896EF297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803;p47">
                <a:extLst>
                  <a:ext uri="{FF2B5EF4-FFF2-40B4-BE49-F238E27FC236}">
                    <a16:creationId xmlns:a16="http://schemas.microsoft.com/office/drawing/2014/main" id="{B828B8D3-DD59-A348-3718-69BDB60D2FDC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804;p47">
                <a:extLst>
                  <a:ext uri="{FF2B5EF4-FFF2-40B4-BE49-F238E27FC236}">
                    <a16:creationId xmlns:a16="http://schemas.microsoft.com/office/drawing/2014/main" id="{92A8400C-B946-10AC-C35A-E37F908F389D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805;p47">
                <a:extLst>
                  <a:ext uri="{FF2B5EF4-FFF2-40B4-BE49-F238E27FC236}">
                    <a16:creationId xmlns:a16="http://schemas.microsoft.com/office/drawing/2014/main" id="{E2478C67-0327-D1BE-AF9B-D4721C3C1200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2806;p47">
                <a:extLst>
                  <a:ext uri="{FF2B5EF4-FFF2-40B4-BE49-F238E27FC236}">
                    <a16:creationId xmlns:a16="http://schemas.microsoft.com/office/drawing/2014/main" id="{F1BD8E92-DF3A-F335-6377-0622A2A4CEB4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807;p47">
                <a:extLst>
                  <a:ext uri="{FF2B5EF4-FFF2-40B4-BE49-F238E27FC236}">
                    <a16:creationId xmlns:a16="http://schemas.microsoft.com/office/drawing/2014/main" id="{7D9BE18C-4FFA-B9CB-FE3E-481923035627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808;p47">
                <a:extLst>
                  <a:ext uri="{FF2B5EF4-FFF2-40B4-BE49-F238E27FC236}">
                    <a16:creationId xmlns:a16="http://schemas.microsoft.com/office/drawing/2014/main" id="{CBB8166D-977B-9560-5DC3-C7D87CB77D96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809;p47">
                <a:extLst>
                  <a:ext uri="{FF2B5EF4-FFF2-40B4-BE49-F238E27FC236}">
                    <a16:creationId xmlns:a16="http://schemas.microsoft.com/office/drawing/2014/main" id="{ADE727F8-FDA8-A14F-1F30-A1DAD069A332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810;p47">
                <a:extLst>
                  <a:ext uri="{FF2B5EF4-FFF2-40B4-BE49-F238E27FC236}">
                    <a16:creationId xmlns:a16="http://schemas.microsoft.com/office/drawing/2014/main" id="{9FEFA0E2-02AF-B364-2CA7-C1EB4C5F4D7E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811;p47">
                <a:extLst>
                  <a:ext uri="{FF2B5EF4-FFF2-40B4-BE49-F238E27FC236}">
                    <a16:creationId xmlns:a16="http://schemas.microsoft.com/office/drawing/2014/main" id="{131FB1EE-7542-8FE9-2584-4025D4A57DCB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812;p47">
                <a:extLst>
                  <a:ext uri="{FF2B5EF4-FFF2-40B4-BE49-F238E27FC236}">
                    <a16:creationId xmlns:a16="http://schemas.microsoft.com/office/drawing/2014/main" id="{9FAB6627-D000-2976-09C3-32ED91AB7B98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813;p47">
                <a:extLst>
                  <a:ext uri="{FF2B5EF4-FFF2-40B4-BE49-F238E27FC236}">
                    <a16:creationId xmlns:a16="http://schemas.microsoft.com/office/drawing/2014/main" id="{59394398-A522-AB27-29D4-BFF3AED16B5F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814;p47">
                <a:extLst>
                  <a:ext uri="{FF2B5EF4-FFF2-40B4-BE49-F238E27FC236}">
                    <a16:creationId xmlns:a16="http://schemas.microsoft.com/office/drawing/2014/main" id="{B3F46F5E-E471-1EF2-E8D3-274008FE4069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815;p47">
                <a:extLst>
                  <a:ext uri="{FF2B5EF4-FFF2-40B4-BE49-F238E27FC236}">
                    <a16:creationId xmlns:a16="http://schemas.microsoft.com/office/drawing/2014/main" id="{61C38FEB-EA5D-FA08-BFA1-D23355BE5ABB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816;p47">
                <a:extLst>
                  <a:ext uri="{FF2B5EF4-FFF2-40B4-BE49-F238E27FC236}">
                    <a16:creationId xmlns:a16="http://schemas.microsoft.com/office/drawing/2014/main" id="{3BD47089-A5CF-E719-5441-37C4871E3F21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817;p47">
                <a:extLst>
                  <a:ext uri="{FF2B5EF4-FFF2-40B4-BE49-F238E27FC236}">
                    <a16:creationId xmlns:a16="http://schemas.microsoft.com/office/drawing/2014/main" id="{BD40A1E0-11FD-F841-3E43-96350E876448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818;p47">
                <a:extLst>
                  <a:ext uri="{FF2B5EF4-FFF2-40B4-BE49-F238E27FC236}">
                    <a16:creationId xmlns:a16="http://schemas.microsoft.com/office/drawing/2014/main" id="{77EA7D74-86C5-1993-502F-21CBF15FAC13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819;p47">
                <a:extLst>
                  <a:ext uri="{FF2B5EF4-FFF2-40B4-BE49-F238E27FC236}">
                    <a16:creationId xmlns:a16="http://schemas.microsoft.com/office/drawing/2014/main" id="{E8A16B66-4B43-9F8B-924A-77BFAC476BB0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820;p47">
                <a:extLst>
                  <a:ext uri="{FF2B5EF4-FFF2-40B4-BE49-F238E27FC236}">
                    <a16:creationId xmlns:a16="http://schemas.microsoft.com/office/drawing/2014/main" id="{1591394B-8B9C-8D35-C164-D3165E1D292F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821;p47">
                <a:extLst>
                  <a:ext uri="{FF2B5EF4-FFF2-40B4-BE49-F238E27FC236}">
                    <a16:creationId xmlns:a16="http://schemas.microsoft.com/office/drawing/2014/main" id="{1ED9EE80-AE93-1FCC-7B40-EB1FE97727DD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822;p47">
                <a:extLst>
                  <a:ext uri="{FF2B5EF4-FFF2-40B4-BE49-F238E27FC236}">
                    <a16:creationId xmlns:a16="http://schemas.microsoft.com/office/drawing/2014/main" id="{BD38CDD2-E6D2-DA8B-E193-076FABCCA467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823;p47">
                <a:extLst>
                  <a:ext uri="{FF2B5EF4-FFF2-40B4-BE49-F238E27FC236}">
                    <a16:creationId xmlns:a16="http://schemas.microsoft.com/office/drawing/2014/main" id="{D473BC73-68CF-8255-E8CC-98C7E73A17FB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824;p47">
                <a:extLst>
                  <a:ext uri="{FF2B5EF4-FFF2-40B4-BE49-F238E27FC236}">
                    <a16:creationId xmlns:a16="http://schemas.microsoft.com/office/drawing/2014/main" id="{BBAAAFDD-11B0-4A82-467C-36C69EFC2AAD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825;p47">
                <a:extLst>
                  <a:ext uri="{FF2B5EF4-FFF2-40B4-BE49-F238E27FC236}">
                    <a16:creationId xmlns:a16="http://schemas.microsoft.com/office/drawing/2014/main" id="{4FC21270-0797-AA5A-FAAB-D586C080842A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2826;p47">
                <a:extLst>
                  <a:ext uri="{FF2B5EF4-FFF2-40B4-BE49-F238E27FC236}">
                    <a16:creationId xmlns:a16="http://schemas.microsoft.com/office/drawing/2014/main" id="{BEF086F6-8E58-A93D-BC1D-51B0DD62CC90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827;p47">
                <a:extLst>
                  <a:ext uri="{FF2B5EF4-FFF2-40B4-BE49-F238E27FC236}">
                    <a16:creationId xmlns:a16="http://schemas.microsoft.com/office/drawing/2014/main" id="{CE9A4221-BD87-0AEC-25E7-2297DD526D4A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828;p47">
                <a:extLst>
                  <a:ext uri="{FF2B5EF4-FFF2-40B4-BE49-F238E27FC236}">
                    <a16:creationId xmlns:a16="http://schemas.microsoft.com/office/drawing/2014/main" id="{25110B69-0988-E74A-8677-3DDB41F06DFF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829;p47">
                <a:extLst>
                  <a:ext uri="{FF2B5EF4-FFF2-40B4-BE49-F238E27FC236}">
                    <a16:creationId xmlns:a16="http://schemas.microsoft.com/office/drawing/2014/main" id="{DDE495F3-575A-EEC0-DDFC-0A46E74842F7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830;p47">
                <a:extLst>
                  <a:ext uri="{FF2B5EF4-FFF2-40B4-BE49-F238E27FC236}">
                    <a16:creationId xmlns:a16="http://schemas.microsoft.com/office/drawing/2014/main" id="{A8C0434A-9174-40A1-C285-8DC451E2D9BF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831;p47">
                <a:extLst>
                  <a:ext uri="{FF2B5EF4-FFF2-40B4-BE49-F238E27FC236}">
                    <a16:creationId xmlns:a16="http://schemas.microsoft.com/office/drawing/2014/main" id="{2DBCCA1F-6A95-E9FE-76F6-7994E147DA3C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832;p47">
                <a:extLst>
                  <a:ext uri="{FF2B5EF4-FFF2-40B4-BE49-F238E27FC236}">
                    <a16:creationId xmlns:a16="http://schemas.microsoft.com/office/drawing/2014/main" id="{109A460B-B24C-B31B-7C03-543DFDE9B6AD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833;p47">
                <a:extLst>
                  <a:ext uri="{FF2B5EF4-FFF2-40B4-BE49-F238E27FC236}">
                    <a16:creationId xmlns:a16="http://schemas.microsoft.com/office/drawing/2014/main" id="{0DAB3C50-2D05-7639-56A8-4E7C5310AF84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834;p47">
                <a:extLst>
                  <a:ext uri="{FF2B5EF4-FFF2-40B4-BE49-F238E27FC236}">
                    <a16:creationId xmlns:a16="http://schemas.microsoft.com/office/drawing/2014/main" id="{61BB8A14-C223-7033-93F3-5C3AED0C613D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835;p47">
                <a:extLst>
                  <a:ext uri="{FF2B5EF4-FFF2-40B4-BE49-F238E27FC236}">
                    <a16:creationId xmlns:a16="http://schemas.microsoft.com/office/drawing/2014/main" id="{83F7898D-C601-64FC-4BE5-6715C4BF7450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836;p47">
                <a:extLst>
                  <a:ext uri="{FF2B5EF4-FFF2-40B4-BE49-F238E27FC236}">
                    <a16:creationId xmlns:a16="http://schemas.microsoft.com/office/drawing/2014/main" id="{26207B89-87FC-ABDC-FE2B-9C2975DC40D6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837;p47">
                <a:extLst>
                  <a:ext uri="{FF2B5EF4-FFF2-40B4-BE49-F238E27FC236}">
                    <a16:creationId xmlns:a16="http://schemas.microsoft.com/office/drawing/2014/main" id="{0F0C12A3-CC61-6C5A-3B4E-1F423F82CF6B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838;p47">
                <a:extLst>
                  <a:ext uri="{FF2B5EF4-FFF2-40B4-BE49-F238E27FC236}">
                    <a16:creationId xmlns:a16="http://schemas.microsoft.com/office/drawing/2014/main" id="{9568B44F-AE05-60FA-F30E-E016801DC6A0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839;p47">
                <a:extLst>
                  <a:ext uri="{FF2B5EF4-FFF2-40B4-BE49-F238E27FC236}">
                    <a16:creationId xmlns:a16="http://schemas.microsoft.com/office/drawing/2014/main" id="{41191514-7E4F-4417-D0B5-4C6BE0103ECA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840;p47">
                <a:extLst>
                  <a:ext uri="{FF2B5EF4-FFF2-40B4-BE49-F238E27FC236}">
                    <a16:creationId xmlns:a16="http://schemas.microsoft.com/office/drawing/2014/main" id="{18D2F5FE-F24F-ECD7-767E-1C7FFA289B4A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841;p47">
                <a:extLst>
                  <a:ext uri="{FF2B5EF4-FFF2-40B4-BE49-F238E27FC236}">
                    <a16:creationId xmlns:a16="http://schemas.microsoft.com/office/drawing/2014/main" id="{A64696D2-03F7-CEDB-E925-C833C5AB2D46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2842;p47">
                <a:extLst>
                  <a:ext uri="{FF2B5EF4-FFF2-40B4-BE49-F238E27FC236}">
                    <a16:creationId xmlns:a16="http://schemas.microsoft.com/office/drawing/2014/main" id="{CE8962F6-DE2B-EA07-D3AB-3ED92DBDECDD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843;p47">
                <a:extLst>
                  <a:ext uri="{FF2B5EF4-FFF2-40B4-BE49-F238E27FC236}">
                    <a16:creationId xmlns:a16="http://schemas.microsoft.com/office/drawing/2014/main" id="{DAF51FEA-307F-EA38-03FF-484605313E4C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844;p47">
                <a:extLst>
                  <a:ext uri="{FF2B5EF4-FFF2-40B4-BE49-F238E27FC236}">
                    <a16:creationId xmlns:a16="http://schemas.microsoft.com/office/drawing/2014/main" id="{A95D95BA-B1F8-A54D-7542-108C59701210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845;p47">
                <a:extLst>
                  <a:ext uri="{FF2B5EF4-FFF2-40B4-BE49-F238E27FC236}">
                    <a16:creationId xmlns:a16="http://schemas.microsoft.com/office/drawing/2014/main" id="{BD1606F9-24B9-B0AE-FD34-37B38584F187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846;p47">
                <a:extLst>
                  <a:ext uri="{FF2B5EF4-FFF2-40B4-BE49-F238E27FC236}">
                    <a16:creationId xmlns:a16="http://schemas.microsoft.com/office/drawing/2014/main" id="{89CBC42B-18E0-8C63-8705-107E920020D6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847;p47">
                <a:extLst>
                  <a:ext uri="{FF2B5EF4-FFF2-40B4-BE49-F238E27FC236}">
                    <a16:creationId xmlns:a16="http://schemas.microsoft.com/office/drawing/2014/main" id="{CEFF1DDF-1086-4486-5A10-37A2740A2310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848;p47">
                <a:extLst>
                  <a:ext uri="{FF2B5EF4-FFF2-40B4-BE49-F238E27FC236}">
                    <a16:creationId xmlns:a16="http://schemas.microsoft.com/office/drawing/2014/main" id="{AF1C2D15-C87B-26E4-9F4C-48ECDFDDB232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849;p47">
                <a:extLst>
                  <a:ext uri="{FF2B5EF4-FFF2-40B4-BE49-F238E27FC236}">
                    <a16:creationId xmlns:a16="http://schemas.microsoft.com/office/drawing/2014/main" id="{9009440F-D668-8851-A455-5A9ED151778C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Google Shape;2850;p47">
                <a:extLst>
                  <a:ext uri="{FF2B5EF4-FFF2-40B4-BE49-F238E27FC236}">
                    <a16:creationId xmlns:a16="http://schemas.microsoft.com/office/drawing/2014/main" id="{532C27FE-8F7B-F5AF-9FE0-28CEF4EEBA06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Google Shape;2851;p47">
                <a:extLst>
                  <a:ext uri="{FF2B5EF4-FFF2-40B4-BE49-F238E27FC236}">
                    <a16:creationId xmlns:a16="http://schemas.microsoft.com/office/drawing/2014/main" id="{EDFE1B05-67CA-64FE-6A1A-BC57A7D740AC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852;p47">
                <a:extLst>
                  <a:ext uri="{FF2B5EF4-FFF2-40B4-BE49-F238E27FC236}">
                    <a16:creationId xmlns:a16="http://schemas.microsoft.com/office/drawing/2014/main" id="{BB58FD12-3522-996E-01B1-8117381DEB81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853;p47">
                <a:extLst>
                  <a:ext uri="{FF2B5EF4-FFF2-40B4-BE49-F238E27FC236}">
                    <a16:creationId xmlns:a16="http://schemas.microsoft.com/office/drawing/2014/main" id="{14B8AE08-D781-EA8E-A0C5-D725D56A484A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854;p47">
                <a:extLst>
                  <a:ext uri="{FF2B5EF4-FFF2-40B4-BE49-F238E27FC236}">
                    <a16:creationId xmlns:a16="http://schemas.microsoft.com/office/drawing/2014/main" id="{5BEE03A7-806F-E837-7047-3A85683DC8D0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855;p47">
                <a:extLst>
                  <a:ext uri="{FF2B5EF4-FFF2-40B4-BE49-F238E27FC236}">
                    <a16:creationId xmlns:a16="http://schemas.microsoft.com/office/drawing/2014/main" id="{3C487524-8F31-892E-D43F-501D635F9701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856;p47">
                <a:extLst>
                  <a:ext uri="{FF2B5EF4-FFF2-40B4-BE49-F238E27FC236}">
                    <a16:creationId xmlns:a16="http://schemas.microsoft.com/office/drawing/2014/main" id="{36D89FD8-7110-B01A-3D4D-7EAD67DCA105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857;p47">
                <a:extLst>
                  <a:ext uri="{FF2B5EF4-FFF2-40B4-BE49-F238E27FC236}">
                    <a16:creationId xmlns:a16="http://schemas.microsoft.com/office/drawing/2014/main" id="{1793801A-D417-AB68-C8BE-AC0CE00F7459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858;p47">
                <a:extLst>
                  <a:ext uri="{FF2B5EF4-FFF2-40B4-BE49-F238E27FC236}">
                    <a16:creationId xmlns:a16="http://schemas.microsoft.com/office/drawing/2014/main" id="{97CB12CD-2E54-14A2-8F84-5AE05191BFE8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859;p47">
                <a:extLst>
                  <a:ext uri="{FF2B5EF4-FFF2-40B4-BE49-F238E27FC236}">
                    <a16:creationId xmlns:a16="http://schemas.microsoft.com/office/drawing/2014/main" id="{AA386FCD-971A-E782-1666-890478EDE165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860;p47">
                <a:extLst>
                  <a:ext uri="{FF2B5EF4-FFF2-40B4-BE49-F238E27FC236}">
                    <a16:creationId xmlns:a16="http://schemas.microsoft.com/office/drawing/2014/main" id="{D54DBCBC-A5BB-FDCF-D3E8-91F0C54DBA1A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861;p47">
                <a:extLst>
                  <a:ext uri="{FF2B5EF4-FFF2-40B4-BE49-F238E27FC236}">
                    <a16:creationId xmlns:a16="http://schemas.microsoft.com/office/drawing/2014/main" id="{98C56A51-CC7C-6104-9C80-0A0E6101F2C7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862;p47">
                <a:extLst>
                  <a:ext uri="{FF2B5EF4-FFF2-40B4-BE49-F238E27FC236}">
                    <a16:creationId xmlns:a16="http://schemas.microsoft.com/office/drawing/2014/main" id="{6A82A502-DAAA-8039-1922-5958DC04B429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863;p47">
                <a:extLst>
                  <a:ext uri="{FF2B5EF4-FFF2-40B4-BE49-F238E27FC236}">
                    <a16:creationId xmlns:a16="http://schemas.microsoft.com/office/drawing/2014/main" id="{C5E04803-C346-4D02-5FA8-8EA96C37B45E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864;p47">
                <a:extLst>
                  <a:ext uri="{FF2B5EF4-FFF2-40B4-BE49-F238E27FC236}">
                    <a16:creationId xmlns:a16="http://schemas.microsoft.com/office/drawing/2014/main" id="{C3FA194F-28A9-71EA-EC17-A3135984BC8B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865;p47">
                <a:extLst>
                  <a:ext uri="{FF2B5EF4-FFF2-40B4-BE49-F238E27FC236}">
                    <a16:creationId xmlns:a16="http://schemas.microsoft.com/office/drawing/2014/main" id="{ACB96903-A9A7-074E-4AE5-CF144AE1E8D5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4" name="Google Shape;2866;p47">
                <a:extLst>
                  <a:ext uri="{FF2B5EF4-FFF2-40B4-BE49-F238E27FC236}">
                    <a16:creationId xmlns:a16="http://schemas.microsoft.com/office/drawing/2014/main" id="{5E845FD1-4C9C-456F-2011-67D1ED362757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5" name="Google Shape;2867;p47">
                <a:extLst>
                  <a:ext uri="{FF2B5EF4-FFF2-40B4-BE49-F238E27FC236}">
                    <a16:creationId xmlns:a16="http://schemas.microsoft.com/office/drawing/2014/main" id="{6E853AE3-8173-22D9-AA03-94F740AE65AE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868;p47">
                <a:extLst>
                  <a:ext uri="{FF2B5EF4-FFF2-40B4-BE49-F238E27FC236}">
                    <a16:creationId xmlns:a16="http://schemas.microsoft.com/office/drawing/2014/main" id="{C193C6E6-CB73-E679-AEF8-C2D23ABA89B5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869;p47">
                <a:extLst>
                  <a:ext uri="{FF2B5EF4-FFF2-40B4-BE49-F238E27FC236}">
                    <a16:creationId xmlns:a16="http://schemas.microsoft.com/office/drawing/2014/main" id="{58DF18AF-491E-9D3F-62F5-9155D3050CF0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870;p47">
                <a:extLst>
                  <a:ext uri="{FF2B5EF4-FFF2-40B4-BE49-F238E27FC236}">
                    <a16:creationId xmlns:a16="http://schemas.microsoft.com/office/drawing/2014/main" id="{CF61350E-BB0A-AB11-B686-CD9393A34B7E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871;p47">
                <a:extLst>
                  <a:ext uri="{FF2B5EF4-FFF2-40B4-BE49-F238E27FC236}">
                    <a16:creationId xmlns:a16="http://schemas.microsoft.com/office/drawing/2014/main" id="{36B33CA5-E138-0ADE-CCD4-CD8F56B70F12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872;p47">
                <a:extLst>
                  <a:ext uri="{FF2B5EF4-FFF2-40B4-BE49-F238E27FC236}">
                    <a16:creationId xmlns:a16="http://schemas.microsoft.com/office/drawing/2014/main" id="{E3985D4E-75C8-E17B-1541-5B9DB7FE08D9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873;p47">
                <a:extLst>
                  <a:ext uri="{FF2B5EF4-FFF2-40B4-BE49-F238E27FC236}">
                    <a16:creationId xmlns:a16="http://schemas.microsoft.com/office/drawing/2014/main" id="{3BDF3E5B-4976-42F5-D98F-559DBD8C6CDC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874;p47">
                <a:extLst>
                  <a:ext uri="{FF2B5EF4-FFF2-40B4-BE49-F238E27FC236}">
                    <a16:creationId xmlns:a16="http://schemas.microsoft.com/office/drawing/2014/main" id="{B7E50975-8314-1DAE-3BC2-3251531E4047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3" name="Google Shape;2875;p47">
                <a:extLst>
                  <a:ext uri="{FF2B5EF4-FFF2-40B4-BE49-F238E27FC236}">
                    <a16:creationId xmlns:a16="http://schemas.microsoft.com/office/drawing/2014/main" id="{E076BA47-27AA-0D8D-4676-4805C41899CB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4" name="Google Shape;2876;p47">
                <a:extLst>
                  <a:ext uri="{FF2B5EF4-FFF2-40B4-BE49-F238E27FC236}">
                    <a16:creationId xmlns:a16="http://schemas.microsoft.com/office/drawing/2014/main" id="{3A096C75-9AAD-1583-164B-6CF6E959FD12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5" name="Google Shape;2877;p47">
                <a:extLst>
                  <a:ext uri="{FF2B5EF4-FFF2-40B4-BE49-F238E27FC236}">
                    <a16:creationId xmlns:a16="http://schemas.microsoft.com/office/drawing/2014/main" id="{74F03E8C-6607-63C8-9931-02F0C71333FB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6" name="Google Shape;2878;p47">
                <a:extLst>
                  <a:ext uri="{FF2B5EF4-FFF2-40B4-BE49-F238E27FC236}">
                    <a16:creationId xmlns:a16="http://schemas.microsoft.com/office/drawing/2014/main" id="{B7870BC9-0306-B4FB-029B-04E93F8F05A1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7" name="Google Shape;2879;p47">
                <a:extLst>
                  <a:ext uri="{FF2B5EF4-FFF2-40B4-BE49-F238E27FC236}">
                    <a16:creationId xmlns:a16="http://schemas.microsoft.com/office/drawing/2014/main" id="{B11343A5-C79C-4C0C-8663-5D9BDE095FD2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8" name="Google Shape;2880;p47">
                <a:extLst>
                  <a:ext uri="{FF2B5EF4-FFF2-40B4-BE49-F238E27FC236}">
                    <a16:creationId xmlns:a16="http://schemas.microsoft.com/office/drawing/2014/main" id="{1F18E997-1C29-7676-C459-50E7F3EDB29A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881;p47">
                <a:extLst>
                  <a:ext uri="{FF2B5EF4-FFF2-40B4-BE49-F238E27FC236}">
                    <a16:creationId xmlns:a16="http://schemas.microsoft.com/office/drawing/2014/main" id="{D58F20FD-C13A-B270-EC74-62C0A561BDE9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882;p47">
                <a:extLst>
                  <a:ext uri="{FF2B5EF4-FFF2-40B4-BE49-F238E27FC236}">
                    <a16:creationId xmlns:a16="http://schemas.microsoft.com/office/drawing/2014/main" id="{02DB8E4A-9785-6E72-EB2E-F28DCAE11BA0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1" name="Google Shape;2883;p47">
                <a:extLst>
                  <a:ext uri="{FF2B5EF4-FFF2-40B4-BE49-F238E27FC236}">
                    <a16:creationId xmlns:a16="http://schemas.microsoft.com/office/drawing/2014/main" id="{B9C08628-E005-3702-6D69-F3625A2B6617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2" name="Google Shape;2884;p47">
                <a:extLst>
                  <a:ext uri="{FF2B5EF4-FFF2-40B4-BE49-F238E27FC236}">
                    <a16:creationId xmlns:a16="http://schemas.microsoft.com/office/drawing/2014/main" id="{3A1E417F-C49F-ACED-6BB6-33FD1E746063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885;p47">
                <a:extLst>
                  <a:ext uri="{FF2B5EF4-FFF2-40B4-BE49-F238E27FC236}">
                    <a16:creationId xmlns:a16="http://schemas.microsoft.com/office/drawing/2014/main" id="{9799D10E-98D2-96C3-9177-447B41A7ACD4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886;p47">
                <a:extLst>
                  <a:ext uri="{FF2B5EF4-FFF2-40B4-BE49-F238E27FC236}">
                    <a16:creationId xmlns:a16="http://schemas.microsoft.com/office/drawing/2014/main" id="{514F5232-F809-E274-5321-B676EF1B4466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4" name="Google Shape;2887;p47">
              <a:extLst>
                <a:ext uri="{FF2B5EF4-FFF2-40B4-BE49-F238E27FC236}">
                  <a16:creationId xmlns:a16="http://schemas.microsoft.com/office/drawing/2014/main" id="{96170C28-45EB-E455-FD54-A37340743440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888;p47">
              <a:extLst>
                <a:ext uri="{FF2B5EF4-FFF2-40B4-BE49-F238E27FC236}">
                  <a16:creationId xmlns:a16="http://schemas.microsoft.com/office/drawing/2014/main" id="{1C995061-7836-3CD6-99A7-354742F04667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889;p47">
              <a:extLst>
                <a:ext uri="{FF2B5EF4-FFF2-40B4-BE49-F238E27FC236}">
                  <a16:creationId xmlns:a16="http://schemas.microsoft.com/office/drawing/2014/main" id="{35DDE7D9-EDFA-5623-B64F-BD21BC78E129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890;p47">
              <a:extLst>
                <a:ext uri="{FF2B5EF4-FFF2-40B4-BE49-F238E27FC236}">
                  <a16:creationId xmlns:a16="http://schemas.microsoft.com/office/drawing/2014/main" id="{E7583FC6-B260-D9C5-FEA2-F093A0F683CA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891;p47">
              <a:extLst>
                <a:ext uri="{FF2B5EF4-FFF2-40B4-BE49-F238E27FC236}">
                  <a16:creationId xmlns:a16="http://schemas.microsoft.com/office/drawing/2014/main" id="{76DF4B82-DB2E-CC49-54B7-F4DCA842393F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892;p47">
              <a:extLst>
                <a:ext uri="{FF2B5EF4-FFF2-40B4-BE49-F238E27FC236}">
                  <a16:creationId xmlns:a16="http://schemas.microsoft.com/office/drawing/2014/main" id="{7F927E4C-196B-AF90-17F6-B2F517508EE3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893;p47">
              <a:extLst>
                <a:ext uri="{FF2B5EF4-FFF2-40B4-BE49-F238E27FC236}">
                  <a16:creationId xmlns:a16="http://schemas.microsoft.com/office/drawing/2014/main" id="{7E5837EB-DEBC-8CFD-F8F8-CFDFD51EAD2B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894;p47">
              <a:extLst>
                <a:ext uri="{FF2B5EF4-FFF2-40B4-BE49-F238E27FC236}">
                  <a16:creationId xmlns:a16="http://schemas.microsoft.com/office/drawing/2014/main" id="{34571DC9-2AAF-F2EF-B608-B079D2D1C64D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895;p47">
              <a:extLst>
                <a:ext uri="{FF2B5EF4-FFF2-40B4-BE49-F238E27FC236}">
                  <a16:creationId xmlns:a16="http://schemas.microsoft.com/office/drawing/2014/main" id="{411B1009-C244-0F84-0B73-B7E25BF682DE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896;p47">
              <a:extLst>
                <a:ext uri="{FF2B5EF4-FFF2-40B4-BE49-F238E27FC236}">
                  <a16:creationId xmlns:a16="http://schemas.microsoft.com/office/drawing/2014/main" id="{DB92FAC9-0C6D-76AA-B779-DB606E70A6E0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897;p47">
              <a:extLst>
                <a:ext uri="{FF2B5EF4-FFF2-40B4-BE49-F238E27FC236}">
                  <a16:creationId xmlns:a16="http://schemas.microsoft.com/office/drawing/2014/main" id="{74927956-5932-FA36-D646-5FB71E73AB21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898;p47">
              <a:extLst>
                <a:ext uri="{FF2B5EF4-FFF2-40B4-BE49-F238E27FC236}">
                  <a16:creationId xmlns:a16="http://schemas.microsoft.com/office/drawing/2014/main" id="{50202480-8E5E-0FE1-94FC-66B3C02C16D9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899;p47">
              <a:extLst>
                <a:ext uri="{FF2B5EF4-FFF2-40B4-BE49-F238E27FC236}">
                  <a16:creationId xmlns:a16="http://schemas.microsoft.com/office/drawing/2014/main" id="{2AED1F28-91E7-E833-A6A1-93FB57C553E2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900;p47">
              <a:extLst>
                <a:ext uri="{FF2B5EF4-FFF2-40B4-BE49-F238E27FC236}">
                  <a16:creationId xmlns:a16="http://schemas.microsoft.com/office/drawing/2014/main" id="{125AC434-DE17-2BD7-EB89-4F1901B65949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901;p47">
              <a:extLst>
                <a:ext uri="{FF2B5EF4-FFF2-40B4-BE49-F238E27FC236}">
                  <a16:creationId xmlns:a16="http://schemas.microsoft.com/office/drawing/2014/main" id="{313972C5-BD18-77A6-36AD-56654C93762C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902;p47">
              <a:extLst>
                <a:ext uri="{FF2B5EF4-FFF2-40B4-BE49-F238E27FC236}">
                  <a16:creationId xmlns:a16="http://schemas.microsoft.com/office/drawing/2014/main" id="{DCD6AFE7-FD37-01B5-5111-FB794E5555E8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903;p47">
              <a:extLst>
                <a:ext uri="{FF2B5EF4-FFF2-40B4-BE49-F238E27FC236}">
                  <a16:creationId xmlns:a16="http://schemas.microsoft.com/office/drawing/2014/main" id="{0B8139B6-A7B0-77E8-B6C8-50611C44CE4F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904;p47">
              <a:extLst>
                <a:ext uri="{FF2B5EF4-FFF2-40B4-BE49-F238E27FC236}">
                  <a16:creationId xmlns:a16="http://schemas.microsoft.com/office/drawing/2014/main" id="{03046E3E-8749-42CF-0877-1F327D2073DE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905;p47">
              <a:extLst>
                <a:ext uri="{FF2B5EF4-FFF2-40B4-BE49-F238E27FC236}">
                  <a16:creationId xmlns:a16="http://schemas.microsoft.com/office/drawing/2014/main" id="{1EFC0FD7-386C-6577-70C7-CA91D7A751E0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906;p47">
              <a:extLst>
                <a:ext uri="{FF2B5EF4-FFF2-40B4-BE49-F238E27FC236}">
                  <a16:creationId xmlns:a16="http://schemas.microsoft.com/office/drawing/2014/main" id="{7E326431-3E58-868C-CEE2-30A925CCAD5A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907;p47">
              <a:extLst>
                <a:ext uri="{FF2B5EF4-FFF2-40B4-BE49-F238E27FC236}">
                  <a16:creationId xmlns:a16="http://schemas.microsoft.com/office/drawing/2014/main" id="{8007613D-34E8-39A2-6C7B-C954351DA2E4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908;p47">
              <a:extLst>
                <a:ext uri="{FF2B5EF4-FFF2-40B4-BE49-F238E27FC236}">
                  <a16:creationId xmlns:a16="http://schemas.microsoft.com/office/drawing/2014/main" id="{9FE2B2B3-75EF-E7BF-31EE-FDFDD471489F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909;p47">
              <a:extLst>
                <a:ext uri="{FF2B5EF4-FFF2-40B4-BE49-F238E27FC236}">
                  <a16:creationId xmlns:a16="http://schemas.microsoft.com/office/drawing/2014/main" id="{7C312880-D925-0457-0136-3AA236CFAC00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910;p47">
              <a:extLst>
                <a:ext uri="{FF2B5EF4-FFF2-40B4-BE49-F238E27FC236}">
                  <a16:creationId xmlns:a16="http://schemas.microsoft.com/office/drawing/2014/main" id="{FD865DEB-BB5E-7FD0-FFBE-A936C2F7FE92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911;p47">
              <a:extLst>
                <a:ext uri="{FF2B5EF4-FFF2-40B4-BE49-F238E27FC236}">
                  <a16:creationId xmlns:a16="http://schemas.microsoft.com/office/drawing/2014/main" id="{2D65826F-071B-4D0A-7717-D0650A25B111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912;p47">
              <a:extLst>
                <a:ext uri="{FF2B5EF4-FFF2-40B4-BE49-F238E27FC236}">
                  <a16:creationId xmlns:a16="http://schemas.microsoft.com/office/drawing/2014/main" id="{4FB6618C-42CE-5A2C-359F-CF5EAAEAA8D0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913;p47">
              <a:extLst>
                <a:ext uri="{FF2B5EF4-FFF2-40B4-BE49-F238E27FC236}">
                  <a16:creationId xmlns:a16="http://schemas.microsoft.com/office/drawing/2014/main" id="{C826108D-622A-C673-31D7-8F508F034489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914;p47">
              <a:extLst>
                <a:ext uri="{FF2B5EF4-FFF2-40B4-BE49-F238E27FC236}">
                  <a16:creationId xmlns:a16="http://schemas.microsoft.com/office/drawing/2014/main" id="{D8C285E0-0BA3-C6EF-9491-1456D1F85DFC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915;p47">
              <a:extLst>
                <a:ext uri="{FF2B5EF4-FFF2-40B4-BE49-F238E27FC236}">
                  <a16:creationId xmlns:a16="http://schemas.microsoft.com/office/drawing/2014/main" id="{E8E8CF68-68B9-E53C-4C94-082F255819DC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916;p47">
              <a:extLst>
                <a:ext uri="{FF2B5EF4-FFF2-40B4-BE49-F238E27FC236}">
                  <a16:creationId xmlns:a16="http://schemas.microsoft.com/office/drawing/2014/main" id="{B1E64D47-B7F4-D851-93BF-A900B64682DD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917;p47">
              <a:extLst>
                <a:ext uri="{FF2B5EF4-FFF2-40B4-BE49-F238E27FC236}">
                  <a16:creationId xmlns:a16="http://schemas.microsoft.com/office/drawing/2014/main" id="{960961F1-A645-F8EF-24F9-F7281EB725E3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918;p47">
              <a:extLst>
                <a:ext uri="{FF2B5EF4-FFF2-40B4-BE49-F238E27FC236}">
                  <a16:creationId xmlns:a16="http://schemas.microsoft.com/office/drawing/2014/main" id="{C472565C-8D3B-36FD-D0B4-464D6383A9AF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919;p47">
              <a:extLst>
                <a:ext uri="{FF2B5EF4-FFF2-40B4-BE49-F238E27FC236}">
                  <a16:creationId xmlns:a16="http://schemas.microsoft.com/office/drawing/2014/main" id="{849D6ABA-4757-FC22-21A5-60AF8AD82A55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920;p47">
              <a:extLst>
                <a:ext uri="{FF2B5EF4-FFF2-40B4-BE49-F238E27FC236}">
                  <a16:creationId xmlns:a16="http://schemas.microsoft.com/office/drawing/2014/main" id="{B40D088E-5AF5-9755-4D3E-553B6BC92A81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921;p47">
              <a:extLst>
                <a:ext uri="{FF2B5EF4-FFF2-40B4-BE49-F238E27FC236}">
                  <a16:creationId xmlns:a16="http://schemas.microsoft.com/office/drawing/2014/main" id="{7202C619-A0D2-07B4-0243-BD9614AAE76D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922;p47">
              <a:extLst>
                <a:ext uri="{FF2B5EF4-FFF2-40B4-BE49-F238E27FC236}">
                  <a16:creationId xmlns:a16="http://schemas.microsoft.com/office/drawing/2014/main" id="{103E3A82-4187-64DC-5276-DA3D4168C211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923;p47">
              <a:extLst>
                <a:ext uri="{FF2B5EF4-FFF2-40B4-BE49-F238E27FC236}">
                  <a16:creationId xmlns:a16="http://schemas.microsoft.com/office/drawing/2014/main" id="{0BCC06BF-71DC-2D88-272C-18B29C5CD37D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924;p47">
              <a:extLst>
                <a:ext uri="{FF2B5EF4-FFF2-40B4-BE49-F238E27FC236}">
                  <a16:creationId xmlns:a16="http://schemas.microsoft.com/office/drawing/2014/main" id="{0EFA0B1C-23E1-46F7-9B72-BFC52091DC67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925;p47">
              <a:extLst>
                <a:ext uri="{FF2B5EF4-FFF2-40B4-BE49-F238E27FC236}">
                  <a16:creationId xmlns:a16="http://schemas.microsoft.com/office/drawing/2014/main" id="{D5505D82-B62B-9197-96D4-2F0F8EF078B4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926;p47">
              <a:extLst>
                <a:ext uri="{FF2B5EF4-FFF2-40B4-BE49-F238E27FC236}">
                  <a16:creationId xmlns:a16="http://schemas.microsoft.com/office/drawing/2014/main" id="{CA4B0E40-3ADA-D94D-C00A-397FD8FC7574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927;p47">
              <a:extLst>
                <a:ext uri="{FF2B5EF4-FFF2-40B4-BE49-F238E27FC236}">
                  <a16:creationId xmlns:a16="http://schemas.microsoft.com/office/drawing/2014/main" id="{3915FF79-5E15-2CC2-D8B2-11F1678A91E0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928;p47">
              <a:extLst>
                <a:ext uri="{FF2B5EF4-FFF2-40B4-BE49-F238E27FC236}">
                  <a16:creationId xmlns:a16="http://schemas.microsoft.com/office/drawing/2014/main" id="{1C2451B2-B958-0760-ECBB-252B202CAA0E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929;p47">
              <a:extLst>
                <a:ext uri="{FF2B5EF4-FFF2-40B4-BE49-F238E27FC236}">
                  <a16:creationId xmlns:a16="http://schemas.microsoft.com/office/drawing/2014/main" id="{B8FB2766-4985-2DA3-03B6-C2978ADA7F7C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930;p47">
              <a:extLst>
                <a:ext uri="{FF2B5EF4-FFF2-40B4-BE49-F238E27FC236}">
                  <a16:creationId xmlns:a16="http://schemas.microsoft.com/office/drawing/2014/main" id="{AA7F8465-7BE0-EA4A-504F-E7BA33DD803C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931;p47">
              <a:extLst>
                <a:ext uri="{FF2B5EF4-FFF2-40B4-BE49-F238E27FC236}">
                  <a16:creationId xmlns:a16="http://schemas.microsoft.com/office/drawing/2014/main" id="{2B147142-B14E-5CC1-084F-DBD603E0F5CE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932;p47">
              <a:extLst>
                <a:ext uri="{FF2B5EF4-FFF2-40B4-BE49-F238E27FC236}">
                  <a16:creationId xmlns:a16="http://schemas.microsoft.com/office/drawing/2014/main" id="{7A1BB090-7C5B-F6CD-80A2-57DBB2B7951C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933;p47">
              <a:extLst>
                <a:ext uri="{FF2B5EF4-FFF2-40B4-BE49-F238E27FC236}">
                  <a16:creationId xmlns:a16="http://schemas.microsoft.com/office/drawing/2014/main" id="{A7B37B02-14D6-DE10-8A59-289C93B1D1AD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934;p47">
              <a:extLst>
                <a:ext uri="{FF2B5EF4-FFF2-40B4-BE49-F238E27FC236}">
                  <a16:creationId xmlns:a16="http://schemas.microsoft.com/office/drawing/2014/main" id="{7B534020-BFD3-8FD4-360C-655AC32FABA1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3" name="Google Shape;2935;p47">
              <a:extLst>
                <a:ext uri="{FF2B5EF4-FFF2-40B4-BE49-F238E27FC236}">
                  <a16:creationId xmlns:a16="http://schemas.microsoft.com/office/drawing/2014/main" id="{D07F12D5-D4F0-B6AF-A50B-637D09664E74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936;p47">
              <a:extLst>
                <a:ext uri="{FF2B5EF4-FFF2-40B4-BE49-F238E27FC236}">
                  <a16:creationId xmlns:a16="http://schemas.microsoft.com/office/drawing/2014/main" id="{7E19A2E8-B740-64CD-2A66-73DB6BF83FA6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5" name="Google Shape;2937;p47">
              <a:extLst>
                <a:ext uri="{FF2B5EF4-FFF2-40B4-BE49-F238E27FC236}">
                  <a16:creationId xmlns:a16="http://schemas.microsoft.com/office/drawing/2014/main" id="{D1D16B60-D605-C093-C1ED-1A3764104A46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938;p47">
              <a:extLst>
                <a:ext uri="{FF2B5EF4-FFF2-40B4-BE49-F238E27FC236}">
                  <a16:creationId xmlns:a16="http://schemas.microsoft.com/office/drawing/2014/main" id="{512E7B66-7873-26A7-6513-2FF5D4E50537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939;p47">
              <a:extLst>
                <a:ext uri="{FF2B5EF4-FFF2-40B4-BE49-F238E27FC236}">
                  <a16:creationId xmlns:a16="http://schemas.microsoft.com/office/drawing/2014/main" id="{1ACD7F99-5C3F-FF42-ED0A-BF47498FA0DD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940;p47">
              <a:extLst>
                <a:ext uri="{FF2B5EF4-FFF2-40B4-BE49-F238E27FC236}">
                  <a16:creationId xmlns:a16="http://schemas.microsoft.com/office/drawing/2014/main" id="{3DE44436-C113-8B62-0733-5F5D5892AFCF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941;p47">
              <a:extLst>
                <a:ext uri="{FF2B5EF4-FFF2-40B4-BE49-F238E27FC236}">
                  <a16:creationId xmlns:a16="http://schemas.microsoft.com/office/drawing/2014/main" id="{3921F551-A1A5-56EE-9D40-DC8A5BE709F3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942;p47">
              <a:extLst>
                <a:ext uri="{FF2B5EF4-FFF2-40B4-BE49-F238E27FC236}">
                  <a16:creationId xmlns:a16="http://schemas.microsoft.com/office/drawing/2014/main" id="{1CA25DB4-6F7C-B2DB-FDAD-31CF88E80369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943;p47">
              <a:extLst>
                <a:ext uri="{FF2B5EF4-FFF2-40B4-BE49-F238E27FC236}">
                  <a16:creationId xmlns:a16="http://schemas.microsoft.com/office/drawing/2014/main" id="{149FEB4E-8F05-6E88-2AD1-A0C5B9D78442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944;p47">
              <a:extLst>
                <a:ext uri="{FF2B5EF4-FFF2-40B4-BE49-F238E27FC236}">
                  <a16:creationId xmlns:a16="http://schemas.microsoft.com/office/drawing/2014/main" id="{09D6BF5B-EA1F-826C-6F41-FD56B71F5315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945;p47">
              <a:extLst>
                <a:ext uri="{FF2B5EF4-FFF2-40B4-BE49-F238E27FC236}">
                  <a16:creationId xmlns:a16="http://schemas.microsoft.com/office/drawing/2014/main" id="{B43D3B15-B86E-134D-36B5-F55FF017BD6F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946;p47">
              <a:extLst>
                <a:ext uri="{FF2B5EF4-FFF2-40B4-BE49-F238E27FC236}">
                  <a16:creationId xmlns:a16="http://schemas.microsoft.com/office/drawing/2014/main" id="{10164564-300E-EFD3-E7B6-ECFBDD2A349C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947;p47">
              <a:extLst>
                <a:ext uri="{FF2B5EF4-FFF2-40B4-BE49-F238E27FC236}">
                  <a16:creationId xmlns:a16="http://schemas.microsoft.com/office/drawing/2014/main" id="{89B24981-E915-30EE-B09C-FA2352B70A62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948;p47">
              <a:extLst>
                <a:ext uri="{FF2B5EF4-FFF2-40B4-BE49-F238E27FC236}">
                  <a16:creationId xmlns:a16="http://schemas.microsoft.com/office/drawing/2014/main" id="{8A53EAD4-954D-6A0E-9B3E-14D33F65E22D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949;p47">
              <a:extLst>
                <a:ext uri="{FF2B5EF4-FFF2-40B4-BE49-F238E27FC236}">
                  <a16:creationId xmlns:a16="http://schemas.microsoft.com/office/drawing/2014/main" id="{9DEE17BD-F4C3-87C5-E393-BA2E0232DF6A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950;p47">
              <a:extLst>
                <a:ext uri="{FF2B5EF4-FFF2-40B4-BE49-F238E27FC236}">
                  <a16:creationId xmlns:a16="http://schemas.microsoft.com/office/drawing/2014/main" id="{C48DB508-58F7-170F-C6C2-FB84916C6349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951;p47">
              <a:extLst>
                <a:ext uri="{FF2B5EF4-FFF2-40B4-BE49-F238E27FC236}">
                  <a16:creationId xmlns:a16="http://schemas.microsoft.com/office/drawing/2014/main" id="{F17DA1F9-ADBE-EA26-1E87-1659860DE4A1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952;p47">
              <a:extLst>
                <a:ext uri="{FF2B5EF4-FFF2-40B4-BE49-F238E27FC236}">
                  <a16:creationId xmlns:a16="http://schemas.microsoft.com/office/drawing/2014/main" id="{E9F77EFE-602E-4957-6D2A-F1897D4FEB70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953;p47">
              <a:extLst>
                <a:ext uri="{FF2B5EF4-FFF2-40B4-BE49-F238E27FC236}">
                  <a16:creationId xmlns:a16="http://schemas.microsoft.com/office/drawing/2014/main" id="{D00C850B-5655-FAB0-BCED-800147ABBEDD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954;p47">
              <a:extLst>
                <a:ext uri="{FF2B5EF4-FFF2-40B4-BE49-F238E27FC236}">
                  <a16:creationId xmlns:a16="http://schemas.microsoft.com/office/drawing/2014/main" id="{233C3E02-48CF-85EA-3C60-037240891202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955;p47">
              <a:extLst>
                <a:ext uri="{FF2B5EF4-FFF2-40B4-BE49-F238E27FC236}">
                  <a16:creationId xmlns:a16="http://schemas.microsoft.com/office/drawing/2014/main" id="{71629A16-94C3-82E1-A501-9B5EE7A974EA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956;p47">
              <a:extLst>
                <a:ext uri="{FF2B5EF4-FFF2-40B4-BE49-F238E27FC236}">
                  <a16:creationId xmlns:a16="http://schemas.microsoft.com/office/drawing/2014/main" id="{B69695F9-762C-6431-33E9-2D0759A940D9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957;p47">
              <a:extLst>
                <a:ext uri="{FF2B5EF4-FFF2-40B4-BE49-F238E27FC236}">
                  <a16:creationId xmlns:a16="http://schemas.microsoft.com/office/drawing/2014/main" id="{ED1AA65B-F6DE-6794-1A0D-DD51741BFCC9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958;p47">
              <a:extLst>
                <a:ext uri="{FF2B5EF4-FFF2-40B4-BE49-F238E27FC236}">
                  <a16:creationId xmlns:a16="http://schemas.microsoft.com/office/drawing/2014/main" id="{5CB169DE-E859-AD0D-B2A8-96DE3388803C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959;p47">
              <a:extLst>
                <a:ext uri="{FF2B5EF4-FFF2-40B4-BE49-F238E27FC236}">
                  <a16:creationId xmlns:a16="http://schemas.microsoft.com/office/drawing/2014/main" id="{88F002EB-4DB7-2762-B91C-EB0077BEA2FE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960;p47">
              <a:extLst>
                <a:ext uri="{FF2B5EF4-FFF2-40B4-BE49-F238E27FC236}">
                  <a16:creationId xmlns:a16="http://schemas.microsoft.com/office/drawing/2014/main" id="{8BA0044A-9B6A-08D9-C0F7-C3B6B0FB0A9F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961;p47">
              <a:extLst>
                <a:ext uri="{FF2B5EF4-FFF2-40B4-BE49-F238E27FC236}">
                  <a16:creationId xmlns:a16="http://schemas.microsoft.com/office/drawing/2014/main" id="{52D39EA7-44D1-D8C3-3FCB-2F8C9D2A58B7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962;p47">
              <a:extLst>
                <a:ext uri="{FF2B5EF4-FFF2-40B4-BE49-F238E27FC236}">
                  <a16:creationId xmlns:a16="http://schemas.microsoft.com/office/drawing/2014/main" id="{E04190FC-E1F1-CD6A-C5F0-A9BAFAFDA69B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963;p47">
              <a:extLst>
                <a:ext uri="{FF2B5EF4-FFF2-40B4-BE49-F238E27FC236}">
                  <a16:creationId xmlns:a16="http://schemas.microsoft.com/office/drawing/2014/main" id="{23E70628-2D92-4B7B-7FDC-145341060B6E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964;p47">
              <a:extLst>
                <a:ext uri="{FF2B5EF4-FFF2-40B4-BE49-F238E27FC236}">
                  <a16:creationId xmlns:a16="http://schemas.microsoft.com/office/drawing/2014/main" id="{F551BEF0-D9E3-B4B8-3A93-8F1FEE43F96D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965;p47">
              <a:extLst>
                <a:ext uri="{FF2B5EF4-FFF2-40B4-BE49-F238E27FC236}">
                  <a16:creationId xmlns:a16="http://schemas.microsoft.com/office/drawing/2014/main" id="{1B28B782-5E1F-3042-CCF0-2ACE0C5653A8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966;p47">
              <a:extLst>
                <a:ext uri="{FF2B5EF4-FFF2-40B4-BE49-F238E27FC236}">
                  <a16:creationId xmlns:a16="http://schemas.microsoft.com/office/drawing/2014/main" id="{C792A384-AFAE-24C8-6530-D3C414562767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967;p47">
              <a:extLst>
                <a:ext uri="{FF2B5EF4-FFF2-40B4-BE49-F238E27FC236}">
                  <a16:creationId xmlns:a16="http://schemas.microsoft.com/office/drawing/2014/main" id="{F084DAF6-E372-F5BA-62DF-E04E8B22B52C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968;p47">
              <a:extLst>
                <a:ext uri="{FF2B5EF4-FFF2-40B4-BE49-F238E27FC236}">
                  <a16:creationId xmlns:a16="http://schemas.microsoft.com/office/drawing/2014/main" id="{4FD3D3A4-70E1-B407-9132-201B177AD9D6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969;p47">
              <a:extLst>
                <a:ext uri="{FF2B5EF4-FFF2-40B4-BE49-F238E27FC236}">
                  <a16:creationId xmlns:a16="http://schemas.microsoft.com/office/drawing/2014/main" id="{27E52F2C-CB81-846F-1BDE-797E88BDF679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970;p47">
              <a:extLst>
                <a:ext uri="{FF2B5EF4-FFF2-40B4-BE49-F238E27FC236}">
                  <a16:creationId xmlns:a16="http://schemas.microsoft.com/office/drawing/2014/main" id="{4C761115-B1FC-50FE-D842-97D58F503CAC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971;p47">
              <a:extLst>
                <a:ext uri="{FF2B5EF4-FFF2-40B4-BE49-F238E27FC236}">
                  <a16:creationId xmlns:a16="http://schemas.microsoft.com/office/drawing/2014/main" id="{BABB5528-DD13-AFE6-0A00-4F5B630D32AB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972;p47">
              <a:extLst>
                <a:ext uri="{FF2B5EF4-FFF2-40B4-BE49-F238E27FC236}">
                  <a16:creationId xmlns:a16="http://schemas.microsoft.com/office/drawing/2014/main" id="{1C6738A8-7C2B-3F7C-8608-B244FE821166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973;p47">
              <a:extLst>
                <a:ext uri="{FF2B5EF4-FFF2-40B4-BE49-F238E27FC236}">
                  <a16:creationId xmlns:a16="http://schemas.microsoft.com/office/drawing/2014/main" id="{630B6F81-46B1-D9DD-1FD1-8451DDB75323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974;p47">
              <a:extLst>
                <a:ext uri="{FF2B5EF4-FFF2-40B4-BE49-F238E27FC236}">
                  <a16:creationId xmlns:a16="http://schemas.microsoft.com/office/drawing/2014/main" id="{96FE9A43-46BE-83B4-559F-0CD5DD1DC8BC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975;p47">
              <a:extLst>
                <a:ext uri="{FF2B5EF4-FFF2-40B4-BE49-F238E27FC236}">
                  <a16:creationId xmlns:a16="http://schemas.microsoft.com/office/drawing/2014/main" id="{0ADE801F-FA61-2EFE-1845-674C27A6DE54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976;p47">
              <a:extLst>
                <a:ext uri="{FF2B5EF4-FFF2-40B4-BE49-F238E27FC236}">
                  <a16:creationId xmlns:a16="http://schemas.microsoft.com/office/drawing/2014/main" id="{EA5E3C89-852A-8513-1177-476E03518A38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977;p47">
              <a:extLst>
                <a:ext uri="{FF2B5EF4-FFF2-40B4-BE49-F238E27FC236}">
                  <a16:creationId xmlns:a16="http://schemas.microsoft.com/office/drawing/2014/main" id="{7EF151ED-80A8-4D6D-3F11-588714F3E77B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978;p47">
              <a:extLst>
                <a:ext uri="{FF2B5EF4-FFF2-40B4-BE49-F238E27FC236}">
                  <a16:creationId xmlns:a16="http://schemas.microsoft.com/office/drawing/2014/main" id="{8D352443-8B90-F5E2-1028-DBCF38A2C1BF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979;p47">
              <a:extLst>
                <a:ext uri="{FF2B5EF4-FFF2-40B4-BE49-F238E27FC236}">
                  <a16:creationId xmlns:a16="http://schemas.microsoft.com/office/drawing/2014/main" id="{E7D4CC07-F606-A3AD-83CF-850DF07359B0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980;p47">
              <a:extLst>
                <a:ext uri="{FF2B5EF4-FFF2-40B4-BE49-F238E27FC236}">
                  <a16:creationId xmlns:a16="http://schemas.microsoft.com/office/drawing/2014/main" id="{04716E65-9D60-9374-76EC-8A131D55798B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981;p47">
              <a:extLst>
                <a:ext uri="{FF2B5EF4-FFF2-40B4-BE49-F238E27FC236}">
                  <a16:creationId xmlns:a16="http://schemas.microsoft.com/office/drawing/2014/main" id="{62C78517-A823-FD19-8EB3-DEA3D19D3243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982;p47">
              <a:extLst>
                <a:ext uri="{FF2B5EF4-FFF2-40B4-BE49-F238E27FC236}">
                  <a16:creationId xmlns:a16="http://schemas.microsoft.com/office/drawing/2014/main" id="{7DF8B2D6-93C0-7D6C-0D73-BB74CF98D8F4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983;p47">
              <a:extLst>
                <a:ext uri="{FF2B5EF4-FFF2-40B4-BE49-F238E27FC236}">
                  <a16:creationId xmlns:a16="http://schemas.microsoft.com/office/drawing/2014/main" id="{8F788D02-BC3E-981D-7298-745D6849334F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984;p47">
              <a:extLst>
                <a:ext uri="{FF2B5EF4-FFF2-40B4-BE49-F238E27FC236}">
                  <a16:creationId xmlns:a16="http://schemas.microsoft.com/office/drawing/2014/main" id="{F053A9CE-8761-F6AF-E337-A19687CF8C4E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985;p47">
              <a:extLst>
                <a:ext uri="{FF2B5EF4-FFF2-40B4-BE49-F238E27FC236}">
                  <a16:creationId xmlns:a16="http://schemas.microsoft.com/office/drawing/2014/main" id="{6210C055-FFBA-0298-3033-96BC85171AFD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986;p47">
              <a:extLst>
                <a:ext uri="{FF2B5EF4-FFF2-40B4-BE49-F238E27FC236}">
                  <a16:creationId xmlns:a16="http://schemas.microsoft.com/office/drawing/2014/main" id="{02748DC6-B632-48AF-E01E-6E498D2BBF4E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987;p47">
              <a:extLst>
                <a:ext uri="{FF2B5EF4-FFF2-40B4-BE49-F238E27FC236}">
                  <a16:creationId xmlns:a16="http://schemas.microsoft.com/office/drawing/2014/main" id="{578F318B-229A-9A05-5CAA-2A9E3034DDBF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988;p47">
              <a:extLst>
                <a:ext uri="{FF2B5EF4-FFF2-40B4-BE49-F238E27FC236}">
                  <a16:creationId xmlns:a16="http://schemas.microsoft.com/office/drawing/2014/main" id="{BA4090A6-953A-B5FC-201C-9FF9B3C71CBE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989;p47">
              <a:extLst>
                <a:ext uri="{FF2B5EF4-FFF2-40B4-BE49-F238E27FC236}">
                  <a16:creationId xmlns:a16="http://schemas.microsoft.com/office/drawing/2014/main" id="{77733CCF-DF6C-5C07-EB98-4BE948198AC1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990;p47">
              <a:extLst>
                <a:ext uri="{FF2B5EF4-FFF2-40B4-BE49-F238E27FC236}">
                  <a16:creationId xmlns:a16="http://schemas.microsoft.com/office/drawing/2014/main" id="{CE04D425-B8FB-3D2A-A654-BB848DC9E14F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991;p47">
              <a:extLst>
                <a:ext uri="{FF2B5EF4-FFF2-40B4-BE49-F238E27FC236}">
                  <a16:creationId xmlns:a16="http://schemas.microsoft.com/office/drawing/2014/main" id="{B5AC6E0B-85D7-DFFE-2E9D-936B44172E9A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992;p47">
              <a:extLst>
                <a:ext uri="{FF2B5EF4-FFF2-40B4-BE49-F238E27FC236}">
                  <a16:creationId xmlns:a16="http://schemas.microsoft.com/office/drawing/2014/main" id="{4EE6F9A0-F025-25E2-B816-E82E7D4550EB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993;p47">
              <a:extLst>
                <a:ext uri="{FF2B5EF4-FFF2-40B4-BE49-F238E27FC236}">
                  <a16:creationId xmlns:a16="http://schemas.microsoft.com/office/drawing/2014/main" id="{E64271A9-6CB7-15D4-1F9D-F9EEA83CC0FB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994;p47">
              <a:extLst>
                <a:ext uri="{FF2B5EF4-FFF2-40B4-BE49-F238E27FC236}">
                  <a16:creationId xmlns:a16="http://schemas.microsoft.com/office/drawing/2014/main" id="{E11D34D5-A17F-6E34-0040-B50CA6E2C91F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995;p47">
              <a:extLst>
                <a:ext uri="{FF2B5EF4-FFF2-40B4-BE49-F238E27FC236}">
                  <a16:creationId xmlns:a16="http://schemas.microsoft.com/office/drawing/2014/main" id="{FD253041-D2C2-2E13-00FB-935EE3C0B869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996;p47">
              <a:extLst>
                <a:ext uri="{FF2B5EF4-FFF2-40B4-BE49-F238E27FC236}">
                  <a16:creationId xmlns:a16="http://schemas.microsoft.com/office/drawing/2014/main" id="{CD5D62DB-5F86-1F2C-7280-600BCA0C0EA5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997;p47">
              <a:extLst>
                <a:ext uri="{FF2B5EF4-FFF2-40B4-BE49-F238E27FC236}">
                  <a16:creationId xmlns:a16="http://schemas.microsoft.com/office/drawing/2014/main" id="{83A0E0C8-54F8-A771-38A5-4650B1D46E4E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998;p47">
              <a:extLst>
                <a:ext uri="{FF2B5EF4-FFF2-40B4-BE49-F238E27FC236}">
                  <a16:creationId xmlns:a16="http://schemas.microsoft.com/office/drawing/2014/main" id="{430F622E-7265-ACE4-AD8B-45D15BB61B66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999;p47">
              <a:extLst>
                <a:ext uri="{FF2B5EF4-FFF2-40B4-BE49-F238E27FC236}">
                  <a16:creationId xmlns:a16="http://schemas.microsoft.com/office/drawing/2014/main" id="{B75423AE-9E8B-C975-7D79-EEF727D5D019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3000;p47">
              <a:extLst>
                <a:ext uri="{FF2B5EF4-FFF2-40B4-BE49-F238E27FC236}">
                  <a16:creationId xmlns:a16="http://schemas.microsoft.com/office/drawing/2014/main" id="{D471B8A9-01BC-C6E8-3DDC-59DFE6AAA940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3001;p47">
              <a:extLst>
                <a:ext uri="{FF2B5EF4-FFF2-40B4-BE49-F238E27FC236}">
                  <a16:creationId xmlns:a16="http://schemas.microsoft.com/office/drawing/2014/main" id="{9C0414F2-D74B-DC3E-A50D-79FE1C66796D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3002;p47">
              <a:extLst>
                <a:ext uri="{FF2B5EF4-FFF2-40B4-BE49-F238E27FC236}">
                  <a16:creationId xmlns:a16="http://schemas.microsoft.com/office/drawing/2014/main" id="{95A61E9A-F9E7-096F-35D7-1B66D58AA70F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3003;p47">
              <a:extLst>
                <a:ext uri="{FF2B5EF4-FFF2-40B4-BE49-F238E27FC236}">
                  <a16:creationId xmlns:a16="http://schemas.microsoft.com/office/drawing/2014/main" id="{F3B4DDDA-4E9B-EDB9-A0C4-E6363A452A60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3004;p47">
              <a:extLst>
                <a:ext uri="{FF2B5EF4-FFF2-40B4-BE49-F238E27FC236}">
                  <a16:creationId xmlns:a16="http://schemas.microsoft.com/office/drawing/2014/main" id="{F4056686-89F5-D5EE-58DA-51405E787463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3005;p47">
              <a:extLst>
                <a:ext uri="{FF2B5EF4-FFF2-40B4-BE49-F238E27FC236}">
                  <a16:creationId xmlns:a16="http://schemas.microsoft.com/office/drawing/2014/main" id="{82163092-5103-A487-5DB8-DC597737DED4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3006;p47">
              <a:extLst>
                <a:ext uri="{FF2B5EF4-FFF2-40B4-BE49-F238E27FC236}">
                  <a16:creationId xmlns:a16="http://schemas.microsoft.com/office/drawing/2014/main" id="{2430B961-D9FC-41B8-19B7-8ED7D65F6227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3007;p47">
              <a:extLst>
                <a:ext uri="{FF2B5EF4-FFF2-40B4-BE49-F238E27FC236}">
                  <a16:creationId xmlns:a16="http://schemas.microsoft.com/office/drawing/2014/main" id="{BF49F40C-4FF2-0E52-B764-CEF2BFA96110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3008;p47">
              <a:extLst>
                <a:ext uri="{FF2B5EF4-FFF2-40B4-BE49-F238E27FC236}">
                  <a16:creationId xmlns:a16="http://schemas.microsoft.com/office/drawing/2014/main" id="{DE773CFC-D50D-314D-DFE4-FDDF2EA2CE1A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3009;p47">
              <a:extLst>
                <a:ext uri="{FF2B5EF4-FFF2-40B4-BE49-F238E27FC236}">
                  <a16:creationId xmlns:a16="http://schemas.microsoft.com/office/drawing/2014/main" id="{C567DB2E-C858-40D4-96E8-AA29208A116D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3010;p47">
              <a:extLst>
                <a:ext uri="{FF2B5EF4-FFF2-40B4-BE49-F238E27FC236}">
                  <a16:creationId xmlns:a16="http://schemas.microsoft.com/office/drawing/2014/main" id="{96016FF7-1EDE-8558-6428-F9E94DFEAF69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3011;p47">
              <a:extLst>
                <a:ext uri="{FF2B5EF4-FFF2-40B4-BE49-F238E27FC236}">
                  <a16:creationId xmlns:a16="http://schemas.microsoft.com/office/drawing/2014/main" id="{8D2ECBDA-1331-6133-1320-5D7BF3ACF579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3012;p47">
              <a:extLst>
                <a:ext uri="{FF2B5EF4-FFF2-40B4-BE49-F238E27FC236}">
                  <a16:creationId xmlns:a16="http://schemas.microsoft.com/office/drawing/2014/main" id="{4C28F85C-839C-E38E-54E4-D087521393CA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3013;p47">
              <a:extLst>
                <a:ext uri="{FF2B5EF4-FFF2-40B4-BE49-F238E27FC236}">
                  <a16:creationId xmlns:a16="http://schemas.microsoft.com/office/drawing/2014/main" id="{17FEA061-EE7F-A438-9814-49472FC1FF9A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3014;p47">
              <a:extLst>
                <a:ext uri="{FF2B5EF4-FFF2-40B4-BE49-F238E27FC236}">
                  <a16:creationId xmlns:a16="http://schemas.microsoft.com/office/drawing/2014/main" id="{83ECF2F0-BC06-86F8-E7A3-5ED6C9AB09A3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3015;p47">
              <a:extLst>
                <a:ext uri="{FF2B5EF4-FFF2-40B4-BE49-F238E27FC236}">
                  <a16:creationId xmlns:a16="http://schemas.microsoft.com/office/drawing/2014/main" id="{0B91263E-99D6-0AAE-8F7C-DAFBF179AD5A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3016;p47">
              <a:extLst>
                <a:ext uri="{FF2B5EF4-FFF2-40B4-BE49-F238E27FC236}">
                  <a16:creationId xmlns:a16="http://schemas.microsoft.com/office/drawing/2014/main" id="{C0395022-BC3F-B238-C310-4F2C75A64F4C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3017;p47">
              <a:extLst>
                <a:ext uri="{FF2B5EF4-FFF2-40B4-BE49-F238E27FC236}">
                  <a16:creationId xmlns:a16="http://schemas.microsoft.com/office/drawing/2014/main" id="{5E5799B3-3D71-0391-EECB-FD78B0FFB867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3018;p47">
              <a:extLst>
                <a:ext uri="{FF2B5EF4-FFF2-40B4-BE49-F238E27FC236}">
                  <a16:creationId xmlns:a16="http://schemas.microsoft.com/office/drawing/2014/main" id="{A81BF116-FC42-360D-A679-7B7528AF0E87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3019;p47">
              <a:extLst>
                <a:ext uri="{FF2B5EF4-FFF2-40B4-BE49-F238E27FC236}">
                  <a16:creationId xmlns:a16="http://schemas.microsoft.com/office/drawing/2014/main" id="{D1917FCE-5DEC-3DC4-D62E-BA31EDC5CB73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3020;p47">
              <a:extLst>
                <a:ext uri="{FF2B5EF4-FFF2-40B4-BE49-F238E27FC236}">
                  <a16:creationId xmlns:a16="http://schemas.microsoft.com/office/drawing/2014/main" id="{D8AD6BDA-F615-E6FF-AA8D-B18FB16C41AE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3021;p47">
              <a:extLst>
                <a:ext uri="{FF2B5EF4-FFF2-40B4-BE49-F238E27FC236}">
                  <a16:creationId xmlns:a16="http://schemas.microsoft.com/office/drawing/2014/main" id="{8CAB406C-06F0-DE31-145C-A6177692922B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3022;p47">
              <a:extLst>
                <a:ext uri="{FF2B5EF4-FFF2-40B4-BE49-F238E27FC236}">
                  <a16:creationId xmlns:a16="http://schemas.microsoft.com/office/drawing/2014/main" id="{B97E5614-E94C-0EA1-86AF-7491AE4335F1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3023;p47">
              <a:extLst>
                <a:ext uri="{FF2B5EF4-FFF2-40B4-BE49-F238E27FC236}">
                  <a16:creationId xmlns:a16="http://schemas.microsoft.com/office/drawing/2014/main" id="{6EF24738-E1AC-86C1-4045-0DC35AA2C88D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3024;p47">
              <a:extLst>
                <a:ext uri="{FF2B5EF4-FFF2-40B4-BE49-F238E27FC236}">
                  <a16:creationId xmlns:a16="http://schemas.microsoft.com/office/drawing/2014/main" id="{1BADD2C3-87DE-7827-A2AF-38F9C89AFE87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3025;p47">
              <a:extLst>
                <a:ext uri="{FF2B5EF4-FFF2-40B4-BE49-F238E27FC236}">
                  <a16:creationId xmlns:a16="http://schemas.microsoft.com/office/drawing/2014/main" id="{61566CD8-9468-EDEB-C16F-5137175A0EE8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3026;p47">
              <a:extLst>
                <a:ext uri="{FF2B5EF4-FFF2-40B4-BE49-F238E27FC236}">
                  <a16:creationId xmlns:a16="http://schemas.microsoft.com/office/drawing/2014/main" id="{A453116E-3710-F6BC-05FA-D4E0A06FC140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3027;p47">
              <a:extLst>
                <a:ext uri="{FF2B5EF4-FFF2-40B4-BE49-F238E27FC236}">
                  <a16:creationId xmlns:a16="http://schemas.microsoft.com/office/drawing/2014/main" id="{B0CB794B-F360-3128-4360-D6D4039972F4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6" name="Google Shape;3028;p47">
              <a:extLst>
                <a:ext uri="{FF2B5EF4-FFF2-40B4-BE49-F238E27FC236}">
                  <a16:creationId xmlns:a16="http://schemas.microsoft.com/office/drawing/2014/main" id="{4735C8EC-73E0-11E0-FDED-78B5F9EA7D36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613" name="Google Shape;3029;p47">
                <a:extLst>
                  <a:ext uri="{FF2B5EF4-FFF2-40B4-BE49-F238E27FC236}">
                    <a16:creationId xmlns:a16="http://schemas.microsoft.com/office/drawing/2014/main" id="{74F31E14-5BEA-D235-BCBA-4851A09CF3A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3030;p47">
                <a:extLst>
                  <a:ext uri="{FF2B5EF4-FFF2-40B4-BE49-F238E27FC236}">
                    <a16:creationId xmlns:a16="http://schemas.microsoft.com/office/drawing/2014/main" id="{690C89AE-DD0A-70BE-E722-FF6F9B9322E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3031;p47">
                <a:extLst>
                  <a:ext uri="{FF2B5EF4-FFF2-40B4-BE49-F238E27FC236}">
                    <a16:creationId xmlns:a16="http://schemas.microsoft.com/office/drawing/2014/main" id="{46FA7B7A-3C4F-323B-0631-0DBB23FBADC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3032;p47">
                <a:extLst>
                  <a:ext uri="{FF2B5EF4-FFF2-40B4-BE49-F238E27FC236}">
                    <a16:creationId xmlns:a16="http://schemas.microsoft.com/office/drawing/2014/main" id="{05DEE35D-B6C7-965C-0BC8-7B1701BD15F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3033;p47">
                <a:extLst>
                  <a:ext uri="{FF2B5EF4-FFF2-40B4-BE49-F238E27FC236}">
                    <a16:creationId xmlns:a16="http://schemas.microsoft.com/office/drawing/2014/main" id="{089C6F1E-A34D-7B93-D693-EEAAE722192F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7" name="Google Shape;3034;p47">
              <a:extLst>
                <a:ext uri="{FF2B5EF4-FFF2-40B4-BE49-F238E27FC236}">
                  <a16:creationId xmlns:a16="http://schemas.microsoft.com/office/drawing/2014/main" id="{65016313-4966-41E1-6307-3A520F6A7A35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608" name="Google Shape;3035;p47">
                <a:extLst>
                  <a:ext uri="{FF2B5EF4-FFF2-40B4-BE49-F238E27FC236}">
                    <a16:creationId xmlns:a16="http://schemas.microsoft.com/office/drawing/2014/main" id="{F9AD3A45-C8F0-F826-8F9F-36B62D6312A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3036;p47">
                <a:extLst>
                  <a:ext uri="{FF2B5EF4-FFF2-40B4-BE49-F238E27FC236}">
                    <a16:creationId xmlns:a16="http://schemas.microsoft.com/office/drawing/2014/main" id="{1907831A-9E9E-1022-BBEB-93A658A73AA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0" name="Google Shape;3037;p47">
                <a:extLst>
                  <a:ext uri="{FF2B5EF4-FFF2-40B4-BE49-F238E27FC236}">
                    <a16:creationId xmlns:a16="http://schemas.microsoft.com/office/drawing/2014/main" id="{BCC986BD-2983-801B-0912-056E80E04D3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3038;p47">
                <a:extLst>
                  <a:ext uri="{FF2B5EF4-FFF2-40B4-BE49-F238E27FC236}">
                    <a16:creationId xmlns:a16="http://schemas.microsoft.com/office/drawing/2014/main" id="{254B17F3-A2EE-D63D-8654-3375568EF7B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3039;p47">
                <a:extLst>
                  <a:ext uri="{FF2B5EF4-FFF2-40B4-BE49-F238E27FC236}">
                    <a16:creationId xmlns:a16="http://schemas.microsoft.com/office/drawing/2014/main" id="{064C1A94-D0A3-33CB-C951-FAC48DC8902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8" name="Google Shape;3040;p47">
              <a:extLst>
                <a:ext uri="{FF2B5EF4-FFF2-40B4-BE49-F238E27FC236}">
                  <a16:creationId xmlns:a16="http://schemas.microsoft.com/office/drawing/2014/main" id="{2AF52EC8-BD80-58E5-4834-E635C1BA74B0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3041;p47">
              <a:extLst>
                <a:ext uri="{FF2B5EF4-FFF2-40B4-BE49-F238E27FC236}">
                  <a16:creationId xmlns:a16="http://schemas.microsoft.com/office/drawing/2014/main" id="{1CFA46F7-9828-43E1-970A-40460395DECA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0" name="Google Shape;3042;p47">
              <a:extLst>
                <a:ext uri="{FF2B5EF4-FFF2-40B4-BE49-F238E27FC236}">
                  <a16:creationId xmlns:a16="http://schemas.microsoft.com/office/drawing/2014/main" id="{F11A9F20-AE64-D958-9CDA-9E936E9B9CC6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603" name="Google Shape;3043;p47">
                <a:extLst>
                  <a:ext uri="{FF2B5EF4-FFF2-40B4-BE49-F238E27FC236}">
                    <a16:creationId xmlns:a16="http://schemas.microsoft.com/office/drawing/2014/main" id="{3D4A8117-05A4-48A5-A576-D10A857F26E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3044;p47">
                <a:extLst>
                  <a:ext uri="{FF2B5EF4-FFF2-40B4-BE49-F238E27FC236}">
                    <a16:creationId xmlns:a16="http://schemas.microsoft.com/office/drawing/2014/main" id="{854E7330-8869-73A9-5461-F9E50C0F5AE8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3045;p47">
                <a:extLst>
                  <a:ext uri="{FF2B5EF4-FFF2-40B4-BE49-F238E27FC236}">
                    <a16:creationId xmlns:a16="http://schemas.microsoft.com/office/drawing/2014/main" id="{64519AE9-498B-20F6-5B47-681A3320A28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3046;p47">
                <a:extLst>
                  <a:ext uri="{FF2B5EF4-FFF2-40B4-BE49-F238E27FC236}">
                    <a16:creationId xmlns:a16="http://schemas.microsoft.com/office/drawing/2014/main" id="{884C05A7-E3DC-ED04-D8DB-014606F2FFB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7" name="Google Shape;3047;p47">
                <a:extLst>
                  <a:ext uri="{FF2B5EF4-FFF2-40B4-BE49-F238E27FC236}">
                    <a16:creationId xmlns:a16="http://schemas.microsoft.com/office/drawing/2014/main" id="{B6B7706F-F53E-9F07-FF5F-560A8D5CCF8F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1" name="Google Shape;3048;p47">
              <a:extLst>
                <a:ext uri="{FF2B5EF4-FFF2-40B4-BE49-F238E27FC236}">
                  <a16:creationId xmlns:a16="http://schemas.microsoft.com/office/drawing/2014/main" id="{65A9F8AE-E9B0-CF11-748D-29ADA0F72B5A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3049;p47">
              <a:extLst>
                <a:ext uri="{FF2B5EF4-FFF2-40B4-BE49-F238E27FC236}">
                  <a16:creationId xmlns:a16="http://schemas.microsoft.com/office/drawing/2014/main" id="{8D4FC810-3A06-D8E2-4327-0A4FE4CC7EAF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80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5B655C1D-509A-73AF-DB3B-CA648BDC2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8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2.1.3 Historia</a:t>
            </a:r>
          </a:p>
        </p:txBody>
      </p:sp>
      <p:sp>
        <p:nvSpPr>
          <p:cNvPr id="2491" name="CuadroTexto 2490">
            <a:extLst>
              <a:ext uri="{FF2B5EF4-FFF2-40B4-BE49-F238E27FC236}">
                <a16:creationId xmlns:a16="http://schemas.microsoft.com/office/drawing/2014/main" id="{FDCE4D6D-AD37-10E4-D4BF-DC390D913308}"/>
              </a:ext>
            </a:extLst>
          </p:cNvPr>
          <p:cNvSpPr txBox="1"/>
          <p:nvPr/>
        </p:nvSpPr>
        <p:spPr>
          <a:xfrm>
            <a:off x="683895" y="2120673"/>
            <a:ext cx="45986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modelos mentales se enmarcan en el conjunto de lo que se conoce como </a:t>
            </a:r>
            <a:r>
              <a:rPr lang="es-E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representaciones mentales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Estas se definen como procesos utilizados para representar internamente el mundo exterior, tal como lo perciben los sistemas sensoriales</a:t>
            </a:r>
            <a:endParaRPr lang="es-MX" sz="1800" dirty="0"/>
          </a:p>
        </p:txBody>
      </p:sp>
      <p:grpSp>
        <p:nvGrpSpPr>
          <p:cNvPr id="2251" name="Google Shape;2778;p47">
            <a:extLst>
              <a:ext uri="{FF2B5EF4-FFF2-40B4-BE49-F238E27FC236}">
                <a16:creationId xmlns:a16="http://schemas.microsoft.com/office/drawing/2014/main" id="{8FA860F7-D515-EDAE-FE7D-80985740553F}"/>
              </a:ext>
            </a:extLst>
          </p:cNvPr>
          <p:cNvGrpSpPr/>
          <p:nvPr/>
        </p:nvGrpSpPr>
        <p:grpSpPr>
          <a:xfrm>
            <a:off x="5699760" y="233655"/>
            <a:ext cx="2540463" cy="2510790"/>
            <a:chOff x="2011725" y="44285"/>
            <a:chExt cx="4684870" cy="4762340"/>
          </a:xfrm>
        </p:grpSpPr>
        <p:grpSp>
          <p:nvGrpSpPr>
            <p:cNvPr id="2253" name="Google Shape;2779;p47">
              <a:extLst>
                <a:ext uri="{FF2B5EF4-FFF2-40B4-BE49-F238E27FC236}">
                  <a16:creationId xmlns:a16="http://schemas.microsoft.com/office/drawing/2014/main" id="{A4CF69BE-832D-69AC-09ED-C184A507F104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618" name="Google Shape;2780;p47">
                <a:extLst>
                  <a:ext uri="{FF2B5EF4-FFF2-40B4-BE49-F238E27FC236}">
                    <a16:creationId xmlns:a16="http://schemas.microsoft.com/office/drawing/2014/main" id="{EC6CE807-AFD0-1816-FBC5-C7F4AE976530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781;p47">
                <a:extLst>
                  <a:ext uri="{FF2B5EF4-FFF2-40B4-BE49-F238E27FC236}">
                    <a16:creationId xmlns:a16="http://schemas.microsoft.com/office/drawing/2014/main" id="{4480D25F-0B8B-00B4-07D9-B8067A940498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782;p47">
                <a:extLst>
                  <a:ext uri="{FF2B5EF4-FFF2-40B4-BE49-F238E27FC236}">
                    <a16:creationId xmlns:a16="http://schemas.microsoft.com/office/drawing/2014/main" id="{1AF91A26-77C1-0CD2-511F-F2BF6462B3AE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783;p47">
                <a:extLst>
                  <a:ext uri="{FF2B5EF4-FFF2-40B4-BE49-F238E27FC236}">
                    <a16:creationId xmlns:a16="http://schemas.microsoft.com/office/drawing/2014/main" id="{86C33187-4151-6D7E-4AF7-7307029C63AB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784;p47">
                <a:extLst>
                  <a:ext uri="{FF2B5EF4-FFF2-40B4-BE49-F238E27FC236}">
                    <a16:creationId xmlns:a16="http://schemas.microsoft.com/office/drawing/2014/main" id="{583F9423-CEFD-8164-3458-71B5C557AE23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2785;p47">
                <a:extLst>
                  <a:ext uri="{FF2B5EF4-FFF2-40B4-BE49-F238E27FC236}">
                    <a16:creationId xmlns:a16="http://schemas.microsoft.com/office/drawing/2014/main" id="{4F6F1CD1-76AD-4F4E-6A1B-BC68F4BBC88F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2786;p47">
                <a:extLst>
                  <a:ext uri="{FF2B5EF4-FFF2-40B4-BE49-F238E27FC236}">
                    <a16:creationId xmlns:a16="http://schemas.microsoft.com/office/drawing/2014/main" id="{00548D13-34E0-901B-8A6E-44FEFD2C20D8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5" name="Google Shape;2787;p47">
                <a:extLst>
                  <a:ext uri="{FF2B5EF4-FFF2-40B4-BE49-F238E27FC236}">
                    <a16:creationId xmlns:a16="http://schemas.microsoft.com/office/drawing/2014/main" id="{DA54F5B2-FADF-D1A1-8E9B-2E73A5D9A5F8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788;p47">
                <a:extLst>
                  <a:ext uri="{FF2B5EF4-FFF2-40B4-BE49-F238E27FC236}">
                    <a16:creationId xmlns:a16="http://schemas.microsoft.com/office/drawing/2014/main" id="{3EF585BC-A3E4-359C-6164-2E3BEA3EF379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789;p47">
                <a:extLst>
                  <a:ext uri="{FF2B5EF4-FFF2-40B4-BE49-F238E27FC236}">
                    <a16:creationId xmlns:a16="http://schemas.microsoft.com/office/drawing/2014/main" id="{F5E30863-D9BA-C29D-671D-FBC98990DA3C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790;p47">
                <a:extLst>
                  <a:ext uri="{FF2B5EF4-FFF2-40B4-BE49-F238E27FC236}">
                    <a16:creationId xmlns:a16="http://schemas.microsoft.com/office/drawing/2014/main" id="{1D0A55D9-7A8A-C4D0-2397-FA601A99F14D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791;p47">
                <a:extLst>
                  <a:ext uri="{FF2B5EF4-FFF2-40B4-BE49-F238E27FC236}">
                    <a16:creationId xmlns:a16="http://schemas.microsoft.com/office/drawing/2014/main" id="{FC5D5AE4-558F-0309-7DAF-3EA19F408BD9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792;p47">
                <a:extLst>
                  <a:ext uri="{FF2B5EF4-FFF2-40B4-BE49-F238E27FC236}">
                    <a16:creationId xmlns:a16="http://schemas.microsoft.com/office/drawing/2014/main" id="{F5A208B0-541C-D5A1-2756-81F60AAC65AA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793;p47">
                <a:extLst>
                  <a:ext uri="{FF2B5EF4-FFF2-40B4-BE49-F238E27FC236}">
                    <a16:creationId xmlns:a16="http://schemas.microsoft.com/office/drawing/2014/main" id="{25BB4CA0-0565-3826-5D9C-7203E0C45CA4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794;p47">
                <a:extLst>
                  <a:ext uri="{FF2B5EF4-FFF2-40B4-BE49-F238E27FC236}">
                    <a16:creationId xmlns:a16="http://schemas.microsoft.com/office/drawing/2014/main" id="{7897468C-D107-BD17-C935-BDE7818CB8F6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795;p47">
                <a:extLst>
                  <a:ext uri="{FF2B5EF4-FFF2-40B4-BE49-F238E27FC236}">
                    <a16:creationId xmlns:a16="http://schemas.microsoft.com/office/drawing/2014/main" id="{7C7651C8-A4F6-D847-AAE6-9B0FD7293356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796;p47">
                <a:extLst>
                  <a:ext uri="{FF2B5EF4-FFF2-40B4-BE49-F238E27FC236}">
                    <a16:creationId xmlns:a16="http://schemas.microsoft.com/office/drawing/2014/main" id="{F36D4BFE-F836-F3AD-1D80-CDDEC7F2E377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797;p47">
                <a:extLst>
                  <a:ext uri="{FF2B5EF4-FFF2-40B4-BE49-F238E27FC236}">
                    <a16:creationId xmlns:a16="http://schemas.microsoft.com/office/drawing/2014/main" id="{3821EE02-4DB8-7FF8-A81E-90230DCBFBDD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798;p47">
                <a:extLst>
                  <a:ext uri="{FF2B5EF4-FFF2-40B4-BE49-F238E27FC236}">
                    <a16:creationId xmlns:a16="http://schemas.microsoft.com/office/drawing/2014/main" id="{2C126149-D426-49F5-0B80-5E6F7DCDAC46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799;p47">
                <a:extLst>
                  <a:ext uri="{FF2B5EF4-FFF2-40B4-BE49-F238E27FC236}">
                    <a16:creationId xmlns:a16="http://schemas.microsoft.com/office/drawing/2014/main" id="{A5263645-33AE-68E2-634F-BB4369434E0C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800;p47">
                <a:extLst>
                  <a:ext uri="{FF2B5EF4-FFF2-40B4-BE49-F238E27FC236}">
                    <a16:creationId xmlns:a16="http://schemas.microsoft.com/office/drawing/2014/main" id="{98B2B025-AE10-A3E9-7E44-41CB29317C55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801;p47">
                <a:extLst>
                  <a:ext uri="{FF2B5EF4-FFF2-40B4-BE49-F238E27FC236}">
                    <a16:creationId xmlns:a16="http://schemas.microsoft.com/office/drawing/2014/main" id="{22ED0B57-763A-D2AD-9521-20C8F66A01B5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802;p47">
                <a:extLst>
                  <a:ext uri="{FF2B5EF4-FFF2-40B4-BE49-F238E27FC236}">
                    <a16:creationId xmlns:a16="http://schemas.microsoft.com/office/drawing/2014/main" id="{739FC87A-FD3E-F4C6-9986-5E1ADB3DD5B1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803;p47">
                <a:extLst>
                  <a:ext uri="{FF2B5EF4-FFF2-40B4-BE49-F238E27FC236}">
                    <a16:creationId xmlns:a16="http://schemas.microsoft.com/office/drawing/2014/main" id="{A6F35AD8-47E8-059C-80A1-9B18BD80E318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804;p47">
                <a:extLst>
                  <a:ext uri="{FF2B5EF4-FFF2-40B4-BE49-F238E27FC236}">
                    <a16:creationId xmlns:a16="http://schemas.microsoft.com/office/drawing/2014/main" id="{DF72D638-0659-865B-D45C-7F97B6C9A983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805;p47">
                <a:extLst>
                  <a:ext uri="{FF2B5EF4-FFF2-40B4-BE49-F238E27FC236}">
                    <a16:creationId xmlns:a16="http://schemas.microsoft.com/office/drawing/2014/main" id="{60A46F65-7EF4-8A0E-BA0B-090FF69B230B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2806;p47">
                <a:extLst>
                  <a:ext uri="{FF2B5EF4-FFF2-40B4-BE49-F238E27FC236}">
                    <a16:creationId xmlns:a16="http://schemas.microsoft.com/office/drawing/2014/main" id="{022F651C-1269-2752-62E2-D0AFC28BF2A1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807;p47">
                <a:extLst>
                  <a:ext uri="{FF2B5EF4-FFF2-40B4-BE49-F238E27FC236}">
                    <a16:creationId xmlns:a16="http://schemas.microsoft.com/office/drawing/2014/main" id="{BA8CA7CB-1872-5378-6361-5BA38593746B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808;p47">
                <a:extLst>
                  <a:ext uri="{FF2B5EF4-FFF2-40B4-BE49-F238E27FC236}">
                    <a16:creationId xmlns:a16="http://schemas.microsoft.com/office/drawing/2014/main" id="{E6C57259-5FAC-9051-7CCD-5F9ABBA290E7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809;p47">
                <a:extLst>
                  <a:ext uri="{FF2B5EF4-FFF2-40B4-BE49-F238E27FC236}">
                    <a16:creationId xmlns:a16="http://schemas.microsoft.com/office/drawing/2014/main" id="{EF2B9A19-8A91-95BA-3EB6-0820851DB8F4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810;p47">
                <a:extLst>
                  <a:ext uri="{FF2B5EF4-FFF2-40B4-BE49-F238E27FC236}">
                    <a16:creationId xmlns:a16="http://schemas.microsoft.com/office/drawing/2014/main" id="{62A2A894-2642-01E0-A30C-D7E1BEAF9206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811;p47">
                <a:extLst>
                  <a:ext uri="{FF2B5EF4-FFF2-40B4-BE49-F238E27FC236}">
                    <a16:creationId xmlns:a16="http://schemas.microsoft.com/office/drawing/2014/main" id="{95DBAFE0-AE99-2D07-7AE1-65066FE7F2A2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812;p47">
                <a:extLst>
                  <a:ext uri="{FF2B5EF4-FFF2-40B4-BE49-F238E27FC236}">
                    <a16:creationId xmlns:a16="http://schemas.microsoft.com/office/drawing/2014/main" id="{A6938A15-571C-5E05-0294-A5AE2CDB7C43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813;p47">
                <a:extLst>
                  <a:ext uri="{FF2B5EF4-FFF2-40B4-BE49-F238E27FC236}">
                    <a16:creationId xmlns:a16="http://schemas.microsoft.com/office/drawing/2014/main" id="{9878816B-714B-323B-2DAF-DF94012BF059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814;p47">
                <a:extLst>
                  <a:ext uri="{FF2B5EF4-FFF2-40B4-BE49-F238E27FC236}">
                    <a16:creationId xmlns:a16="http://schemas.microsoft.com/office/drawing/2014/main" id="{35878FB0-FC6F-81DF-5FCD-6D615233AD28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815;p47">
                <a:extLst>
                  <a:ext uri="{FF2B5EF4-FFF2-40B4-BE49-F238E27FC236}">
                    <a16:creationId xmlns:a16="http://schemas.microsoft.com/office/drawing/2014/main" id="{174ED7F2-CFEE-D7BF-B706-88AFB533C6D5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816;p47">
                <a:extLst>
                  <a:ext uri="{FF2B5EF4-FFF2-40B4-BE49-F238E27FC236}">
                    <a16:creationId xmlns:a16="http://schemas.microsoft.com/office/drawing/2014/main" id="{6C602007-909A-537C-40A3-909374D9FFD7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817;p47">
                <a:extLst>
                  <a:ext uri="{FF2B5EF4-FFF2-40B4-BE49-F238E27FC236}">
                    <a16:creationId xmlns:a16="http://schemas.microsoft.com/office/drawing/2014/main" id="{30BC4669-E597-33EC-7CAE-05A6559B4D69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818;p47">
                <a:extLst>
                  <a:ext uri="{FF2B5EF4-FFF2-40B4-BE49-F238E27FC236}">
                    <a16:creationId xmlns:a16="http://schemas.microsoft.com/office/drawing/2014/main" id="{8259740B-8886-FB7A-9295-8C2B256390A3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819;p47">
                <a:extLst>
                  <a:ext uri="{FF2B5EF4-FFF2-40B4-BE49-F238E27FC236}">
                    <a16:creationId xmlns:a16="http://schemas.microsoft.com/office/drawing/2014/main" id="{D036DCD1-6888-48BE-1C3C-59352F4B5336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820;p47">
                <a:extLst>
                  <a:ext uri="{FF2B5EF4-FFF2-40B4-BE49-F238E27FC236}">
                    <a16:creationId xmlns:a16="http://schemas.microsoft.com/office/drawing/2014/main" id="{E78D0C07-D4D2-66FB-88E4-E2D0C24A3AB0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821;p47">
                <a:extLst>
                  <a:ext uri="{FF2B5EF4-FFF2-40B4-BE49-F238E27FC236}">
                    <a16:creationId xmlns:a16="http://schemas.microsoft.com/office/drawing/2014/main" id="{38C0306B-F3AC-4CF0-9C7F-3FDA80298181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822;p47">
                <a:extLst>
                  <a:ext uri="{FF2B5EF4-FFF2-40B4-BE49-F238E27FC236}">
                    <a16:creationId xmlns:a16="http://schemas.microsoft.com/office/drawing/2014/main" id="{BF5A91A2-D383-2A65-6F91-F348194D36AA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823;p47">
                <a:extLst>
                  <a:ext uri="{FF2B5EF4-FFF2-40B4-BE49-F238E27FC236}">
                    <a16:creationId xmlns:a16="http://schemas.microsoft.com/office/drawing/2014/main" id="{CDCAB44F-270E-6A2A-60E3-0BACB4DFD933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824;p47">
                <a:extLst>
                  <a:ext uri="{FF2B5EF4-FFF2-40B4-BE49-F238E27FC236}">
                    <a16:creationId xmlns:a16="http://schemas.microsoft.com/office/drawing/2014/main" id="{D8625652-1B3E-8252-92AB-39B17FCC8032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825;p47">
                <a:extLst>
                  <a:ext uri="{FF2B5EF4-FFF2-40B4-BE49-F238E27FC236}">
                    <a16:creationId xmlns:a16="http://schemas.microsoft.com/office/drawing/2014/main" id="{CB195721-8C97-C47D-2F2F-985398BAD025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2826;p47">
                <a:extLst>
                  <a:ext uri="{FF2B5EF4-FFF2-40B4-BE49-F238E27FC236}">
                    <a16:creationId xmlns:a16="http://schemas.microsoft.com/office/drawing/2014/main" id="{490BFAC8-FEE7-719B-493E-D8A04A179ACF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827;p47">
                <a:extLst>
                  <a:ext uri="{FF2B5EF4-FFF2-40B4-BE49-F238E27FC236}">
                    <a16:creationId xmlns:a16="http://schemas.microsoft.com/office/drawing/2014/main" id="{489F8A96-514C-5982-92F6-E71A54948B22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828;p47">
                <a:extLst>
                  <a:ext uri="{FF2B5EF4-FFF2-40B4-BE49-F238E27FC236}">
                    <a16:creationId xmlns:a16="http://schemas.microsoft.com/office/drawing/2014/main" id="{3A5B2D45-4492-AD8C-EB0E-9FBA784D9B7D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829;p47">
                <a:extLst>
                  <a:ext uri="{FF2B5EF4-FFF2-40B4-BE49-F238E27FC236}">
                    <a16:creationId xmlns:a16="http://schemas.microsoft.com/office/drawing/2014/main" id="{7A07497E-236F-27A6-8CBB-C286A84B2C53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830;p47">
                <a:extLst>
                  <a:ext uri="{FF2B5EF4-FFF2-40B4-BE49-F238E27FC236}">
                    <a16:creationId xmlns:a16="http://schemas.microsoft.com/office/drawing/2014/main" id="{0949693C-95BF-F990-495B-ED9A4C938952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831;p47">
                <a:extLst>
                  <a:ext uri="{FF2B5EF4-FFF2-40B4-BE49-F238E27FC236}">
                    <a16:creationId xmlns:a16="http://schemas.microsoft.com/office/drawing/2014/main" id="{F6097E60-702A-76E5-2AD3-2A10BDFB1778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832;p47">
                <a:extLst>
                  <a:ext uri="{FF2B5EF4-FFF2-40B4-BE49-F238E27FC236}">
                    <a16:creationId xmlns:a16="http://schemas.microsoft.com/office/drawing/2014/main" id="{E4875F28-AB8C-D654-B656-29681C605B67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833;p47">
                <a:extLst>
                  <a:ext uri="{FF2B5EF4-FFF2-40B4-BE49-F238E27FC236}">
                    <a16:creationId xmlns:a16="http://schemas.microsoft.com/office/drawing/2014/main" id="{F0A89BDB-398C-76FB-3A13-74987E231131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834;p47">
                <a:extLst>
                  <a:ext uri="{FF2B5EF4-FFF2-40B4-BE49-F238E27FC236}">
                    <a16:creationId xmlns:a16="http://schemas.microsoft.com/office/drawing/2014/main" id="{72014375-81FE-7FE9-4E7A-855DAEC1524F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835;p47">
                <a:extLst>
                  <a:ext uri="{FF2B5EF4-FFF2-40B4-BE49-F238E27FC236}">
                    <a16:creationId xmlns:a16="http://schemas.microsoft.com/office/drawing/2014/main" id="{67A06C1D-5806-51FC-D838-D6BBAD2DF437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836;p47">
                <a:extLst>
                  <a:ext uri="{FF2B5EF4-FFF2-40B4-BE49-F238E27FC236}">
                    <a16:creationId xmlns:a16="http://schemas.microsoft.com/office/drawing/2014/main" id="{1C931EBA-3EC8-3C93-5FE6-AAE3CB99FCBA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837;p47">
                <a:extLst>
                  <a:ext uri="{FF2B5EF4-FFF2-40B4-BE49-F238E27FC236}">
                    <a16:creationId xmlns:a16="http://schemas.microsoft.com/office/drawing/2014/main" id="{602D49A1-155A-B8FC-FBA8-C8A3776D8939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838;p47">
                <a:extLst>
                  <a:ext uri="{FF2B5EF4-FFF2-40B4-BE49-F238E27FC236}">
                    <a16:creationId xmlns:a16="http://schemas.microsoft.com/office/drawing/2014/main" id="{21795311-0C6B-E7C1-4342-C9FCE3E1FD72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839;p47">
                <a:extLst>
                  <a:ext uri="{FF2B5EF4-FFF2-40B4-BE49-F238E27FC236}">
                    <a16:creationId xmlns:a16="http://schemas.microsoft.com/office/drawing/2014/main" id="{2B7B9B80-37C8-9366-86E4-2EDD97063AC1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840;p47">
                <a:extLst>
                  <a:ext uri="{FF2B5EF4-FFF2-40B4-BE49-F238E27FC236}">
                    <a16:creationId xmlns:a16="http://schemas.microsoft.com/office/drawing/2014/main" id="{44D9438C-160B-7382-C959-9D8391D39D26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841;p47">
                <a:extLst>
                  <a:ext uri="{FF2B5EF4-FFF2-40B4-BE49-F238E27FC236}">
                    <a16:creationId xmlns:a16="http://schemas.microsoft.com/office/drawing/2014/main" id="{6518BD89-40F8-B317-EE0E-5DAAC3020879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2842;p47">
                <a:extLst>
                  <a:ext uri="{FF2B5EF4-FFF2-40B4-BE49-F238E27FC236}">
                    <a16:creationId xmlns:a16="http://schemas.microsoft.com/office/drawing/2014/main" id="{B5A0259C-C114-EC70-8B1E-68659ECFE792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843;p47">
                <a:extLst>
                  <a:ext uri="{FF2B5EF4-FFF2-40B4-BE49-F238E27FC236}">
                    <a16:creationId xmlns:a16="http://schemas.microsoft.com/office/drawing/2014/main" id="{446FE709-4281-C1BB-534E-6FC87F23DDFF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844;p47">
                <a:extLst>
                  <a:ext uri="{FF2B5EF4-FFF2-40B4-BE49-F238E27FC236}">
                    <a16:creationId xmlns:a16="http://schemas.microsoft.com/office/drawing/2014/main" id="{D528829D-E72B-69AC-E180-D8A0D065F5EF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845;p47">
                <a:extLst>
                  <a:ext uri="{FF2B5EF4-FFF2-40B4-BE49-F238E27FC236}">
                    <a16:creationId xmlns:a16="http://schemas.microsoft.com/office/drawing/2014/main" id="{FF6D0D64-321C-227D-371C-9B0C45339268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846;p47">
                <a:extLst>
                  <a:ext uri="{FF2B5EF4-FFF2-40B4-BE49-F238E27FC236}">
                    <a16:creationId xmlns:a16="http://schemas.microsoft.com/office/drawing/2014/main" id="{EDA2E597-5C3D-9052-C055-AFEA64B63AFD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847;p47">
                <a:extLst>
                  <a:ext uri="{FF2B5EF4-FFF2-40B4-BE49-F238E27FC236}">
                    <a16:creationId xmlns:a16="http://schemas.microsoft.com/office/drawing/2014/main" id="{8EBAE604-81FA-AB58-EE18-974780DBA9DE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848;p47">
                <a:extLst>
                  <a:ext uri="{FF2B5EF4-FFF2-40B4-BE49-F238E27FC236}">
                    <a16:creationId xmlns:a16="http://schemas.microsoft.com/office/drawing/2014/main" id="{76C12A0B-3ED3-2C4A-3A2E-8B714C58B943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849;p47">
                <a:extLst>
                  <a:ext uri="{FF2B5EF4-FFF2-40B4-BE49-F238E27FC236}">
                    <a16:creationId xmlns:a16="http://schemas.microsoft.com/office/drawing/2014/main" id="{7EEBFC9B-A9B5-D1F1-D648-183B24DCF94A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Google Shape;2850;p47">
                <a:extLst>
                  <a:ext uri="{FF2B5EF4-FFF2-40B4-BE49-F238E27FC236}">
                    <a16:creationId xmlns:a16="http://schemas.microsoft.com/office/drawing/2014/main" id="{3D27AA3B-9128-EA45-FC0A-57CB13E44B57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Google Shape;2851;p47">
                <a:extLst>
                  <a:ext uri="{FF2B5EF4-FFF2-40B4-BE49-F238E27FC236}">
                    <a16:creationId xmlns:a16="http://schemas.microsoft.com/office/drawing/2014/main" id="{EC60698F-67E6-D75B-7A0D-B2294785DF35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852;p47">
                <a:extLst>
                  <a:ext uri="{FF2B5EF4-FFF2-40B4-BE49-F238E27FC236}">
                    <a16:creationId xmlns:a16="http://schemas.microsoft.com/office/drawing/2014/main" id="{2105A19E-5F37-C33C-2973-86723B6FEAAC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853;p47">
                <a:extLst>
                  <a:ext uri="{FF2B5EF4-FFF2-40B4-BE49-F238E27FC236}">
                    <a16:creationId xmlns:a16="http://schemas.microsoft.com/office/drawing/2014/main" id="{A2B0950F-85B8-E772-ADB8-066AA63D221B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854;p47">
                <a:extLst>
                  <a:ext uri="{FF2B5EF4-FFF2-40B4-BE49-F238E27FC236}">
                    <a16:creationId xmlns:a16="http://schemas.microsoft.com/office/drawing/2014/main" id="{B3F39111-CB62-04B9-F131-E66F7AF4246C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855;p47">
                <a:extLst>
                  <a:ext uri="{FF2B5EF4-FFF2-40B4-BE49-F238E27FC236}">
                    <a16:creationId xmlns:a16="http://schemas.microsoft.com/office/drawing/2014/main" id="{FF0F6298-FDE2-5A9C-82B9-6AE025FB6551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856;p47">
                <a:extLst>
                  <a:ext uri="{FF2B5EF4-FFF2-40B4-BE49-F238E27FC236}">
                    <a16:creationId xmlns:a16="http://schemas.microsoft.com/office/drawing/2014/main" id="{39D9CB75-C7F8-3E0A-2A73-82B51F9D89D3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857;p47">
                <a:extLst>
                  <a:ext uri="{FF2B5EF4-FFF2-40B4-BE49-F238E27FC236}">
                    <a16:creationId xmlns:a16="http://schemas.microsoft.com/office/drawing/2014/main" id="{E81F0E7E-F59C-A322-61EC-E567830B0C42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858;p47">
                <a:extLst>
                  <a:ext uri="{FF2B5EF4-FFF2-40B4-BE49-F238E27FC236}">
                    <a16:creationId xmlns:a16="http://schemas.microsoft.com/office/drawing/2014/main" id="{13BA5B97-2CC2-6640-63D2-A90EDF707AC1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859;p47">
                <a:extLst>
                  <a:ext uri="{FF2B5EF4-FFF2-40B4-BE49-F238E27FC236}">
                    <a16:creationId xmlns:a16="http://schemas.microsoft.com/office/drawing/2014/main" id="{04591CD8-4ECB-7FDA-B2A6-C5F20CF79531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860;p47">
                <a:extLst>
                  <a:ext uri="{FF2B5EF4-FFF2-40B4-BE49-F238E27FC236}">
                    <a16:creationId xmlns:a16="http://schemas.microsoft.com/office/drawing/2014/main" id="{5DC452BE-EFF9-007A-0F99-0D0A08621417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861;p47">
                <a:extLst>
                  <a:ext uri="{FF2B5EF4-FFF2-40B4-BE49-F238E27FC236}">
                    <a16:creationId xmlns:a16="http://schemas.microsoft.com/office/drawing/2014/main" id="{C8F981B4-0155-1173-4E82-4B0B0C5B8C1C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862;p47">
                <a:extLst>
                  <a:ext uri="{FF2B5EF4-FFF2-40B4-BE49-F238E27FC236}">
                    <a16:creationId xmlns:a16="http://schemas.microsoft.com/office/drawing/2014/main" id="{41ACC853-9965-06D8-DEEA-DA6FBD4CE4E2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863;p47">
                <a:extLst>
                  <a:ext uri="{FF2B5EF4-FFF2-40B4-BE49-F238E27FC236}">
                    <a16:creationId xmlns:a16="http://schemas.microsoft.com/office/drawing/2014/main" id="{19F717CC-CC79-2CF5-55CC-04B7B8BF8A06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864;p47">
                <a:extLst>
                  <a:ext uri="{FF2B5EF4-FFF2-40B4-BE49-F238E27FC236}">
                    <a16:creationId xmlns:a16="http://schemas.microsoft.com/office/drawing/2014/main" id="{E5B7C58D-99CB-D2A9-47B5-BAC5A6B7EA98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865;p47">
                <a:extLst>
                  <a:ext uri="{FF2B5EF4-FFF2-40B4-BE49-F238E27FC236}">
                    <a16:creationId xmlns:a16="http://schemas.microsoft.com/office/drawing/2014/main" id="{5E42FE29-DD8A-2903-E9C5-C7A93DEBCE92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4" name="Google Shape;2866;p47">
                <a:extLst>
                  <a:ext uri="{FF2B5EF4-FFF2-40B4-BE49-F238E27FC236}">
                    <a16:creationId xmlns:a16="http://schemas.microsoft.com/office/drawing/2014/main" id="{9FB84272-D471-BEA4-6F87-67D47752E831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5" name="Google Shape;2867;p47">
                <a:extLst>
                  <a:ext uri="{FF2B5EF4-FFF2-40B4-BE49-F238E27FC236}">
                    <a16:creationId xmlns:a16="http://schemas.microsoft.com/office/drawing/2014/main" id="{B437A32C-C0C0-B3EF-13D8-568C48AB3B59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868;p47">
                <a:extLst>
                  <a:ext uri="{FF2B5EF4-FFF2-40B4-BE49-F238E27FC236}">
                    <a16:creationId xmlns:a16="http://schemas.microsoft.com/office/drawing/2014/main" id="{FECACA4A-55D3-8F40-E0E7-ED2DEA6D87C4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869;p47">
                <a:extLst>
                  <a:ext uri="{FF2B5EF4-FFF2-40B4-BE49-F238E27FC236}">
                    <a16:creationId xmlns:a16="http://schemas.microsoft.com/office/drawing/2014/main" id="{1E65816A-2E80-0F16-3F21-BCDF8C9F213F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870;p47">
                <a:extLst>
                  <a:ext uri="{FF2B5EF4-FFF2-40B4-BE49-F238E27FC236}">
                    <a16:creationId xmlns:a16="http://schemas.microsoft.com/office/drawing/2014/main" id="{C78BAF03-D78B-4CBB-37D6-15F0782A2BEF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871;p47">
                <a:extLst>
                  <a:ext uri="{FF2B5EF4-FFF2-40B4-BE49-F238E27FC236}">
                    <a16:creationId xmlns:a16="http://schemas.microsoft.com/office/drawing/2014/main" id="{9EFA9996-9EF8-32CA-8476-18CFE563EBAB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872;p47">
                <a:extLst>
                  <a:ext uri="{FF2B5EF4-FFF2-40B4-BE49-F238E27FC236}">
                    <a16:creationId xmlns:a16="http://schemas.microsoft.com/office/drawing/2014/main" id="{C11AC530-E961-28F0-A14F-E56AE4FBEAAE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873;p47">
                <a:extLst>
                  <a:ext uri="{FF2B5EF4-FFF2-40B4-BE49-F238E27FC236}">
                    <a16:creationId xmlns:a16="http://schemas.microsoft.com/office/drawing/2014/main" id="{C06529E6-A476-051D-05E0-E0EA9B773346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874;p47">
                <a:extLst>
                  <a:ext uri="{FF2B5EF4-FFF2-40B4-BE49-F238E27FC236}">
                    <a16:creationId xmlns:a16="http://schemas.microsoft.com/office/drawing/2014/main" id="{6D9D572B-E379-03F0-191D-1DD4F490A55D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3" name="Google Shape;2875;p47">
                <a:extLst>
                  <a:ext uri="{FF2B5EF4-FFF2-40B4-BE49-F238E27FC236}">
                    <a16:creationId xmlns:a16="http://schemas.microsoft.com/office/drawing/2014/main" id="{BBD890E4-CEAE-82E5-7280-E415D3C09DDA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4" name="Google Shape;2876;p47">
                <a:extLst>
                  <a:ext uri="{FF2B5EF4-FFF2-40B4-BE49-F238E27FC236}">
                    <a16:creationId xmlns:a16="http://schemas.microsoft.com/office/drawing/2014/main" id="{76852663-D14E-BEA7-3255-FA347D69DA43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5" name="Google Shape;2877;p47">
                <a:extLst>
                  <a:ext uri="{FF2B5EF4-FFF2-40B4-BE49-F238E27FC236}">
                    <a16:creationId xmlns:a16="http://schemas.microsoft.com/office/drawing/2014/main" id="{10C55AC8-1654-3AAE-87C8-AFA7A0BD2B46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6" name="Google Shape;2878;p47">
                <a:extLst>
                  <a:ext uri="{FF2B5EF4-FFF2-40B4-BE49-F238E27FC236}">
                    <a16:creationId xmlns:a16="http://schemas.microsoft.com/office/drawing/2014/main" id="{0D3B6B3F-959A-60D3-E3ED-7D6272887BD3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7" name="Google Shape;2879;p47">
                <a:extLst>
                  <a:ext uri="{FF2B5EF4-FFF2-40B4-BE49-F238E27FC236}">
                    <a16:creationId xmlns:a16="http://schemas.microsoft.com/office/drawing/2014/main" id="{FAEE142F-32AE-491C-2308-C9C277D097FB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8" name="Google Shape;2880;p47">
                <a:extLst>
                  <a:ext uri="{FF2B5EF4-FFF2-40B4-BE49-F238E27FC236}">
                    <a16:creationId xmlns:a16="http://schemas.microsoft.com/office/drawing/2014/main" id="{15F54287-1BD4-092F-4F0D-B04B9ADAF5EB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881;p47">
                <a:extLst>
                  <a:ext uri="{FF2B5EF4-FFF2-40B4-BE49-F238E27FC236}">
                    <a16:creationId xmlns:a16="http://schemas.microsoft.com/office/drawing/2014/main" id="{D71E7FE4-1AD2-ED98-925D-25EF18E3BB85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882;p47">
                <a:extLst>
                  <a:ext uri="{FF2B5EF4-FFF2-40B4-BE49-F238E27FC236}">
                    <a16:creationId xmlns:a16="http://schemas.microsoft.com/office/drawing/2014/main" id="{65BD2781-A110-C9E0-422B-063250C65900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1" name="Google Shape;2883;p47">
                <a:extLst>
                  <a:ext uri="{FF2B5EF4-FFF2-40B4-BE49-F238E27FC236}">
                    <a16:creationId xmlns:a16="http://schemas.microsoft.com/office/drawing/2014/main" id="{F1A87D48-DF86-72CD-CC28-380881876809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2" name="Google Shape;2884;p47">
                <a:extLst>
                  <a:ext uri="{FF2B5EF4-FFF2-40B4-BE49-F238E27FC236}">
                    <a16:creationId xmlns:a16="http://schemas.microsoft.com/office/drawing/2014/main" id="{26C3498C-503D-90A9-528D-1D7E52D419ED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885;p47">
                <a:extLst>
                  <a:ext uri="{FF2B5EF4-FFF2-40B4-BE49-F238E27FC236}">
                    <a16:creationId xmlns:a16="http://schemas.microsoft.com/office/drawing/2014/main" id="{DE6601C5-B740-E8BF-910A-1121C84B3B86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886;p47">
                <a:extLst>
                  <a:ext uri="{FF2B5EF4-FFF2-40B4-BE49-F238E27FC236}">
                    <a16:creationId xmlns:a16="http://schemas.microsoft.com/office/drawing/2014/main" id="{62C5442A-97BB-D2A6-A025-55C7AE3E231C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4" name="Google Shape;2887;p47">
              <a:extLst>
                <a:ext uri="{FF2B5EF4-FFF2-40B4-BE49-F238E27FC236}">
                  <a16:creationId xmlns:a16="http://schemas.microsoft.com/office/drawing/2014/main" id="{D16FBE43-C581-9603-8AC7-B9C53D464496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888;p47">
              <a:extLst>
                <a:ext uri="{FF2B5EF4-FFF2-40B4-BE49-F238E27FC236}">
                  <a16:creationId xmlns:a16="http://schemas.microsoft.com/office/drawing/2014/main" id="{15463900-AABF-F802-1FCC-D31C483C86A9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889;p47">
              <a:extLst>
                <a:ext uri="{FF2B5EF4-FFF2-40B4-BE49-F238E27FC236}">
                  <a16:creationId xmlns:a16="http://schemas.microsoft.com/office/drawing/2014/main" id="{124F19ED-DFD9-240B-F14E-27941718D813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890;p47">
              <a:extLst>
                <a:ext uri="{FF2B5EF4-FFF2-40B4-BE49-F238E27FC236}">
                  <a16:creationId xmlns:a16="http://schemas.microsoft.com/office/drawing/2014/main" id="{F2BE3EBB-F171-6E96-4271-42C323645729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891;p47">
              <a:extLst>
                <a:ext uri="{FF2B5EF4-FFF2-40B4-BE49-F238E27FC236}">
                  <a16:creationId xmlns:a16="http://schemas.microsoft.com/office/drawing/2014/main" id="{CDC61A97-89E0-67CD-B8ED-E992FA731F80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892;p47">
              <a:extLst>
                <a:ext uri="{FF2B5EF4-FFF2-40B4-BE49-F238E27FC236}">
                  <a16:creationId xmlns:a16="http://schemas.microsoft.com/office/drawing/2014/main" id="{8EEEB6D0-F3A4-082D-CA42-10DE1B9A72BF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893;p47">
              <a:extLst>
                <a:ext uri="{FF2B5EF4-FFF2-40B4-BE49-F238E27FC236}">
                  <a16:creationId xmlns:a16="http://schemas.microsoft.com/office/drawing/2014/main" id="{52EF6D47-10B2-4E8C-9C29-5A7B425D182E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894;p47">
              <a:extLst>
                <a:ext uri="{FF2B5EF4-FFF2-40B4-BE49-F238E27FC236}">
                  <a16:creationId xmlns:a16="http://schemas.microsoft.com/office/drawing/2014/main" id="{A876422A-D2E3-527F-9066-411069920A18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895;p47">
              <a:extLst>
                <a:ext uri="{FF2B5EF4-FFF2-40B4-BE49-F238E27FC236}">
                  <a16:creationId xmlns:a16="http://schemas.microsoft.com/office/drawing/2014/main" id="{01A8297A-34A6-C812-EE98-B4500D7A80F3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896;p47">
              <a:extLst>
                <a:ext uri="{FF2B5EF4-FFF2-40B4-BE49-F238E27FC236}">
                  <a16:creationId xmlns:a16="http://schemas.microsoft.com/office/drawing/2014/main" id="{22402B8E-D2B5-E39A-4CD6-3BF6CA8EC168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897;p47">
              <a:extLst>
                <a:ext uri="{FF2B5EF4-FFF2-40B4-BE49-F238E27FC236}">
                  <a16:creationId xmlns:a16="http://schemas.microsoft.com/office/drawing/2014/main" id="{8112C3CA-6C0D-8314-3670-FEDC91AD758B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898;p47">
              <a:extLst>
                <a:ext uri="{FF2B5EF4-FFF2-40B4-BE49-F238E27FC236}">
                  <a16:creationId xmlns:a16="http://schemas.microsoft.com/office/drawing/2014/main" id="{25352671-F621-795B-E700-F62B4DDC8ED3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899;p47">
              <a:extLst>
                <a:ext uri="{FF2B5EF4-FFF2-40B4-BE49-F238E27FC236}">
                  <a16:creationId xmlns:a16="http://schemas.microsoft.com/office/drawing/2014/main" id="{523760A7-7C9C-35D3-D148-484DFA717D6D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900;p47">
              <a:extLst>
                <a:ext uri="{FF2B5EF4-FFF2-40B4-BE49-F238E27FC236}">
                  <a16:creationId xmlns:a16="http://schemas.microsoft.com/office/drawing/2014/main" id="{70633CB2-1DA8-0EB2-5475-8E496CB75D79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901;p47">
              <a:extLst>
                <a:ext uri="{FF2B5EF4-FFF2-40B4-BE49-F238E27FC236}">
                  <a16:creationId xmlns:a16="http://schemas.microsoft.com/office/drawing/2014/main" id="{72790245-6ED8-885C-7EE0-BC98CD4EA3E5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902;p47">
              <a:extLst>
                <a:ext uri="{FF2B5EF4-FFF2-40B4-BE49-F238E27FC236}">
                  <a16:creationId xmlns:a16="http://schemas.microsoft.com/office/drawing/2014/main" id="{BBCD7D82-650B-C300-74E7-7A3BF7D9104E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903;p47">
              <a:extLst>
                <a:ext uri="{FF2B5EF4-FFF2-40B4-BE49-F238E27FC236}">
                  <a16:creationId xmlns:a16="http://schemas.microsoft.com/office/drawing/2014/main" id="{1C8E099D-615B-762E-2A5B-0CCF218F68CE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904;p47">
              <a:extLst>
                <a:ext uri="{FF2B5EF4-FFF2-40B4-BE49-F238E27FC236}">
                  <a16:creationId xmlns:a16="http://schemas.microsoft.com/office/drawing/2014/main" id="{746BB8C2-AA6D-74D3-1B62-5FDF324E7D1C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905;p47">
              <a:extLst>
                <a:ext uri="{FF2B5EF4-FFF2-40B4-BE49-F238E27FC236}">
                  <a16:creationId xmlns:a16="http://schemas.microsoft.com/office/drawing/2014/main" id="{40205DEE-3957-A9AB-61E1-FB481DD26C9D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906;p47">
              <a:extLst>
                <a:ext uri="{FF2B5EF4-FFF2-40B4-BE49-F238E27FC236}">
                  <a16:creationId xmlns:a16="http://schemas.microsoft.com/office/drawing/2014/main" id="{A00B8164-5C63-95C6-A551-BAF44E8B7F7C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907;p47">
              <a:extLst>
                <a:ext uri="{FF2B5EF4-FFF2-40B4-BE49-F238E27FC236}">
                  <a16:creationId xmlns:a16="http://schemas.microsoft.com/office/drawing/2014/main" id="{43F22879-DAFE-5002-B405-A6A4F122A562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908;p47">
              <a:extLst>
                <a:ext uri="{FF2B5EF4-FFF2-40B4-BE49-F238E27FC236}">
                  <a16:creationId xmlns:a16="http://schemas.microsoft.com/office/drawing/2014/main" id="{033F08D4-CD3F-0990-52EC-4F73B0A51859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909;p47">
              <a:extLst>
                <a:ext uri="{FF2B5EF4-FFF2-40B4-BE49-F238E27FC236}">
                  <a16:creationId xmlns:a16="http://schemas.microsoft.com/office/drawing/2014/main" id="{11ED9228-F28A-9FA5-EB72-310844ED54A6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910;p47">
              <a:extLst>
                <a:ext uri="{FF2B5EF4-FFF2-40B4-BE49-F238E27FC236}">
                  <a16:creationId xmlns:a16="http://schemas.microsoft.com/office/drawing/2014/main" id="{5FAE2026-8175-DD1D-8F79-08385C17D39C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911;p47">
              <a:extLst>
                <a:ext uri="{FF2B5EF4-FFF2-40B4-BE49-F238E27FC236}">
                  <a16:creationId xmlns:a16="http://schemas.microsoft.com/office/drawing/2014/main" id="{6800176C-F0F1-9E16-3A5F-6ACEFB79D968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912;p47">
              <a:extLst>
                <a:ext uri="{FF2B5EF4-FFF2-40B4-BE49-F238E27FC236}">
                  <a16:creationId xmlns:a16="http://schemas.microsoft.com/office/drawing/2014/main" id="{F8B24512-98BE-B7EC-5DD5-D990BF9A35F4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913;p47">
              <a:extLst>
                <a:ext uri="{FF2B5EF4-FFF2-40B4-BE49-F238E27FC236}">
                  <a16:creationId xmlns:a16="http://schemas.microsoft.com/office/drawing/2014/main" id="{8B73FDC6-FDB7-9E67-7CF7-758BBEC5CD82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914;p47">
              <a:extLst>
                <a:ext uri="{FF2B5EF4-FFF2-40B4-BE49-F238E27FC236}">
                  <a16:creationId xmlns:a16="http://schemas.microsoft.com/office/drawing/2014/main" id="{6ABDC275-406D-2BBB-5BF7-64EB9F32095A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915;p47">
              <a:extLst>
                <a:ext uri="{FF2B5EF4-FFF2-40B4-BE49-F238E27FC236}">
                  <a16:creationId xmlns:a16="http://schemas.microsoft.com/office/drawing/2014/main" id="{EE0911B1-E24A-E6F8-A3B6-57B330F5906A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916;p47">
              <a:extLst>
                <a:ext uri="{FF2B5EF4-FFF2-40B4-BE49-F238E27FC236}">
                  <a16:creationId xmlns:a16="http://schemas.microsoft.com/office/drawing/2014/main" id="{76E75C5B-81B7-C0B5-E3CF-8F0B7EC99CD5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917;p47">
              <a:extLst>
                <a:ext uri="{FF2B5EF4-FFF2-40B4-BE49-F238E27FC236}">
                  <a16:creationId xmlns:a16="http://schemas.microsoft.com/office/drawing/2014/main" id="{39F2C8FA-1F2E-1F2C-2116-1BA9823F68ED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918;p47">
              <a:extLst>
                <a:ext uri="{FF2B5EF4-FFF2-40B4-BE49-F238E27FC236}">
                  <a16:creationId xmlns:a16="http://schemas.microsoft.com/office/drawing/2014/main" id="{70E8C5FE-EC39-5C80-0945-92A161E144F2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919;p47">
              <a:extLst>
                <a:ext uri="{FF2B5EF4-FFF2-40B4-BE49-F238E27FC236}">
                  <a16:creationId xmlns:a16="http://schemas.microsoft.com/office/drawing/2014/main" id="{B2F00013-5593-8C60-D218-3188F54F323E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920;p47">
              <a:extLst>
                <a:ext uri="{FF2B5EF4-FFF2-40B4-BE49-F238E27FC236}">
                  <a16:creationId xmlns:a16="http://schemas.microsoft.com/office/drawing/2014/main" id="{FFDC86B6-6C30-1FEE-026E-F5FDDDE19B39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921;p47">
              <a:extLst>
                <a:ext uri="{FF2B5EF4-FFF2-40B4-BE49-F238E27FC236}">
                  <a16:creationId xmlns:a16="http://schemas.microsoft.com/office/drawing/2014/main" id="{10492FB1-0835-3EE3-952B-E9807C134327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922;p47">
              <a:extLst>
                <a:ext uri="{FF2B5EF4-FFF2-40B4-BE49-F238E27FC236}">
                  <a16:creationId xmlns:a16="http://schemas.microsoft.com/office/drawing/2014/main" id="{8C85D982-9032-5D85-5C3E-3AC0FE9FA60B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923;p47">
              <a:extLst>
                <a:ext uri="{FF2B5EF4-FFF2-40B4-BE49-F238E27FC236}">
                  <a16:creationId xmlns:a16="http://schemas.microsoft.com/office/drawing/2014/main" id="{052E05D0-0D5A-1467-EA8E-A762E33E72C9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924;p47">
              <a:extLst>
                <a:ext uri="{FF2B5EF4-FFF2-40B4-BE49-F238E27FC236}">
                  <a16:creationId xmlns:a16="http://schemas.microsoft.com/office/drawing/2014/main" id="{31DA9715-ACFD-E8AF-B473-B16F35578863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925;p47">
              <a:extLst>
                <a:ext uri="{FF2B5EF4-FFF2-40B4-BE49-F238E27FC236}">
                  <a16:creationId xmlns:a16="http://schemas.microsoft.com/office/drawing/2014/main" id="{7F9F4498-41E9-93D2-B784-EDA5892A4E83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926;p47">
              <a:extLst>
                <a:ext uri="{FF2B5EF4-FFF2-40B4-BE49-F238E27FC236}">
                  <a16:creationId xmlns:a16="http://schemas.microsoft.com/office/drawing/2014/main" id="{B6E5ADE9-0B0F-6B6E-0817-6203DF8D915D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927;p47">
              <a:extLst>
                <a:ext uri="{FF2B5EF4-FFF2-40B4-BE49-F238E27FC236}">
                  <a16:creationId xmlns:a16="http://schemas.microsoft.com/office/drawing/2014/main" id="{BE3F3835-7249-BD30-9A8B-430270D7B96B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928;p47">
              <a:extLst>
                <a:ext uri="{FF2B5EF4-FFF2-40B4-BE49-F238E27FC236}">
                  <a16:creationId xmlns:a16="http://schemas.microsoft.com/office/drawing/2014/main" id="{F2984B4C-1159-CAA3-59A1-C3840F6AF471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929;p47">
              <a:extLst>
                <a:ext uri="{FF2B5EF4-FFF2-40B4-BE49-F238E27FC236}">
                  <a16:creationId xmlns:a16="http://schemas.microsoft.com/office/drawing/2014/main" id="{31AEA6FB-478D-3A2A-66D1-51372D799E68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930;p47">
              <a:extLst>
                <a:ext uri="{FF2B5EF4-FFF2-40B4-BE49-F238E27FC236}">
                  <a16:creationId xmlns:a16="http://schemas.microsoft.com/office/drawing/2014/main" id="{34297194-7E79-7C97-1455-D5DDC4C709DD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931;p47">
              <a:extLst>
                <a:ext uri="{FF2B5EF4-FFF2-40B4-BE49-F238E27FC236}">
                  <a16:creationId xmlns:a16="http://schemas.microsoft.com/office/drawing/2014/main" id="{58EF2F3F-4186-25D4-E1DC-777299723A1C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932;p47">
              <a:extLst>
                <a:ext uri="{FF2B5EF4-FFF2-40B4-BE49-F238E27FC236}">
                  <a16:creationId xmlns:a16="http://schemas.microsoft.com/office/drawing/2014/main" id="{6E175038-87FD-F4BC-2029-0AE99C79DF35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933;p47">
              <a:extLst>
                <a:ext uri="{FF2B5EF4-FFF2-40B4-BE49-F238E27FC236}">
                  <a16:creationId xmlns:a16="http://schemas.microsoft.com/office/drawing/2014/main" id="{8E39E670-60D2-C54D-ADAF-218E0E33140A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934;p47">
              <a:extLst>
                <a:ext uri="{FF2B5EF4-FFF2-40B4-BE49-F238E27FC236}">
                  <a16:creationId xmlns:a16="http://schemas.microsoft.com/office/drawing/2014/main" id="{429C90AF-3512-C5DB-853A-AD1A6296D1F5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3" name="Google Shape;2935;p47">
              <a:extLst>
                <a:ext uri="{FF2B5EF4-FFF2-40B4-BE49-F238E27FC236}">
                  <a16:creationId xmlns:a16="http://schemas.microsoft.com/office/drawing/2014/main" id="{69DF7179-7748-8B00-34CD-581F75C4FF90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936;p47">
              <a:extLst>
                <a:ext uri="{FF2B5EF4-FFF2-40B4-BE49-F238E27FC236}">
                  <a16:creationId xmlns:a16="http://schemas.microsoft.com/office/drawing/2014/main" id="{DA6B56FF-C286-97FB-3587-94E2A6EE110E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5" name="Google Shape;2937;p47">
              <a:extLst>
                <a:ext uri="{FF2B5EF4-FFF2-40B4-BE49-F238E27FC236}">
                  <a16:creationId xmlns:a16="http://schemas.microsoft.com/office/drawing/2014/main" id="{399411E9-D638-8678-B6B4-6C0287DE7EFE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938;p47">
              <a:extLst>
                <a:ext uri="{FF2B5EF4-FFF2-40B4-BE49-F238E27FC236}">
                  <a16:creationId xmlns:a16="http://schemas.microsoft.com/office/drawing/2014/main" id="{F7D4F8C6-5759-A998-BB04-134A7E98A923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939;p47">
              <a:extLst>
                <a:ext uri="{FF2B5EF4-FFF2-40B4-BE49-F238E27FC236}">
                  <a16:creationId xmlns:a16="http://schemas.microsoft.com/office/drawing/2014/main" id="{57CFC105-DEC5-1446-3349-1F480DC39273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940;p47">
              <a:extLst>
                <a:ext uri="{FF2B5EF4-FFF2-40B4-BE49-F238E27FC236}">
                  <a16:creationId xmlns:a16="http://schemas.microsoft.com/office/drawing/2014/main" id="{0132D5BB-A454-33CB-D8C2-05666D36149D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941;p47">
              <a:extLst>
                <a:ext uri="{FF2B5EF4-FFF2-40B4-BE49-F238E27FC236}">
                  <a16:creationId xmlns:a16="http://schemas.microsoft.com/office/drawing/2014/main" id="{B5E54D57-7FB0-6F37-9B46-E702F3547CE5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942;p47">
              <a:extLst>
                <a:ext uri="{FF2B5EF4-FFF2-40B4-BE49-F238E27FC236}">
                  <a16:creationId xmlns:a16="http://schemas.microsoft.com/office/drawing/2014/main" id="{0BD08CC4-3F22-1795-3FC7-1A34C54B1B7C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943;p47">
              <a:extLst>
                <a:ext uri="{FF2B5EF4-FFF2-40B4-BE49-F238E27FC236}">
                  <a16:creationId xmlns:a16="http://schemas.microsoft.com/office/drawing/2014/main" id="{C8B76524-0431-C539-F631-C6C45D70A35E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944;p47">
              <a:extLst>
                <a:ext uri="{FF2B5EF4-FFF2-40B4-BE49-F238E27FC236}">
                  <a16:creationId xmlns:a16="http://schemas.microsoft.com/office/drawing/2014/main" id="{A8BB0E52-50AA-6AE6-D209-7B6FE3B572BE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945;p47">
              <a:extLst>
                <a:ext uri="{FF2B5EF4-FFF2-40B4-BE49-F238E27FC236}">
                  <a16:creationId xmlns:a16="http://schemas.microsoft.com/office/drawing/2014/main" id="{1D931640-93CA-528F-2E65-46E12A4CD931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946;p47">
              <a:extLst>
                <a:ext uri="{FF2B5EF4-FFF2-40B4-BE49-F238E27FC236}">
                  <a16:creationId xmlns:a16="http://schemas.microsoft.com/office/drawing/2014/main" id="{6AD9A313-FC81-5A04-07CC-E8AF255791D8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947;p47">
              <a:extLst>
                <a:ext uri="{FF2B5EF4-FFF2-40B4-BE49-F238E27FC236}">
                  <a16:creationId xmlns:a16="http://schemas.microsoft.com/office/drawing/2014/main" id="{1D9310F6-3471-BEC2-3740-FE48CF26B7D5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948;p47">
              <a:extLst>
                <a:ext uri="{FF2B5EF4-FFF2-40B4-BE49-F238E27FC236}">
                  <a16:creationId xmlns:a16="http://schemas.microsoft.com/office/drawing/2014/main" id="{F0FF5686-BDEB-A86A-9428-A04ED8C2BDFE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949;p47">
              <a:extLst>
                <a:ext uri="{FF2B5EF4-FFF2-40B4-BE49-F238E27FC236}">
                  <a16:creationId xmlns:a16="http://schemas.microsoft.com/office/drawing/2014/main" id="{A3B79827-AC89-CE42-7380-AF4E9FBC0BCB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950;p47">
              <a:extLst>
                <a:ext uri="{FF2B5EF4-FFF2-40B4-BE49-F238E27FC236}">
                  <a16:creationId xmlns:a16="http://schemas.microsoft.com/office/drawing/2014/main" id="{8F5CC641-1FE3-6E0C-E30F-9DF2E3F349DA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951;p47">
              <a:extLst>
                <a:ext uri="{FF2B5EF4-FFF2-40B4-BE49-F238E27FC236}">
                  <a16:creationId xmlns:a16="http://schemas.microsoft.com/office/drawing/2014/main" id="{AD8C82E8-EDEF-CA4A-8916-2E0DE2BF2131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952;p47">
              <a:extLst>
                <a:ext uri="{FF2B5EF4-FFF2-40B4-BE49-F238E27FC236}">
                  <a16:creationId xmlns:a16="http://schemas.microsoft.com/office/drawing/2014/main" id="{64686DB4-8149-7DCA-F442-17F45D8A5C57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953;p47">
              <a:extLst>
                <a:ext uri="{FF2B5EF4-FFF2-40B4-BE49-F238E27FC236}">
                  <a16:creationId xmlns:a16="http://schemas.microsoft.com/office/drawing/2014/main" id="{DC58CF68-5FF8-21D3-171A-849DDEAD0864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954;p47">
              <a:extLst>
                <a:ext uri="{FF2B5EF4-FFF2-40B4-BE49-F238E27FC236}">
                  <a16:creationId xmlns:a16="http://schemas.microsoft.com/office/drawing/2014/main" id="{AFEE0397-ED3B-0CB6-3F48-D0D13C857CE3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955;p47">
              <a:extLst>
                <a:ext uri="{FF2B5EF4-FFF2-40B4-BE49-F238E27FC236}">
                  <a16:creationId xmlns:a16="http://schemas.microsoft.com/office/drawing/2014/main" id="{D9A41CC1-A2DC-10B2-BD7E-9A3FC77B34CE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956;p47">
              <a:extLst>
                <a:ext uri="{FF2B5EF4-FFF2-40B4-BE49-F238E27FC236}">
                  <a16:creationId xmlns:a16="http://schemas.microsoft.com/office/drawing/2014/main" id="{4E680916-D5E9-7C24-AC5F-C4BEEE11F286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957;p47">
              <a:extLst>
                <a:ext uri="{FF2B5EF4-FFF2-40B4-BE49-F238E27FC236}">
                  <a16:creationId xmlns:a16="http://schemas.microsoft.com/office/drawing/2014/main" id="{BA723BDF-37DD-3D3A-20F7-CEB9190BFF58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958;p47">
              <a:extLst>
                <a:ext uri="{FF2B5EF4-FFF2-40B4-BE49-F238E27FC236}">
                  <a16:creationId xmlns:a16="http://schemas.microsoft.com/office/drawing/2014/main" id="{1CB5E532-BAE1-9972-4345-82A577B282B1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959;p47">
              <a:extLst>
                <a:ext uri="{FF2B5EF4-FFF2-40B4-BE49-F238E27FC236}">
                  <a16:creationId xmlns:a16="http://schemas.microsoft.com/office/drawing/2014/main" id="{0FAC9DF1-5242-DDAD-8FE1-4E82052BED3F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960;p47">
              <a:extLst>
                <a:ext uri="{FF2B5EF4-FFF2-40B4-BE49-F238E27FC236}">
                  <a16:creationId xmlns:a16="http://schemas.microsoft.com/office/drawing/2014/main" id="{C0C44727-B7AE-C9DD-EAAC-9344C7CC5356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961;p47">
              <a:extLst>
                <a:ext uri="{FF2B5EF4-FFF2-40B4-BE49-F238E27FC236}">
                  <a16:creationId xmlns:a16="http://schemas.microsoft.com/office/drawing/2014/main" id="{FFC046D3-38F6-10C4-4194-188E82F5CA8B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962;p47">
              <a:extLst>
                <a:ext uri="{FF2B5EF4-FFF2-40B4-BE49-F238E27FC236}">
                  <a16:creationId xmlns:a16="http://schemas.microsoft.com/office/drawing/2014/main" id="{9C4231A1-00F3-4295-09E2-12E98B68DFEC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963;p47">
              <a:extLst>
                <a:ext uri="{FF2B5EF4-FFF2-40B4-BE49-F238E27FC236}">
                  <a16:creationId xmlns:a16="http://schemas.microsoft.com/office/drawing/2014/main" id="{F6946393-6B7B-A150-8F04-E4ABE51BA100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964;p47">
              <a:extLst>
                <a:ext uri="{FF2B5EF4-FFF2-40B4-BE49-F238E27FC236}">
                  <a16:creationId xmlns:a16="http://schemas.microsoft.com/office/drawing/2014/main" id="{5D36C052-E372-9900-2D8B-9BACE17AA79C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965;p47">
              <a:extLst>
                <a:ext uri="{FF2B5EF4-FFF2-40B4-BE49-F238E27FC236}">
                  <a16:creationId xmlns:a16="http://schemas.microsoft.com/office/drawing/2014/main" id="{76B8C87A-9AB3-8321-6424-7EDBC71665F3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966;p47">
              <a:extLst>
                <a:ext uri="{FF2B5EF4-FFF2-40B4-BE49-F238E27FC236}">
                  <a16:creationId xmlns:a16="http://schemas.microsoft.com/office/drawing/2014/main" id="{C3157B2D-D899-9F7B-BDC8-D188A088E753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967;p47">
              <a:extLst>
                <a:ext uri="{FF2B5EF4-FFF2-40B4-BE49-F238E27FC236}">
                  <a16:creationId xmlns:a16="http://schemas.microsoft.com/office/drawing/2014/main" id="{98BC2086-14A0-080D-AB9B-0C9CD3C862FA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968;p47">
              <a:extLst>
                <a:ext uri="{FF2B5EF4-FFF2-40B4-BE49-F238E27FC236}">
                  <a16:creationId xmlns:a16="http://schemas.microsoft.com/office/drawing/2014/main" id="{A4D860EF-F65B-2A02-A36B-F527B36BF689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969;p47">
              <a:extLst>
                <a:ext uri="{FF2B5EF4-FFF2-40B4-BE49-F238E27FC236}">
                  <a16:creationId xmlns:a16="http://schemas.microsoft.com/office/drawing/2014/main" id="{B37CDB7D-6EDF-2B4C-D809-B91891D40B58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970;p47">
              <a:extLst>
                <a:ext uri="{FF2B5EF4-FFF2-40B4-BE49-F238E27FC236}">
                  <a16:creationId xmlns:a16="http://schemas.microsoft.com/office/drawing/2014/main" id="{F60C634A-CBEE-6B39-9D18-66079F7CFB7A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971;p47">
              <a:extLst>
                <a:ext uri="{FF2B5EF4-FFF2-40B4-BE49-F238E27FC236}">
                  <a16:creationId xmlns:a16="http://schemas.microsoft.com/office/drawing/2014/main" id="{6C445838-84DE-5CAE-11C1-64D9ED4F0138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972;p47">
              <a:extLst>
                <a:ext uri="{FF2B5EF4-FFF2-40B4-BE49-F238E27FC236}">
                  <a16:creationId xmlns:a16="http://schemas.microsoft.com/office/drawing/2014/main" id="{57FF16B1-7D5C-87ED-1B1A-D5B6515997D5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973;p47">
              <a:extLst>
                <a:ext uri="{FF2B5EF4-FFF2-40B4-BE49-F238E27FC236}">
                  <a16:creationId xmlns:a16="http://schemas.microsoft.com/office/drawing/2014/main" id="{1C821625-78AE-FE87-64B1-9A0A404E6010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974;p47">
              <a:extLst>
                <a:ext uri="{FF2B5EF4-FFF2-40B4-BE49-F238E27FC236}">
                  <a16:creationId xmlns:a16="http://schemas.microsoft.com/office/drawing/2014/main" id="{09540614-F469-9A0B-F00C-0D2F8104FD3B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975;p47">
              <a:extLst>
                <a:ext uri="{FF2B5EF4-FFF2-40B4-BE49-F238E27FC236}">
                  <a16:creationId xmlns:a16="http://schemas.microsoft.com/office/drawing/2014/main" id="{B3C948DF-5D1E-54B3-9550-DD8F846F60EA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976;p47">
              <a:extLst>
                <a:ext uri="{FF2B5EF4-FFF2-40B4-BE49-F238E27FC236}">
                  <a16:creationId xmlns:a16="http://schemas.microsoft.com/office/drawing/2014/main" id="{8B5D8C5A-7FDE-E7C2-0AA9-67B984049EF5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977;p47">
              <a:extLst>
                <a:ext uri="{FF2B5EF4-FFF2-40B4-BE49-F238E27FC236}">
                  <a16:creationId xmlns:a16="http://schemas.microsoft.com/office/drawing/2014/main" id="{092DA936-708A-807E-1D4F-7E6081BB5949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978;p47">
              <a:extLst>
                <a:ext uri="{FF2B5EF4-FFF2-40B4-BE49-F238E27FC236}">
                  <a16:creationId xmlns:a16="http://schemas.microsoft.com/office/drawing/2014/main" id="{81C7CBE9-F38D-324E-2D41-A2D3FCB6FE50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979;p47">
              <a:extLst>
                <a:ext uri="{FF2B5EF4-FFF2-40B4-BE49-F238E27FC236}">
                  <a16:creationId xmlns:a16="http://schemas.microsoft.com/office/drawing/2014/main" id="{81E09021-44AD-6798-7DFA-C50EC75A9E97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980;p47">
              <a:extLst>
                <a:ext uri="{FF2B5EF4-FFF2-40B4-BE49-F238E27FC236}">
                  <a16:creationId xmlns:a16="http://schemas.microsoft.com/office/drawing/2014/main" id="{D342234C-E69C-A55C-0007-40A3473CC8FD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981;p47">
              <a:extLst>
                <a:ext uri="{FF2B5EF4-FFF2-40B4-BE49-F238E27FC236}">
                  <a16:creationId xmlns:a16="http://schemas.microsoft.com/office/drawing/2014/main" id="{250A8119-DDC4-0529-1CEF-5F04C9F6FA0D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982;p47">
              <a:extLst>
                <a:ext uri="{FF2B5EF4-FFF2-40B4-BE49-F238E27FC236}">
                  <a16:creationId xmlns:a16="http://schemas.microsoft.com/office/drawing/2014/main" id="{529149D9-6479-6E1B-5B56-46BA4FF08910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983;p47">
              <a:extLst>
                <a:ext uri="{FF2B5EF4-FFF2-40B4-BE49-F238E27FC236}">
                  <a16:creationId xmlns:a16="http://schemas.microsoft.com/office/drawing/2014/main" id="{8B74A53D-23D4-901C-555B-D676F464F9EF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984;p47">
              <a:extLst>
                <a:ext uri="{FF2B5EF4-FFF2-40B4-BE49-F238E27FC236}">
                  <a16:creationId xmlns:a16="http://schemas.microsoft.com/office/drawing/2014/main" id="{825CA702-38DC-F0D8-DBDA-95227509B7CF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985;p47">
              <a:extLst>
                <a:ext uri="{FF2B5EF4-FFF2-40B4-BE49-F238E27FC236}">
                  <a16:creationId xmlns:a16="http://schemas.microsoft.com/office/drawing/2014/main" id="{5C754EC2-3FC7-3045-FFBD-47BE4751B1FF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986;p47">
              <a:extLst>
                <a:ext uri="{FF2B5EF4-FFF2-40B4-BE49-F238E27FC236}">
                  <a16:creationId xmlns:a16="http://schemas.microsoft.com/office/drawing/2014/main" id="{F6BA65F2-B793-9084-8CF2-E1A393AE3260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987;p47">
              <a:extLst>
                <a:ext uri="{FF2B5EF4-FFF2-40B4-BE49-F238E27FC236}">
                  <a16:creationId xmlns:a16="http://schemas.microsoft.com/office/drawing/2014/main" id="{0B03D924-C7DD-275E-369B-15140ED5DD23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988;p47">
              <a:extLst>
                <a:ext uri="{FF2B5EF4-FFF2-40B4-BE49-F238E27FC236}">
                  <a16:creationId xmlns:a16="http://schemas.microsoft.com/office/drawing/2014/main" id="{1F256372-2E27-59F1-CF35-FC72FF3561EB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989;p47">
              <a:extLst>
                <a:ext uri="{FF2B5EF4-FFF2-40B4-BE49-F238E27FC236}">
                  <a16:creationId xmlns:a16="http://schemas.microsoft.com/office/drawing/2014/main" id="{6D100305-3348-1942-24E4-F0AC118871FE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990;p47">
              <a:extLst>
                <a:ext uri="{FF2B5EF4-FFF2-40B4-BE49-F238E27FC236}">
                  <a16:creationId xmlns:a16="http://schemas.microsoft.com/office/drawing/2014/main" id="{319DAA2F-8BFC-EFF2-45F0-F4C677D22071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991;p47">
              <a:extLst>
                <a:ext uri="{FF2B5EF4-FFF2-40B4-BE49-F238E27FC236}">
                  <a16:creationId xmlns:a16="http://schemas.microsoft.com/office/drawing/2014/main" id="{D9D291D1-B7FB-6BB4-CAFC-0220BB1A6C05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992;p47">
              <a:extLst>
                <a:ext uri="{FF2B5EF4-FFF2-40B4-BE49-F238E27FC236}">
                  <a16:creationId xmlns:a16="http://schemas.microsoft.com/office/drawing/2014/main" id="{3FDA2431-4C73-EE59-89BC-EBE24A0AA052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993;p47">
              <a:extLst>
                <a:ext uri="{FF2B5EF4-FFF2-40B4-BE49-F238E27FC236}">
                  <a16:creationId xmlns:a16="http://schemas.microsoft.com/office/drawing/2014/main" id="{C0A81C79-C798-2EBD-38BA-BB19A863E49F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994;p47">
              <a:extLst>
                <a:ext uri="{FF2B5EF4-FFF2-40B4-BE49-F238E27FC236}">
                  <a16:creationId xmlns:a16="http://schemas.microsoft.com/office/drawing/2014/main" id="{C24CD834-34CB-ACDD-B544-8A45A160C5F1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995;p47">
              <a:extLst>
                <a:ext uri="{FF2B5EF4-FFF2-40B4-BE49-F238E27FC236}">
                  <a16:creationId xmlns:a16="http://schemas.microsoft.com/office/drawing/2014/main" id="{970B1CC0-1928-1AAF-D769-B636A83A0557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996;p47">
              <a:extLst>
                <a:ext uri="{FF2B5EF4-FFF2-40B4-BE49-F238E27FC236}">
                  <a16:creationId xmlns:a16="http://schemas.microsoft.com/office/drawing/2014/main" id="{0A7E08C9-0D6F-0853-BEE1-A2B48C48190C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997;p47">
              <a:extLst>
                <a:ext uri="{FF2B5EF4-FFF2-40B4-BE49-F238E27FC236}">
                  <a16:creationId xmlns:a16="http://schemas.microsoft.com/office/drawing/2014/main" id="{82A2215F-B003-5850-849E-DF05F7D261CE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998;p47">
              <a:extLst>
                <a:ext uri="{FF2B5EF4-FFF2-40B4-BE49-F238E27FC236}">
                  <a16:creationId xmlns:a16="http://schemas.microsoft.com/office/drawing/2014/main" id="{CFAA2CEE-3222-0B6C-E3B6-D929DECB8833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999;p47">
              <a:extLst>
                <a:ext uri="{FF2B5EF4-FFF2-40B4-BE49-F238E27FC236}">
                  <a16:creationId xmlns:a16="http://schemas.microsoft.com/office/drawing/2014/main" id="{A4B0C8AE-7261-B39B-5B47-8103C146E7B5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3000;p47">
              <a:extLst>
                <a:ext uri="{FF2B5EF4-FFF2-40B4-BE49-F238E27FC236}">
                  <a16:creationId xmlns:a16="http://schemas.microsoft.com/office/drawing/2014/main" id="{4AEBD866-2281-20B9-4233-892A6919A7FA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3001;p47">
              <a:extLst>
                <a:ext uri="{FF2B5EF4-FFF2-40B4-BE49-F238E27FC236}">
                  <a16:creationId xmlns:a16="http://schemas.microsoft.com/office/drawing/2014/main" id="{4D85E3DB-2AE3-B9AD-C1BD-40775087B14A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3002;p47">
              <a:extLst>
                <a:ext uri="{FF2B5EF4-FFF2-40B4-BE49-F238E27FC236}">
                  <a16:creationId xmlns:a16="http://schemas.microsoft.com/office/drawing/2014/main" id="{F0B51A25-ECED-A9A1-B2BD-74FA43A65352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3003;p47">
              <a:extLst>
                <a:ext uri="{FF2B5EF4-FFF2-40B4-BE49-F238E27FC236}">
                  <a16:creationId xmlns:a16="http://schemas.microsoft.com/office/drawing/2014/main" id="{B864CB12-2E00-B345-2FF6-DEBA5E55B8AA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3004;p47">
              <a:extLst>
                <a:ext uri="{FF2B5EF4-FFF2-40B4-BE49-F238E27FC236}">
                  <a16:creationId xmlns:a16="http://schemas.microsoft.com/office/drawing/2014/main" id="{A19D77A4-C4B6-3A21-2D64-DEC9B11AE5E1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3005;p47">
              <a:extLst>
                <a:ext uri="{FF2B5EF4-FFF2-40B4-BE49-F238E27FC236}">
                  <a16:creationId xmlns:a16="http://schemas.microsoft.com/office/drawing/2014/main" id="{900D91EF-7EDB-8A21-FF41-2954EC979307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3006;p47">
              <a:extLst>
                <a:ext uri="{FF2B5EF4-FFF2-40B4-BE49-F238E27FC236}">
                  <a16:creationId xmlns:a16="http://schemas.microsoft.com/office/drawing/2014/main" id="{7BE1A9B7-4492-CFCA-884B-AD5566C797A6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3007;p47">
              <a:extLst>
                <a:ext uri="{FF2B5EF4-FFF2-40B4-BE49-F238E27FC236}">
                  <a16:creationId xmlns:a16="http://schemas.microsoft.com/office/drawing/2014/main" id="{8E741038-B9A2-ED7E-895E-B431B51651B3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3008;p47">
              <a:extLst>
                <a:ext uri="{FF2B5EF4-FFF2-40B4-BE49-F238E27FC236}">
                  <a16:creationId xmlns:a16="http://schemas.microsoft.com/office/drawing/2014/main" id="{B85FA2A3-B593-B520-9D29-2BE645625F43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3009;p47">
              <a:extLst>
                <a:ext uri="{FF2B5EF4-FFF2-40B4-BE49-F238E27FC236}">
                  <a16:creationId xmlns:a16="http://schemas.microsoft.com/office/drawing/2014/main" id="{DA1C3FE8-5FC8-EF57-05B9-D430007658F3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3010;p47">
              <a:extLst>
                <a:ext uri="{FF2B5EF4-FFF2-40B4-BE49-F238E27FC236}">
                  <a16:creationId xmlns:a16="http://schemas.microsoft.com/office/drawing/2014/main" id="{FF79E979-A1D1-43B7-335B-B45BE8859045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3011;p47">
              <a:extLst>
                <a:ext uri="{FF2B5EF4-FFF2-40B4-BE49-F238E27FC236}">
                  <a16:creationId xmlns:a16="http://schemas.microsoft.com/office/drawing/2014/main" id="{56B75F67-A72D-E785-A755-5370133F7C02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3012;p47">
              <a:extLst>
                <a:ext uri="{FF2B5EF4-FFF2-40B4-BE49-F238E27FC236}">
                  <a16:creationId xmlns:a16="http://schemas.microsoft.com/office/drawing/2014/main" id="{49B64111-A45E-70BB-B261-3C7FCC000079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3013;p47">
              <a:extLst>
                <a:ext uri="{FF2B5EF4-FFF2-40B4-BE49-F238E27FC236}">
                  <a16:creationId xmlns:a16="http://schemas.microsoft.com/office/drawing/2014/main" id="{79C40C76-8864-F4E1-4248-1125DE4BA623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3014;p47">
              <a:extLst>
                <a:ext uri="{FF2B5EF4-FFF2-40B4-BE49-F238E27FC236}">
                  <a16:creationId xmlns:a16="http://schemas.microsoft.com/office/drawing/2014/main" id="{7216A415-D64B-2AFB-EFF7-AA26C2782F55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3015;p47">
              <a:extLst>
                <a:ext uri="{FF2B5EF4-FFF2-40B4-BE49-F238E27FC236}">
                  <a16:creationId xmlns:a16="http://schemas.microsoft.com/office/drawing/2014/main" id="{F5056068-9FE3-14F6-12B3-F9EF87FFC316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3016;p47">
              <a:extLst>
                <a:ext uri="{FF2B5EF4-FFF2-40B4-BE49-F238E27FC236}">
                  <a16:creationId xmlns:a16="http://schemas.microsoft.com/office/drawing/2014/main" id="{67DACA11-A333-7F5C-DC81-E13E060E149D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3017;p47">
              <a:extLst>
                <a:ext uri="{FF2B5EF4-FFF2-40B4-BE49-F238E27FC236}">
                  <a16:creationId xmlns:a16="http://schemas.microsoft.com/office/drawing/2014/main" id="{ED336B91-0518-C73A-1250-C90817A4003C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3018;p47">
              <a:extLst>
                <a:ext uri="{FF2B5EF4-FFF2-40B4-BE49-F238E27FC236}">
                  <a16:creationId xmlns:a16="http://schemas.microsoft.com/office/drawing/2014/main" id="{5E0D94F1-7BB0-C5E1-D136-E4F3CF7316D7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3019;p47">
              <a:extLst>
                <a:ext uri="{FF2B5EF4-FFF2-40B4-BE49-F238E27FC236}">
                  <a16:creationId xmlns:a16="http://schemas.microsoft.com/office/drawing/2014/main" id="{A0F4E23B-2B6C-BA2D-DECA-AC2F07C687AF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3020;p47">
              <a:extLst>
                <a:ext uri="{FF2B5EF4-FFF2-40B4-BE49-F238E27FC236}">
                  <a16:creationId xmlns:a16="http://schemas.microsoft.com/office/drawing/2014/main" id="{068CD475-9739-6937-04BC-66547B6E7849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3021;p47">
              <a:extLst>
                <a:ext uri="{FF2B5EF4-FFF2-40B4-BE49-F238E27FC236}">
                  <a16:creationId xmlns:a16="http://schemas.microsoft.com/office/drawing/2014/main" id="{E16A4D91-0F98-8279-120A-268BDC310FD8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3022;p47">
              <a:extLst>
                <a:ext uri="{FF2B5EF4-FFF2-40B4-BE49-F238E27FC236}">
                  <a16:creationId xmlns:a16="http://schemas.microsoft.com/office/drawing/2014/main" id="{23636ADE-3CC6-CA0A-D8E8-DD002DC5BCBF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3023;p47">
              <a:extLst>
                <a:ext uri="{FF2B5EF4-FFF2-40B4-BE49-F238E27FC236}">
                  <a16:creationId xmlns:a16="http://schemas.microsoft.com/office/drawing/2014/main" id="{B6DBF20A-5C64-2415-665B-6466C9509F79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3024;p47">
              <a:extLst>
                <a:ext uri="{FF2B5EF4-FFF2-40B4-BE49-F238E27FC236}">
                  <a16:creationId xmlns:a16="http://schemas.microsoft.com/office/drawing/2014/main" id="{39EFCA7E-AFD3-8A09-08B9-ABB238B029AB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3025;p47">
              <a:extLst>
                <a:ext uri="{FF2B5EF4-FFF2-40B4-BE49-F238E27FC236}">
                  <a16:creationId xmlns:a16="http://schemas.microsoft.com/office/drawing/2014/main" id="{28DC6427-C7F9-7340-AD81-B2DFBB9CEAC4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3026;p47">
              <a:extLst>
                <a:ext uri="{FF2B5EF4-FFF2-40B4-BE49-F238E27FC236}">
                  <a16:creationId xmlns:a16="http://schemas.microsoft.com/office/drawing/2014/main" id="{F6D11C47-09C8-FC79-810F-107A652984F3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3027;p47">
              <a:extLst>
                <a:ext uri="{FF2B5EF4-FFF2-40B4-BE49-F238E27FC236}">
                  <a16:creationId xmlns:a16="http://schemas.microsoft.com/office/drawing/2014/main" id="{8DBE31D0-1D5B-C044-3436-CA83E93E5BED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6" name="Google Shape;3028;p47">
              <a:extLst>
                <a:ext uri="{FF2B5EF4-FFF2-40B4-BE49-F238E27FC236}">
                  <a16:creationId xmlns:a16="http://schemas.microsoft.com/office/drawing/2014/main" id="{C8B3EB8B-5DBB-30B1-4862-68C4ED91998F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613" name="Google Shape;3029;p47">
                <a:extLst>
                  <a:ext uri="{FF2B5EF4-FFF2-40B4-BE49-F238E27FC236}">
                    <a16:creationId xmlns:a16="http://schemas.microsoft.com/office/drawing/2014/main" id="{497D87EC-4D4B-5FF6-2AD9-8867809EA81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3030;p47">
                <a:extLst>
                  <a:ext uri="{FF2B5EF4-FFF2-40B4-BE49-F238E27FC236}">
                    <a16:creationId xmlns:a16="http://schemas.microsoft.com/office/drawing/2014/main" id="{CA25F1D3-509E-5EC0-C379-1F4A8BB62C4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3031;p47">
                <a:extLst>
                  <a:ext uri="{FF2B5EF4-FFF2-40B4-BE49-F238E27FC236}">
                    <a16:creationId xmlns:a16="http://schemas.microsoft.com/office/drawing/2014/main" id="{136BF1F9-D537-5EEA-BE2D-59F4683BD10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3032;p47">
                <a:extLst>
                  <a:ext uri="{FF2B5EF4-FFF2-40B4-BE49-F238E27FC236}">
                    <a16:creationId xmlns:a16="http://schemas.microsoft.com/office/drawing/2014/main" id="{9DF3EAB4-3039-2E4F-CCA1-8B681A04EC47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3033;p47">
                <a:extLst>
                  <a:ext uri="{FF2B5EF4-FFF2-40B4-BE49-F238E27FC236}">
                    <a16:creationId xmlns:a16="http://schemas.microsoft.com/office/drawing/2014/main" id="{472A0158-946E-F401-DBD9-675865CE929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7" name="Google Shape;3034;p47">
              <a:extLst>
                <a:ext uri="{FF2B5EF4-FFF2-40B4-BE49-F238E27FC236}">
                  <a16:creationId xmlns:a16="http://schemas.microsoft.com/office/drawing/2014/main" id="{5A664047-19FC-0BDE-E257-C45FACB74641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608" name="Google Shape;3035;p47">
                <a:extLst>
                  <a:ext uri="{FF2B5EF4-FFF2-40B4-BE49-F238E27FC236}">
                    <a16:creationId xmlns:a16="http://schemas.microsoft.com/office/drawing/2014/main" id="{0F38FD70-D60E-D641-9AA3-FE8618ED955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3036;p47">
                <a:extLst>
                  <a:ext uri="{FF2B5EF4-FFF2-40B4-BE49-F238E27FC236}">
                    <a16:creationId xmlns:a16="http://schemas.microsoft.com/office/drawing/2014/main" id="{D32B2918-08C8-D4BA-420F-12113E50187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0" name="Google Shape;3037;p47">
                <a:extLst>
                  <a:ext uri="{FF2B5EF4-FFF2-40B4-BE49-F238E27FC236}">
                    <a16:creationId xmlns:a16="http://schemas.microsoft.com/office/drawing/2014/main" id="{21D57D79-CF88-9B8C-36B4-40DC46005E9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3038;p47">
                <a:extLst>
                  <a:ext uri="{FF2B5EF4-FFF2-40B4-BE49-F238E27FC236}">
                    <a16:creationId xmlns:a16="http://schemas.microsoft.com/office/drawing/2014/main" id="{723E922A-76B9-ABBF-A482-3A3649B20C9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3039;p47">
                <a:extLst>
                  <a:ext uri="{FF2B5EF4-FFF2-40B4-BE49-F238E27FC236}">
                    <a16:creationId xmlns:a16="http://schemas.microsoft.com/office/drawing/2014/main" id="{AC410469-8CB1-7FD8-517A-9AED4E054CD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8" name="Google Shape;3040;p47">
              <a:extLst>
                <a:ext uri="{FF2B5EF4-FFF2-40B4-BE49-F238E27FC236}">
                  <a16:creationId xmlns:a16="http://schemas.microsoft.com/office/drawing/2014/main" id="{61FB26B6-E7E9-E770-EF6F-AF87E1AFFF28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3041;p47">
              <a:extLst>
                <a:ext uri="{FF2B5EF4-FFF2-40B4-BE49-F238E27FC236}">
                  <a16:creationId xmlns:a16="http://schemas.microsoft.com/office/drawing/2014/main" id="{49EBF336-5EDB-192F-6938-610D3FBB1A88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0" name="Google Shape;3042;p47">
              <a:extLst>
                <a:ext uri="{FF2B5EF4-FFF2-40B4-BE49-F238E27FC236}">
                  <a16:creationId xmlns:a16="http://schemas.microsoft.com/office/drawing/2014/main" id="{CB103095-411F-95E2-9F80-B7C514B45C7D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603" name="Google Shape;3043;p47">
                <a:extLst>
                  <a:ext uri="{FF2B5EF4-FFF2-40B4-BE49-F238E27FC236}">
                    <a16:creationId xmlns:a16="http://schemas.microsoft.com/office/drawing/2014/main" id="{09915CF1-8E06-1EF1-CA68-9134BFC4047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3044;p47">
                <a:extLst>
                  <a:ext uri="{FF2B5EF4-FFF2-40B4-BE49-F238E27FC236}">
                    <a16:creationId xmlns:a16="http://schemas.microsoft.com/office/drawing/2014/main" id="{6F3AEC0A-32C9-BAFA-C69D-35D606E76D2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3045;p47">
                <a:extLst>
                  <a:ext uri="{FF2B5EF4-FFF2-40B4-BE49-F238E27FC236}">
                    <a16:creationId xmlns:a16="http://schemas.microsoft.com/office/drawing/2014/main" id="{015AB342-C180-4569-C9FF-79148B41E9D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3046;p47">
                <a:extLst>
                  <a:ext uri="{FF2B5EF4-FFF2-40B4-BE49-F238E27FC236}">
                    <a16:creationId xmlns:a16="http://schemas.microsoft.com/office/drawing/2014/main" id="{EAC82969-C37C-C7FA-3148-90870235EED8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7" name="Google Shape;3047;p47">
                <a:extLst>
                  <a:ext uri="{FF2B5EF4-FFF2-40B4-BE49-F238E27FC236}">
                    <a16:creationId xmlns:a16="http://schemas.microsoft.com/office/drawing/2014/main" id="{166220BB-1DA0-D287-E13D-AB3C3EF7DFF1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1" name="Google Shape;3048;p47">
              <a:extLst>
                <a:ext uri="{FF2B5EF4-FFF2-40B4-BE49-F238E27FC236}">
                  <a16:creationId xmlns:a16="http://schemas.microsoft.com/office/drawing/2014/main" id="{5040F288-650D-22E4-FAFE-C79DF73CBD0A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3049;p47">
              <a:extLst>
                <a:ext uri="{FF2B5EF4-FFF2-40B4-BE49-F238E27FC236}">
                  <a16:creationId xmlns:a16="http://schemas.microsoft.com/office/drawing/2014/main" id="{176CAACA-0E40-53D9-984F-4276F78515F5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24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5B655C1D-509A-73AF-DB3B-CA648BDC2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8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2.1.3 Historia</a:t>
            </a:r>
          </a:p>
        </p:txBody>
      </p:sp>
      <p:sp>
        <p:nvSpPr>
          <p:cNvPr id="2491" name="CuadroTexto 2490">
            <a:extLst>
              <a:ext uri="{FF2B5EF4-FFF2-40B4-BE49-F238E27FC236}">
                <a16:creationId xmlns:a16="http://schemas.microsoft.com/office/drawing/2014/main" id="{FDCE4D6D-AD37-10E4-D4BF-DC390D913308}"/>
              </a:ext>
            </a:extLst>
          </p:cNvPr>
          <p:cNvSpPr txBox="1"/>
          <p:nvPr/>
        </p:nvSpPr>
        <p:spPr>
          <a:xfrm>
            <a:off x="644178" y="1735271"/>
            <a:ext cx="45986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representaciones, ya sean mentales o de otro tipo, son sistemas definidos por símbolos, y el ser humano las utiliza para procesar la información que le llega del mundo exterior e interactuar con ella.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51" name="Google Shape;2778;p47">
            <a:extLst>
              <a:ext uri="{FF2B5EF4-FFF2-40B4-BE49-F238E27FC236}">
                <a16:creationId xmlns:a16="http://schemas.microsoft.com/office/drawing/2014/main" id="{29C950A2-E7F1-E1DA-19DA-D2657E2BE891}"/>
              </a:ext>
            </a:extLst>
          </p:cNvPr>
          <p:cNvGrpSpPr/>
          <p:nvPr/>
        </p:nvGrpSpPr>
        <p:grpSpPr>
          <a:xfrm>
            <a:off x="5699760" y="233655"/>
            <a:ext cx="2540463" cy="2510790"/>
            <a:chOff x="2011725" y="44285"/>
            <a:chExt cx="4684870" cy="4762340"/>
          </a:xfrm>
        </p:grpSpPr>
        <p:grpSp>
          <p:nvGrpSpPr>
            <p:cNvPr id="2253" name="Google Shape;2779;p47">
              <a:extLst>
                <a:ext uri="{FF2B5EF4-FFF2-40B4-BE49-F238E27FC236}">
                  <a16:creationId xmlns:a16="http://schemas.microsoft.com/office/drawing/2014/main" id="{4813556B-5B6A-75BC-9B52-6FFFF67C02D1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618" name="Google Shape;2780;p47">
                <a:extLst>
                  <a:ext uri="{FF2B5EF4-FFF2-40B4-BE49-F238E27FC236}">
                    <a16:creationId xmlns:a16="http://schemas.microsoft.com/office/drawing/2014/main" id="{ADEEA154-E766-6BBB-F227-D3528F414A83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781;p47">
                <a:extLst>
                  <a:ext uri="{FF2B5EF4-FFF2-40B4-BE49-F238E27FC236}">
                    <a16:creationId xmlns:a16="http://schemas.microsoft.com/office/drawing/2014/main" id="{66C5F7D3-4EDE-2558-A5DE-504A0040A604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782;p47">
                <a:extLst>
                  <a:ext uri="{FF2B5EF4-FFF2-40B4-BE49-F238E27FC236}">
                    <a16:creationId xmlns:a16="http://schemas.microsoft.com/office/drawing/2014/main" id="{6F1B568B-ED22-4723-2C77-CD545594DAC6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783;p47">
                <a:extLst>
                  <a:ext uri="{FF2B5EF4-FFF2-40B4-BE49-F238E27FC236}">
                    <a16:creationId xmlns:a16="http://schemas.microsoft.com/office/drawing/2014/main" id="{EBE56986-C9AB-550A-1B6E-F81957AFF9D2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784;p47">
                <a:extLst>
                  <a:ext uri="{FF2B5EF4-FFF2-40B4-BE49-F238E27FC236}">
                    <a16:creationId xmlns:a16="http://schemas.microsoft.com/office/drawing/2014/main" id="{B09FF5A9-4DF6-8E99-FCD5-B5BCE7B38ACA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2785;p47">
                <a:extLst>
                  <a:ext uri="{FF2B5EF4-FFF2-40B4-BE49-F238E27FC236}">
                    <a16:creationId xmlns:a16="http://schemas.microsoft.com/office/drawing/2014/main" id="{D543E1FA-B489-E25A-FA86-CBC8C01E3CBF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2786;p47">
                <a:extLst>
                  <a:ext uri="{FF2B5EF4-FFF2-40B4-BE49-F238E27FC236}">
                    <a16:creationId xmlns:a16="http://schemas.microsoft.com/office/drawing/2014/main" id="{2A969547-20AA-F928-EBD4-2235F8EB1FC3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5" name="Google Shape;2787;p47">
                <a:extLst>
                  <a:ext uri="{FF2B5EF4-FFF2-40B4-BE49-F238E27FC236}">
                    <a16:creationId xmlns:a16="http://schemas.microsoft.com/office/drawing/2014/main" id="{8010E020-ACFA-E9E6-1A59-3690E4B36211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788;p47">
                <a:extLst>
                  <a:ext uri="{FF2B5EF4-FFF2-40B4-BE49-F238E27FC236}">
                    <a16:creationId xmlns:a16="http://schemas.microsoft.com/office/drawing/2014/main" id="{5394AF06-8B58-329E-442C-8BBC2215E5FB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789;p47">
                <a:extLst>
                  <a:ext uri="{FF2B5EF4-FFF2-40B4-BE49-F238E27FC236}">
                    <a16:creationId xmlns:a16="http://schemas.microsoft.com/office/drawing/2014/main" id="{434B4E8C-C0B2-A733-0DDF-39891516C0EF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790;p47">
                <a:extLst>
                  <a:ext uri="{FF2B5EF4-FFF2-40B4-BE49-F238E27FC236}">
                    <a16:creationId xmlns:a16="http://schemas.microsoft.com/office/drawing/2014/main" id="{8AD4BD8F-F918-EF33-41CD-48EBF077AC1A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791;p47">
                <a:extLst>
                  <a:ext uri="{FF2B5EF4-FFF2-40B4-BE49-F238E27FC236}">
                    <a16:creationId xmlns:a16="http://schemas.microsoft.com/office/drawing/2014/main" id="{6AB36A40-6CFD-05B4-4F3C-C395599B3189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792;p47">
                <a:extLst>
                  <a:ext uri="{FF2B5EF4-FFF2-40B4-BE49-F238E27FC236}">
                    <a16:creationId xmlns:a16="http://schemas.microsoft.com/office/drawing/2014/main" id="{F83679F1-BFA0-8A57-779C-113A75A338F5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793;p47">
                <a:extLst>
                  <a:ext uri="{FF2B5EF4-FFF2-40B4-BE49-F238E27FC236}">
                    <a16:creationId xmlns:a16="http://schemas.microsoft.com/office/drawing/2014/main" id="{BC0D8477-469E-2246-E621-9E4F265A167A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794;p47">
                <a:extLst>
                  <a:ext uri="{FF2B5EF4-FFF2-40B4-BE49-F238E27FC236}">
                    <a16:creationId xmlns:a16="http://schemas.microsoft.com/office/drawing/2014/main" id="{6B5D4304-C663-7980-52B0-68465F6AEDE4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795;p47">
                <a:extLst>
                  <a:ext uri="{FF2B5EF4-FFF2-40B4-BE49-F238E27FC236}">
                    <a16:creationId xmlns:a16="http://schemas.microsoft.com/office/drawing/2014/main" id="{30F9224C-5555-A4CA-34C0-9E173E68CDEE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796;p47">
                <a:extLst>
                  <a:ext uri="{FF2B5EF4-FFF2-40B4-BE49-F238E27FC236}">
                    <a16:creationId xmlns:a16="http://schemas.microsoft.com/office/drawing/2014/main" id="{F1F73253-E394-35BC-7576-38DDE9AC7269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797;p47">
                <a:extLst>
                  <a:ext uri="{FF2B5EF4-FFF2-40B4-BE49-F238E27FC236}">
                    <a16:creationId xmlns:a16="http://schemas.microsoft.com/office/drawing/2014/main" id="{43C6F134-57F2-68D3-E3AA-8086B84CFAFF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798;p47">
                <a:extLst>
                  <a:ext uri="{FF2B5EF4-FFF2-40B4-BE49-F238E27FC236}">
                    <a16:creationId xmlns:a16="http://schemas.microsoft.com/office/drawing/2014/main" id="{FBC845AE-E766-1FEA-339D-181E2B45E0F1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799;p47">
                <a:extLst>
                  <a:ext uri="{FF2B5EF4-FFF2-40B4-BE49-F238E27FC236}">
                    <a16:creationId xmlns:a16="http://schemas.microsoft.com/office/drawing/2014/main" id="{10F488EF-0010-89FC-41F7-D2F7355F9015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800;p47">
                <a:extLst>
                  <a:ext uri="{FF2B5EF4-FFF2-40B4-BE49-F238E27FC236}">
                    <a16:creationId xmlns:a16="http://schemas.microsoft.com/office/drawing/2014/main" id="{A9A5137C-6CF7-715A-0C06-9A1DEDAF5AA3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801;p47">
                <a:extLst>
                  <a:ext uri="{FF2B5EF4-FFF2-40B4-BE49-F238E27FC236}">
                    <a16:creationId xmlns:a16="http://schemas.microsoft.com/office/drawing/2014/main" id="{650FE046-22FF-4239-DD34-3D398A33806C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802;p47">
                <a:extLst>
                  <a:ext uri="{FF2B5EF4-FFF2-40B4-BE49-F238E27FC236}">
                    <a16:creationId xmlns:a16="http://schemas.microsoft.com/office/drawing/2014/main" id="{C4A3CFF4-5778-90A6-4BBE-E105D2F49990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803;p47">
                <a:extLst>
                  <a:ext uri="{FF2B5EF4-FFF2-40B4-BE49-F238E27FC236}">
                    <a16:creationId xmlns:a16="http://schemas.microsoft.com/office/drawing/2014/main" id="{C00037F1-F931-276E-3D61-A0E558636C11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804;p47">
                <a:extLst>
                  <a:ext uri="{FF2B5EF4-FFF2-40B4-BE49-F238E27FC236}">
                    <a16:creationId xmlns:a16="http://schemas.microsoft.com/office/drawing/2014/main" id="{3B8968B6-C1D8-CDBD-24FE-5241E5D66397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805;p47">
                <a:extLst>
                  <a:ext uri="{FF2B5EF4-FFF2-40B4-BE49-F238E27FC236}">
                    <a16:creationId xmlns:a16="http://schemas.microsoft.com/office/drawing/2014/main" id="{F300569B-3226-49A7-414D-265336694006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2806;p47">
                <a:extLst>
                  <a:ext uri="{FF2B5EF4-FFF2-40B4-BE49-F238E27FC236}">
                    <a16:creationId xmlns:a16="http://schemas.microsoft.com/office/drawing/2014/main" id="{E205D79E-ED27-6F4C-A472-F304089BEB87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807;p47">
                <a:extLst>
                  <a:ext uri="{FF2B5EF4-FFF2-40B4-BE49-F238E27FC236}">
                    <a16:creationId xmlns:a16="http://schemas.microsoft.com/office/drawing/2014/main" id="{92E2394C-F003-300F-EA4F-5201A843C9A9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808;p47">
                <a:extLst>
                  <a:ext uri="{FF2B5EF4-FFF2-40B4-BE49-F238E27FC236}">
                    <a16:creationId xmlns:a16="http://schemas.microsoft.com/office/drawing/2014/main" id="{8A3E182D-ECD0-6ED1-185D-3756017FF38B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809;p47">
                <a:extLst>
                  <a:ext uri="{FF2B5EF4-FFF2-40B4-BE49-F238E27FC236}">
                    <a16:creationId xmlns:a16="http://schemas.microsoft.com/office/drawing/2014/main" id="{21544DBA-55F8-0ED3-D240-5410E9AC7908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810;p47">
                <a:extLst>
                  <a:ext uri="{FF2B5EF4-FFF2-40B4-BE49-F238E27FC236}">
                    <a16:creationId xmlns:a16="http://schemas.microsoft.com/office/drawing/2014/main" id="{DD76D69C-508E-5FAD-8EBB-D4267D584165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811;p47">
                <a:extLst>
                  <a:ext uri="{FF2B5EF4-FFF2-40B4-BE49-F238E27FC236}">
                    <a16:creationId xmlns:a16="http://schemas.microsoft.com/office/drawing/2014/main" id="{00F9AE03-AD42-0BB3-4E0E-D13869EAA07D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812;p47">
                <a:extLst>
                  <a:ext uri="{FF2B5EF4-FFF2-40B4-BE49-F238E27FC236}">
                    <a16:creationId xmlns:a16="http://schemas.microsoft.com/office/drawing/2014/main" id="{E82CF6AB-A2CB-545C-8590-347CF4BE330D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813;p47">
                <a:extLst>
                  <a:ext uri="{FF2B5EF4-FFF2-40B4-BE49-F238E27FC236}">
                    <a16:creationId xmlns:a16="http://schemas.microsoft.com/office/drawing/2014/main" id="{799CE633-1F59-F6C0-4F6A-0DB8B1F2FBA0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814;p47">
                <a:extLst>
                  <a:ext uri="{FF2B5EF4-FFF2-40B4-BE49-F238E27FC236}">
                    <a16:creationId xmlns:a16="http://schemas.microsoft.com/office/drawing/2014/main" id="{C0C037EF-61D8-45D0-524C-2BBD1331DA83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815;p47">
                <a:extLst>
                  <a:ext uri="{FF2B5EF4-FFF2-40B4-BE49-F238E27FC236}">
                    <a16:creationId xmlns:a16="http://schemas.microsoft.com/office/drawing/2014/main" id="{93AD8D2D-FA13-5F57-9A87-1E5EAA3A03C4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816;p47">
                <a:extLst>
                  <a:ext uri="{FF2B5EF4-FFF2-40B4-BE49-F238E27FC236}">
                    <a16:creationId xmlns:a16="http://schemas.microsoft.com/office/drawing/2014/main" id="{93EAF6E6-BB4E-4A3B-F82E-CECF7D673669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817;p47">
                <a:extLst>
                  <a:ext uri="{FF2B5EF4-FFF2-40B4-BE49-F238E27FC236}">
                    <a16:creationId xmlns:a16="http://schemas.microsoft.com/office/drawing/2014/main" id="{52FC9323-1C8A-CD5E-1CA8-9059617B76C1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818;p47">
                <a:extLst>
                  <a:ext uri="{FF2B5EF4-FFF2-40B4-BE49-F238E27FC236}">
                    <a16:creationId xmlns:a16="http://schemas.microsoft.com/office/drawing/2014/main" id="{1104C6A0-2BAE-D4F3-C4EB-B4C0C37D8D51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819;p47">
                <a:extLst>
                  <a:ext uri="{FF2B5EF4-FFF2-40B4-BE49-F238E27FC236}">
                    <a16:creationId xmlns:a16="http://schemas.microsoft.com/office/drawing/2014/main" id="{61A13541-253E-820C-1FFB-8F35D17C08B0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820;p47">
                <a:extLst>
                  <a:ext uri="{FF2B5EF4-FFF2-40B4-BE49-F238E27FC236}">
                    <a16:creationId xmlns:a16="http://schemas.microsoft.com/office/drawing/2014/main" id="{8F85E3C6-8E4A-3DD5-C783-D6C838C3590E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821;p47">
                <a:extLst>
                  <a:ext uri="{FF2B5EF4-FFF2-40B4-BE49-F238E27FC236}">
                    <a16:creationId xmlns:a16="http://schemas.microsoft.com/office/drawing/2014/main" id="{F59B32DD-0142-B791-EA96-E9DF35CEA314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822;p47">
                <a:extLst>
                  <a:ext uri="{FF2B5EF4-FFF2-40B4-BE49-F238E27FC236}">
                    <a16:creationId xmlns:a16="http://schemas.microsoft.com/office/drawing/2014/main" id="{E2DEA4D7-8153-A7C0-426E-7F325A0A05D8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823;p47">
                <a:extLst>
                  <a:ext uri="{FF2B5EF4-FFF2-40B4-BE49-F238E27FC236}">
                    <a16:creationId xmlns:a16="http://schemas.microsoft.com/office/drawing/2014/main" id="{7B8D56D7-5643-5D42-96E6-B3E204D184BB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824;p47">
                <a:extLst>
                  <a:ext uri="{FF2B5EF4-FFF2-40B4-BE49-F238E27FC236}">
                    <a16:creationId xmlns:a16="http://schemas.microsoft.com/office/drawing/2014/main" id="{1DF3660A-D747-02A8-9302-E545256755F6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825;p47">
                <a:extLst>
                  <a:ext uri="{FF2B5EF4-FFF2-40B4-BE49-F238E27FC236}">
                    <a16:creationId xmlns:a16="http://schemas.microsoft.com/office/drawing/2014/main" id="{8A7BBBE9-6393-3F74-518A-0DD8A90DECF8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2826;p47">
                <a:extLst>
                  <a:ext uri="{FF2B5EF4-FFF2-40B4-BE49-F238E27FC236}">
                    <a16:creationId xmlns:a16="http://schemas.microsoft.com/office/drawing/2014/main" id="{06BB7202-679D-2CD2-F96F-40B796C293AD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827;p47">
                <a:extLst>
                  <a:ext uri="{FF2B5EF4-FFF2-40B4-BE49-F238E27FC236}">
                    <a16:creationId xmlns:a16="http://schemas.microsoft.com/office/drawing/2014/main" id="{3C3FE4EC-F934-864A-F23B-0A104C3357AA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828;p47">
                <a:extLst>
                  <a:ext uri="{FF2B5EF4-FFF2-40B4-BE49-F238E27FC236}">
                    <a16:creationId xmlns:a16="http://schemas.microsoft.com/office/drawing/2014/main" id="{29243A6D-3137-DC4F-0675-1F9AC9BCB66A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829;p47">
                <a:extLst>
                  <a:ext uri="{FF2B5EF4-FFF2-40B4-BE49-F238E27FC236}">
                    <a16:creationId xmlns:a16="http://schemas.microsoft.com/office/drawing/2014/main" id="{DF85AC89-2810-C410-272A-113671A2149C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830;p47">
                <a:extLst>
                  <a:ext uri="{FF2B5EF4-FFF2-40B4-BE49-F238E27FC236}">
                    <a16:creationId xmlns:a16="http://schemas.microsoft.com/office/drawing/2014/main" id="{3825F215-7E52-6ECE-FE71-E15EECB7D96B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831;p47">
                <a:extLst>
                  <a:ext uri="{FF2B5EF4-FFF2-40B4-BE49-F238E27FC236}">
                    <a16:creationId xmlns:a16="http://schemas.microsoft.com/office/drawing/2014/main" id="{AD94E59A-9F03-013F-98D8-B2D1058B7585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832;p47">
                <a:extLst>
                  <a:ext uri="{FF2B5EF4-FFF2-40B4-BE49-F238E27FC236}">
                    <a16:creationId xmlns:a16="http://schemas.microsoft.com/office/drawing/2014/main" id="{92033E50-7B89-D5AA-D153-4B1C552439C0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833;p47">
                <a:extLst>
                  <a:ext uri="{FF2B5EF4-FFF2-40B4-BE49-F238E27FC236}">
                    <a16:creationId xmlns:a16="http://schemas.microsoft.com/office/drawing/2014/main" id="{DF66234F-5DBA-4AAA-6EEF-03ADD02E0B35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834;p47">
                <a:extLst>
                  <a:ext uri="{FF2B5EF4-FFF2-40B4-BE49-F238E27FC236}">
                    <a16:creationId xmlns:a16="http://schemas.microsoft.com/office/drawing/2014/main" id="{5A0ED25B-6BD0-0331-2511-81BC03DDA22F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835;p47">
                <a:extLst>
                  <a:ext uri="{FF2B5EF4-FFF2-40B4-BE49-F238E27FC236}">
                    <a16:creationId xmlns:a16="http://schemas.microsoft.com/office/drawing/2014/main" id="{A75CBE65-5FF8-29B7-DEDF-D240064B9802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836;p47">
                <a:extLst>
                  <a:ext uri="{FF2B5EF4-FFF2-40B4-BE49-F238E27FC236}">
                    <a16:creationId xmlns:a16="http://schemas.microsoft.com/office/drawing/2014/main" id="{941AB6AE-583B-32E4-477B-1A178F74A686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837;p47">
                <a:extLst>
                  <a:ext uri="{FF2B5EF4-FFF2-40B4-BE49-F238E27FC236}">
                    <a16:creationId xmlns:a16="http://schemas.microsoft.com/office/drawing/2014/main" id="{6DE5311B-CBC2-C1EF-6709-489278024F96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838;p47">
                <a:extLst>
                  <a:ext uri="{FF2B5EF4-FFF2-40B4-BE49-F238E27FC236}">
                    <a16:creationId xmlns:a16="http://schemas.microsoft.com/office/drawing/2014/main" id="{8709AE3C-4EB0-815D-DF85-69993570C4D7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839;p47">
                <a:extLst>
                  <a:ext uri="{FF2B5EF4-FFF2-40B4-BE49-F238E27FC236}">
                    <a16:creationId xmlns:a16="http://schemas.microsoft.com/office/drawing/2014/main" id="{60908FAC-DD87-1457-CF9B-3A3BEC7CAD5B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840;p47">
                <a:extLst>
                  <a:ext uri="{FF2B5EF4-FFF2-40B4-BE49-F238E27FC236}">
                    <a16:creationId xmlns:a16="http://schemas.microsoft.com/office/drawing/2014/main" id="{18346FCD-256B-C126-4701-D6B4C4EB0C4C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841;p47">
                <a:extLst>
                  <a:ext uri="{FF2B5EF4-FFF2-40B4-BE49-F238E27FC236}">
                    <a16:creationId xmlns:a16="http://schemas.microsoft.com/office/drawing/2014/main" id="{B65C23E5-1041-9E6D-FFA9-70359AE20D9D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2842;p47">
                <a:extLst>
                  <a:ext uri="{FF2B5EF4-FFF2-40B4-BE49-F238E27FC236}">
                    <a16:creationId xmlns:a16="http://schemas.microsoft.com/office/drawing/2014/main" id="{E9D80678-880C-9F32-DB70-AA5611188109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843;p47">
                <a:extLst>
                  <a:ext uri="{FF2B5EF4-FFF2-40B4-BE49-F238E27FC236}">
                    <a16:creationId xmlns:a16="http://schemas.microsoft.com/office/drawing/2014/main" id="{A52C2613-6F8D-88DF-F5DD-EA8136FF9F45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844;p47">
                <a:extLst>
                  <a:ext uri="{FF2B5EF4-FFF2-40B4-BE49-F238E27FC236}">
                    <a16:creationId xmlns:a16="http://schemas.microsoft.com/office/drawing/2014/main" id="{1C80B585-C838-B936-F850-2CE0019E8471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845;p47">
                <a:extLst>
                  <a:ext uri="{FF2B5EF4-FFF2-40B4-BE49-F238E27FC236}">
                    <a16:creationId xmlns:a16="http://schemas.microsoft.com/office/drawing/2014/main" id="{705AB859-D114-9D48-A246-0ED8933037D1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846;p47">
                <a:extLst>
                  <a:ext uri="{FF2B5EF4-FFF2-40B4-BE49-F238E27FC236}">
                    <a16:creationId xmlns:a16="http://schemas.microsoft.com/office/drawing/2014/main" id="{E2598AE0-8908-9453-CDAC-61EA4375D412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847;p47">
                <a:extLst>
                  <a:ext uri="{FF2B5EF4-FFF2-40B4-BE49-F238E27FC236}">
                    <a16:creationId xmlns:a16="http://schemas.microsoft.com/office/drawing/2014/main" id="{308DED67-AD6A-A50E-EDE2-B1A5E4C2D535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848;p47">
                <a:extLst>
                  <a:ext uri="{FF2B5EF4-FFF2-40B4-BE49-F238E27FC236}">
                    <a16:creationId xmlns:a16="http://schemas.microsoft.com/office/drawing/2014/main" id="{B071A211-57F9-F056-F5C5-4748465E6B91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849;p47">
                <a:extLst>
                  <a:ext uri="{FF2B5EF4-FFF2-40B4-BE49-F238E27FC236}">
                    <a16:creationId xmlns:a16="http://schemas.microsoft.com/office/drawing/2014/main" id="{52512963-6CDB-872A-7D81-E81306EB5571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Google Shape;2850;p47">
                <a:extLst>
                  <a:ext uri="{FF2B5EF4-FFF2-40B4-BE49-F238E27FC236}">
                    <a16:creationId xmlns:a16="http://schemas.microsoft.com/office/drawing/2014/main" id="{9F0076FE-317E-EDEF-1648-9C055B6D764C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Google Shape;2851;p47">
                <a:extLst>
                  <a:ext uri="{FF2B5EF4-FFF2-40B4-BE49-F238E27FC236}">
                    <a16:creationId xmlns:a16="http://schemas.microsoft.com/office/drawing/2014/main" id="{90DCA972-1F7D-59E5-51D1-D8A0D2D29ECF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852;p47">
                <a:extLst>
                  <a:ext uri="{FF2B5EF4-FFF2-40B4-BE49-F238E27FC236}">
                    <a16:creationId xmlns:a16="http://schemas.microsoft.com/office/drawing/2014/main" id="{791FBBF9-3BEA-2649-DD0F-9F9D9D20EE03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853;p47">
                <a:extLst>
                  <a:ext uri="{FF2B5EF4-FFF2-40B4-BE49-F238E27FC236}">
                    <a16:creationId xmlns:a16="http://schemas.microsoft.com/office/drawing/2014/main" id="{4DBA0D5C-CD4C-A37B-76FA-5BE36D1E6C29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854;p47">
                <a:extLst>
                  <a:ext uri="{FF2B5EF4-FFF2-40B4-BE49-F238E27FC236}">
                    <a16:creationId xmlns:a16="http://schemas.microsoft.com/office/drawing/2014/main" id="{B1EC3A9B-2E8F-6B8A-7037-F52458CE11CB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855;p47">
                <a:extLst>
                  <a:ext uri="{FF2B5EF4-FFF2-40B4-BE49-F238E27FC236}">
                    <a16:creationId xmlns:a16="http://schemas.microsoft.com/office/drawing/2014/main" id="{9CE52488-62A2-521B-3D66-1DE26DECEB5D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856;p47">
                <a:extLst>
                  <a:ext uri="{FF2B5EF4-FFF2-40B4-BE49-F238E27FC236}">
                    <a16:creationId xmlns:a16="http://schemas.microsoft.com/office/drawing/2014/main" id="{8F522759-FD42-063C-F5AE-1EF105D25166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857;p47">
                <a:extLst>
                  <a:ext uri="{FF2B5EF4-FFF2-40B4-BE49-F238E27FC236}">
                    <a16:creationId xmlns:a16="http://schemas.microsoft.com/office/drawing/2014/main" id="{567841A4-6A42-610C-1AEA-E25DB5141C94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858;p47">
                <a:extLst>
                  <a:ext uri="{FF2B5EF4-FFF2-40B4-BE49-F238E27FC236}">
                    <a16:creationId xmlns:a16="http://schemas.microsoft.com/office/drawing/2014/main" id="{C6C6D6E0-0855-B2B9-F54A-721F30191E3B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859;p47">
                <a:extLst>
                  <a:ext uri="{FF2B5EF4-FFF2-40B4-BE49-F238E27FC236}">
                    <a16:creationId xmlns:a16="http://schemas.microsoft.com/office/drawing/2014/main" id="{BE064F41-E022-C430-0576-A17107F1ECD8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860;p47">
                <a:extLst>
                  <a:ext uri="{FF2B5EF4-FFF2-40B4-BE49-F238E27FC236}">
                    <a16:creationId xmlns:a16="http://schemas.microsoft.com/office/drawing/2014/main" id="{46BA04C8-CDD8-12A5-DB93-5F60ECC0ACC2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861;p47">
                <a:extLst>
                  <a:ext uri="{FF2B5EF4-FFF2-40B4-BE49-F238E27FC236}">
                    <a16:creationId xmlns:a16="http://schemas.microsoft.com/office/drawing/2014/main" id="{67987A10-40CB-DFAB-1962-93003AB045E9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862;p47">
                <a:extLst>
                  <a:ext uri="{FF2B5EF4-FFF2-40B4-BE49-F238E27FC236}">
                    <a16:creationId xmlns:a16="http://schemas.microsoft.com/office/drawing/2014/main" id="{58B38020-154A-7308-5E2D-0F6FC0EBEF3F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863;p47">
                <a:extLst>
                  <a:ext uri="{FF2B5EF4-FFF2-40B4-BE49-F238E27FC236}">
                    <a16:creationId xmlns:a16="http://schemas.microsoft.com/office/drawing/2014/main" id="{67368D39-08C7-FFB9-33ED-22DC1CAB116C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864;p47">
                <a:extLst>
                  <a:ext uri="{FF2B5EF4-FFF2-40B4-BE49-F238E27FC236}">
                    <a16:creationId xmlns:a16="http://schemas.microsoft.com/office/drawing/2014/main" id="{3E0BA132-A13F-F999-E4F4-C4691F5B2D3C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865;p47">
                <a:extLst>
                  <a:ext uri="{FF2B5EF4-FFF2-40B4-BE49-F238E27FC236}">
                    <a16:creationId xmlns:a16="http://schemas.microsoft.com/office/drawing/2014/main" id="{672072F2-00A7-55DD-F94F-6B14991B19F1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4" name="Google Shape;2866;p47">
                <a:extLst>
                  <a:ext uri="{FF2B5EF4-FFF2-40B4-BE49-F238E27FC236}">
                    <a16:creationId xmlns:a16="http://schemas.microsoft.com/office/drawing/2014/main" id="{AB5E4317-7841-A409-540C-9811FF3C57E8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5" name="Google Shape;2867;p47">
                <a:extLst>
                  <a:ext uri="{FF2B5EF4-FFF2-40B4-BE49-F238E27FC236}">
                    <a16:creationId xmlns:a16="http://schemas.microsoft.com/office/drawing/2014/main" id="{893FA1C7-64ED-24D5-2084-231B4B9EECDF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868;p47">
                <a:extLst>
                  <a:ext uri="{FF2B5EF4-FFF2-40B4-BE49-F238E27FC236}">
                    <a16:creationId xmlns:a16="http://schemas.microsoft.com/office/drawing/2014/main" id="{677513FA-EE72-D6AE-FCC0-AFCC386EE2F5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869;p47">
                <a:extLst>
                  <a:ext uri="{FF2B5EF4-FFF2-40B4-BE49-F238E27FC236}">
                    <a16:creationId xmlns:a16="http://schemas.microsoft.com/office/drawing/2014/main" id="{D9DBD969-F115-3284-6EC3-9842C0590777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870;p47">
                <a:extLst>
                  <a:ext uri="{FF2B5EF4-FFF2-40B4-BE49-F238E27FC236}">
                    <a16:creationId xmlns:a16="http://schemas.microsoft.com/office/drawing/2014/main" id="{AC7BC597-279F-95CF-F9DE-196060501952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871;p47">
                <a:extLst>
                  <a:ext uri="{FF2B5EF4-FFF2-40B4-BE49-F238E27FC236}">
                    <a16:creationId xmlns:a16="http://schemas.microsoft.com/office/drawing/2014/main" id="{20D2416A-35A0-55ED-471D-595EE48873A3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872;p47">
                <a:extLst>
                  <a:ext uri="{FF2B5EF4-FFF2-40B4-BE49-F238E27FC236}">
                    <a16:creationId xmlns:a16="http://schemas.microsoft.com/office/drawing/2014/main" id="{E7639543-8EAB-9CEC-9526-5027B6570B9E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873;p47">
                <a:extLst>
                  <a:ext uri="{FF2B5EF4-FFF2-40B4-BE49-F238E27FC236}">
                    <a16:creationId xmlns:a16="http://schemas.microsoft.com/office/drawing/2014/main" id="{18E801A4-EAA8-DF18-2D5F-F0C17235C836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874;p47">
                <a:extLst>
                  <a:ext uri="{FF2B5EF4-FFF2-40B4-BE49-F238E27FC236}">
                    <a16:creationId xmlns:a16="http://schemas.microsoft.com/office/drawing/2014/main" id="{732168C4-9F02-7C8A-6B4F-0868AC24EFE2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3" name="Google Shape;2875;p47">
                <a:extLst>
                  <a:ext uri="{FF2B5EF4-FFF2-40B4-BE49-F238E27FC236}">
                    <a16:creationId xmlns:a16="http://schemas.microsoft.com/office/drawing/2014/main" id="{9E4FCE26-7D13-62F1-7D26-04A168B96F7C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4" name="Google Shape;2876;p47">
                <a:extLst>
                  <a:ext uri="{FF2B5EF4-FFF2-40B4-BE49-F238E27FC236}">
                    <a16:creationId xmlns:a16="http://schemas.microsoft.com/office/drawing/2014/main" id="{9452C24D-E8DC-D82C-93E5-3F10BE4701D2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5" name="Google Shape;2877;p47">
                <a:extLst>
                  <a:ext uri="{FF2B5EF4-FFF2-40B4-BE49-F238E27FC236}">
                    <a16:creationId xmlns:a16="http://schemas.microsoft.com/office/drawing/2014/main" id="{01F3ADC8-7E1E-486D-C831-8F69CF387F38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6" name="Google Shape;2878;p47">
                <a:extLst>
                  <a:ext uri="{FF2B5EF4-FFF2-40B4-BE49-F238E27FC236}">
                    <a16:creationId xmlns:a16="http://schemas.microsoft.com/office/drawing/2014/main" id="{D0DF04F6-7930-8CF1-61C0-1391E97FBEB2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7" name="Google Shape;2879;p47">
                <a:extLst>
                  <a:ext uri="{FF2B5EF4-FFF2-40B4-BE49-F238E27FC236}">
                    <a16:creationId xmlns:a16="http://schemas.microsoft.com/office/drawing/2014/main" id="{2A696753-3E90-44F2-E9EA-EAD8B2CEF34D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8" name="Google Shape;2880;p47">
                <a:extLst>
                  <a:ext uri="{FF2B5EF4-FFF2-40B4-BE49-F238E27FC236}">
                    <a16:creationId xmlns:a16="http://schemas.microsoft.com/office/drawing/2014/main" id="{E6C3115A-02D6-BF47-689A-89C927C13DC6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881;p47">
                <a:extLst>
                  <a:ext uri="{FF2B5EF4-FFF2-40B4-BE49-F238E27FC236}">
                    <a16:creationId xmlns:a16="http://schemas.microsoft.com/office/drawing/2014/main" id="{16D35B4C-4495-ACB8-A00A-58C5C12DA374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882;p47">
                <a:extLst>
                  <a:ext uri="{FF2B5EF4-FFF2-40B4-BE49-F238E27FC236}">
                    <a16:creationId xmlns:a16="http://schemas.microsoft.com/office/drawing/2014/main" id="{E8F30910-8048-F2AD-38C8-E85E33F7861C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1" name="Google Shape;2883;p47">
                <a:extLst>
                  <a:ext uri="{FF2B5EF4-FFF2-40B4-BE49-F238E27FC236}">
                    <a16:creationId xmlns:a16="http://schemas.microsoft.com/office/drawing/2014/main" id="{2C076035-DCC0-1D2B-B82B-457414969AAF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2" name="Google Shape;2884;p47">
                <a:extLst>
                  <a:ext uri="{FF2B5EF4-FFF2-40B4-BE49-F238E27FC236}">
                    <a16:creationId xmlns:a16="http://schemas.microsoft.com/office/drawing/2014/main" id="{3371C6C3-72D3-A1B0-8615-F3FDBF0BCB7E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885;p47">
                <a:extLst>
                  <a:ext uri="{FF2B5EF4-FFF2-40B4-BE49-F238E27FC236}">
                    <a16:creationId xmlns:a16="http://schemas.microsoft.com/office/drawing/2014/main" id="{16F44507-EF70-2234-4F69-CA90953026E0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886;p47">
                <a:extLst>
                  <a:ext uri="{FF2B5EF4-FFF2-40B4-BE49-F238E27FC236}">
                    <a16:creationId xmlns:a16="http://schemas.microsoft.com/office/drawing/2014/main" id="{844BFBE6-3FD6-6FA1-18E1-04BBDC6A6189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4" name="Google Shape;2887;p47">
              <a:extLst>
                <a:ext uri="{FF2B5EF4-FFF2-40B4-BE49-F238E27FC236}">
                  <a16:creationId xmlns:a16="http://schemas.microsoft.com/office/drawing/2014/main" id="{D2727E46-269A-3AC2-5DD9-364279FC00B9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888;p47">
              <a:extLst>
                <a:ext uri="{FF2B5EF4-FFF2-40B4-BE49-F238E27FC236}">
                  <a16:creationId xmlns:a16="http://schemas.microsoft.com/office/drawing/2014/main" id="{48EB450D-1974-9FC1-1B88-C355404C6B23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889;p47">
              <a:extLst>
                <a:ext uri="{FF2B5EF4-FFF2-40B4-BE49-F238E27FC236}">
                  <a16:creationId xmlns:a16="http://schemas.microsoft.com/office/drawing/2014/main" id="{2BB18148-222C-2A70-2127-3667A2597CD7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890;p47">
              <a:extLst>
                <a:ext uri="{FF2B5EF4-FFF2-40B4-BE49-F238E27FC236}">
                  <a16:creationId xmlns:a16="http://schemas.microsoft.com/office/drawing/2014/main" id="{CE8D832E-1B5A-7B39-E106-65A3A9FE2264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891;p47">
              <a:extLst>
                <a:ext uri="{FF2B5EF4-FFF2-40B4-BE49-F238E27FC236}">
                  <a16:creationId xmlns:a16="http://schemas.microsoft.com/office/drawing/2014/main" id="{8EB4A421-8366-6988-7922-BD461706B0BC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892;p47">
              <a:extLst>
                <a:ext uri="{FF2B5EF4-FFF2-40B4-BE49-F238E27FC236}">
                  <a16:creationId xmlns:a16="http://schemas.microsoft.com/office/drawing/2014/main" id="{37E8BBE7-D5E0-5366-2ED8-CAD8416AD18C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893;p47">
              <a:extLst>
                <a:ext uri="{FF2B5EF4-FFF2-40B4-BE49-F238E27FC236}">
                  <a16:creationId xmlns:a16="http://schemas.microsoft.com/office/drawing/2014/main" id="{72B79505-835C-573E-F6C7-A926885E6E12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894;p47">
              <a:extLst>
                <a:ext uri="{FF2B5EF4-FFF2-40B4-BE49-F238E27FC236}">
                  <a16:creationId xmlns:a16="http://schemas.microsoft.com/office/drawing/2014/main" id="{72E66D5A-0631-6818-E762-6A6CEAEEA4C0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895;p47">
              <a:extLst>
                <a:ext uri="{FF2B5EF4-FFF2-40B4-BE49-F238E27FC236}">
                  <a16:creationId xmlns:a16="http://schemas.microsoft.com/office/drawing/2014/main" id="{252F9197-D822-106F-718C-5EB2F7D85603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896;p47">
              <a:extLst>
                <a:ext uri="{FF2B5EF4-FFF2-40B4-BE49-F238E27FC236}">
                  <a16:creationId xmlns:a16="http://schemas.microsoft.com/office/drawing/2014/main" id="{3C447600-C70B-1EA8-D54B-434CFCD48994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897;p47">
              <a:extLst>
                <a:ext uri="{FF2B5EF4-FFF2-40B4-BE49-F238E27FC236}">
                  <a16:creationId xmlns:a16="http://schemas.microsoft.com/office/drawing/2014/main" id="{0797A566-7F72-CB7B-2DA0-C8B5F5A851E4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898;p47">
              <a:extLst>
                <a:ext uri="{FF2B5EF4-FFF2-40B4-BE49-F238E27FC236}">
                  <a16:creationId xmlns:a16="http://schemas.microsoft.com/office/drawing/2014/main" id="{DCC8587C-08BB-8D7D-48D3-B53E064E43D0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899;p47">
              <a:extLst>
                <a:ext uri="{FF2B5EF4-FFF2-40B4-BE49-F238E27FC236}">
                  <a16:creationId xmlns:a16="http://schemas.microsoft.com/office/drawing/2014/main" id="{B5D3624E-26BF-92D0-2299-BB983E34944A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900;p47">
              <a:extLst>
                <a:ext uri="{FF2B5EF4-FFF2-40B4-BE49-F238E27FC236}">
                  <a16:creationId xmlns:a16="http://schemas.microsoft.com/office/drawing/2014/main" id="{6A52D7B3-8E36-ECBA-1EF7-E24A0C514965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901;p47">
              <a:extLst>
                <a:ext uri="{FF2B5EF4-FFF2-40B4-BE49-F238E27FC236}">
                  <a16:creationId xmlns:a16="http://schemas.microsoft.com/office/drawing/2014/main" id="{C584F920-64C8-1E8C-9833-CB469E774B62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902;p47">
              <a:extLst>
                <a:ext uri="{FF2B5EF4-FFF2-40B4-BE49-F238E27FC236}">
                  <a16:creationId xmlns:a16="http://schemas.microsoft.com/office/drawing/2014/main" id="{F39AC5BB-EF76-6C2F-709F-C5EC79D1F32F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903;p47">
              <a:extLst>
                <a:ext uri="{FF2B5EF4-FFF2-40B4-BE49-F238E27FC236}">
                  <a16:creationId xmlns:a16="http://schemas.microsoft.com/office/drawing/2014/main" id="{167BA798-86B2-FD25-BB73-62BF4E6C2169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904;p47">
              <a:extLst>
                <a:ext uri="{FF2B5EF4-FFF2-40B4-BE49-F238E27FC236}">
                  <a16:creationId xmlns:a16="http://schemas.microsoft.com/office/drawing/2014/main" id="{380FCD29-D85A-526F-F1D2-4F8D665EBFF7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905;p47">
              <a:extLst>
                <a:ext uri="{FF2B5EF4-FFF2-40B4-BE49-F238E27FC236}">
                  <a16:creationId xmlns:a16="http://schemas.microsoft.com/office/drawing/2014/main" id="{E2400E73-2616-5B63-D07D-F61D8E5E0D30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906;p47">
              <a:extLst>
                <a:ext uri="{FF2B5EF4-FFF2-40B4-BE49-F238E27FC236}">
                  <a16:creationId xmlns:a16="http://schemas.microsoft.com/office/drawing/2014/main" id="{417E9363-EA56-0618-DB60-428C0551452D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907;p47">
              <a:extLst>
                <a:ext uri="{FF2B5EF4-FFF2-40B4-BE49-F238E27FC236}">
                  <a16:creationId xmlns:a16="http://schemas.microsoft.com/office/drawing/2014/main" id="{3F2611A8-6564-157A-0EEE-DF87C9BE0E62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908;p47">
              <a:extLst>
                <a:ext uri="{FF2B5EF4-FFF2-40B4-BE49-F238E27FC236}">
                  <a16:creationId xmlns:a16="http://schemas.microsoft.com/office/drawing/2014/main" id="{5ECF33F1-AC50-4F20-AE78-E42D725C2720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909;p47">
              <a:extLst>
                <a:ext uri="{FF2B5EF4-FFF2-40B4-BE49-F238E27FC236}">
                  <a16:creationId xmlns:a16="http://schemas.microsoft.com/office/drawing/2014/main" id="{590C0F04-4BF5-0BE0-C5F7-CDD28E450B75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910;p47">
              <a:extLst>
                <a:ext uri="{FF2B5EF4-FFF2-40B4-BE49-F238E27FC236}">
                  <a16:creationId xmlns:a16="http://schemas.microsoft.com/office/drawing/2014/main" id="{2648D0FE-777C-981F-19A5-597DDCCFDC5A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911;p47">
              <a:extLst>
                <a:ext uri="{FF2B5EF4-FFF2-40B4-BE49-F238E27FC236}">
                  <a16:creationId xmlns:a16="http://schemas.microsoft.com/office/drawing/2014/main" id="{89C0954E-B8E4-FC49-316B-845E3E760D60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912;p47">
              <a:extLst>
                <a:ext uri="{FF2B5EF4-FFF2-40B4-BE49-F238E27FC236}">
                  <a16:creationId xmlns:a16="http://schemas.microsoft.com/office/drawing/2014/main" id="{19BAC95D-B770-9809-BBD4-A81D43355922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913;p47">
              <a:extLst>
                <a:ext uri="{FF2B5EF4-FFF2-40B4-BE49-F238E27FC236}">
                  <a16:creationId xmlns:a16="http://schemas.microsoft.com/office/drawing/2014/main" id="{C9D01AA9-1BC5-530A-BD47-FB05F0FE7AC8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914;p47">
              <a:extLst>
                <a:ext uri="{FF2B5EF4-FFF2-40B4-BE49-F238E27FC236}">
                  <a16:creationId xmlns:a16="http://schemas.microsoft.com/office/drawing/2014/main" id="{5788B553-AFB6-BE04-E193-580764A665ED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915;p47">
              <a:extLst>
                <a:ext uri="{FF2B5EF4-FFF2-40B4-BE49-F238E27FC236}">
                  <a16:creationId xmlns:a16="http://schemas.microsoft.com/office/drawing/2014/main" id="{6A3719DF-A1CF-D6D7-F397-98B3782E9345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916;p47">
              <a:extLst>
                <a:ext uri="{FF2B5EF4-FFF2-40B4-BE49-F238E27FC236}">
                  <a16:creationId xmlns:a16="http://schemas.microsoft.com/office/drawing/2014/main" id="{A90AF3A5-B44A-A386-CA2F-5CCC58D5BA59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917;p47">
              <a:extLst>
                <a:ext uri="{FF2B5EF4-FFF2-40B4-BE49-F238E27FC236}">
                  <a16:creationId xmlns:a16="http://schemas.microsoft.com/office/drawing/2014/main" id="{A2895128-9F0D-C700-2082-7ABA8A6AE6E6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918;p47">
              <a:extLst>
                <a:ext uri="{FF2B5EF4-FFF2-40B4-BE49-F238E27FC236}">
                  <a16:creationId xmlns:a16="http://schemas.microsoft.com/office/drawing/2014/main" id="{DC786218-3F58-7231-5B90-461E00F58EB6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919;p47">
              <a:extLst>
                <a:ext uri="{FF2B5EF4-FFF2-40B4-BE49-F238E27FC236}">
                  <a16:creationId xmlns:a16="http://schemas.microsoft.com/office/drawing/2014/main" id="{7E573F25-CB94-C1DE-B974-22878AFE22EE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920;p47">
              <a:extLst>
                <a:ext uri="{FF2B5EF4-FFF2-40B4-BE49-F238E27FC236}">
                  <a16:creationId xmlns:a16="http://schemas.microsoft.com/office/drawing/2014/main" id="{5C50EB9F-99EA-F169-B253-C573CE2EC7C8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921;p47">
              <a:extLst>
                <a:ext uri="{FF2B5EF4-FFF2-40B4-BE49-F238E27FC236}">
                  <a16:creationId xmlns:a16="http://schemas.microsoft.com/office/drawing/2014/main" id="{B04C3383-FC8C-061F-42AC-B786D63CEE45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922;p47">
              <a:extLst>
                <a:ext uri="{FF2B5EF4-FFF2-40B4-BE49-F238E27FC236}">
                  <a16:creationId xmlns:a16="http://schemas.microsoft.com/office/drawing/2014/main" id="{EDFF8296-FF1C-E938-8721-B1E39FCFB14D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923;p47">
              <a:extLst>
                <a:ext uri="{FF2B5EF4-FFF2-40B4-BE49-F238E27FC236}">
                  <a16:creationId xmlns:a16="http://schemas.microsoft.com/office/drawing/2014/main" id="{2BACC119-F80A-07B1-3C3A-199981987171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924;p47">
              <a:extLst>
                <a:ext uri="{FF2B5EF4-FFF2-40B4-BE49-F238E27FC236}">
                  <a16:creationId xmlns:a16="http://schemas.microsoft.com/office/drawing/2014/main" id="{F9A345AE-689A-EE01-99A9-3DAF4C37B542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925;p47">
              <a:extLst>
                <a:ext uri="{FF2B5EF4-FFF2-40B4-BE49-F238E27FC236}">
                  <a16:creationId xmlns:a16="http://schemas.microsoft.com/office/drawing/2014/main" id="{30D6A01B-4D3D-E21D-9E4E-A5BF83D6ED26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926;p47">
              <a:extLst>
                <a:ext uri="{FF2B5EF4-FFF2-40B4-BE49-F238E27FC236}">
                  <a16:creationId xmlns:a16="http://schemas.microsoft.com/office/drawing/2014/main" id="{40234990-A595-F137-506D-DE0985081BFE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927;p47">
              <a:extLst>
                <a:ext uri="{FF2B5EF4-FFF2-40B4-BE49-F238E27FC236}">
                  <a16:creationId xmlns:a16="http://schemas.microsoft.com/office/drawing/2014/main" id="{F63B9813-4238-7039-353F-0892D4FF34F8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928;p47">
              <a:extLst>
                <a:ext uri="{FF2B5EF4-FFF2-40B4-BE49-F238E27FC236}">
                  <a16:creationId xmlns:a16="http://schemas.microsoft.com/office/drawing/2014/main" id="{64E4225C-301C-D44C-102B-70EA49F06B26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929;p47">
              <a:extLst>
                <a:ext uri="{FF2B5EF4-FFF2-40B4-BE49-F238E27FC236}">
                  <a16:creationId xmlns:a16="http://schemas.microsoft.com/office/drawing/2014/main" id="{09815BFB-3EA9-AE9D-56C8-C0C81A41B2BA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930;p47">
              <a:extLst>
                <a:ext uri="{FF2B5EF4-FFF2-40B4-BE49-F238E27FC236}">
                  <a16:creationId xmlns:a16="http://schemas.microsoft.com/office/drawing/2014/main" id="{EE48A763-4835-FB2B-6CEE-DD3D0583559F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931;p47">
              <a:extLst>
                <a:ext uri="{FF2B5EF4-FFF2-40B4-BE49-F238E27FC236}">
                  <a16:creationId xmlns:a16="http://schemas.microsoft.com/office/drawing/2014/main" id="{EFC51D33-3015-756D-4EAB-25AA3BAF0D96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932;p47">
              <a:extLst>
                <a:ext uri="{FF2B5EF4-FFF2-40B4-BE49-F238E27FC236}">
                  <a16:creationId xmlns:a16="http://schemas.microsoft.com/office/drawing/2014/main" id="{13BEF135-A88D-3C87-C477-AC6AC735D0F5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933;p47">
              <a:extLst>
                <a:ext uri="{FF2B5EF4-FFF2-40B4-BE49-F238E27FC236}">
                  <a16:creationId xmlns:a16="http://schemas.microsoft.com/office/drawing/2014/main" id="{3FBD992F-B6DD-D029-0843-D3A95D8C4D1E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934;p47">
              <a:extLst>
                <a:ext uri="{FF2B5EF4-FFF2-40B4-BE49-F238E27FC236}">
                  <a16:creationId xmlns:a16="http://schemas.microsoft.com/office/drawing/2014/main" id="{70CBC02F-D6BF-CEE0-6A9B-F13C7F9F7B68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3" name="Google Shape;2935;p47">
              <a:extLst>
                <a:ext uri="{FF2B5EF4-FFF2-40B4-BE49-F238E27FC236}">
                  <a16:creationId xmlns:a16="http://schemas.microsoft.com/office/drawing/2014/main" id="{4938AD41-8578-DA19-9CD0-4932B38FD848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936;p47">
              <a:extLst>
                <a:ext uri="{FF2B5EF4-FFF2-40B4-BE49-F238E27FC236}">
                  <a16:creationId xmlns:a16="http://schemas.microsoft.com/office/drawing/2014/main" id="{9FBF0A48-2FF1-F664-9651-69E4FB3D4E2F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5" name="Google Shape;2937;p47">
              <a:extLst>
                <a:ext uri="{FF2B5EF4-FFF2-40B4-BE49-F238E27FC236}">
                  <a16:creationId xmlns:a16="http://schemas.microsoft.com/office/drawing/2014/main" id="{A5732339-C9DE-D6D4-2DDE-0A6F80FAEC90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938;p47">
              <a:extLst>
                <a:ext uri="{FF2B5EF4-FFF2-40B4-BE49-F238E27FC236}">
                  <a16:creationId xmlns:a16="http://schemas.microsoft.com/office/drawing/2014/main" id="{5BB9A147-091E-6893-A234-0D90180A906F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939;p47">
              <a:extLst>
                <a:ext uri="{FF2B5EF4-FFF2-40B4-BE49-F238E27FC236}">
                  <a16:creationId xmlns:a16="http://schemas.microsoft.com/office/drawing/2014/main" id="{F0175C09-3289-FC19-E680-396ACF53CF7A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940;p47">
              <a:extLst>
                <a:ext uri="{FF2B5EF4-FFF2-40B4-BE49-F238E27FC236}">
                  <a16:creationId xmlns:a16="http://schemas.microsoft.com/office/drawing/2014/main" id="{61FE40E5-46AE-49C5-3F5A-47818B4ADA43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941;p47">
              <a:extLst>
                <a:ext uri="{FF2B5EF4-FFF2-40B4-BE49-F238E27FC236}">
                  <a16:creationId xmlns:a16="http://schemas.microsoft.com/office/drawing/2014/main" id="{92DC0C68-1B41-1AA0-3CE7-06C69DA77DBD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942;p47">
              <a:extLst>
                <a:ext uri="{FF2B5EF4-FFF2-40B4-BE49-F238E27FC236}">
                  <a16:creationId xmlns:a16="http://schemas.microsoft.com/office/drawing/2014/main" id="{DE577D4A-6B9A-EF0D-A9B0-1A5FAB04364C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943;p47">
              <a:extLst>
                <a:ext uri="{FF2B5EF4-FFF2-40B4-BE49-F238E27FC236}">
                  <a16:creationId xmlns:a16="http://schemas.microsoft.com/office/drawing/2014/main" id="{BD2B6B60-07F9-4766-8E8F-DB5044CD791A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944;p47">
              <a:extLst>
                <a:ext uri="{FF2B5EF4-FFF2-40B4-BE49-F238E27FC236}">
                  <a16:creationId xmlns:a16="http://schemas.microsoft.com/office/drawing/2014/main" id="{70ACCFD2-A1BF-B15E-E6BB-DFDDCB8650DB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945;p47">
              <a:extLst>
                <a:ext uri="{FF2B5EF4-FFF2-40B4-BE49-F238E27FC236}">
                  <a16:creationId xmlns:a16="http://schemas.microsoft.com/office/drawing/2014/main" id="{CFC83D6C-746D-483F-1226-11056EC95B02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946;p47">
              <a:extLst>
                <a:ext uri="{FF2B5EF4-FFF2-40B4-BE49-F238E27FC236}">
                  <a16:creationId xmlns:a16="http://schemas.microsoft.com/office/drawing/2014/main" id="{E8BB7060-8525-DC15-4838-308C26275B10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947;p47">
              <a:extLst>
                <a:ext uri="{FF2B5EF4-FFF2-40B4-BE49-F238E27FC236}">
                  <a16:creationId xmlns:a16="http://schemas.microsoft.com/office/drawing/2014/main" id="{69007542-33C8-0F9D-1048-A5AF8ED3FD57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948;p47">
              <a:extLst>
                <a:ext uri="{FF2B5EF4-FFF2-40B4-BE49-F238E27FC236}">
                  <a16:creationId xmlns:a16="http://schemas.microsoft.com/office/drawing/2014/main" id="{235BB344-9F0A-572E-0409-2944DF57B408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949;p47">
              <a:extLst>
                <a:ext uri="{FF2B5EF4-FFF2-40B4-BE49-F238E27FC236}">
                  <a16:creationId xmlns:a16="http://schemas.microsoft.com/office/drawing/2014/main" id="{617BD145-F8EC-5CB5-7BE0-53E987F2BD1A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950;p47">
              <a:extLst>
                <a:ext uri="{FF2B5EF4-FFF2-40B4-BE49-F238E27FC236}">
                  <a16:creationId xmlns:a16="http://schemas.microsoft.com/office/drawing/2014/main" id="{5BC8F51C-B729-EC4F-B247-9F3C6B7CBBDE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951;p47">
              <a:extLst>
                <a:ext uri="{FF2B5EF4-FFF2-40B4-BE49-F238E27FC236}">
                  <a16:creationId xmlns:a16="http://schemas.microsoft.com/office/drawing/2014/main" id="{7B7DBEB4-FE1A-C2C5-A8AC-8E2F4957F90A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952;p47">
              <a:extLst>
                <a:ext uri="{FF2B5EF4-FFF2-40B4-BE49-F238E27FC236}">
                  <a16:creationId xmlns:a16="http://schemas.microsoft.com/office/drawing/2014/main" id="{BE2E08E7-FE1A-041F-49A9-19CAF536F9F9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953;p47">
              <a:extLst>
                <a:ext uri="{FF2B5EF4-FFF2-40B4-BE49-F238E27FC236}">
                  <a16:creationId xmlns:a16="http://schemas.microsoft.com/office/drawing/2014/main" id="{DB5F2582-42F2-A48D-9DAD-DC892C4C1A40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954;p47">
              <a:extLst>
                <a:ext uri="{FF2B5EF4-FFF2-40B4-BE49-F238E27FC236}">
                  <a16:creationId xmlns:a16="http://schemas.microsoft.com/office/drawing/2014/main" id="{089B6881-DFD0-5088-2BD2-A5AC62802592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955;p47">
              <a:extLst>
                <a:ext uri="{FF2B5EF4-FFF2-40B4-BE49-F238E27FC236}">
                  <a16:creationId xmlns:a16="http://schemas.microsoft.com/office/drawing/2014/main" id="{88D34316-2888-546F-F317-ED3271B26C36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956;p47">
              <a:extLst>
                <a:ext uri="{FF2B5EF4-FFF2-40B4-BE49-F238E27FC236}">
                  <a16:creationId xmlns:a16="http://schemas.microsoft.com/office/drawing/2014/main" id="{3E514807-E02B-041B-495A-D7C75F323609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957;p47">
              <a:extLst>
                <a:ext uri="{FF2B5EF4-FFF2-40B4-BE49-F238E27FC236}">
                  <a16:creationId xmlns:a16="http://schemas.microsoft.com/office/drawing/2014/main" id="{ED86D981-CF66-71B6-D1C6-67A2C676498C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958;p47">
              <a:extLst>
                <a:ext uri="{FF2B5EF4-FFF2-40B4-BE49-F238E27FC236}">
                  <a16:creationId xmlns:a16="http://schemas.microsoft.com/office/drawing/2014/main" id="{B364F91E-1FBD-A68F-C29B-9B113CAD2F9D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959;p47">
              <a:extLst>
                <a:ext uri="{FF2B5EF4-FFF2-40B4-BE49-F238E27FC236}">
                  <a16:creationId xmlns:a16="http://schemas.microsoft.com/office/drawing/2014/main" id="{73C50F1F-B43A-84A9-1E16-0953BA529D11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960;p47">
              <a:extLst>
                <a:ext uri="{FF2B5EF4-FFF2-40B4-BE49-F238E27FC236}">
                  <a16:creationId xmlns:a16="http://schemas.microsoft.com/office/drawing/2014/main" id="{F330D827-213E-AF3A-2EB7-33C8913DA5F6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961;p47">
              <a:extLst>
                <a:ext uri="{FF2B5EF4-FFF2-40B4-BE49-F238E27FC236}">
                  <a16:creationId xmlns:a16="http://schemas.microsoft.com/office/drawing/2014/main" id="{CAFE778F-C133-109D-C0DC-02B99941CB39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962;p47">
              <a:extLst>
                <a:ext uri="{FF2B5EF4-FFF2-40B4-BE49-F238E27FC236}">
                  <a16:creationId xmlns:a16="http://schemas.microsoft.com/office/drawing/2014/main" id="{41FB9465-BABD-4FD8-B939-5983EEC484E3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963;p47">
              <a:extLst>
                <a:ext uri="{FF2B5EF4-FFF2-40B4-BE49-F238E27FC236}">
                  <a16:creationId xmlns:a16="http://schemas.microsoft.com/office/drawing/2014/main" id="{7271931F-4E78-0D77-24FE-C8314735F6A0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964;p47">
              <a:extLst>
                <a:ext uri="{FF2B5EF4-FFF2-40B4-BE49-F238E27FC236}">
                  <a16:creationId xmlns:a16="http://schemas.microsoft.com/office/drawing/2014/main" id="{BEDAB440-0192-54A3-2AA0-859D92579EC9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965;p47">
              <a:extLst>
                <a:ext uri="{FF2B5EF4-FFF2-40B4-BE49-F238E27FC236}">
                  <a16:creationId xmlns:a16="http://schemas.microsoft.com/office/drawing/2014/main" id="{B156E4EE-6E3C-CA80-3978-DC5F40FFB004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966;p47">
              <a:extLst>
                <a:ext uri="{FF2B5EF4-FFF2-40B4-BE49-F238E27FC236}">
                  <a16:creationId xmlns:a16="http://schemas.microsoft.com/office/drawing/2014/main" id="{0F50FCA6-B80A-659A-4557-E7FBFAFAC1B1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967;p47">
              <a:extLst>
                <a:ext uri="{FF2B5EF4-FFF2-40B4-BE49-F238E27FC236}">
                  <a16:creationId xmlns:a16="http://schemas.microsoft.com/office/drawing/2014/main" id="{0F215C53-2AAD-6B50-76D5-DBA200D6BA28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968;p47">
              <a:extLst>
                <a:ext uri="{FF2B5EF4-FFF2-40B4-BE49-F238E27FC236}">
                  <a16:creationId xmlns:a16="http://schemas.microsoft.com/office/drawing/2014/main" id="{E0488D94-99EA-A926-58C6-3CBB52B06240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969;p47">
              <a:extLst>
                <a:ext uri="{FF2B5EF4-FFF2-40B4-BE49-F238E27FC236}">
                  <a16:creationId xmlns:a16="http://schemas.microsoft.com/office/drawing/2014/main" id="{0CDF87C6-06E1-4723-7C2A-E92087D3A484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970;p47">
              <a:extLst>
                <a:ext uri="{FF2B5EF4-FFF2-40B4-BE49-F238E27FC236}">
                  <a16:creationId xmlns:a16="http://schemas.microsoft.com/office/drawing/2014/main" id="{D8D51717-0BE6-1207-2879-01AA3F14B2FF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971;p47">
              <a:extLst>
                <a:ext uri="{FF2B5EF4-FFF2-40B4-BE49-F238E27FC236}">
                  <a16:creationId xmlns:a16="http://schemas.microsoft.com/office/drawing/2014/main" id="{B5C9C340-7A28-D800-EC80-4C407A4149ED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972;p47">
              <a:extLst>
                <a:ext uri="{FF2B5EF4-FFF2-40B4-BE49-F238E27FC236}">
                  <a16:creationId xmlns:a16="http://schemas.microsoft.com/office/drawing/2014/main" id="{6CF36C1C-5125-4821-31EC-2903569D7606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973;p47">
              <a:extLst>
                <a:ext uri="{FF2B5EF4-FFF2-40B4-BE49-F238E27FC236}">
                  <a16:creationId xmlns:a16="http://schemas.microsoft.com/office/drawing/2014/main" id="{125938E8-64FA-E90D-0AE8-9F153E80BAF4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974;p47">
              <a:extLst>
                <a:ext uri="{FF2B5EF4-FFF2-40B4-BE49-F238E27FC236}">
                  <a16:creationId xmlns:a16="http://schemas.microsoft.com/office/drawing/2014/main" id="{AFA31009-3D96-CFF3-DADF-7A4E2D514817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975;p47">
              <a:extLst>
                <a:ext uri="{FF2B5EF4-FFF2-40B4-BE49-F238E27FC236}">
                  <a16:creationId xmlns:a16="http://schemas.microsoft.com/office/drawing/2014/main" id="{4A76F976-2C16-506D-27BA-E154841F1D1C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976;p47">
              <a:extLst>
                <a:ext uri="{FF2B5EF4-FFF2-40B4-BE49-F238E27FC236}">
                  <a16:creationId xmlns:a16="http://schemas.microsoft.com/office/drawing/2014/main" id="{39990BA4-8C64-CCCE-1F34-028321A0A66C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977;p47">
              <a:extLst>
                <a:ext uri="{FF2B5EF4-FFF2-40B4-BE49-F238E27FC236}">
                  <a16:creationId xmlns:a16="http://schemas.microsoft.com/office/drawing/2014/main" id="{3AD6EAA3-D9FB-F2F5-B8F4-89C9EA2D7407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978;p47">
              <a:extLst>
                <a:ext uri="{FF2B5EF4-FFF2-40B4-BE49-F238E27FC236}">
                  <a16:creationId xmlns:a16="http://schemas.microsoft.com/office/drawing/2014/main" id="{7045E058-333C-6E64-B9F5-CF17CFB28F9F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979;p47">
              <a:extLst>
                <a:ext uri="{FF2B5EF4-FFF2-40B4-BE49-F238E27FC236}">
                  <a16:creationId xmlns:a16="http://schemas.microsoft.com/office/drawing/2014/main" id="{33AC8D07-32EA-EC57-FDE0-4AB28E064C0F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980;p47">
              <a:extLst>
                <a:ext uri="{FF2B5EF4-FFF2-40B4-BE49-F238E27FC236}">
                  <a16:creationId xmlns:a16="http://schemas.microsoft.com/office/drawing/2014/main" id="{F566867D-55E4-7FE7-EB48-53B92C104BBB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981;p47">
              <a:extLst>
                <a:ext uri="{FF2B5EF4-FFF2-40B4-BE49-F238E27FC236}">
                  <a16:creationId xmlns:a16="http://schemas.microsoft.com/office/drawing/2014/main" id="{DFF9289B-68DF-1552-F6F5-67660AA829BB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982;p47">
              <a:extLst>
                <a:ext uri="{FF2B5EF4-FFF2-40B4-BE49-F238E27FC236}">
                  <a16:creationId xmlns:a16="http://schemas.microsoft.com/office/drawing/2014/main" id="{355F40C7-ADFE-C508-747C-82A679AEEC86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983;p47">
              <a:extLst>
                <a:ext uri="{FF2B5EF4-FFF2-40B4-BE49-F238E27FC236}">
                  <a16:creationId xmlns:a16="http://schemas.microsoft.com/office/drawing/2014/main" id="{4B723BA3-C71A-B5ED-34AA-C56F6BC9BC86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984;p47">
              <a:extLst>
                <a:ext uri="{FF2B5EF4-FFF2-40B4-BE49-F238E27FC236}">
                  <a16:creationId xmlns:a16="http://schemas.microsoft.com/office/drawing/2014/main" id="{8D2BC75F-627C-E3F7-5345-0AF271C82753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985;p47">
              <a:extLst>
                <a:ext uri="{FF2B5EF4-FFF2-40B4-BE49-F238E27FC236}">
                  <a16:creationId xmlns:a16="http://schemas.microsoft.com/office/drawing/2014/main" id="{442F0536-8E59-D19B-2CB3-BA73DF273202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986;p47">
              <a:extLst>
                <a:ext uri="{FF2B5EF4-FFF2-40B4-BE49-F238E27FC236}">
                  <a16:creationId xmlns:a16="http://schemas.microsoft.com/office/drawing/2014/main" id="{6FAFFBF3-49A5-0490-101E-5304693DBE35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987;p47">
              <a:extLst>
                <a:ext uri="{FF2B5EF4-FFF2-40B4-BE49-F238E27FC236}">
                  <a16:creationId xmlns:a16="http://schemas.microsoft.com/office/drawing/2014/main" id="{F1AC332F-240B-B6DD-5298-A7267D181899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988;p47">
              <a:extLst>
                <a:ext uri="{FF2B5EF4-FFF2-40B4-BE49-F238E27FC236}">
                  <a16:creationId xmlns:a16="http://schemas.microsoft.com/office/drawing/2014/main" id="{EE1E2644-8025-5DEF-02E4-5FCBE2099279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989;p47">
              <a:extLst>
                <a:ext uri="{FF2B5EF4-FFF2-40B4-BE49-F238E27FC236}">
                  <a16:creationId xmlns:a16="http://schemas.microsoft.com/office/drawing/2014/main" id="{FD01A939-56AF-0653-38BF-9331B029C5B8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990;p47">
              <a:extLst>
                <a:ext uri="{FF2B5EF4-FFF2-40B4-BE49-F238E27FC236}">
                  <a16:creationId xmlns:a16="http://schemas.microsoft.com/office/drawing/2014/main" id="{FECF3238-A328-AD95-DA89-1381A65E3E2D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991;p47">
              <a:extLst>
                <a:ext uri="{FF2B5EF4-FFF2-40B4-BE49-F238E27FC236}">
                  <a16:creationId xmlns:a16="http://schemas.microsoft.com/office/drawing/2014/main" id="{00219DC0-452F-BE06-3F36-CEDBC9A5EA21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992;p47">
              <a:extLst>
                <a:ext uri="{FF2B5EF4-FFF2-40B4-BE49-F238E27FC236}">
                  <a16:creationId xmlns:a16="http://schemas.microsoft.com/office/drawing/2014/main" id="{E77FF150-B343-3FC2-40ED-F5DF60DED21F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993;p47">
              <a:extLst>
                <a:ext uri="{FF2B5EF4-FFF2-40B4-BE49-F238E27FC236}">
                  <a16:creationId xmlns:a16="http://schemas.microsoft.com/office/drawing/2014/main" id="{C9BB4365-8DE9-EA9E-2D42-686420D1D364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994;p47">
              <a:extLst>
                <a:ext uri="{FF2B5EF4-FFF2-40B4-BE49-F238E27FC236}">
                  <a16:creationId xmlns:a16="http://schemas.microsoft.com/office/drawing/2014/main" id="{408391B6-4067-02D9-5474-FF4D789F64BF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995;p47">
              <a:extLst>
                <a:ext uri="{FF2B5EF4-FFF2-40B4-BE49-F238E27FC236}">
                  <a16:creationId xmlns:a16="http://schemas.microsoft.com/office/drawing/2014/main" id="{1DB28B15-9889-3B85-ACE1-355368649B48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996;p47">
              <a:extLst>
                <a:ext uri="{FF2B5EF4-FFF2-40B4-BE49-F238E27FC236}">
                  <a16:creationId xmlns:a16="http://schemas.microsoft.com/office/drawing/2014/main" id="{C117391E-A326-1338-8F24-C246FF8AF9E3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997;p47">
              <a:extLst>
                <a:ext uri="{FF2B5EF4-FFF2-40B4-BE49-F238E27FC236}">
                  <a16:creationId xmlns:a16="http://schemas.microsoft.com/office/drawing/2014/main" id="{3058A587-9771-75DB-6EEC-E2BFE78B467E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998;p47">
              <a:extLst>
                <a:ext uri="{FF2B5EF4-FFF2-40B4-BE49-F238E27FC236}">
                  <a16:creationId xmlns:a16="http://schemas.microsoft.com/office/drawing/2014/main" id="{C6FF38A5-4CCF-4848-6DE6-A0EEAFEA5F12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999;p47">
              <a:extLst>
                <a:ext uri="{FF2B5EF4-FFF2-40B4-BE49-F238E27FC236}">
                  <a16:creationId xmlns:a16="http://schemas.microsoft.com/office/drawing/2014/main" id="{AEBF3E7B-37D9-D43F-1E7C-9BD9489B4979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3000;p47">
              <a:extLst>
                <a:ext uri="{FF2B5EF4-FFF2-40B4-BE49-F238E27FC236}">
                  <a16:creationId xmlns:a16="http://schemas.microsoft.com/office/drawing/2014/main" id="{BB974A38-0358-38FE-3D6D-3AC6DD813EA9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3001;p47">
              <a:extLst>
                <a:ext uri="{FF2B5EF4-FFF2-40B4-BE49-F238E27FC236}">
                  <a16:creationId xmlns:a16="http://schemas.microsoft.com/office/drawing/2014/main" id="{D3431E16-AE78-C8FC-3A10-8522C097E335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3002;p47">
              <a:extLst>
                <a:ext uri="{FF2B5EF4-FFF2-40B4-BE49-F238E27FC236}">
                  <a16:creationId xmlns:a16="http://schemas.microsoft.com/office/drawing/2014/main" id="{A36C07FD-7F42-63A2-3216-E5E44B8D2E54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3003;p47">
              <a:extLst>
                <a:ext uri="{FF2B5EF4-FFF2-40B4-BE49-F238E27FC236}">
                  <a16:creationId xmlns:a16="http://schemas.microsoft.com/office/drawing/2014/main" id="{D0C9AF87-C36F-FAE3-A7DB-38D67F069FD4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3004;p47">
              <a:extLst>
                <a:ext uri="{FF2B5EF4-FFF2-40B4-BE49-F238E27FC236}">
                  <a16:creationId xmlns:a16="http://schemas.microsoft.com/office/drawing/2014/main" id="{0EED3FF9-E845-7FB5-B8A6-804F07E3E65D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3005;p47">
              <a:extLst>
                <a:ext uri="{FF2B5EF4-FFF2-40B4-BE49-F238E27FC236}">
                  <a16:creationId xmlns:a16="http://schemas.microsoft.com/office/drawing/2014/main" id="{B6C3CEA5-4858-DD3A-4F53-A13097E32180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3006;p47">
              <a:extLst>
                <a:ext uri="{FF2B5EF4-FFF2-40B4-BE49-F238E27FC236}">
                  <a16:creationId xmlns:a16="http://schemas.microsoft.com/office/drawing/2014/main" id="{4424CAF8-12AF-AE9D-2386-56E42F81EB21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3007;p47">
              <a:extLst>
                <a:ext uri="{FF2B5EF4-FFF2-40B4-BE49-F238E27FC236}">
                  <a16:creationId xmlns:a16="http://schemas.microsoft.com/office/drawing/2014/main" id="{4BE94144-8DD7-C3BE-1BEA-ECB482DC38FF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3008;p47">
              <a:extLst>
                <a:ext uri="{FF2B5EF4-FFF2-40B4-BE49-F238E27FC236}">
                  <a16:creationId xmlns:a16="http://schemas.microsoft.com/office/drawing/2014/main" id="{14ADB70B-D32D-F4FB-6FF7-E31F96485C5F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3009;p47">
              <a:extLst>
                <a:ext uri="{FF2B5EF4-FFF2-40B4-BE49-F238E27FC236}">
                  <a16:creationId xmlns:a16="http://schemas.microsoft.com/office/drawing/2014/main" id="{9F90614F-8398-029A-9335-C3DB23402D9B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3010;p47">
              <a:extLst>
                <a:ext uri="{FF2B5EF4-FFF2-40B4-BE49-F238E27FC236}">
                  <a16:creationId xmlns:a16="http://schemas.microsoft.com/office/drawing/2014/main" id="{EBE5DC2A-3945-64A0-3F05-0821B56DF4F4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3011;p47">
              <a:extLst>
                <a:ext uri="{FF2B5EF4-FFF2-40B4-BE49-F238E27FC236}">
                  <a16:creationId xmlns:a16="http://schemas.microsoft.com/office/drawing/2014/main" id="{DD6B7BEC-D958-386E-8275-1CEA6CC34C21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3012;p47">
              <a:extLst>
                <a:ext uri="{FF2B5EF4-FFF2-40B4-BE49-F238E27FC236}">
                  <a16:creationId xmlns:a16="http://schemas.microsoft.com/office/drawing/2014/main" id="{603C16D1-9044-C522-50F9-6C7EA2790FB3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3013;p47">
              <a:extLst>
                <a:ext uri="{FF2B5EF4-FFF2-40B4-BE49-F238E27FC236}">
                  <a16:creationId xmlns:a16="http://schemas.microsoft.com/office/drawing/2014/main" id="{25D975BA-5018-576D-44F0-0FC1C8E314D7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3014;p47">
              <a:extLst>
                <a:ext uri="{FF2B5EF4-FFF2-40B4-BE49-F238E27FC236}">
                  <a16:creationId xmlns:a16="http://schemas.microsoft.com/office/drawing/2014/main" id="{BBBCD2BB-F2A5-AF42-7B54-F9A123E38A36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3015;p47">
              <a:extLst>
                <a:ext uri="{FF2B5EF4-FFF2-40B4-BE49-F238E27FC236}">
                  <a16:creationId xmlns:a16="http://schemas.microsoft.com/office/drawing/2014/main" id="{7B4D92D7-AB8F-1712-588A-54C840ABBFDE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3016;p47">
              <a:extLst>
                <a:ext uri="{FF2B5EF4-FFF2-40B4-BE49-F238E27FC236}">
                  <a16:creationId xmlns:a16="http://schemas.microsoft.com/office/drawing/2014/main" id="{03E1EACA-9993-7834-BC7E-3B3570953AC4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3017;p47">
              <a:extLst>
                <a:ext uri="{FF2B5EF4-FFF2-40B4-BE49-F238E27FC236}">
                  <a16:creationId xmlns:a16="http://schemas.microsoft.com/office/drawing/2014/main" id="{886F96C5-785E-D528-07DE-58F61CB84D91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3018;p47">
              <a:extLst>
                <a:ext uri="{FF2B5EF4-FFF2-40B4-BE49-F238E27FC236}">
                  <a16:creationId xmlns:a16="http://schemas.microsoft.com/office/drawing/2014/main" id="{35170BD2-A86B-8909-D74F-68F76FFB9380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3019;p47">
              <a:extLst>
                <a:ext uri="{FF2B5EF4-FFF2-40B4-BE49-F238E27FC236}">
                  <a16:creationId xmlns:a16="http://schemas.microsoft.com/office/drawing/2014/main" id="{A6866A2A-EE8C-D79A-A843-7D36D51F552C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3020;p47">
              <a:extLst>
                <a:ext uri="{FF2B5EF4-FFF2-40B4-BE49-F238E27FC236}">
                  <a16:creationId xmlns:a16="http://schemas.microsoft.com/office/drawing/2014/main" id="{728CB4EB-809F-0B1A-59AE-CFEC685AAE01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3021;p47">
              <a:extLst>
                <a:ext uri="{FF2B5EF4-FFF2-40B4-BE49-F238E27FC236}">
                  <a16:creationId xmlns:a16="http://schemas.microsoft.com/office/drawing/2014/main" id="{DACC0D4B-BA10-DA52-8811-8C717C217492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3022;p47">
              <a:extLst>
                <a:ext uri="{FF2B5EF4-FFF2-40B4-BE49-F238E27FC236}">
                  <a16:creationId xmlns:a16="http://schemas.microsoft.com/office/drawing/2014/main" id="{D188A6E9-3C06-E65A-70F2-EC2581E846D8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3023;p47">
              <a:extLst>
                <a:ext uri="{FF2B5EF4-FFF2-40B4-BE49-F238E27FC236}">
                  <a16:creationId xmlns:a16="http://schemas.microsoft.com/office/drawing/2014/main" id="{26E04FB4-F912-9A78-2CD8-9D3C18145378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3024;p47">
              <a:extLst>
                <a:ext uri="{FF2B5EF4-FFF2-40B4-BE49-F238E27FC236}">
                  <a16:creationId xmlns:a16="http://schemas.microsoft.com/office/drawing/2014/main" id="{1330D88F-5FE0-D1B3-C636-8865CB5CCBB1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3025;p47">
              <a:extLst>
                <a:ext uri="{FF2B5EF4-FFF2-40B4-BE49-F238E27FC236}">
                  <a16:creationId xmlns:a16="http://schemas.microsoft.com/office/drawing/2014/main" id="{AE3E85CB-5669-BD30-6A87-F38857D574C0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3026;p47">
              <a:extLst>
                <a:ext uri="{FF2B5EF4-FFF2-40B4-BE49-F238E27FC236}">
                  <a16:creationId xmlns:a16="http://schemas.microsoft.com/office/drawing/2014/main" id="{87C68ABF-D74E-F843-7FA8-4BC1DFA42516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3027;p47">
              <a:extLst>
                <a:ext uri="{FF2B5EF4-FFF2-40B4-BE49-F238E27FC236}">
                  <a16:creationId xmlns:a16="http://schemas.microsoft.com/office/drawing/2014/main" id="{A40498C9-844E-F7AF-055D-D70BD2C9BE0E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6" name="Google Shape;3028;p47">
              <a:extLst>
                <a:ext uri="{FF2B5EF4-FFF2-40B4-BE49-F238E27FC236}">
                  <a16:creationId xmlns:a16="http://schemas.microsoft.com/office/drawing/2014/main" id="{4CF71D76-A216-24CF-2897-D1B55F2ADDAA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613" name="Google Shape;3029;p47">
                <a:extLst>
                  <a:ext uri="{FF2B5EF4-FFF2-40B4-BE49-F238E27FC236}">
                    <a16:creationId xmlns:a16="http://schemas.microsoft.com/office/drawing/2014/main" id="{882FBC3C-C10A-70FC-FD1A-CC64985C155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3030;p47">
                <a:extLst>
                  <a:ext uri="{FF2B5EF4-FFF2-40B4-BE49-F238E27FC236}">
                    <a16:creationId xmlns:a16="http://schemas.microsoft.com/office/drawing/2014/main" id="{B677D1EB-6161-8813-F7B8-26652EA722B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3031;p47">
                <a:extLst>
                  <a:ext uri="{FF2B5EF4-FFF2-40B4-BE49-F238E27FC236}">
                    <a16:creationId xmlns:a16="http://schemas.microsoft.com/office/drawing/2014/main" id="{4D34A0DA-D29F-9C2B-02A6-0D56EAD6A559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3032;p47">
                <a:extLst>
                  <a:ext uri="{FF2B5EF4-FFF2-40B4-BE49-F238E27FC236}">
                    <a16:creationId xmlns:a16="http://schemas.microsoft.com/office/drawing/2014/main" id="{3C4897C8-5D99-FDEB-1286-CA735CC928A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3033;p47">
                <a:extLst>
                  <a:ext uri="{FF2B5EF4-FFF2-40B4-BE49-F238E27FC236}">
                    <a16:creationId xmlns:a16="http://schemas.microsoft.com/office/drawing/2014/main" id="{7E419535-40D2-3642-9A8F-D25823C7AF8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7" name="Google Shape;3034;p47">
              <a:extLst>
                <a:ext uri="{FF2B5EF4-FFF2-40B4-BE49-F238E27FC236}">
                  <a16:creationId xmlns:a16="http://schemas.microsoft.com/office/drawing/2014/main" id="{580E294F-D100-B8F1-FBF5-A7489C930E29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608" name="Google Shape;3035;p47">
                <a:extLst>
                  <a:ext uri="{FF2B5EF4-FFF2-40B4-BE49-F238E27FC236}">
                    <a16:creationId xmlns:a16="http://schemas.microsoft.com/office/drawing/2014/main" id="{09A7D551-E476-57D1-54D9-D8EC8499F8A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3036;p47">
                <a:extLst>
                  <a:ext uri="{FF2B5EF4-FFF2-40B4-BE49-F238E27FC236}">
                    <a16:creationId xmlns:a16="http://schemas.microsoft.com/office/drawing/2014/main" id="{47D53947-E053-31E5-C09D-4370CD5FD8F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0" name="Google Shape;3037;p47">
                <a:extLst>
                  <a:ext uri="{FF2B5EF4-FFF2-40B4-BE49-F238E27FC236}">
                    <a16:creationId xmlns:a16="http://schemas.microsoft.com/office/drawing/2014/main" id="{809F89B4-B64B-50BA-69E4-90CEA255EEC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3038;p47">
                <a:extLst>
                  <a:ext uri="{FF2B5EF4-FFF2-40B4-BE49-F238E27FC236}">
                    <a16:creationId xmlns:a16="http://schemas.microsoft.com/office/drawing/2014/main" id="{4C6A76FB-009C-61E1-48E0-ADD012F480A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3039;p47">
                <a:extLst>
                  <a:ext uri="{FF2B5EF4-FFF2-40B4-BE49-F238E27FC236}">
                    <a16:creationId xmlns:a16="http://schemas.microsoft.com/office/drawing/2014/main" id="{EB1CE2C5-1ACF-0B20-B4E1-4DF632A0B369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8" name="Google Shape;3040;p47">
              <a:extLst>
                <a:ext uri="{FF2B5EF4-FFF2-40B4-BE49-F238E27FC236}">
                  <a16:creationId xmlns:a16="http://schemas.microsoft.com/office/drawing/2014/main" id="{6C664352-D90A-ADAF-7921-F674F4710D65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3041;p47">
              <a:extLst>
                <a:ext uri="{FF2B5EF4-FFF2-40B4-BE49-F238E27FC236}">
                  <a16:creationId xmlns:a16="http://schemas.microsoft.com/office/drawing/2014/main" id="{CA4B580A-EC7C-915B-98AD-B668D46109B9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0" name="Google Shape;3042;p47">
              <a:extLst>
                <a:ext uri="{FF2B5EF4-FFF2-40B4-BE49-F238E27FC236}">
                  <a16:creationId xmlns:a16="http://schemas.microsoft.com/office/drawing/2014/main" id="{9FF6B692-902E-C1DE-98B4-05CF92996062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603" name="Google Shape;3043;p47">
                <a:extLst>
                  <a:ext uri="{FF2B5EF4-FFF2-40B4-BE49-F238E27FC236}">
                    <a16:creationId xmlns:a16="http://schemas.microsoft.com/office/drawing/2014/main" id="{D2BF82EA-B085-B4A7-D2A1-34F462DF2B7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3044;p47">
                <a:extLst>
                  <a:ext uri="{FF2B5EF4-FFF2-40B4-BE49-F238E27FC236}">
                    <a16:creationId xmlns:a16="http://schemas.microsoft.com/office/drawing/2014/main" id="{6D3016D0-4291-081D-C7FF-EE2C5E1E3878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3045;p47">
                <a:extLst>
                  <a:ext uri="{FF2B5EF4-FFF2-40B4-BE49-F238E27FC236}">
                    <a16:creationId xmlns:a16="http://schemas.microsoft.com/office/drawing/2014/main" id="{95B87874-74AD-6409-9B3E-53DEF8DAB82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3046;p47">
                <a:extLst>
                  <a:ext uri="{FF2B5EF4-FFF2-40B4-BE49-F238E27FC236}">
                    <a16:creationId xmlns:a16="http://schemas.microsoft.com/office/drawing/2014/main" id="{09EA143B-9321-ECB8-CE0F-9A133B43542D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7" name="Google Shape;3047;p47">
                <a:extLst>
                  <a:ext uri="{FF2B5EF4-FFF2-40B4-BE49-F238E27FC236}">
                    <a16:creationId xmlns:a16="http://schemas.microsoft.com/office/drawing/2014/main" id="{1E1730D0-33BF-E4A3-98F7-16E1801D1778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1" name="Google Shape;3048;p47">
              <a:extLst>
                <a:ext uri="{FF2B5EF4-FFF2-40B4-BE49-F238E27FC236}">
                  <a16:creationId xmlns:a16="http://schemas.microsoft.com/office/drawing/2014/main" id="{698E1E68-EEB4-BFF5-96E7-2E672A18E0F6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3049;p47">
              <a:extLst>
                <a:ext uri="{FF2B5EF4-FFF2-40B4-BE49-F238E27FC236}">
                  <a16:creationId xmlns:a16="http://schemas.microsoft.com/office/drawing/2014/main" id="{798D72D1-C98E-153E-1A4C-3BE49CC28801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21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2.1.4 Tipos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2529;p47">
            <a:extLst>
              <a:ext uri="{FF2B5EF4-FFF2-40B4-BE49-F238E27FC236}">
                <a16:creationId xmlns:a16="http://schemas.microsoft.com/office/drawing/2014/main" id="{6EFB9D34-52D2-DC70-D841-08BF365526A8}"/>
              </a:ext>
            </a:extLst>
          </p:cNvPr>
          <p:cNvGrpSpPr/>
          <p:nvPr/>
        </p:nvGrpSpPr>
        <p:grpSpPr>
          <a:xfrm>
            <a:off x="5919692" y="320407"/>
            <a:ext cx="2111155" cy="2072195"/>
            <a:chOff x="2012475" y="393272"/>
            <a:chExt cx="4440240" cy="4609126"/>
          </a:xfrm>
        </p:grpSpPr>
        <p:sp>
          <p:nvSpPr>
            <p:cNvPr id="1005" name="Google Shape;2530;p47">
              <a:extLst>
                <a:ext uri="{FF2B5EF4-FFF2-40B4-BE49-F238E27FC236}">
                  <a16:creationId xmlns:a16="http://schemas.microsoft.com/office/drawing/2014/main" id="{BC9433F0-5829-1BAD-BE52-3E817010352D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2531;p47">
              <a:extLst>
                <a:ext uri="{FF2B5EF4-FFF2-40B4-BE49-F238E27FC236}">
                  <a16:creationId xmlns:a16="http://schemas.microsoft.com/office/drawing/2014/main" id="{C5A784C1-0A07-4C2B-9CB8-F20162F7356C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2532;p47">
              <a:extLst>
                <a:ext uri="{FF2B5EF4-FFF2-40B4-BE49-F238E27FC236}">
                  <a16:creationId xmlns:a16="http://schemas.microsoft.com/office/drawing/2014/main" id="{DCFA407A-016A-8472-6CC9-61EEA7A3948B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2533;p47">
              <a:extLst>
                <a:ext uri="{FF2B5EF4-FFF2-40B4-BE49-F238E27FC236}">
                  <a16:creationId xmlns:a16="http://schemas.microsoft.com/office/drawing/2014/main" id="{65FC3012-37B6-A92A-1526-79E07EA701A3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2534;p47">
              <a:extLst>
                <a:ext uri="{FF2B5EF4-FFF2-40B4-BE49-F238E27FC236}">
                  <a16:creationId xmlns:a16="http://schemas.microsoft.com/office/drawing/2014/main" id="{1ACC9FAF-DF2A-8626-624E-6134250E1D9A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2535;p47">
              <a:extLst>
                <a:ext uri="{FF2B5EF4-FFF2-40B4-BE49-F238E27FC236}">
                  <a16:creationId xmlns:a16="http://schemas.microsoft.com/office/drawing/2014/main" id="{6FA263F9-1A56-628E-999F-CEEA2BAAB561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2536;p47">
              <a:extLst>
                <a:ext uri="{FF2B5EF4-FFF2-40B4-BE49-F238E27FC236}">
                  <a16:creationId xmlns:a16="http://schemas.microsoft.com/office/drawing/2014/main" id="{87012E4C-373D-1A13-FC12-04E3C7FB10BB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2537;p47">
              <a:extLst>
                <a:ext uri="{FF2B5EF4-FFF2-40B4-BE49-F238E27FC236}">
                  <a16:creationId xmlns:a16="http://schemas.microsoft.com/office/drawing/2014/main" id="{EBA7C85F-DF11-667E-5DF9-0CD442A6392D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2538;p47">
              <a:extLst>
                <a:ext uri="{FF2B5EF4-FFF2-40B4-BE49-F238E27FC236}">
                  <a16:creationId xmlns:a16="http://schemas.microsoft.com/office/drawing/2014/main" id="{6A3E3C52-0584-CBA8-2BCB-D5FFC58696D5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2539;p47">
              <a:extLst>
                <a:ext uri="{FF2B5EF4-FFF2-40B4-BE49-F238E27FC236}">
                  <a16:creationId xmlns:a16="http://schemas.microsoft.com/office/drawing/2014/main" id="{7655FC88-DD0E-18EB-B105-C725D8E9181F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2540;p47">
              <a:extLst>
                <a:ext uri="{FF2B5EF4-FFF2-40B4-BE49-F238E27FC236}">
                  <a16:creationId xmlns:a16="http://schemas.microsoft.com/office/drawing/2014/main" id="{000A062E-B423-00A4-051A-86BDF73EC356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2541;p47">
              <a:extLst>
                <a:ext uri="{FF2B5EF4-FFF2-40B4-BE49-F238E27FC236}">
                  <a16:creationId xmlns:a16="http://schemas.microsoft.com/office/drawing/2014/main" id="{5DF34F2E-7103-E691-8699-1E2F7912BCD9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2542;p47">
              <a:extLst>
                <a:ext uri="{FF2B5EF4-FFF2-40B4-BE49-F238E27FC236}">
                  <a16:creationId xmlns:a16="http://schemas.microsoft.com/office/drawing/2014/main" id="{BDA0D72A-C866-2E45-1C66-37A4153FACC5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2543;p47">
              <a:extLst>
                <a:ext uri="{FF2B5EF4-FFF2-40B4-BE49-F238E27FC236}">
                  <a16:creationId xmlns:a16="http://schemas.microsoft.com/office/drawing/2014/main" id="{494A71B9-21B2-1731-327E-5CC27A51F55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2544;p47">
              <a:extLst>
                <a:ext uri="{FF2B5EF4-FFF2-40B4-BE49-F238E27FC236}">
                  <a16:creationId xmlns:a16="http://schemas.microsoft.com/office/drawing/2014/main" id="{BA10BF00-415E-6EE9-9FBF-4CBF0E3FF502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2545;p47">
              <a:extLst>
                <a:ext uri="{FF2B5EF4-FFF2-40B4-BE49-F238E27FC236}">
                  <a16:creationId xmlns:a16="http://schemas.microsoft.com/office/drawing/2014/main" id="{0E350E35-ECE3-CA27-CD58-CF793CE346D6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2546;p47">
              <a:extLst>
                <a:ext uri="{FF2B5EF4-FFF2-40B4-BE49-F238E27FC236}">
                  <a16:creationId xmlns:a16="http://schemas.microsoft.com/office/drawing/2014/main" id="{27344494-A59D-E58E-B3DE-B289371475E9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2547;p47">
              <a:extLst>
                <a:ext uri="{FF2B5EF4-FFF2-40B4-BE49-F238E27FC236}">
                  <a16:creationId xmlns:a16="http://schemas.microsoft.com/office/drawing/2014/main" id="{8A76DE55-E77D-FA47-87D4-DAF583DEBFA7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2548;p47">
              <a:extLst>
                <a:ext uri="{FF2B5EF4-FFF2-40B4-BE49-F238E27FC236}">
                  <a16:creationId xmlns:a16="http://schemas.microsoft.com/office/drawing/2014/main" id="{94BECD6A-B88F-20A9-8C13-2AC52C9FF903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2549;p47">
              <a:extLst>
                <a:ext uri="{FF2B5EF4-FFF2-40B4-BE49-F238E27FC236}">
                  <a16:creationId xmlns:a16="http://schemas.microsoft.com/office/drawing/2014/main" id="{9A172024-75BC-A6FB-7450-15BDAC53F9F9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2550;p47">
              <a:extLst>
                <a:ext uri="{FF2B5EF4-FFF2-40B4-BE49-F238E27FC236}">
                  <a16:creationId xmlns:a16="http://schemas.microsoft.com/office/drawing/2014/main" id="{7870296E-3A59-83D7-D524-8C2357416002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2551;p47">
              <a:extLst>
                <a:ext uri="{FF2B5EF4-FFF2-40B4-BE49-F238E27FC236}">
                  <a16:creationId xmlns:a16="http://schemas.microsoft.com/office/drawing/2014/main" id="{A7A35709-93C9-34E6-2DCC-A4140B2AEEB7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2552;p47">
              <a:extLst>
                <a:ext uri="{FF2B5EF4-FFF2-40B4-BE49-F238E27FC236}">
                  <a16:creationId xmlns:a16="http://schemas.microsoft.com/office/drawing/2014/main" id="{C447C468-4554-75E9-52C1-A376514044E7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2553;p47">
              <a:extLst>
                <a:ext uri="{FF2B5EF4-FFF2-40B4-BE49-F238E27FC236}">
                  <a16:creationId xmlns:a16="http://schemas.microsoft.com/office/drawing/2014/main" id="{FAEEA993-ECA4-FDE0-B874-86D1AA20DA43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2554;p47">
              <a:extLst>
                <a:ext uri="{FF2B5EF4-FFF2-40B4-BE49-F238E27FC236}">
                  <a16:creationId xmlns:a16="http://schemas.microsoft.com/office/drawing/2014/main" id="{93D863B9-08D4-31CB-20D4-B54583E9D6B0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2555;p47">
              <a:extLst>
                <a:ext uri="{FF2B5EF4-FFF2-40B4-BE49-F238E27FC236}">
                  <a16:creationId xmlns:a16="http://schemas.microsoft.com/office/drawing/2014/main" id="{64A6F62F-8C94-AF22-EAF7-92EFC5EA6F16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2556;p47">
              <a:extLst>
                <a:ext uri="{FF2B5EF4-FFF2-40B4-BE49-F238E27FC236}">
                  <a16:creationId xmlns:a16="http://schemas.microsoft.com/office/drawing/2014/main" id="{28270F3D-3422-ED6C-D852-D253D12B97AD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2557;p47">
              <a:extLst>
                <a:ext uri="{FF2B5EF4-FFF2-40B4-BE49-F238E27FC236}">
                  <a16:creationId xmlns:a16="http://schemas.microsoft.com/office/drawing/2014/main" id="{C61718BB-DE1F-6FC5-7453-995EC973E5A9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2558;p47">
              <a:extLst>
                <a:ext uri="{FF2B5EF4-FFF2-40B4-BE49-F238E27FC236}">
                  <a16:creationId xmlns:a16="http://schemas.microsoft.com/office/drawing/2014/main" id="{3F341B33-46A8-B303-26CF-1FA7BBA9CF7B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2559;p47">
              <a:extLst>
                <a:ext uri="{FF2B5EF4-FFF2-40B4-BE49-F238E27FC236}">
                  <a16:creationId xmlns:a16="http://schemas.microsoft.com/office/drawing/2014/main" id="{922DC49E-7BE3-9005-F454-1FC9410CEFEA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2560;p47">
              <a:extLst>
                <a:ext uri="{FF2B5EF4-FFF2-40B4-BE49-F238E27FC236}">
                  <a16:creationId xmlns:a16="http://schemas.microsoft.com/office/drawing/2014/main" id="{6632329A-1FFD-FD36-A260-D505564FB14A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2561;p47">
              <a:extLst>
                <a:ext uri="{FF2B5EF4-FFF2-40B4-BE49-F238E27FC236}">
                  <a16:creationId xmlns:a16="http://schemas.microsoft.com/office/drawing/2014/main" id="{1DBD15F2-3D5F-CC2C-E95F-58323C42507A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2562;p47">
              <a:extLst>
                <a:ext uri="{FF2B5EF4-FFF2-40B4-BE49-F238E27FC236}">
                  <a16:creationId xmlns:a16="http://schemas.microsoft.com/office/drawing/2014/main" id="{9AA517C8-F809-190D-567B-E3330962055F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2563;p47">
              <a:extLst>
                <a:ext uri="{FF2B5EF4-FFF2-40B4-BE49-F238E27FC236}">
                  <a16:creationId xmlns:a16="http://schemas.microsoft.com/office/drawing/2014/main" id="{F691241E-800A-EE28-BCF1-5A774E946847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2564;p47">
              <a:extLst>
                <a:ext uri="{FF2B5EF4-FFF2-40B4-BE49-F238E27FC236}">
                  <a16:creationId xmlns:a16="http://schemas.microsoft.com/office/drawing/2014/main" id="{986ABA53-0EF0-5045-4AF6-474BABF2600B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2565;p47">
              <a:extLst>
                <a:ext uri="{FF2B5EF4-FFF2-40B4-BE49-F238E27FC236}">
                  <a16:creationId xmlns:a16="http://schemas.microsoft.com/office/drawing/2014/main" id="{A225C324-E720-828F-7E3F-6AD6CF0AC494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2566;p47">
              <a:extLst>
                <a:ext uri="{FF2B5EF4-FFF2-40B4-BE49-F238E27FC236}">
                  <a16:creationId xmlns:a16="http://schemas.microsoft.com/office/drawing/2014/main" id="{7BF69704-C7EC-82CE-2EA2-C97037797598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2567;p47">
              <a:extLst>
                <a:ext uri="{FF2B5EF4-FFF2-40B4-BE49-F238E27FC236}">
                  <a16:creationId xmlns:a16="http://schemas.microsoft.com/office/drawing/2014/main" id="{06ACD06B-716C-ED57-37EA-3530A1AF3B09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2568;p47">
              <a:extLst>
                <a:ext uri="{FF2B5EF4-FFF2-40B4-BE49-F238E27FC236}">
                  <a16:creationId xmlns:a16="http://schemas.microsoft.com/office/drawing/2014/main" id="{FEDD0780-AAB9-6556-5C9B-4BC920483634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2569;p47">
              <a:extLst>
                <a:ext uri="{FF2B5EF4-FFF2-40B4-BE49-F238E27FC236}">
                  <a16:creationId xmlns:a16="http://schemas.microsoft.com/office/drawing/2014/main" id="{0909F851-9869-D5F9-D685-85152BF11162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2570;p47">
              <a:extLst>
                <a:ext uri="{FF2B5EF4-FFF2-40B4-BE49-F238E27FC236}">
                  <a16:creationId xmlns:a16="http://schemas.microsoft.com/office/drawing/2014/main" id="{D34BCD8D-A03B-B045-A2E2-535185D7876D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2571;p47">
              <a:extLst>
                <a:ext uri="{FF2B5EF4-FFF2-40B4-BE49-F238E27FC236}">
                  <a16:creationId xmlns:a16="http://schemas.microsoft.com/office/drawing/2014/main" id="{00955425-8F6F-AEE3-8367-0FE1A553C988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2572;p47">
              <a:extLst>
                <a:ext uri="{FF2B5EF4-FFF2-40B4-BE49-F238E27FC236}">
                  <a16:creationId xmlns:a16="http://schemas.microsoft.com/office/drawing/2014/main" id="{24A81B07-BAA0-DC9B-0E22-5B348F24010F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2573;p47">
              <a:extLst>
                <a:ext uri="{FF2B5EF4-FFF2-40B4-BE49-F238E27FC236}">
                  <a16:creationId xmlns:a16="http://schemas.microsoft.com/office/drawing/2014/main" id="{B474CDB2-AB6A-4732-A94E-A38EE679A25E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2574;p47">
              <a:extLst>
                <a:ext uri="{FF2B5EF4-FFF2-40B4-BE49-F238E27FC236}">
                  <a16:creationId xmlns:a16="http://schemas.microsoft.com/office/drawing/2014/main" id="{53A67BAC-A34A-4938-E835-8D8602FAB5BB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2575;p47">
              <a:extLst>
                <a:ext uri="{FF2B5EF4-FFF2-40B4-BE49-F238E27FC236}">
                  <a16:creationId xmlns:a16="http://schemas.microsoft.com/office/drawing/2014/main" id="{F4A4D0A4-7497-12AD-5A1B-26A5EC17821E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2576;p47">
              <a:extLst>
                <a:ext uri="{FF2B5EF4-FFF2-40B4-BE49-F238E27FC236}">
                  <a16:creationId xmlns:a16="http://schemas.microsoft.com/office/drawing/2014/main" id="{B75A68E1-AFC4-7520-1547-F58BC1453412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2577;p47">
              <a:extLst>
                <a:ext uri="{FF2B5EF4-FFF2-40B4-BE49-F238E27FC236}">
                  <a16:creationId xmlns:a16="http://schemas.microsoft.com/office/drawing/2014/main" id="{4A0944DA-6558-76BA-6CCE-60C70969DAA4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2578;p47">
              <a:extLst>
                <a:ext uri="{FF2B5EF4-FFF2-40B4-BE49-F238E27FC236}">
                  <a16:creationId xmlns:a16="http://schemas.microsoft.com/office/drawing/2014/main" id="{27C365A2-E176-3A80-5C4E-A24F107C1B50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2579;p47">
              <a:extLst>
                <a:ext uri="{FF2B5EF4-FFF2-40B4-BE49-F238E27FC236}">
                  <a16:creationId xmlns:a16="http://schemas.microsoft.com/office/drawing/2014/main" id="{AC46CFC2-CD65-F000-7709-77AFF13AA0F0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2580;p47">
              <a:extLst>
                <a:ext uri="{FF2B5EF4-FFF2-40B4-BE49-F238E27FC236}">
                  <a16:creationId xmlns:a16="http://schemas.microsoft.com/office/drawing/2014/main" id="{D3D4BC8F-5C76-BFBB-2E60-E57618920C1E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2581;p47">
              <a:extLst>
                <a:ext uri="{FF2B5EF4-FFF2-40B4-BE49-F238E27FC236}">
                  <a16:creationId xmlns:a16="http://schemas.microsoft.com/office/drawing/2014/main" id="{15096151-FDE6-0C1E-CB69-D792A6979747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2582;p47">
              <a:extLst>
                <a:ext uri="{FF2B5EF4-FFF2-40B4-BE49-F238E27FC236}">
                  <a16:creationId xmlns:a16="http://schemas.microsoft.com/office/drawing/2014/main" id="{4A62C4F4-F6E3-57BD-2B47-366621F0821E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2583;p47">
              <a:extLst>
                <a:ext uri="{FF2B5EF4-FFF2-40B4-BE49-F238E27FC236}">
                  <a16:creationId xmlns:a16="http://schemas.microsoft.com/office/drawing/2014/main" id="{E4182EAD-9B96-C6CD-EDC4-8E2EF85A5E8B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2584;p47">
              <a:extLst>
                <a:ext uri="{FF2B5EF4-FFF2-40B4-BE49-F238E27FC236}">
                  <a16:creationId xmlns:a16="http://schemas.microsoft.com/office/drawing/2014/main" id="{C4CDE824-8027-C57C-F9AF-873DC2E767C4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2585;p47">
              <a:extLst>
                <a:ext uri="{FF2B5EF4-FFF2-40B4-BE49-F238E27FC236}">
                  <a16:creationId xmlns:a16="http://schemas.microsoft.com/office/drawing/2014/main" id="{F0643E97-5415-CD8A-AFE3-CC96049C4F2D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2586;p47">
              <a:extLst>
                <a:ext uri="{FF2B5EF4-FFF2-40B4-BE49-F238E27FC236}">
                  <a16:creationId xmlns:a16="http://schemas.microsoft.com/office/drawing/2014/main" id="{6C614748-DB7A-A8A9-1471-D92967E11764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2587;p47">
              <a:extLst>
                <a:ext uri="{FF2B5EF4-FFF2-40B4-BE49-F238E27FC236}">
                  <a16:creationId xmlns:a16="http://schemas.microsoft.com/office/drawing/2014/main" id="{82DD5F36-4934-703E-2AB6-59ED25AE51E8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2588;p47">
              <a:extLst>
                <a:ext uri="{FF2B5EF4-FFF2-40B4-BE49-F238E27FC236}">
                  <a16:creationId xmlns:a16="http://schemas.microsoft.com/office/drawing/2014/main" id="{324530AA-92E7-0F6E-6F9D-B241B0C08091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2589;p47">
              <a:extLst>
                <a:ext uri="{FF2B5EF4-FFF2-40B4-BE49-F238E27FC236}">
                  <a16:creationId xmlns:a16="http://schemas.microsoft.com/office/drawing/2014/main" id="{BC2282CD-13E7-AD83-0E9D-8A93940F516F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2590;p47">
              <a:extLst>
                <a:ext uri="{FF2B5EF4-FFF2-40B4-BE49-F238E27FC236}">
                  <a16:creationId xmlns:a16="http://schemas.microsoft.com/office/drawing/2014/main" id="{C08DDA20-C6AD-887C-49E0-6A945140816C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2591;p47">
              <a:extLst>
                <a:ext uri="{FF2B5EF4-FFF2-40B4-BE49-F238E27FC236}">
                  <a16:creationId xmlns:a16="http://schemas.microsoft.com/office/drawing/2014/main" id="{B0C1EBDB-3F95-8255-8AAA-AC15CE6B3201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2592;p47">
              <a:extLst>
                <a:ext uri="{FF2B5EF4-FFF2-40B4-BE49-F238E27FC236}">
                  <a16:creationId xmlns:a16="http://schemas.microsoft.com/office/drawing/2014/main" id="{54A79C5C-70CE-C500-087D-056C75B44EA9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2593;p47">
              <a:extLst>
                <a:ext uri="{FF2B5EF4-FFF2-40B4-BE49-F238E27FC236}">
                  <a16:creationId xmlns:a16="http://schemas.microsoft.com/office/drawing/2014/main" id="{905D84A2-1A1A-8289-F99A-FEF71EEFE6BA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2594;p47">
              <a:extLst>
                <a:ext uri="{FF2B5EF4-FFF2-40B4-BE49-F238E27FC236}">
                  <a16:creationId xmlns:a16="http://schemas.microsoft.com/office/drawing/2014/main" id="{B89AA2F5-3EE7-23C6-70AB-E37EAB823492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2595;p47">
              <a:extLst>
                <a:ext uri="{FF2B5EF4-FFF2-40B4-BE49-F238E27FC236}">
                  <a16:creationId xmlns:a16="http://schemas.microsoft.com/office/drawing/2014/main" id="{7244D76D-DA88-1A46-F0F1-A0654A7EBA38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2596;p47">
              <a:extLst>
                <a:ext uri="{FF2B5EF4-FFF2-40B4-BE49-F238E27FC236}">
                  <a16:creationId xmlns:a16="http://schemas.microsoft.com/office/drawing/2014/main" id="{E4B37083-1038-C9ED-FC53-41F260BD211C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2597;p47">
              <a:extLst>
                <a:ext uri="{FF2B5EF4-FFF2-40B4-BE49-F238E27FC236}">
                  <a16:creationId xmlns:a16="http://schemas.microsoft.com/office/drawing/2014/main" id="{BA8B1C73-928D-8434-7FDF-DD9D7BEAAD46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2598;p47">
              <a:extLst>
                <a:ext uri="{FF2B5EF4-FFF2-40B4-BE49-F238E27FC236}">
                  <a16:creationId xmlns:a16="http://schemas.microsoft.com/office/drawing/2014/main" id="{AD672CD9-648E-3C0C-9ABB-0D23FF41CD53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2599;p47">
              <a:extLst>
                <a:ext uri="{FF2B5EF4-FFF2-40B4-BE49-F238E27FC236}">
                  <a16:creationId xmlns:a16="http://schemas.microsoft.com/office/drawing/2014/main" id="{048C9EB3-032F-9B2D-D26E-0E2D1CAF44F1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2600;p47">
              <a:extLst>
                <a:ext uri="{FF2B5EF4-FFF2-40B4-BE49-F238E27FC236}">
                  <a16:creationId xmlns:a16="http://schemas.microsoft.com/office/drawing/2014/main" id="{512739B0-3E6E-F543-FEE9-B90A17928B8D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2601;p47">
              <a:extLst>
                <a:ext uri="{FF2B5EF4-FFF2-40B4-BE49-F238E27FC236}">
                  <a16:creationId xmlns:a16="http://schemas.microsoft.com/office/drawing/2014/main" id="{D859D257-D43C-D979-4405-9DC48EC481AF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2602;p47">
              <a:extLst>
                <a:ext uri="{FF2B5EF4-FFF2-40B4-BE49-F238E27FC236}">
                  <a16:creationId xmlns:a16="http://schemas.microsoft.com/office/drawing/2014/main" id="{314B17B2-6CA3-5881-8709-76CE08C9BB7B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2603;p47">
              <a:extLst>
                <a:ext uri="{FF2B5EF4-FFF2-40B4-BE49-F238E27FC236}">
                  <a16:creationId xmlns:a16="http://schemas.microsoft.com/office/drawing/2014/main" id="{BA96C2D6-353E-F3BF-6002-D3F71507BAFA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2604;p47">
              <a:extLst>
                <a:ext uri="{FF2B5EF4-FFF2-40B4-BE49-F238E27FC236}">
                  <a16:creationId xmlns:a16="http://schemas.microsoft.com/office/drawing/2014/main" id="{AD9A6F15-B5C8-2785-F685-B2C562DEE52F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2605;p47">
              <a:extLst>
                <a:ext uri="{FF2B5EF4-FFF2-40B4-BE49-F238E27FC236}">
                  <a16:creationId xmlns:a16="http://schemas.microsoft.com/office/drawing/2014/main" id="{A361DD0E-4C65-B741-8463-620BFE19A2CE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2606;p47">
              <a:extLst>
                <a:ext uri="{FF2B5EF4-FFF2-40B4-BE49-F238E27FC236}">
                  <a16:creationId xmlns:a16="http://schemas.microsoft.com/office/drawing/2014/main" id="{21894E65-3FCA-B749-ECBB-D9707D9571A6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2607;p47">
              <a:extLst>
                <a:ext uri="{FF2B5EF4-FFF2-40B4-BE49-F238E27FC236}">
                  <a16:creationId xmlns:a16="http://schemas.microsoft.com/office/drawing/2014/main" id="{193B8A70-B461-C4C7-8720-8247AE8E2BA7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2608;p47">
              <a:extLst>
                <a:ext uri="{FF2B5EF4-FFF2-40B4-BE49-F238E27FC236}">
                  <a16:creationId xmlns:a16="http://schemas.microsoft.com/office/drawing/2014/main" id="{0123B962-BF88-8EAC-D0A6-74C9B70A7C0D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2609;p47">
              <a:extLst>
                <a:ext uri="{FF2B5EF4-FFF2-40B4-BE49-F238E27FC236}">
                  <a16:creationId xmlns:a16="http://schemas.microsoft.com/office/drawing/2014/main" id="{62798935-792A-D29F-8A24-C08840B3E63A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2610;p47">
              <a:extLst>
                <a:ext uri="{FF2B5EF4-FFF2-40B4-BE49-F238E27FC236}">
                  <a16:creationId xmlns:a16="http://schemas.microsoft.com/office/drawing/2014/main" id="{A97D6888-1E6C-6CD6-7C2A-7F2CD503FE7C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2611;p47">
              <a:extLst>
                <a:ext uri="{FF2B5EF4-FFF2-40B4-BE49-F238E27FC236}">
                  <a16:creationId xmlns:a16="http://schemas.microsoft.com/office/drawing/2014/main" id="{84AFA218-A30F-3ACB-1EA4-94BC6FB5F4C6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2612;p47">
              <a:extLst>
                <a:ext uri="{FF2B5EF4-FFF2-40B4-BE49-F238E27FC236}">
                  <a16:creationId xmlns:a16="http://schemas.microsoft.com/office/drawing/2014/main" id="{6667F678-C606-1EEE-3FFF-D17F66F893D3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2613;p47">
              <a:extLst>
                <a:ext uri="{FF2B5EF4-FFF2-40B4-BE49-F238E27FC236}">
                  <a16:creationId xmlns:a16="http://schemas.microsoft.com/office/drawing/2014/main" id="{1022857A-9544-6EA6-BED6-9A1C774FB5E0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2614;p47">
              <a:extLst>
                <a:ext uri="{FF2B5EF4-FFF2-40B4-BE49-F238E27FC236}">
                  <a16:creationId xmlns:a16="http://schemas.microsoft.com/office/drawing/2014/main" id="{0822D974-3CC9-3B17-9039-3F19489D0D4B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2615;p47">
              <a:extLst>
                <a:ext uri="{FF2B5EF4-FFF2-40B4-BE49-F238E27FC236}">
                  <a16:creationId xmlns:a16="http://schemas.microsoft.com/office/drawing/2014/main" id="{AAA268FB-6157-BF2B-0448-DC28BD72E668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2616;p47">
              <a:extLst>
                <a:ext uri="{FF2B5EF4-FFF2-40B4-BE49-F238E27FC236}">
                  <a16:creationId xmlns:a16="http://schemas.microsoft.com/office/drawing/2014/main" id="{CF1D1F0E-82CA-A6BE-DB65-242067637A1E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2617;p47">
              <a:extLst>
                <a:ext uri="{FF2B5EF4-FFF2-40B4-BE49-F238E27FC236}">
                  <a16:creationId xmlns:a16="http://schemas.microsoft.com/office/drawing/2014/main" id="{396B7CF7-814B-2223-C885-200C0331571C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2618;p47">
              <a:extLst>
                <a:ext uri="{FF2B5EF4-FFF2-40B4-BE49-F238E27FC236}">
                  <a16:creationId xmlns:a16="http://schemas.microsoft.com/office/drawing/2014/main" id="{65610977-6EED-A551-559A-E66604618BC1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2619;p47">
              <a:extLst>
                <a:ext uri="{FF2B5EF4-FFF2-40B4-BE49-F238E27FC236}">
                  <a16:creationId xmlns:a16="http://schemas.microsoft.com/office/drawing/2014/main" id="{73F6C47C-91B8-E68D-61A0-0AAB32881D2E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2620;p47">
              <a:extLst>
                <a:ext uri="{FF2B5EF4-FFF2-40B4-BE49-F238E27FC236}">
                  <a16:creationId xmlns:a16="http://schemas.microsoft.com/office/drawing/2014/main" id="{4AFCBF66-36EA-CFC2-1E89-B1144EC4A1A5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2621;p47">
              <a:extLst>
                <a:ext uri="{FF2B5EF4-FFF2-40B4-BE49-F238E27FC236}">
                  <a16:creationId xmlns:a16="http://schemas.microsoft.com/office/drawing/2014/main" id="{A6960820-0D03-EB76-FC83-2ACA7CADFD4C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2622;p47">
              <a:extLst>
                <a:ext uri="{FF2B5EF4-FFF2-40B4-BE49-F238E27FC236}">
                  <a16:creationId xmlns:a16="http://schemas.microsoft.com/office/drawing/2014/main" id="{86982DA5-AA76-9A2A-7EB9-4E2B4468FA7C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5169;p50">
            <a:extLst>
              <a:ext uri="{FF2B5EF4-FFF2-40B4-BE49-F238E27FC236}">
                <a16:creationId xmlns:a16="http://schemas.microsoft.com/office/drawing/2014/main" id="{E7539A5B-1D37-86D9-8268-331006A7EE8F}"/>
              </a:ext>
            </a:extLst>
          </p:cNvPr>
          <p:cNvGrpSpPr/>
          <p:nvPr/>
        </p:nvGrpSpPr>
        <p:grpSpPr>
          <a:xfrm>
            <a:off x="3764367" y="2428054"/>
            <a:ext cx="2554814" cy="2308227"/>
            <a:chOff x="557494" y="4436312"/>
            <a:chExt cx="720000" cy="695660"/>
          </a:xfrm>
        </p:grpSpPr>
        <p:sp>
          <p:nvSpPr>
            <p:cNvPr id="1547" name="Google Shape;5170;p50">
              <a:extLst>
                <a:ext uri="{FF2B5EF4-FFF2-40B4-BE49-F238E27FC236}">
                  <a16:creationId xmlns:a16="http://schemas.microsoft.com/office/drawing/2014/main" id="{6D9262A8-FFD9-5130-FF50-CCE8406666F4}"/>
                </a:ext>
              </a:extLst>
            </p:cNvPr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5171;p50">
              <a:extLst>
                <a:ext uri="{FF2B5EF4-FFF2-40B4-BE49-F238E27FC236}">
                  <a16:creationId xmlns:a16="http://schemas.microsoft.com/office/drawing/2014/main" id="{FD744E03-E9F8-1519-53AD-294D69ACBDDD}"/>
                </a:ext>
              </a:extLst>
            </p:cNvPr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5172;p50">
              <a:extLst>
                <a:ext uri="{FF2B5EF4-FFF2-40B4-BE49-F238E27FC236}">
                  <a16:creationId xmlns:a16="http://schemas.microsoft.com/office/drawing/2014/main" id="{64E9D3BA-6B41-566A-3A3D-DC5E039D0C19}"/>
                </a:ext>
              </a:extLst>
            </p:cNvPr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5173;p50">
              <a:extLst>
                <a:ext uri="{FF2B5EF4-FFF2-40B4-BE49-F238E27FC236}">
                  <a16:creationId xmlns:a16="http://schemas.microsoft.com/office/drawing/2014/main" id="{92F23F91-9276-EE57-5AEB-FA7C0C361FF6}"/>
                </a:ext>
              </a:extLst>
            </p:cNvPr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2" name="CuadroTexto 1551">
            <a:extLst>
              <a:ext uri="{FF2B5EF4-FFF2-40B4-BE49-F238E27FC236}">
                <a16:creationId xmlns:a16="http://schemas.microsoft.com/office/drawing/2014/main" id="{09164A7F-BDE3-4472-986C-7C3FEED96998}"/>
              </a:ext>
            </a:extLst>
          </p:cNvPr>
          <p:cNvSpPr txBox="1"/>
          <p:nvPr/>
        </p:nvSpPr>
        <p:spPr>
          <a:xfrm>
            <a:off x="542459" y="1566110"/>
            <a:ext cx="27351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 representaciones mentales pueden ser de tres tipos: </a:t>
            </a:r>
            <a:endParaRPr lang="es-MX" sz="2400" dirty="0"/>
          </a:p>
        </p:txBody>
      </p:sp>
      <p:sp>
        <p:nvSpPr>
          <p:cNvPr id="1553" name="CuadroTexto 1552">
            <a:extLst>
              <a:ext uri="{FF2B5EF4-FFF2-40B4-BE49-F238E27FC236}">
                <a16:creationId xmlns:a16="http://schemas.microsoft.com/office/drawing/2014/main" id="{C8E2CFAD-0943-3A68-DD12-63BAEEBFB9C3}"/>
              </a:ext>
            </a:extLst>
          </p:cNvPr>
          <p:cNvSpPr txBox="1"/>
          <p:nvPr/>
        </p:nvSpPr>
        <p:spPr>
          <a:xfrm>
            <a:off x="4035517" y="3038487"/>
            <a:ext cx="210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Representaciones icónicas </a:t>
            </a:r>
          </a:p>
        </p:txBody>
      </p:sp>
      <p:sp>
        <p:nvSpPr>
          <p:cNvPr id="1554" name="CuadroTexto 1553">
            <a:extLst>
              <a:ext uri="{FF2B5EF4-FFF2-40B4-BE49-F238E27FC236}">
                <a16:creationId xmlns:a16="http://schemas.microsoft.com/office/drawing/2014/main" id="{B93B37C8-FDD0-3370-08F9-AD9E9817E727}"/>
              </a:ext>
            </a:extLst>
          </p:cNvPr>
          <p:cNvSpPr txBox="1"/>
          <p:nvPr/>
        </p:nvSpPr>
        <p:spPr>
          <a:xfrm>
            <a:off x="3992139" y="3593857"/>
            <a:ext cx="210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Representaciones proposicionales  </a:t>
            </a:r>
          </a:p>
        </p:txBody>
      </p:sp>
      <p:sp>
        <p:nvSpPr>
          <p:cNvPr id="1555" name="CuadroTexto 1554">
            <a:extLst>
              <a:ext uri="{FF2B5EF4-FFF2-40B4-BE49-F238E27FC236}">
                <a16:creationId xmlns:a16="http://schemas.microsoft.com/office/drawing/2014/main" id="{6BB52ECD-DBA2-7F06-D490-AE7428CC7CEB}"/>
              </a:ext>
            </a:extLst>
          </p:cNvPr>
          <p:cNvSpPr txBox="1"/>
          <p:nvPr/>
        </p:nvSpPr>
        <p:spPr>
          <a:xfrm>
            <a:off x="4323333" y="4236251"/>
            <a:ext cx="143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Representaciones mentales </a:t>
            </a:r>
          </a:p>
        </p:txBody>
      </p:sp>
    </p:spTree>
    <p:extLst>
      <p:ext uri="{BB962C8B-B14F-4D97-AF65-F5344CB8AC3E}">
        <p14:creationId xmlns:p14="http://schemas.microsoft.com/office/powerpoint/2010/main" val="254383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2.1.4 Tipos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104" name="CuadroTexto 1103">
            <a:extLst>
              <a:ext uri="{FF2B5EF4-FFF2-40B4-BE49-F238E27FC236}">
                <a16:creationId xmlns:a16="http://schemas.microsoft.com/office/drawing/2014/main" id="{4A068BF6-1420-D256-D568-FC6C5CBDE0CA}"/>
              </a:ext>
            </a:extLst>
          </p:cNvPr>
          <p:cNvSpPr txBox="1"/>
          <p:nvPr/>
        </p:nvSpPr>
        <p:spPr>
          <a:xfrm>
            <a:off x="721995" y="2363031"/>
            <a:ext cx="4598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Representaciones icónicas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basadas en la imagen, como por ejemplo mapas, iconos, fotografías, etc.</a:t>
            </a:r>
            <a:endParaRPr lang="es-MX" sz="1800" dirty="0"/>
          </a:p>
        </p:txBody>
      </p:sp>
      <p:grpSp>
        <p:nvGrpSpPr>
          <p:cNvPr id="1105" name="Google Shape;2529;p47">
            <a:extLst>
              <a:ext uri="{FF2B5EF4-FFF2-40B4-BE49-F238E27FC236}">
                <a16:creationId xmlns:a16="http://schemas.microsoft.com/office/drawing/2014/main" id="{448ABAEC-1B2F-18D8-E573-373911934ACB}"/>
              </a:ext>
            </a:extLst>
          </p:cNvPr>
          <p:cNvGrpSpPr/>
          <p:nvPr/>
        </p:nvGrpSpPr>
        <p:grpSpPr>
          <a:xfrm>
            <a:off x="5919692" y="320407"/>
            <a:ext cx="2111155" cy="2072195"/>
            <a:chOff x="2012475" y="393272"/>
            <a:chExt cx="4440240" cy="4609126"/>
          </a:xfrm>
        </p:grpSpPr>
        <p:sp>
          <p:nvSpPr>
            <p:cNvPr id="1106" name="Google Shape;2530;p47">
              <a:extLst>
                <a:ext uri="{FF2B5EF4-FFF2-40B4-BE49-F238E27FC236}">
                  <a16:creationId xmlns:a16="http://schemas.microsoft.com/office/drawing/2014/main" id="{8491B725-6FC4-A805-3872-B15DA44490CE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2531;p47">
              <a:extLst>
                <a:ext uri="{FF2B5EF4-FFF2-40B4-BE49-F238E27FC236}">
                  <a16:creationId xmlns:a16="http://schemas.microsoft.com/office/drawing/2014/main" id="{79C80A12-1C6C-5CC3-C985-98842FEEE6ED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2532;p47">
              <a:extLst>
                <a:ext uri="{FF2B5EF4-FFF2-40B4-BE49-F238E27FC236}">
                  <a16:creationId xmlns:a16="http://schemas.microsoft.com/office/drawing/2014/main" id="{292452C7-390C-C8B4-FA0D-B85B13D8E16D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2533;p47">
              <a:extLst>
                <a:ext uri="{FF2B5EF4-FFF2-40B4-BE49-F238E27FC236}">
                  <a16:creationId xmlns:a16="http://schemas.microsoft.com/office/drawing/2014/main" id="{66466348-53F6-DFA0-35C1-2852E1DBD1A6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2534;p47">
              <a:extLst>
                <a:ext uri="{FF2B5EF4-FFF2-40B4-BE49-F238E27FC236}">
                  <a16:creationId xmlns:a16="http://schemas.microsoft.com/office/drawing/2014/main" id="{CB5C8A86-4E99-3608-918C-EC4F3A4DB0CF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2535;p47">
              <a:extLst>
                <a:ext uri="{FF2B5EF4-FFF2-40B4-BE49-F238E27FC236}">
                  <a16:creationId xmlns:a16="http://schemas.microsoft.com/office/drawing/2014/main" id="{7C200C40-5CD2-1942-9CDE-41DC127D52D7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2536;p47">
              <a:extLst>
                <a:ext uri="{FF2B5EF4-FFF2-40B4-BE49-F238E27FC236}">
                  <a16:creationId xmlns:a16="http://schemas.microsoft.com/office/drawing/2014/main" id="{28E14FF0-5E68-26A0-5F0C-A63D4FC8EC83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2537;p47">
              <a:extLst>
                <a:ext uri="{FF2B5EF4-FFF2-40B4-BE49-F238E27FC236}">
                  <a16:creationId xmlns:a16="http://schemas.microsoft.com/office/drawing/2014/main" id="{47215A86-32B2-937C-7A7E-8F6ADDA1691F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2538;p47">
              <a:extLst>
                <a:ext uri="{FF2B5EF4-FFF2-40B4-BE49-F238E27FC236}">
                  <a16:creationId xmlns:a16="http://schemas.microsoft.com/office/drawing/2014/main" id="{EAD2D797-AC9E-7487-0975-B73E87AEC293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2539;p47">
              <a:extLst>
                <a:ext uri="{FF2B5EF4-FFF2-40B4-BE49-F238E27FC236}">
                  <a16:creationId xmlns:a16="http://schemas.microsoft.com/office/drawing/2014/main" id="{E722884A-00A3-2806-A5D7-AB17C7AFA82D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2540;p47">
              <a:extLst>
                <a:ext uri="{FF2B5EF4-FFF2-40B4-BE49-F238E27FC236}">
                  <a16:creationId xmlns:a16="http://schemas.microsoft.com/office/drawing/2014/main" id="{C0A24362-E9B4-1176-CFA2-022966B9FD4D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2541;p47">
              <a:extLst>
                <a:ext uri="{FF2B5EF4-FFF2-40B4-BE49-F238E27FC236}">
                  <a16:creationId xmlns:a16="http://schemas.microsoft.com/office/drawing/2014/main" id="{265FFD38-5EA6-FA5C-DB22-E0390E4C8CE9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2542;p47">
              <a:extLst>
                <a:ext uri="{FF2B5EF4-FFF2-40B4-BE49-F238E27FC236}">
                  <a16:creationId xmlns:a16="http://schemas.microsoft.com/office/drawing/2014/main" id="{9586C68B-1D3E-461E-044D-5984E41C8078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2543;p47">
              <a:extLst>
                <a:ext uri="{FF2B5EF4-FFF2-40B4-BE49-F238E27FC236}">
                  <a16:creationId xmlns:a16="http://schemas.microsoft.com/office/drawing/2014/main" id="{B75412C6-3642-DEF2-6A69-800FA4D61AB9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2544;p47">
              <a:extLst>
                <a:ext uri="{FF2B5EF4-FFF2-40B4-BE49-F238E27FC236}">
                  <a16:creationId xmlns:a16="http://schemas.microsoft.com/office/drawing/2014/main" id="{F533424C-B3F6-7E2E-44E7-5CEE2ECEB3D0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2545;p47">
              <a:extLst>
                <a:ext uri="{FF2B5EF4-FFF2-40B4-BE49-F238E27FC236}">
                  <a16:creationId xmlns:a16="http://schemas.microsoft.com/office/drawing/2014/main" id="{CCE8FA28-F055-4F4E-7830-D952B2650A96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2546;p47">
              <a:extLst>
                <a:ext uri="{FF2B5EF4-FFF2-40B4-BE49-F238E27FC236}">
                  <a16:creationId xmlns:a16="http://schemas.microsoft.com/office/drawing/2014/main" id="{0D98459A-647B-6165-DD88-118BF06C938A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2547;p47">
              <a:extLst>
                <a:ext uri="{FF2B5EF4-FFF2-40B4-BE49-F238E27FC236}">
                  <a16:creationId xmlns:a16="http://schemas.microsoft.com/office/drawing/2014/main" id="{49D23CDD-A8DD-A75E-1D95-DE37CCFA035D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2548;p47">
              <a:extLst>
                <a:ext uri="{FF2B5EF4-FFF2-40B4-BE49-F238E27FC236}">
                  <a16:creationId xmlns:a16="http://schemas.microsoft.com/office/drawing/2014/main" id="{9B28A5C2-D224-F795-ACAA-6D6A4C3603A6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2549;p47">
              <a:extLst>
                <a:ext uri="{FF2B5EF4-FFF2-40B4-BE49-F238E27FC236}">
                  <a16:creationId xmlns:a16="http://schemas.microsoft.com/office/drawing/2014/main" id="{35DE5B7C-0CB8-2BA2-BF2D-9A6F176999AA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2550;p47">
              <a:extLst>
                <a:ext uri="{FF2B5EF4-FFF2-40B4-BE49-F238E27FC236}">
                  <a16:creationId xmlns:a16="http://schemas.microsoft.com/office/drawing/2014/main" id="{30586037-F154-AB55-6D1D-B3D456034CE0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2551;p47">
              <a:extLst>
                <a:ext uri="{FF2B5EF4-FFF2-40B4-BE49-F238E27FC236}">
                  <a16:creationId xmlns:a16="http://schemas.microsoft.com/office/drawing/2014/main" id="{15627275-FE98-93E6-CBCA-538A93CF8EA1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2552;p47">
              <a:extLst>
                <a:ext uri="{FF2B5EF4-FFF2-40B4-BE49-F238E27FC236}">
                  <a16:creationId xmlns:a16="http://schemas.microsoft.com/office/drawing/2014/main" id="{87BF4BA3-D836-4A8A-4B64-1C8D5BF05DE0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2553;p47">
              <a:extLst>
                <a:ext uri="{FF2B5EF4-FFF2-40B4-BE49-F238E27FC236}">
                  <a16:creationId xmlns:a16="http://schemas.microsoft.com/office/drawing/2014/main" id="{1E676B89-B0C2-E4EC-3FC7-4DD009E11A84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2554;p47">
              <a:extLst>
                <a:ext uri="{FF2B5EF4-FFF2-40B4-BE49-F238E27FC236}">
                  <a16:creationId xmlns:a16="http://schemas.microsoft.com/office/drawing/2014/main" id="{7A36B62F-232D-AA35-9D94-515BBF18122B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2555;p47">
              <a:extLst>
                <a:ext uri="{FF2B5EF4-FFF2-40B4-BE49-F238E27FC236}">
                  <a16:creationId xmlns:a16="http://schemas.microsoft.com/office/drawing/2014/main" id="{2556DED2-F981-0FF6-E7C5-223D0E2A630B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2556;p47">
              <a:extLst>
                <a:ext uri="{FF2B5EF4-FFF2-40B4-BE49-F238E27FC236}">
                  <a16:creationId xmlns:a16="http://schemas.microsoft.com/office/drawing/2014/main" id="{24E3B57E-1EDD-E526-BE1C-190A90A185B2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2557;p47">
              <a:extLst>
                <a:ext uri="{FF2B5EF4-FFF2-40B4-BE49-F238E27FC236}">
                  <a16:creationId xmlns:a16="http://schemas.microsoft.com/office/drawing/2014/main" id="{44FF1A4E-AAFE-FF1D-7B9D-E9EC9CDD9737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2558;p47">
              <a:extLst>
                <a:ext uri="{FF2B5EF4-FFF2-40B4-BE49-F238E27FC236}">
                  <a16:creationId xmlns:a16="http://schemas.microsoft.com/office/drawing/2014/main" id="{82A28852-E954-FBD4-2C78-78238B349D81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2559;p47">
              <a:extLst>
                <a:ext uri="{FF2B5EF4-FFF2-40B4-BE49-F238E27FC236}">
                  <a16:creationId xmlns:a16="http://schemas.microsoft.com/office/drawing/2014/main" id="{B9B2C755-158F-A904-8399-F70112211BE3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2560;p47">
              <a:extLst>
                <a:ext uri="{FF2B5EF4-FFF2-40B4-BE49-F238E27FC236}">
                  <a16:creationId xmlns:a16="http://schemas.microsoft.com/office/drawing/2014/main" id="{FFC6EB27-8E6B-127C-8461-0F89F09EB57F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2561;p47">
              <a:extLst>
                <a:ext uri="{FF2B5EF4-FFF2-40B4-BE49-F238E27FC236}">
                  <a16:creationId xmlns:a16="http://schemas.microsoft.com/office/drawing/2014/main" id="{69DB16E4-BA3D-3EDA-00A3-DA1B9C8217FF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2562;p47">
              <a:extLst>
                <a:ext uri="{FF2B5EF4-FFF2-40B4-BE49-F238E27FC236}">
                  <a16:creationId xmlns:a16="http://schemas.microsoft.com/office/drawing/2014/main" id="{7BE2D0F2-B369-A42D-30F4-B231886B4E7C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2563;p47">
              <a:extLst>
                <a:ext uri="{FF2B5EF4-FFF2-40B4-BE49-F238E27FC236}">
                  <a16:creationId xmlns:a16="http://schemas.microsoft.com/office/drawing/2014/main" id="{C796B14D-C211-045D-5F29-812ECD3A5A6D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2564;p47">
              <a:extLst>
                <a:ext uri="{FF2B5EF4-FFF2-40B4-BE49-F238E27FC236}">
                  <a16:creationId xmlns:a16="http://schemas.microsoft.com/office/drawing/2014/main" id="{4D0A5B0F-6E55-BAF9-DC1F-95DD98AAB732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2565;p47">
              <a:extLst>
                <a:ext uri="{FF2B5EF4-FFF2-40B4-BE49-F238E27FC236}">
                  <a16:creationId xmlns:a16="http://schemas.microsoft.com/office/drawing/2014/main" id="{6E427649-B376-9057-FC4B-7645D6011819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2566;p47">
              <a:extLst>
                <a:ext uri="{FF2B5EF4-FFF2-40B4-BE49-F238E27FC236}">
                  <a16:creationId xmlns:a16="http://schemas.microsoft.com/office/drawing/2014/main" id="{B7E0A977-0D0B-DA83-8B81-FE69C9F5C8CB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2567;p47">
              <a:extLst>
                <a:ext uri="{FF2B5EF4-FFF2-40B4-BE49-F238E27FC236}">
                  <a16:creationId xmlns:a16="http://schemas.microsoft.com/office/drawing/2014/main" id="{DE14ACEB-D2F3-CAA4-842C-D00462952482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2568;p47">
              <a:extLst>
                <a:ext uri="{FF2B5EF4-FFF2-40B4-BE49-F238E27FC236}">
                  <a16:creationId xmlns:a16="http://schemas.microsoft.com/office/drawing/2014/main" id="{9D980FA5-5D67-1318-E1F7-F5F4A78A93D9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2569;p47">
              <a:extLst>
                <a:ext uri="{FF2B5EF4-FFF2-40B4-BE49-F238E27FC236}">
                  <a16:creationId xmlns:a16="http://schemas.microsoft.com/office/drawing/2014/main" id="{3B9583FD-8BA9-1F8A-128F-96D9DB0C4AB4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2570;p47">
              <a:extLst>
                <a:ext uri="{FF2B5EF4-FFF2-40B4-BE49-F238E27FC236}">
                  <a16:creationId xmlns:a16="http://schemas.microsoft.com/office/drawing/2014/main" id="{DBB671DE-AA94-D899-3C6F-F98C0A06D00C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2571;p47">
              <a:extLst>
                <a:ext uri="{FF2B5EF4-FFF2-40B4-BE49-F238E27FC236}">
                  <a16:creationId xmlns:a16="http://schemas.microsoft.com/office/drawing/2014/main" id="{19379D46-6065-291F-B9D6-A15EE0936340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2572;p47">
              <a:extLst>
                <a:ext uri="{FF2B5EF4-FFF2-40B4-BE49-F238E27FC236}">
                  <a16:creationId xmlns:a16="http://schemas.microsoft.com/office/drawing/2014/main" id="{76278B9A-BCB9-032F-DFAA-B46FB3A0AE21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2573;p47">
              <a:extLst>
                <a:ext uri="{FF2B5EF4-FFF2-40B4-BE49-F238E27FC236}">
                  <a16:creationId xmlns:a16="http://schemas.microsoft.com/office/drawing/2014/main" id="{3F631389-EE16-9048-325C-3F3B44C4FE2C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2574;p47">
              <a:extLst>
                <a:ext uri="{FF2B5EF4-FFF2-40B4-BE49-F238E27FC236}">
                  <a16:creationId xmlns:a16="http://schemas.microsoft.com/office/drawing/2014/main" id="{2F2328A6-2C10-F91E-2C64-4C6CA09A0B52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2575;p47">
              <a:extLst>
                <a:ext uri="{FF2B5EF4-FFF2-40B4-BE49-F238E27FC236}">
                  <a16:creationId xmlns:a16="http://schemas.microsoft.com/office/drawing/2014/main" id="{37680F34-93D2-A2A0-F5EF-A67C68F2454B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2576;p47">
              <a:extLst>
                <a:ext uri="{FF2B5EF4-FFF2-40B4-BE49-F238E27FC236}">
                  <a16:creationId xmlns:a16="http://schemas.microsoft.com/office/drawing/2014/main" id="{EE6B1163-7360-89A3-3734-78E66445C287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2577;p47">
              <a:extLst>
                <a:ext uri="{FF2B5EF4-FFF2-40B4-BE49-F238E27FC236}">
                  <a16:creationId xmlns:a16="http://schemas.microsoft.com/office/drawing/2014/main" id="{64332702-0E99-74C7-5459-11BD89A0F496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2578;p47">
              <a:extLst>
                <a:ext uri="{FF2B5EF4-FFF2-40B4-BE49-F238E27FC236}">
                  <a16:creationId xmlns:a16="http://schemas.microsoft.com/office/drawing/2014/main" id="{E8EABFD2-4AED-BBBE-7099-88B2B847178C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2579;p47">
              <a:extLst>
                <a:ext uri="{FF2B5EF4-FFF2-40B4-BE49-F238E27FC236}">
                  <a16:creationId xmlns:a16="http://schemas.microsoft.com/office/drawing/2014/main" id="{8B9C436C-1247-56A9-08A5-5C7C743A89F3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2580;p47">
              <a:extLst>
                <a:ext uri="{FF2B5EF4-FFF2-40B4-BE49-F238E27FC236}">
                  <a16:creationId xmlns:a16="http://schemas.microsoft.com/office/drawing/2014/main" id="{70E79BD4-4E7C-6473-AA2D-0F7163B96095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2581;p47">
              <a:extLst>
                <a:ext uri="{FF2B5EF4-FFF2-40B4-BE49-F238E27FC236}">
                  <a16:creationId xmlns:a16="http://schemas.microsoft.com/office/drawing/2014/main" id="{1D0CDA2A-D3E3-A523-43DA-42484EF12C83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2582;p47">
              <a:extLst>
                <a:ext uri="{FF2B5EF4-FFF2-40B4-BE49-F238E27FC236}">
                  <a16:creationId xmlns:a16="http://schemas.microsoft.com/office/drawing/2014/main" id="{6BA5F11F-05BA-CA75-08D7-4BF12C974CEE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2583;p47">
              <a:extLst>
                <a:ext uri="{FF2B5EF4-FFF2-40B4-BE49-F238E27FC236}">
                  <a16:creationId xmlns:a16="http://schemas.microsoft.com/office/drawing/2014/main" id="{38B6DB74-6FF7-E4CA-C44F-9EC58C584955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2584;p47">
              <a:extLst>
                <a:ext uri="{FF2B5EF4-FFF2-40B4-BE49-F238E27FC236}">
                  <a16:creationId xmlns:a16="http://schemas.microsoft.com/office/drawing/2014/main" id="{456CB607-992E-74E1-A1EC-0DD515E0EAD4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2585;p47">
              <a:extLst>
                <a:ext uri="{FF2B5EF4-FFF2-40B4-BE49-F238E27FC236}">
                  <a16:creationId xmlns:a16="http://schemas.microsoft.com/office/drawing/2014/main" id="{600DA085-C63B-B465-AE37-F26364B24A6C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2586;p47">
              <a:extLst>
                <a:ext uri="{FF2B5EF4-FFF2-40B4-BE49-F238E27FC236}">
                  <a16:creationId xmlns:a16="http://schemas.microsoft.com/office/drawing/2014/main" id="{8B558C39-8311-1073-4DD4-A5D00DA3EE06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2587;p47">
              <a:extLst>
                <a:ext uri="{FF2B5EF4-FFF2-40B4-BE49-F238E27FC236}">
                  <a16:creationId xmlns:a16="http://schemas.microsoft.com/office/drawing/2014/main" id="{EFE05619-7233-7892-DA6E-FAF9CEB58A42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2588;p47">
              <a:extLst>
                <a:ext uri="{FF2B5EF4-FFF2-40B4-BE49-F238E27FC236}">
                  <a16:creationId xmlns:a16="http://schemas.microsoft.com/office/drawing/2014/main" id="{35986987-0D89-C88C-0378-97A91AE7D476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2589;p47">
              <a:extLst>
                <a:ext uri="{FF2B5EF4-FFF2-40B4-BE49-F238E27FC236}">
                  <a16:creationId xmlns:a16="http://schemas.microsoft.com/office/drawing/2014/main" id="{FB82D562-7D81-FC61-63AD-6ABF19197A62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2590;p47">
              <a:extLst>
                <a:ext uri="{FF2B5EF4-FFF2-40B4-BE49-F238E27FC236}">
                  <a16:creationId xmlns:a16="http://schemas.microsoft.com/office/drawing/2014/main" id="{6BD0AFD3-1261-2DB6-E308-EA1170A05D99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2591;p47">
              <a:extLst>
                <a:ext uri="{FF2B5EF4-FFF2-40B4-BE49-F238E27FC236}">
                  <a16:creationId xmlns:a16="http://schemas.microsoft.com/office/drawing/2014/main" id="{D4B35E84-9BC4-1F31-ED3A-958A21B78A47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2592;p47">
              <a:extLst>
                <a:ext uri="{FF2B5EF4-FFF2-40B4-BE49-F238E27FC236}">
                  <a16:creationId xmlns:a16="http://schemas.microsoft.com/office/drawing/2014/main" id="{568B1A43-C089-5C7A-938F-3217422FCFB8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2593;p47">
              <a:extLst>
                <a:ext uri="{FF2B5EF4-FFF2-40B4-BE49-F238E27FC236}">
                  <a16:creationId xmlns:a16="http://schemas.microsoft.com/office/drawing/2014/main" id="{6E732D16-C905-69C0-F9B6-8E52C0FFC8D1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2594;p47">
              <a:extLst>
                <a:ext uri="{FF2B5EF4-FFF2-40B4-BE49-F238E27FC236}">
                  <a16:creationId xmlns:a16="http://schemas.microsoft.com/office/drawing/2014/main" id="{D02CBB9E-B1C7-1178-8E09-2FCEB81F4009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2595;p47">
              <a:extLst>
                <a:ext uri="{FF2B5EF4-FFF2-40B4-BE49-F238E27FC236}">
                  <a16:creationId xmlns:a16="http://schemas.microsoft.com/office/drawing/2014/main" id="{BA59C795-F02F-DDD9-D133-039413AF69F0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2596;p47">
              <a:extLst>
                <a:ext uri="{FF2B5EF4-FFF2-40B4-BE49-F238E27FC236}">
                  <a16:creationId xmlns:a16="http://schemas.microsoft.com/office/drawing/2014/main" id="{3DAF7D49-BE40-EB59-E084-A13210D54777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2597;p47">
              <a:extLst>
                <a:ext uri="{FF2B5EF4-FFF2-40B4-BE49-F238E27FC236}">
                  <a16:creationId xmlns:a16="http://schemas.microsoft.com/office/drawing/2014/main" id="{5D9D290C-7EEF-A32A-6AC0-6EC7CBC92047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2598;p47">
              <a:extLst>
                <a:ext uri="{FF2B5EF4-FFF2-40B4-BE49-F238E27FC236}">
                  <a16:creationId xmlns:a16="http://schemas.microsoft.com/office/drawing/2014/main" id="{D4375C3D-8499-E3B6-7CCD-053A23F7C53B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2599;p47">
              <a:extLst>
                <a:ext uri="{FF2B5EF4-FFF2-40B4-BE49-F238E27FC236}">
                  <a16:creationId xmlns:a16="http://schemas.microsoft.com/office/drawing/2014/main" id="{4D95A99C-6AF9-47E9-A241-A84FF6D5AA90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2600;p47">
              <a:extLst>
                <a:ext uri="{FF2B5EF4-FFF2-40B4-BE49-F238E27FC236}">
                  <a16:creationId xmlns:a16="http://schemas.microsoft.com/office/drawing/2014/main" id="{154A4617-9E15-D957-E403-DB27E74C68D2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2601;p47">
              <a:extLst>
                <a:ext uri="{FF2B5EF4-FFF2-40B4-BE49-F238E27FC236}">
                  <a16:creationId xmlns:a16="http://schemas.microsoft.com/office/drawing/2014/main" id="{74489B9B-3C10-D278-0BB7-CCC1EA115E58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2602;p47">
              <a:extLst>
                <a:ext uri="{FF2B5EF4-FFF2-40B4-BE49-F238E27FC236}">
                  <a16:creationId xmlns:a16="http://schemas.microsoft.com/office/drawing/2014/main" id="{F66B8816-CB48-E12A-D60C-9AC55946F7ED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2603;p47">
              <a:extLst>
                <a:ext uri="{FF2B5EF4-FFF2-40B4-BE49-F238E27FC236}">
                  <a16:creationId xmlns:a16="http://schemas.microsoft.com/office/drawing/2014/main" id="{9B889ABC-D58D-2A78-5EC7-7081B93D82AB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2604;p47">
              <a:extLst>
                <a:ext uri="{FF2B5EF4-FFF2-40B4-BE49-F238E27FC236}">
                  <a16:creationId xmlns:a16="http://schemas.microsoft.com/office/drawing/2014/main" id="{B033C28B-4C7F-AEC1-272F-5D52E563A07C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2605;p47">
              <a:extLst>
                <a:ext uri="{FF2B5EF4-FFF2-40B4-BE49-F238E27FC236}">
                  <a16:creationId xmlns:a16="http://schemas.microsoft.com/office/drawing/2014/main" id="{E62348F3-2A23-2036-5D6F-415883F9B88E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2606;p47">
              <a:extLst>
                <a:ext uri="{FF2B5EF4-FFF2-40B4-BE49-F238E27FC236}">
                  <a16:creationId xmlns:a16="http://schemas.microsoft.com/office/drawing/2014/main" id="{103EA7C3-4A1A-287B-A018-D0DD71306DC6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2607;p47">
              <a:extLst>
                <a:ext uri="{FF2B5EF4-FFF2-40B4-BE49-F238E27FC236}">
                  <a16:creationId xmlns:a16="http://schemas.microsoft.com/office/drawing/2014/main" id="{6578F3BC-61B4-2D4E-C4CB-AC35CCC67353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2608;p47">
              <a:extLst>
                <a:ext uri="{FF2B5EF4-FFF2-40B4-BE49-F238E27FC236}">
                  <a16:creationId xmlns:a16="http://schemas.microsoft.com/office/drawing/2014/main" id="{FD5C5793-BC6B-0BDB-0366-C8BC170CF43D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2609;p47">
              <a:extLst>
                <a:ext uri="{FF2B5EF4-FFF2-40B4-BE49-F238E27FC236}">
                  <a16:creationId xmlns:a16="http://schemas.microsoft.com/office/drawing/2014/main" id="{E002193B-0310-5EA6-45FE-3C618D1AF230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2610;p47">
              <a:extLst>
                <a:ext uri="{FF2B5EF4-FFF2-40B4-BE49-F238E27FC236}">
                  <a16:creationId xmlns:a16="http://schemas.microsoft.com/office/drawing/2014/main" id="{AAD9BC74-A533-99A2-3372-6E0747AEF76F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2611;p47">
              <a:extLst>
                <a:ext uri="{FF2B5EF4-FFF2-40B4-BE49-F238E27FC236}">
                  <a16:creationId xmlns:a16="http://schemas.microsoft.com/office/drawing/2014/main" id="{A2CEB608-4409-1E12-BFCF-4F83B69E3DC8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2612;p47">
              <a:extLst>
                <a:ext uri="{FF2B5EF4-FFF2-40B4-BE49-F238E27FC236}">
                  <a16:creationId xmlns:a16="http://schemas.microsoft.com/office/drawing/2014/main" id="{830C2C68-6CE5-DA7F-9DC1-EC627B3C6045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2613;p47">
              <a:extLst>
                <a:ext uri="{FF2B5EF4-FFF2-40B4-BE49-F238E27FC236}">
                  <a16:creationId xmlns:a16="http://schemas.microsoft.com/office/drawing/2014/main" id="{E3AEA81C-CFE0-CAE4-2AA3-29AE634F5684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2614;p47">
              <a:extLst>
                <a:ext uri="{FF2B5EF4-FFF2-40B4-BE49-F238E27FC236}">
                  <a16:creationId xmlns:a16="http://schemas.microsoft.com/office/drawing/2014/main" id="{8DE85BF5-ACB0-5A9F-FE58-EF0C56DE68D8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2615;p47">
              <a:extLst>
                <a:ext uri="{FF2B5EF4-FFF2-40B4-BE49-F238E27FC236}">
                  <a16:creationId xmlns:a16="http://schemas.microsoft.com/office/drawing/2014/main" id="{48BBA488-F91E-9DD1-9697-66B3E27DA3D8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2616;p47">
              <a:extLst>
                <a:ext uri="{FF2B5EF4-FFF2-40B4-BE49-F238E27FC236}">
                  <a16:creationId xmlns:a16="http://schemas.microsoft.com/office/drawing/2014/main" id="{5135FC48-E486-A983-5B8D-5A06C787A91B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2617;p47">
              <a:extLst>
                <a:ext uri="{FF2B5EF4-FFF2-40B4-BE49-F238E27FC236}">
                  <a16:creationId xmlns:a16="http://schemas.microsoft.com/office/drawing/2014/main" id="{01C4CC34-1014-2E7B-E807-1A479C57382E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2618;p47">
              <a:extLst>
                <a:ext uri="{FF2B5EF4-FFF2-40B4-BE49-F238E27FC236}">
                  <a16:creationId xmlns:a16="http://schemas.microsoft.com/office/drawing/2014/main" id="{95611C02-8FE9-84DE-2ABB-D1BD9B2C5C19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2619;p47">
              <a:extLst>
                <a:ext uri="{FF2B5EF4-FFF2-40B4-BE49-F238E27FC236}">
                  <a16:creationId xmlns:a16="http://schemas.microsoft.com/office/drawing/2014/main" id="{07A6C15A-4FDC-2F60-9114-43CA2538968A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2620;p47">
              <a:extLst>
                <a:ext uri="{FF2B5EF4-FFF2-40B4-BE49-F238E27FC236}">
                  <a16:creationId xmlns:a16="http://schemas.microsoft.com/office/drawing/2014/main" id="{E4D38192-D14D-5D68-F9E9-7ED221495709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2621;p47">
              <a:extLst>
                <a:ext uri="{FF2B5EF4-FFF2-40B4-BE49-F238E27FC236}">
                  <a16:creationId xmlns:a16="http://schemas.microsoft.com/office/drawing/2014/main" id="{A9D9F520-825E-3A67-32E7-CCAAFF5691EA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2622;p47">
              <a:extLst>
                <a:ext uri="{FF2B5EF4-FFF2-40B4-BE49-F238E27FC236}">
                  <a16:creationId xmlns:a16="http://schemas.microsoft.com/office/drawing/2014/main" id="{B856DF55-BE1F-EE9A-EE89-590F54CFE0C9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23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2.1.4 Tipos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1796F1F0-84FB-50CD-5125-4CEE05121A46}"/>
              </a:ext>
            </a:extLst>
          </p:cNvPr>
          <p:cNvSpPr txBox="1"/>
          <p:nvPr/>
        </p:nvSpPr>
        <p:spPr>
          <a:xfrm>
            <a:off x="912495" y="2307600"/>
            <a:ext cx="4598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Representaciones proposicionales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basadas en el lenguaje, son representaciones lingüísticas (fonéticas)</a:t>
            </a:r>
            <a:endParaRPr lang="es-MX" sz="1800" dirty="0"/>
          </a:p>
        </p:txBody>
      </p:sp>
      <p:grpSp>
        <p:nvGrpSpPr>
          <p:cNvPr id="4" name="Google Shape;2529;p47">
            <a:extLst>
              <a:ext uri="{FF2B5EF4-FFF2-40B4-BE49-F238E27FC236}">
                <a16:creationId xmlns:a16="http://schemas.microsoft.com/office/drawing/2014/main" id="{D4F2414D-C938-CF13-3D4E-5AFA802FA147}"/>
              </a:ext>
            </a:extLst>
          </p:cNvPr>
          <p:cNvGrpSpPr/>
          <p:nvPr/>
        </p:nvGrpSpPr>
        <p:grpSpPr>
          <a:xfrm>
            <a:off x="5919692" y="320407"/>
            <a:ext cx="2111155" cy="2072195"/>
            <a:chOff x="2012475" y="393272"/>
            <a:chExt cx="4440240" cy="4609126"/>
          </a:xfrm>
        </p:grpSpPr>
        <p:sp>
          <p:nvSpPr>
            <p:cNvPr id="5" name="Google Shape;2530;p47">
              <a:extLst>
                <a:ext uri="{FF2B5EF4-FFF2-40B4-BE49-F238E27FC236}">
                  <a16:creationId xmlns:a16="http://schemas.microsoft.com/office/drawing/2014/main" id="{ABC512EA-4617-CEDE-74F9-485171FDBB94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531;p47">
              <a:extLst>
                <a:ext uri="{FF2B5EF4-FFF2-40B4-BE49-F238E27FC236}">
                  <a16:creationId xmlns:a16="http://schemas.microsoft.com/office/drawing/2014/main" id="{DFE3CE29-DF6E-D527-28B7-FC84CD58D9A9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532;p47">
              <a:extLst>
                <a:ext uri="{FF2B5EF4-FFF2-40B4-BE49-F238E27FC236}">
                  <a16:creationId xmlns:a16="http://schemas.microsoft.com/office/drawing/2014/main" id="{B129BD94-57E9-7BC3-F82D-4E8812414592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3;p47">
              <a:extLst>
                <a:ext uri="{FF2B5EF4-FFF2-40B4-BE49-F238E27FC236}">
                  <a16:creationId xmlns:a16="http://schemas.microsoft.com/office/drawing/2014/main" id="{EE460E39-5398-8A4B-0E5C-13715704E466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4;p47">
              <a:extLst>
                <a:ext uri="{FF2B5EF4-FFF2-40B4-BE49-F238E27FC236}">
                  <a16:creationId xmlns:a16="http://schemas.microsoft.com/office/drawing/2014/main" id="{ADF36BB9-C468-F9C4-6F07-25EB6913171E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5;p47">
              <a:extLst>
                <a:ext uri="{FF2B5EF4-FFF2-40B4-BE49-F238E27FC236}">
                  <a16:creationId xmlns:a16="http://schemas.microsoft.com/office/drawing/2014/main" id="{AC81D2D2-E5F1-17E7-BB5B-A74798BBD219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6;p47">
              <a:extLst>
                <a:ext uri="{FF2B5EF4-FFF2-40B4-BE49-F238E27FC236}">
                  <a16:creationId xmlns:a16="http://schemas.microsoft.com/office/drawing/2014/main" id="{3DB01246-93C5-EF10-C102-E36C6F643C8E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7;p47">
              <a:extLst>
                <a:ext uri="{FF2B5EF4-FFF2-40B4-BE49-F238E27FC236}">
                  <a16:creationId xmlns:a16="http://schemas.microsoft.com/office/drawing/2014/main" id="{EA5F9765-D10E-884B-25AF-F92BFFADD7E5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8;p47">
              <a:extLst>
                <a:ext uri="{FF2B5EF4-FFF2-40B4-BE49-F238E27FC236}">
                  <a16:creationId xmlns:a16="http://schemas.microsoft.com/office/drawing/2014/main" id="{4C2D3276-592F-1140-A50D-F8318C6CA120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39;p47">
              <a:extLst>
                <a:ext uri="{FF2B5EF4-FFF2-40B4-BE49-F238E27FC236}">
                  <a16:creationId xmlns:a16="http://schemas.microsoft.com/office/drawing/2014/main" id="{47D298E9-4EF9-D346-6DDC-6FE7A7B43111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40;p47">
              <a:extLst>
                <a:ext uri="{FF2B5EF4-FFF2-40B4-BE49-F238E27FC236}">
                  <a16:creationId xmlns:a16="http://schemas.microsoft.com/office/drawing/2014/main" id="{5C2EDEA6-BBEE-3F26-4543-7F81E47B0E6C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41;p47">
              <a:extLst>
                <a:ext uri="{FF2B5EF4-FFF2-40B4-BE49-F238E27FC236}">
                  <a16:creationId xmlns:a16="http://schemas.microsoft.com/office/drawing/2014/main" id="{1D97329A-B0EE-A92D-925D-DB1D284D8259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2;p47">
              <a:extLst>
                <a:ext uri="{FF2B5EF4-FFF2-40B4-BE49-F238E27FC236}">
                  <a16:creationId xmlns:a16="http://schemas.microsoft.com/office/drawing/2014/main" id="{1BBB4635-EE8A-CD50-FF82-B29F00A9C4BA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3;p47">
              <a:extLst>
                <a:ext uri="{FF2B5EF4-FFF2-40B4-BE49-F238E27FC236}">
                  <a16:creationId xmlns:a16="http://schemas.microsoft.com/office/drawing/2014/main" id="{27F86DA2-97FB-F166-A279-18A71093788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4;p47">
              <a:extLst>
                <a:ext uri="{FF2B5EF4-FFF2-40B4-BE49-F238E27FC236}">
                  <a16:creationId xmlns:a16="http://schemas.microsoft.com/office/drawing/2014/main" id="{1C271AE9-41B0-E000-1745-89B602CFF36A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5;p47">
              <a:extLst>
                <a:ext uri="{FF2B5EF4-FFF2-40B4-BE49-F238E27FC236}">
                  <a16:creationId xmlns:a16="http://schemas.microsoft.com/office/drawing/2014/main" id="{46FF3ACE-1BE1-84C7-27E6-877C2D931051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6;p47">
              <a:extLst>
                <a:ext uri="{FF2B5EF4-FFF2-40B4-BE49-F238E27FC236}">
                  <a16:creationId xmlns:a16="http://schemas.microsoft.com/office/drawing/2014/main" id="{B33434D8-899F-6323-B749-1C7A0F7C83FE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7;p47">
              <a:extLst>
                <a:ext uri="{FF2B5EF4-FFF2-40B4-BE49-F238E27FC236}">
                  <a16:creationId xmlns:a16="http://schemas.microsoft.com/office/drawing/2014/main" id="{8E7FC883-026D-1D1F-7628-1C14CDD7BB1F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8;p47">
              <a:extLst>
                <a:ext uri="{FF2B5EF4-FFF2-40B4-BE49-F238E27FC236}">
                  <a16:creationId xmlns:a16="http://schemas.microsoft.com/office/drawing/2014/main" id="{B8F57EDD-EC70-14ED-1C5C-08E2DB5579A1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49;p47">
              <a:extLst>
                <a:ext uri="{FF2B5EF4-FFF2-40B4-BE49-F238E27FC236}">
                  <a16:creationId xmlns:a16="http://schemas.microsoft.com/office/drawing/2014/main" id="{E94D6428-9B46-1C68-A2DF-C0C6B72EEF10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50;p47">
              <a:extLst>
                <a:ext uri="{FF2B5EF4-FFF2-40B4-BE49-F238E27FC236}">
                  <a16:creationId xmlns:a16="http://schemas.microsoft.com/office/drawing/2014/main" id="{0ABDAFE2-D58A-98B3-FCC3-66BBEB81E92F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51;p47">
              <a:extLst>
                <a:ext uri="{FF2B5EF4-FFF2-40B4-BE49-F238E27FC236}">
                  <a16:creationId xmlns:a16="http://schemas.microsoft.com/office/drawing/2014/main" id="{AF5C3EFD-5981-CBE9-D415-77FA5233AD4B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2;p47">
              <a:extLst>
                <a:ext uri="{FF2B5EF4-FFF2-40B4-BE49-F238E27FC236}">
                  <a16:creationId xmlns:a16="http://schemas.microsoft.com/office/drawing/2014/main" id="{93181DC9-2D68-1D1D-7994-DF355F627BF7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3;p47">
              <a:extLst>
                <a:ext uri="{FF2B5EF4-FFF2-40B4-BE49-F238E27FC236}">
                  <a16:creationId xmlns:a16="http://schemas.microsoft.com/office/drawing/2014/main" id="{7EA8EB09-AA9D-D3EE-C077-C6E2BDA42A8D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4;p47">
              <a:extLst>
                <a:ext uri="{FF2B5EF4-FFF2-40B4-BE49-F238E27FC236}">
                  <a16:creationId xmlns:a16="http://schemas.microsoft.com/office/drawing/2014/main" id="{F8D7C1F4-9448-7D6E-88FF-378B950F080C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5;p47">
              <a:extLst>
                <a:ext uri="{FF2B5EF4-FFF2-40B4-BE49-F238E27FC236}">
                  <a16:creationId xmlns:a16="http://schemas.microsoft.com/office/drawing/2014/main" id="{DB59FBBF-BA8B-2072-EBF2-CAFD46240A6D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6;p47">
              <a:extLst>
                <a:ext uri="{FF2B5EF4-FFF2-40B4-BE49-F238E27FC236}">
                  <a16:creationId xmlns:a16="http://schemas.microsoft.com/office/drawing/2014/main" id="{CB3A8476-9BAF-4D74-95CC-DB740F73D7F1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7;p47">
              <a:extLst>
                <a:ext uri="{FF2B5EF4-FFF2-40B4-BE49-F238E27FC236}">
                  <a16:creationId xmlns:a16="http://schemas.microsoft.com/office/drawing/2014/main" id="{6FEB5C4B-8E56-6188-1614-BD9E8A2004F2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8;p47">
              <a:extLst>
                <a:ext uri="{FF2B5EF4-FFF2-40B4-BE49-F238E27FC236}">
                  <a16:creationId xmlns:a16="http://schemas.microsoft.com/office/drawing/2014/main" id="{63833590-5013-789E-E620-3B31A4A87AEE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59;p47">
              <a:extLst>
                <a:ext uri="{FF2B5EF4-FFF2-40B4-BE49-F238E27FC236}">
                  <a16:creationId xmlns:a16="http://schemas.microsoft.com/office/drawing/2014/main" id="{17839B01-9C0F-C28F-D025-6E14265C65A6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60;p47">
              <a:extLst>
                <a:ext uri="{FF2B5EF4-FFF2-40B4-BE49-F238E27FC236}">
                  <a16:creationId xmlns:a16="http://schemas.microsoft.com/office/drawing/2014/main" id="{DCDABFB0-4E87-4777-C1AE-8017BB248B97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61;p47">
              <a:extLst>
                <a:ext uri="{FF2B5EF4-FFF2-40B4-BE49-F238E27FC236}">
                  <a16:creationId xmlns:a16="http://schemas.microsoft.com/office/drawing/2014/main" id="{237C45A3-B0AC-BFC5-BB64-D8666622A776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2;p47">
              <a:extLst>
                <a:ext uri="{FF2B5EF4-FFF2-40B4-BE49-F238E27FC236}">
                  <a16:creationId xmlns:a16="http://schemas.microsoft.com/office/drawing/2014/main" id="{31C6A2E6-AA21-6454-7AC0-B2B0F5931A1A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3;p47">
              <a:extLst>
                <a:ext uri="{FF2B5EF4-FFF2-40B4-BE49-F238E27FC236}">
                  <a16:creationId xmlns:a16="http://schemas.microsoft.com/office/drawing/2014/main" id="{CFE867E4-E69B-B19F-7313-8F231250859C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4;p47">
              <a:extLst>
                <a:ext uri="{FF2B5EF4-FFF2-40B4-BE49-F238E27FC236}">
                  <a16:creationId xmlns:a16="http://schemas.microsoft.com/office/drawing/2014/main" id="{022888EE-2AF1-B3D5-B3F6-A287F6F962B4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5;p47">
              <a:extLst>
                <a:ext uri="{FF2B5EF4-FFF2-40B4-BE49-F238E27FC236}">
                  <a16:creationId xmlns:a16="http://schemas.microsoft.com/office/drawing/2014/main" id="{DCA674EF-8894-BB15-5007-649654541157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6;p47">
              <a:extLst>
                <a:ext uri="{FF2B5EF4-FFF2-40B4-BE49-F238E27FC236}">
                  <a16:creationId xmlns:a16="http://schemas.microsoft.com/office/drawing/2014/main" id="{5E580E25-DFBE-7C38-5337-75949FCBC6B2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7;p47">
              <a:extLst>
                <a:ext uri="{FF2B5EF4-FFF2-40B4-BE49-F238E27FC236}">
                  <a16:creationId xmlns:a16="http://schemas.microsoft.com/office/drawing/2014/main" id="{CCF8DB47-0FCA-F949-34B0-5ED661546FBC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8;p47">
              <a:extLst>
                <a:ext uri="{FF2B5EF4-FFF2-40B4-BE49-F238E27FC236}">
                  <a16:creationId xmlns:a16="http://schemas.microsoft.com/office/drawing/2014/main" id="{E3393A14-4416-C378-28DB-29376473369F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9;p47">
              <a:extLst>
                <a:ext uri="{FF2B5EF4-FFF2-40B4-BE49-F238E27FC236}">
                  <a16:creationId xmlns:a16="http://schemas.microsoft.com/office/drawing/2014/main" id="{38C922A4-A037-48B6-B32E-5BBE3E8C68D7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70;p47">
              <a:extLst>
                <a:ext uri="{FF2B5EF4-FFF2-40B4-BE49-F238E27FC236}">
                  <a16:creationId xmlns:a16="http://schemas.microsoft.com/office/drawing/2014/main" id="{4CEF322D-799B-A413-0C7A-9F4200D71473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71;p47">
              <a:extLst>
                <a:ext uri="{FF2B5EF4-FFF2-40B4-BE49-F238E27FC236}">
                  <a16:creationId xmlns:a16="http://schemas.microsoft.com/office/drawing/2014/main" id="{B493D7BC-CBE6-AE8A-B076-62080A465A1B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2;p47">
              <a:extLst>
                <a:ext uri="{FF2B5EF4-FFF2-40B4-BE49-F238E27FC236}">
                  <a16:creationId xmlns:a16="http://schemas.microsoft.com/office/drawing/2014/main" id="{6602346B-A78A-7DD9-509E-77E24958E9D2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3;p47">
              <a:extLst>
                <a:ext uri="{FF2B5EF4-FFF2-40B4-BE49-F238E27FC236}">
                  <a16:creationId xmlns:a16="http://schemas.microsoft.com/office/drawing/2014/main" id="{AB68C859-2D50-DB88-5211-1F972BE0F0D6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4;p47">
              <a:extLst>
                <a:ext uri="{FF2B5EF4-FFF2-40B4-BE49-F238E27FC236}">
                  <a16:creationId xmlns:a16="http://schemas.microsoft.com/office/drawing/2014/main" id="{FF254C69-1D64-687A-4C2C-2F4C03B9733D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5;p47">
              <a:extLst>
                <a:ext uri="{FF2B5EF4-FFF2-40B4-BE49-F238E27FC236}">
                  <a16:creationId xmlns:a16="http://schemas.microsoft.com/office/drawing/2014/main" id="{878BAAFE-6701-F13C-743E-EB6D9FDCA315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6;p47">
              <a:extLst>
                <a:ext uri="{FF2B5EF4-FFF2-40B4-BE49-F238E27FC236}">
                  <a16:creationId xmlns:a16="http://schemas.microsoft.com/office/drawing/2014/main" id="{5A35B202-A66F-363A-B9A6-1D648780D3BF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7;p47">
              <a:extLst>
                <a:ext uri="{FF2B5EF4-FFF2-40B4-BE49-F238E27FC236}">
                  <a16:creationId xmlns:a16="http://schemas.microsoft.com/office/drawing/2014/main" id="{BE9CE671-9041-345B-2F18-66D62BD6F898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8;p47">
              <a:extLst>
                <a:ext uri="{FF2B5EF4-FFF2-40B4-BE49-F238E27FC236}">
                  <a16:creationId xmlns:a16="http://schemas.microsoft.com/office/drawing/2014/main" id="{1ADB7027-83FC-D91E-F39E-5AC1FA2C60A7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79;p47">
              <a:extLst>
                <a:ext uri="{FF2B5EF4-FFF2-40B4-BE49-F238E27FC236}">
                  <a16:creationId xmlns:a16="http://schemas.microsoft.com/office/drawing/2014/main" id="{438DDC43-DD08-BF1F-6895-7EB5BFDB8928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80;p47">
              <a:extLst>
                <a:ext uri="{FF2B5EF4-FFF2-40B4-BE49-F238E27FC236}">
                  <a16:creationId xmlns:a16="http://schemas.microsoft.com/office/drawing/2014/main" id="{0330AD62-B8CA-88D2-005E-39BE94ABA975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81;p47">
              <a:extLst>
                <a:ext uri="{FF2B5EF4-FFF2-40B4-BE49-F238E27FC236}">
                  <a16:creationId xmlns:a16="http://schemas.microsoft.com/office/drawing/2014/main" id="{0BED264C-FB5C-123E-8D80-D9E1F3EC6C80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2;p47">
              <a:extLst>
                <a:ext uri="{FF2B5EF4-FFF2-40B4-BE49-F238E27FC236}">
                  <a16:creationId xmlns:a16="http://schemas.microsoft.com/office/drawing/2014/main" id="{557D886A-DF31-9FAD-1B91-ADD7A954BCBF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3;p47">
              <a:extLst>
                <a:ext uri="{FF2B5EF4-FFF2-40B4-BE49-F238E27FC236}">
                  <a16:creationId xmlns:a16="http://schemas.microsoft.com/office/drawing/2014/main" id="{84ECB318-B15A-306A-BD35-227B29503AE8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4;p47">
              <a:extLst>
                <a:ext uri="{FF2B5EF4-FFF2-40B4-BE49-F238E27FC236}">
                  <a16:creationId xmlns:a16="http://schemas.microsoft.com/office/drawing/2014/main" id="{AD6C30DC-B513-FFA4-38ED-22059C4409F7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5;p47">
              <a:extLst>
                <a:ext uri="{FF2B5EF4-FFF2-40B4-BE49-F238E27FC236}">
                  <a16:creationId xmlns:a16="http://schemas.microsoft.com/office/drawing/2014/main" id="{DBAAE1F1-86E0-1850-57D1-1840891F94E2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6;p47">
              <a:extLst>
                <a:ext uri="{FF2B5EF4-FFF2-40B4-BE49-F238E27FC236}">
                  <a16:creationId xmlns:a16="http://schemas.microsoft.com/office/drawing/2014/main" id="{F8B938D0-8EEB-F978-9D10-8EA549A4AB70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7;p47">
              <a:extLst>
                <a:ext uri="{FF2B5EF4-FFF2-40B4-BE49-F238E27FC236}">
                  <a16:creationId xmlns:a16="http://schemas.microsoft.com/office/drawing/2014/main" id="{758954AC-36B0-8656-DD0C-BE55D6E24452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8;p47">
              <a:extLst>
                <a:ext uri="{FF2B5EF4-FFF2-40B4-BE49-F238E27FC236}">
                  <a16:creationId xmlns:a16="http://schemas.microsoft.com/office/drawing/2014/main" id="{F26A9FD8-E7FE-C38A-AD97-9EF96F301B04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2589;p47">
              <a:extLst>
                <a:ext uri="{FF2B5EF4-FFF2-40B4-BE49-F238E27FC236}">
                  <a16:creationId xmlns:a16="http://schemas.microsoft.com/office/drawing/2014/main" id="{B1681905-C24C-F186-F8C4-AD787E3616FC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2590;p47">
              <a:extLst>
                <a:ext uri="{FF2B5EF4-FFF2-40B4-BE49-F238E27FC236}">
                  <a16:creationId xmlns:a16="http://schemas.microsoft.com/office/drawing/2014/main" id="{C573101E-FCE1-6CA5-D080-F74CBE68EA9C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2591;p47">
              <a:extLst>
                <a:ext uri="{FF2B5EF4-FFF2-40B4-BE49-F238E27FC236}">
                  <a16:creationId xmlns:a16="http://schemas.microsoft.com/office/drawing/2014/main" id="{41F4CA64-267E-2F3E-F55C-0F53D53C238C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2592;p47">
              <a:extLst>
                <a:ext uri="{FF2B5EF4-FFF2-40B4-BE49-F238E27FC236}">
                  <a16:creationId xmlns:a16="http://schemas.microsoft.com/office/drawing/2014/main" id="{4D5DBF13-060A-2A4A-C6DD-7B8E3EDBFB1D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2593;p47">
              <a:extLst>
                <a:ext uri="{FF2B5EF4-FFF2-40B4-BE49-F238E27FC236}">
                  <a16:creationId xmlns:a16="http://schemas.microsoft.com/office/drawing/2014/main" id="{A87CF718-7412-CE9C-0B62-277FCF536264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2594;p47">
              <a:extLst>
                <a:ext uri="{FF2B5EF4-FFF2-40B4-BE49-F238E27FC236}">
                  <a16:creationId xmlns:a16="http://schemas.microsoft.com/office/drawing/2014/main" id="{2822D701-D0AF-A50D-8217-DCD3627B93DA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2595;p47">
              <a:extLst>
                <a:ext uri="{FF2B5EF4-FFF2-40B4-BE49-F238E27FC236}">
                  <a16:creationId xmlns:a16="http://schemas.microsoft.com/office/drawing/2014/main" id="{95BFACDF-34E8-B717-11F2-57FDC7E99A76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2596;p47">
              <a:extLst>
                <a:ext uri="{FF2B5EF4-FFF2-40B4-BE49-F238E27FC236}">
                  <a16:creationId xmlns:a16="http://schemas.microsoft.com/office/drawing/2014/main" id="{7632C63B-7F78-3035-A649-D81D192CFDC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2597;p47">
              <a:extLst>
                <a:ext uri="{FF2B5EF4-FFF2-40B4-BE49-F238E27FC236}">
                  <a16:creationId xmlns:a16="http://schemas.microsoft.com/office/drawing/2014/main" id="{8B3C12EB-5495-D51E-DD07-8607AB1226E5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2598;p47">
              <a:extLst>
                <a:ext uri="{FF2B5EF4-FFF2-40B4-BE49-F238E27FC236}">
                  <a16:creationId xmlns:a16="http://schemas.microsoft.com/office/drawing/2014/main" id="{CDBF09AA-B4D4-EF11-CF34-35932DDF289D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2599;p47">
              <a:extLst>
                <a:ext uri="{FF2B5EF4-FFF2-40B4-BE49-F238E27FC236}">
                  <a16:creationId xmlns:a16="http://schemas.microsoft.com/office/drawing/2014/main" id="{C394DF9B-5031-848E-8CE8-D4F799060645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2600;p47">
              <a:extLst>
                <a:ext uri="{FF2B5EF4-FFF2-40B4-BE49-F238E27FC236}">
                  <a16:creationId xmlns:a16="http://schemas.microsoft.com/office/drawing/2014/main" id="{F843EF5D-6C2C-D54B-9626-AFEF8A387D24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2601;p47">
              <a:extLst>
                <a:ext uri="{FF2B5EF4-FFF2-40B4-BE49-F238E27FC236}">
                  <a16:creationId xmlns:a16="http://schemas.microsoft.com/office/drawing/2014/main" id="{582BBA8F-2671-9DBB-B1EB-F6A57AEFC66D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2602;p47">
              <a:extLst>
                <a:ext uri="{FF2B5EF4-FFF2-40B4-BE49-F238E27FC236}">
                  <a16:creationId xmlns:a16="http://schemas.microsoft.com/office/drawing/2014/main" id="{857E01D0-19F2-A05B-D43D-C493F693AA92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2603;p47">
              <a:extLst>
                <a:ext uri="{FF2B5EF4-FFF2-40B4-BE49-F238E27FC236}">
                  <a16:creationId xmlns:a16="http://schemas.microsoft.com/office/drawing/2014/main" id="{C1CBC06C-5AF0-5061-ED26-33CF65F30A67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2604;p47">
              <a:extLst>
                <a:ext uri="{FF2B5EF4-FFF2-40B4-BE49-F238E27FC236}">
                  <a16:creationId xmlns:a16="http://schemas.microsoft.com/office/drawing/2014/main" id="{564EDCA8-F32A-C154-692C-7967EB0DB010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2605;p47">
              <a:extLst>
                <a:ext uri="{FF2B5EF4-FFF2-40B4-BE49-F238E27FC236}">
                  <a16:creationId xmlns:a16="http://schemas.microsoft.com/office/drawing/2014/main" id="{5636F0A0-FD83-4AEC-83E0-6EBB297D605E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2606;p47">
              <a:extLst>
                <a:ext uri="{FF2B5EF4-FFF2-40B4-BE49-F238E27FC236}">
                  <a16:creationId xmlns:a16="http://schemas.microsoft.com/office/drawing/2014/main" id="{A0F9E03F-857C-FD35-26E4-B8A5CA200814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2607;p47">
              <a:extLst>
                <a:ext uri="{FF2B5EF4-FFF2-40B4-BE49-F238E27FC236}">
                  <a16:creationId xmlns:a16="http://schemas.microsoft.com/office/drawing/2014/main" id="{21413F30-7CC5-D93F-96E3-944625C36247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2608;p47">
              <a:extLst>
                <a:ext uri="{FF2B5EF4-FFF2-40B4-BE49-F238E27FC236}">
                  <a16:creationId xmlns:a16="http://schemas.microsoft.com/office/drawing/2014/main" id="{11DE3B62-292D-8404-5026-59A21F9E6D43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2609;p47">
              <a:extLst>
                <a:ext uri="{FF2B5EF4-FFF2-40B4-BE49-F238E27FC236}">
                  <a16:creationId xmlns:a16="http://schemas.microsoft.com/office/drawing/2014/main" id="{F2CE8741-7E2E-3E55-F18D-8330A4456FBA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2610;p47">
              <a:extLst>
                <a:ext uri="{FF2B5EF4-FFF2-40B4-BE49-F238E27FC236}">
                  <a16:creationId xmlns:a16="http://schemas.microsoft.com/office/drawing/2014/main" id="{88150F28-4F14-BCE4-D5FA-657743CF5667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2611;p47">
              <a:extLst>
                <a:ext uri="{FF2B5EF4-FFF2-40B4-BE49-F238E27FC236}">
                  <a16:creationId xmlns:a16="http://schemas.microsoft.com/office/drawing/2014/main" id="{A1E54475-9FF6-5B8A-8F8B-974E99120B87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2612;p47">
              <a:extLst>
                <a:ext uri="{FF2B5EF4-FFF2-40B4-BE49-F238E27FC236}">
                  <a16:creationId xmlns:a16="http://schemas.microsoft.com/office/drawing/2014/main" id="{E0A77CE7-3A38-2F77-D4EC-C1875E7971D7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2613;p47">
              <a:extLst>
                <a:ext uri="{FF2B5EF4-FFF2-40B4-BE49-F238E27FC236}">
                  <a16:creationId xmlns:a16="http://schemas.microsoft.com/office/drawing/2014/main" id="{70BBC67C-FA0F-8E50-F61D-8EE52775DD26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2614;p47">
              <a:extLst>
                <a:ext uri="{FF2B5EF4-FFF2-40B4-BE49-F238E27FC236}">
                  <a16:creationId xmlns:a16="http://schemas.microsoft.com/office/drawing/2014/main" id="{20E1C2A2-EE3C-FE45-9A6A-C942BFA7B76C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2615;p47">
              <a:extLst>
                <a:ext uri="{FF2B5EF4-FFF2-40B4-BE49-F238E27FC236}">
                  <a16:creationId xmlns:a16="http://schemas.microsoft.com/office/drawing/2014/main" id="{339E7DB3-731F-F39B-4F19-73C090CBAEB5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2616;p47">
              <a:extLst>
                <a:ext uri="{FF2B5EF4-FFF2-40B4-BE49-F238E27FC236}">
                  <a16:creationId xmlns:a16="http://schemas.microsoft.com/office/drawing/2014/main" id="{79C10DA3-2165-268A-C79C-55AB20FF614E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2617;p47">
              <a:extLst>
                <a:ext uri="{FF2B5EF4-FFF2-40B4-BE49-F238E27FC236}">
                  <a16:creationId xmlns:a16="http://schemas.microsoft.com/office/drawing/2014/main" id="{A105A1BF-6716-53AF-F934-AC4AADFB8E75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2618;p47">
              <a:extLst>
                <a:ext uri="{FF2B5EF4-FFF2-40B4-BE49-F238E27FC236}">
                  <a16:creationId xmlns:a16="http://schemas.microsoft.com/office/drawing/2014/main" id="{A8EDC7FF-AC1E-C59B-80A1-761409DC5EE4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2619;p47">
              <a:extLst>
                <a:ext uri="{FF2B5EF4-FFF2-40B4-BE49-F238E27FC236}">
                  <a16:creationId xmlns:a16="http://schemas.microsoft.com/office/drawing/2014/main" id="{44F78D63-BE81-BFC7-DC01-04F4624D5AD7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2620;p47">
              <a:extLst>
                <a:ext uri="{FF2B5EF4-FFF2-40B4-BE49-F238E27FC236}">
                  <a16:creationId xmlns:a16="http://schemas.microsoft.com/office/drawing/2014/main" id="{D226328F-0BFE-563A-3FC7-63BBA766B61A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2621;p47">
              <a:extLst>
                <a:ext uri="{FF2B5EF4-FFF2-40B4-BE49-F238E27FC236}">
                  <a16:creationId xmlns:a16="http://schemas.microsoft.com/office/drawing/2014/main" id="{DE662D31-D0BB-DEAF-321F-322CAB84686F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2622;p47">
              <a:extLst>
                <a:ext uri="{FF2B5EF4-FFF2-40B4-BE49-F238E27FC236}">
                  <a16:creationId xmlns:a16="http://schemas.microsoft.com/office/drawing/2014/main" id="{8652D411-7DCB-8DE6-DAC7-4A98F8A50D46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58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2.1.4 Tipos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C27E9FE9-23B8-DC3F-D0CA-AE5B2BA57B8F}"/>
              </a:ext>
            </a:extLst>
          </p:cNvPr>
          <p:cNvSpPr txBox="1"/>
          <p:nvPr/>
        </p:nvSpPr>
        <p:spPr>
          <a:xfrm>
            <a:off x="782955" y="2266249"/>
            <a:ext cx="45986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Modelos mentales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Se diferencian dos tipos de modelos mentales: los que representan cómo funcionan los sistemas (</a:t>
            </a:r>
            <a:r>
              <a:rPr lang="es-MX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modelo del sistema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y los que representan cómo interactúan las personas con los sistemas (</a:t>
            </a:r>
            <a:r>
              <a:rPr lang="es-MX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modelos de interacción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 </a:t>
            </a:r>
            <a:endParaRPr lang="es-MX" sz="1600" dirty="0"/>
          </a:p>
        </p:txBody>
      </p:sp>
      <p:grpSp>
        <p:nvGrpSpPr>
          <p:cNvPr id="4" name="Google Shape;2529;p47">
            <a:extLst>
              <a:ext uri="{FF2B5EF4-FFF2-40B4-BE49-F238E27FC236}">
                <a16:creationId xmlns:a16="http://schemas.microsoft.com/office/drawing/2014/main" id="{DE828757-1050-768A-64D4-8F7130574CBC}"/>
              </a:ext>
            </a:extLst>
          </p:cNvPr>
          <p:cNvGrpSpPr/>
          <p:nvPr/>
        </p:nvGrpSpPr>
        <p:grpSpPr>
          <a:xfrm>
            <a:off x="5919692" y="320407"/>
            <a:ext cx="2111155" cy="2072195"/>
            <a:chOff x="2012475" y="393272"/>
            <a:chExt cx="4440240" cy="4609126"/>
          </a:xfrm>
        </p:grpSpPr>
        <p:sp>
          <p:nvSpPr>
            <p:cNvPr id="5" name="Google Shape;2530;p47">
              <a:extLst>
                <a:ext uri="{FF2B5EF4-FFF2-40B4-BE49-F238E27FC236}">
                  <a16:creationId xmlns:a16="http://schemas.microsoft.com/office/drawing/2014/main" id="{6E6A8154-A17A-7052-99AF-EA183A645EFB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531;p47">
              <a:extLst>
                <a:ext uri="{FF2B5EF4-FFF2-40B4-BE49-F238E27FC236}">
                  <a16:creationId xmlns:a16="http://schemas.microsoft.com/office/drawing/2014/main" id="{A3AEEAB0-DB74-1BE5-B7CA-E8E881950A13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532;p47">
              <a:extLst>
                <a:ext uri="{FF2B5EF4-FFF2-40B4-BE49-F238E27FC236}">
                  <a16:creationId xmlns:a16="http://schemas.microsoft.com/office/drawing/2014/main" id="{25DBA816-681B-DDE1-21C5-B2B5A7329C2C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3;p47">
              <a:extLst>
                <a:ext uri="{FF2B5EF4-FFF2-40B4-BE49-F238E27FC236}">
                  <a16:creationId xmlns:a16="http://schemas.microsoft.com/office/drawing/2014/main" id="{B82BA5EE-A446-919E-206E-3B76B4A4CB27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4;p47">
              <a:extLst>
                <a:ext uri="{FF2B5EF4-FFF2-40B4-BE49-F238E27FC236}">
                  <a16:creationId xmlns:a16="http://schemas.microsoft.com/office/drawing/2014/main" id="{CF21D3AC-362F-A38A-886B-FEA1C0CB7311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5;p47">
              <a:extLst>
                <a:ext uri="{FF2B5EF4-FFF2-40B4-BE49-F238E27FC236}">
                  <a16:creationId xmlns:a16="http://schemas.microsoft.com/office/drawing/2014/main" id="{1513BBD8-2035-CC5A-2728-3721567E7877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6;p47">
              <a:extLst>
                <a:ext uri="{FF2B5EF4-FFF2-40B4-BE49-F238E27FC236}">
                  <a16:creationId xmlns:a16="http://schemas.microsoft.com/office/drawing/2014/main" id="{C9C1C6E8-B001-9677-19FB-5E7DFCF9B01D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7;p47">
              <a:extLst>
                <a:ext uri="{FF2B5EF4-FFF2-40B4-BE49-F238E27FC236}">
                  <a16:creationId xmlns:a16="http://schemas.microsoft.com/office/drawing/2014/main" id="{5B9D0763-6C18-4891-A5E7-F395905C7929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8;p47">
              <a:extLst>
                <a:ext uri="{FF2B5EF4-FFF2-40B4-BE49-F238E27FC236}">
                  <a16:creationId xmlns:a16="http://schemas.microsoft.com/office/drawing/2014/main" id="{A4C8DA50-B92B-534A-F911-DDCC1AEB2BEB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39;p47">
              <a:extLst>
                <a:ext uri="{FF2B5EF4-FFF2-40B4-BE49-F238E27FC236}">
                  <a16:creationId xmlns:a16="http://schemas.microsoft.com/office/drawing/2014/main" id="{A1B8DAAA-8D7D-E28C-0BB8-6D28F8D52ADF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40;p47">
              <a:extLst>
                <a:ext uri="{FF2B5EF4-FFF2-40B4-BE49-F238E27FC236}">
                  <a16:creationId xmlns:a16="http://schemas.microsoft.com/office/drawing/2014/main" id="{B30F35F7-BD11-DD24-E792-EE15AA460632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41;p47">
              <a:extLst>
                <a:ext uri="{FF2B5EF4-FFF2-40B4-BE49-F238E27FC236}">
                  <a16:creationId xmlns:a16="http://schemas.microsoft.com/office/drawing/2014/main" id="{1E4EC48A-0F98-87B3-6B21-E1F56B785405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2;p47">
              <a:extLst>
                <a:ext uri="{FF2B5EF4-FFF2-40B4-BE49-F238E27FC236}">
                  <a16:creationId xmlns:a16="http://schemas.microsoft.com/office/drawing/2014/main" id="{21F2B92F-A838-3569-F882-549F9559C4AF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3;p47">
              <a:extLst>
                <a:ext uri="{FF2B5EF4-FFF2-40B4-BE49-F238E27FC236}">
                  <a16:creationId xmlns:a16="http://schemas.microsoft.com/office/drawing/2014/main" id="{D5C8B8DD-195C-4818-DDC5-64E9B662CEBD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4;p47">
              <a:extLst>
                <a:ext uri="{FF2B5EF4-FFF2-40B4-BE49-F238E27FC236}">
                  <a16:creationId xmlns:a16="http://schemas.microsoft.com/office/drawing/2014/main" id="{F275B4B5-8E0A-908D-9DCF-388ED36DAB8D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5;p47">
              <a:extLst>
                <a:ext uri="{FF2B5EF4-FFF2-40B4-BE49-F238E27FC236}">
                  <a16:creationId xmlns:a16="http://schemas.microsoft.com/office/drawing/2014/main" id="{1C28083A-D812-5B2F-B15E-624953D17347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6;p47">
              <a:extLst>
                <a:ext uri="{FF2B5EF4-FFF2-40B4-BE49-F238E27FC236}">
                  <a16:creationId xmlns:a16="http://schemas.microsoft.com/office/drawing/2014/main" id="{13D7BD5B-788E-093B-03ED-B3A0D83B9A85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7;p47">
              <a:extLst>
                <a:ext uri="{FF2B5EF4-FFF2-40B4-BE49-F238E27FC236}">
                  <a16:creationId xmlns:a16="http://schemas.microsoft.com/office/drawing/2014/main" id="{A2814F3B-6A1A-EAAB-F994-C0B197D145C5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8;p47">
              <a:extLst>
                <a:ext uri="{FF2B5EF4-FFF2-40B4-BE49-F238E27FC236}">
                  <a16:creationId xmlns:a16="http://schemas.microsoft.com/office/drawing/2014/main" id="{87330C1E-3B77-A361-B93C-87F6B941B951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49;p47">
              <a:extLst>
                <a:ext uri="{FF2B5EF4-FFF2-40B4-BE49-F238E27FC236}">
                  <a16:creationId xmlns:a16="http://schemas.microsoft.com/office/drawing/2014/main" id="{D9FE8C50-4030-449F-2D74-26B154386247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50;p47">
              <a:extLst>
                <a:ext uri="{FF2B5EF4-FFF2-40B4-BE49-F238E27FC236}">
                  <a16:creationId xmlns:a16="http://schemas.microsoft.com/office/drawing/2014/main" id="{9346FCB1-9C86-ED6C-2B61-41A8558EA76F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51;p47">
              <a:extLst>
                <a:ext uri="{FF2B5EF4-FFF2-40B4-BE49-F238E27FC236}">
                  <a16:creationId xmlns:a16="http://schemas.microsoft.com/office/drawing/2014/main" id="{59ED710D-5042-CBD3-B7AC-3208F4068F36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2;p47">
              <a:extLst>
                <a:ext uri="{FF2B5EF4-FFF2-40B4-BE49-F238E27FC236}">
                  <a16:creationId xmlns:a16="http://schemas.microsoft.com/office/drawing/2014/main" id="{0A816E19-287C-C000-625C-86BB69D05DE0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3;p47">
              <a:extLst>
                <a:ext uri="{FF2B5EF4-FFF2-40B4-BE49-F238E27FC236}">
                  <a16:creationId xmlns:a16="http://schemas.microsoft.com/office/drawing/2014/main" id="{951575D7-C84D-FEA8-6A27-B5FA536D9736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4;p47">
              <a:extLst>
                <a:ext uri="{FF2B5EF4-FFF2-40B4-BE49-F238E27FC236}">
                  <a16:creationId xmlns:a16="http://schemas.microsoft.com/office/drawing/2014/main" id="{F2CC6D2C-59C7-88A1-E549-75E12E5F5937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5;p47">
              <a:extLst>
                <a:ext uri="{FF2B5EF4-FFF2-40B4-BE49-F238E27FC236}">
                  <a16:creationId xmlns:a16="http://schemas.microsoft.com/office/drawing/2014/main" id="{DA472245-CE30-18B9-25D6-EE60E1AE2FB9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6;p47">
              <a:extLst>
                <a:ext uri="{FF2B5EF4-FFF2-40B4-BE49-F238E27FC236}">
                  <a16:creationId xmlns:a16="http://schemas.microsoft.com/office/drawing/2014/main" id="{3569C095-709E-98A0-46E6-4313020FA74F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7;p47">
              <a:extLst>
                <a:ext uri="{FF2B5EF4-FFF2-40B4-BE49-F238E27FC236}">
                  <a16:creationId xmlns:a16="http://schemas.microsoft.com/office/drawing/2014/main" id="{CAEC7749-9C60-CA1E-A539-709822105666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8;p47">
              <a:extLst>
                <a:ext uri="{FF2B5EF4-FFF2-40B4-BE49-F238E27FC236}">
                  <a16:creationId xmlns:a16="http://schemas.microsoft.com/office/drawing/2014/main" id="{96815435-69FE-73BF-6E1B-DF4A3D8FD475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59;p47">
              <a:extLst>
                <a:ext uri="{FF2B5EF4-FFF2-40B4-BE49-F238E27FC236}">
                  <a16:creationId xmlns:a16="http://schemas.microsoft.com/office/drawing/2014/main" id="{5D42217E-7D37-5179-22A3-F82378D14125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60;p47">
              <a:extLst>
                <a:ext uri="{FF2B5EF4-FFF2-40B4-BE49-F238E27FC236}">
                  <a16:creationId xmlns:a16="http://schemas.microsoft.com/office/drawing/2014/main" id="{DF97E60E-A8AB-669E-678D-C29613174874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61;p47">
              <a:extLst>
                <a:ext uri="{FF2B5EF4-FFF2-40B4-BE49-F238E27FC236}">
                  <a16:creationId xmlns:a16="http://schemas.microsoft.com/office/drawing/2014/main" id="{73725D32-5A94-16BA-22B6-BE2D8F2920BF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2;p47">
              <a:extLst>
                <a:ext uri="{FF2B5EF4-FFF2-40B4-BE49-F238E27FC236}">
                  <a16:creationId xmlns:a16="http://schemas.microsoft.com/office/drawing/2014/main" id="{586A67A5-8111-1FB3-A5FF-3718AB60634B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3;p47">
              <a:extLst>
                <a:ext uri="{FF2B5EF4-FFF2-40B4-BE49-F238E27FC236}">
                  <a16:creationId xmlns:a16="http://schemas.microsoft.com/office/drawing/2014/main" id="{60DA31BB-C185-DD05-C079-C26273F9EB1B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4;p47">
              <a:extLst>
                <a:ext uri="{FF2B5EF4-FFF2-40B4-BE49-F238E27FC236}">
                  <a16:creationId xmlns:a16="http://schemas.microsoft.com/office/drawing/2014/main" id="{D22571EA-5B89-C779-2C91-6116597CC695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5;p47">
              <a:extLst>
                <a:ext uri="{FF2B5EF4-FFF2-40B4-BE49-F238E27FC236}">
                  <a16:creationId xmlns:a16="http://schemas.microsoft.com/office/drawing/2014/main" id="{FF2026E7-1BF7-4DBC-E502-1305CB531F75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6;p47">
              <a:extLst>
                <a:ext uri="{FF2B5EF4-FFF2-40B4-BE49-F238E27FC236}">
                  <a16:creationId xmlns:a16="http://schemas.microsoft.com/office/drawing/2014/main" id="{89DA8C9D-B15D-D4D9-C85C-B10D088937CC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7;p47">
              <a:extLst>
                <a:ext uri="{FF2B5EF4-FFF2-40B4-BE49-F238E27FC236}">
                  <a16:creationId xmlns:a16="http://schemas.microsoft.com/office/drawing/2014/main" id="{6DCFAA09-E191-079E-0133-923CD08C6724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8;p47">
              <a:extLst>
                <a:ext uri="{FF2B5EF4-FFF2-40B4-BE49-F238E27FC236}">
                  <a16:creationId xmlns:a16="http://schemas.microsoft.com/office/drawing/2014/main" id="{6B9F04CE-BFB0-2424-5183-4EE30B9AED9A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9;p47">
              <a:extLst>
                <a:ext uri="{FF2B5EF4-FFF2-40B4-BE49-F238E27FC236}">
                  <a16:creationId xmlns:a16="http://schemas.microsoft.com/office/drawing/2014/main" id="{EC1A6422-A335-05EF-92EE-D3B1E51E2147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70;p47">
              <a:extLst>
                <a:ext uri="{FF2B5EF4-FFF2-40B4-BE49-F238E27FC236}">
                  <a16:creationId xmlns:a16="http://schemas.microsoft.com/office/drawing/2014/main" id="{3E85C618-6961-C59A-1232-2B513BFC38C5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71;p47">
              <a:extLst>
                <a:ext uri="{FF2B5EF4-FFF2-40B4-BE49-F238E27FC236}">
                  <a16:creationId xmlns:a16="http://schemas.microsoft.com/office/drawing/2014/main" id="{3FB4F6A3-40F6-EE17-0366-A53DA9F39EDB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2;p47">
              <a:extLst>
                <a:ext uri="{FF2B5EF4-FFF2-40B4-BE49-F238E27FC236}">
                  <a16:creationId xmlns:a16="http://schemas.microsoft.com/office/drawing/2014/main" id="{63399C42-8ECB-8157-A5D6-4B15A6A54117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3;p47">
              <a:extLst>
                <a:ext uri="{FF2B5EF4-FFF2-40B4-BE49-F238E27FC236}">
                  <a16:creationId xmlns:a16="http://schemas.microsoft.com/office/drawing/2014/main" id="{CA66426B-065A-343F-8708-7250C3A4B2C2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4;p47">
              <a:extLst>
                <a:ext uri="{FF2B5EF4-FFF2-40B4-BE49-F238E27FC236}">
                  <a16:creationId xmlns:a16="http://schemas.microsoft.com/office/drawing/2014/main" id="{FBDAD818-A742-396E-7254-E3EA05A97306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5;p47">
              <a:extLst>
                <a:ext uri="{FF2B5EF4-FFF2-40B4-BE49-F238E27FC236}">
                  <a16:creationId xmlns:a16="http://schemas.microsoft.com/office/drawing/2014/main" id="{2187D9D4-4162-47C6-B0D6-8C2990DF250F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6;p47">
              <a:extLst>
                <a:ext uri="{FF2B5EF4-FFF2-40B4-BE49-F238E27FC236}">
                  <a16:creationId xmlns:a16="http://schemas.microsoft.com/office/drawing/2014/main" id="{575AA62C-F033-B20F-8318-692FFAE961FF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7;p47">
              <a:extLst>
                <a:ext uri="{FF2B5EF4-FFF2-40B4-BE49-F238E27FC236}">
                  <a16:creationId xmlns:a16="http://schemas.microsoft.com/office/drawing/2014/main" id="{8725CD10-DADE-DF0D-7F13-5DC0F3DD35BF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8;p47">
              <a:extLst>
                <a:ext uri="{FF2B5EF4-FFF2-40B4-BE49-F238E27FC236}">
                  <a16:creationId xmlns:a16="http://schemas.microsoft.com/office/drawing/2014/main" id="{73249A5F-D656-1968-EA42-0794CAB6718F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79;p47">
              <a:extLst>
                <a:ext uri="{FF2B5EF4-FFF2-40B4-BE49-F238E27FC236}">
                  <a16:creationId xmlns:a16="http://schemas.microsoft.com/office/drawing/2014/main" id="{B1A79A7B-020F-1082-BA0F-9549F4C6D2A8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80;p47">
              <a:extLst>
                <a:ext uri="{FF2B5EF4-FFF2-40B4-BE49-F238E27FC236}">
                  <a16:creationId xmlns:a16="http://schemas.microsoft.com/office/drawing/2014/main" id="{8203B811-6176-A7DB-46FF-5E5B90EAA412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81;p47">
              <a:extLst>
                <a:ext uri="{FF2B5EF4-FFF2-40B4-BE49-F238E27FC236}">
                  <a16:creationId xmlns:a16="http://schemas.microsoft.com/office/drawing/2014/main" id="{5486DF5C-74B4-437A-E64B-64323EBD1904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2;p47">
              <a:extLst>
                <a:ext uri="{FF2B5EF4-FFF2-40B4-BE49-F238E27FC236}">
                  <a16:creationId xmlns:a16="http://schemas.microsoft.com/office/drawing/2014/main" id="{5ECB89F2-F899-8710-4680-297EE53A27AA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3;p47">
              <a:extLst>
                <a:ext uri="{FF2B5EF4-FFF2-40B4-BE49-F238E27FC236}">
                  <a16:creationId xmlns:a16="http://schemas.microsoft.com/office/drawing/2014/main" id="{AC0A2317-2D80-FB1F-B1BB-197170541A22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4;p47">
              <a:extLst>
                <a:ext uri="{FF2B5EF4-FFF2-40B4-BE49-F238E27FC236}">
                  <a16:creationId xmlns:a16="http://schemas.microsoft.com/office/drawing/2014/main" id="{C3B873F9-CDBE-4D00-3428-72452678E7FD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5;p47">
              <a:extLst>
                <a:ext uri="{FF2B5EF4-FFF2-40B4-BE49-F238E27FC236}">
                  <a16:creationId xmlns:a16="http://schemas.microsoft.com/office/drawing/2014/main" id="{851B659E-9481-05C3-5664-C6E851847715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6;p47">
              <a:extLst>
                <a:ext uri="{FF2B5EF4-FFF2-40B4-BE49-F238E27FC236}">
                  <a16:creationId xmlns:a16="http://schemas.microsoft.com/office/drawing/2014/main" id="{FE60437A-910C-E26A-8272-D80929268E78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7;p47">
              <a:extLst>
                <a:ext uri="{FF2B5EF4-FFF2-40B4-BE49-F238E27FC236}">
                  <a16:creationId xmlns:a16="http://schemas.microsoft.com/office/drawing/2014/main" id="{2BA8F6CE-C41E-0360-A080-5E43016E8EE3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8;p47">
              <a:extLst>
                <a:ext uri="{FF2B5EF4-FFF2-40B4-BE49-F238E27FC236}">
                  <a16:creationId xmlns:a16="http://schemas.microsoft.com/office/drawing/2014/main" id="{0AC67096-2A80-982C-0916-DBCB8EFB961B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2589;p47">
              <a:extLst>
                <a:ext uri="{FF2B5EF4-FFF2-40B4-BE49-F238E27FC236}">
                  <a16:creationId xmlns:a16="http://schemas.microsoft.com/office/drawing/2014/main" id="{63A3800A-0CAE-C42E-9874-706FA9509774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2590;p47">
              <a:extLst>
                <a:ext uri="{FF2B5EF4-FFF2-40B4-BE49-F238E27FC236}">
                  <a16:creationId xmlns:a16="http://schemas.microsoft.com/office/drawing/2014/main" id="{022F7D8A-58C6-8E03-AB4D-0F64D00B831D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2591;p47">
              <a:extLst>
                <a:ext uri="{FF2B5EF4-FFF2-40B4-BE49-F238E27FC236}">
                  <a16:creationId xmlns:a16="http://schemas.microsoft.com/office/drawing/2014/main" id="{F32C7459-22FD-5292-6FFB-A912982BD96B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2592;p47">
              <a:extLst>
                <a:ext uri="{FF2B5EF4-FFF2-40B4-BE49-F238E27FC236}">
                  <a16:creationId xmlns:a16="http://schemas.microsoft.com/office/drawing/2014/main" id="{758FC614-F13A-A981-0263-2EAE20E00DB5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2593;p47">
              <a:extLst>
                <a:ext uri="{FF2B5EF4-FFF2-40B4-BE49-F238E27FC236}">
                  <a16:creationId xmlns:a16="http://schemas.microsoft.com/office/drawing/2014/main" id="{0895414F-8F30-12CC-806A-480970186D71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2594;p47">
              <a:extLst>
                <a:ext uri="{FF2B5EF4-FFF2-40B4-BE49-F238E27FC236}">
                  <a16:creationId xmlns:a16="http://schemas.microsoft.com/office/drawing/2014/main" id="{09B1DE8F-04B3-49F9-2DD0-0FC4F8E006A9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2595;p47">
              <a:extLst>
                <a:ext uri="{FF2B5EF4-FFF2-40B4-BE49-F238E27FC236}">
                  <a16:creationId xmlns:a16="http://schemas.microsoft.com/office/drawing/2014/main" id="{8B32159A-F4CB-4ABA-93B0-D8E7712FAD8E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2596;p47">
              <a:extLst>
                <a:ext uri="{FF2B5EF4-FFF2-40B4-BE49-F238E27FC236}">
                  <a16:creationId xmlns:a16="http://schemas.microsoft.com/office/drawing/2014/main" id="{1EA37C39-0792-977E-40FD-B62263B474C5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2597;p47">
              <a:extLst>
                <a:ext uri="{FF2B5EF4-FFF2-40B4-BE49-F238E27FC236}">
                  <a16:creationId xmlns:a16="http://schemas.microsoft.com/office/drawing/2014/main" id="{C8EEB571-220A-82A7-C813-454C760ECFE0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2598;p47">
              <a:extLst>
                <a:ext uri="{FF2B5EF4-FFF2-40B4-BE49-F238E27FC236}">
                  <a16:creationId xmlns:a16="http://schemas.microsoft.com/office/drawing/2014/main" id="{8A72BDC0-E202-5673-054B-E28490E7134F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2599;p47">
              <a:extLst>
                <a:ext uri="{FF2B5EF4-FFF2-40B4-BE49-F238E27FC236}">
                  <a16:creationId xmlns:a16="http://schemas.microsoft.com/office/drawing/2014/main" id="{32C14202-046A-E264-37C0-736EF850E0D4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2600;p47">
              <a:extLst>
                <a:ext uri="{FF2B5EF4-FFF2-40B4-BE49-F238E27FC236}">
                  <a16:creationId xmlns:a16="http://schemas.microsoft.com/office/drawing/2014/main" id="{8145C024-3E63-07C2-78FA-72CD8CAC857A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2601;p47">
              <a:extLst>
                <a:ext uri="{FF2B5EF4-FFF2-40B4-BE49-F238E27FC236}">
                  <a16:creationId xmlns:a16="http://schemas.microsoft.com/office/drawing/2014/main" id="{5B3BD796-8911-02BF-9EEA-E3460650E057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2602;p47">
              <a:extLst>
                <a:ext uri="{FF2B5EF4-FFF2-40B4-BE49-F238E27FC236}">
                  <a16:creationId xmlns:a16="http://schemas.microsoft.com/office/drawing/2014/main" id="{52E6EC05-DEF4-8A47-B789-B7C053CBCC84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2603;p47">
              <a:extLst>
                <a:ext uri="{FF2B5EF4-FFF2-40B4-BE49-F238E27FC236}">
                  <a16:creationId xmlns:a16="http://schemas.microsoft.com/office/drawing/2014/main" id="{91F58604-2940-B5E1-A58B-42E8B550F477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2604;p47">
              <a:extLst>
                <a:ext uri="{FF2B5EF4-FFF2-40B4-BE49-F238E27FC236}">
                  <a16:creationId xmlns:a16="http://schemas.microsoft.com/office/drawing/2014/main" id="{45ABB7E4-64F6-8E03-5872-6C82365263CC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2605;p47">
              <a:extLst>
                <a:ext uri="{FF2B5EF4-FFF2-40B4-BE49-F238E27FC236}">
                  <a16:creationId xmlns:a16="http://schemas.microsoft.com/office/drawing/2014/main" id="{7ED9C872-7B1A-D1D9-474D-87EDADB4BC55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2606;p47">
              <a:extLst>
                <a:ext uri="{FF2B5EF4-FFF2-40B4-BE49-F238E27FC236}">
                  <a16:creationId xmlns:a16="http://schemas.microsoft.com/office/drawing/2014/main" id="{A45922D2-4D0B-4D69-6BE9-E5704FDC7451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2607;p47">
              <a:extLst>
                <a:ext uri="{FF2B5EF4-FFF2-40B4-BE49-F238E27FC236}">
                  <a16:creationId xmlns:a16="http://schemas.microsoft.com/office/drawing/2014/main" id="{1149CCEE-5AC7-F95F-2A80-AFA240C2F1C7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2608;p47">
              <a:extLst>
                <a:ext uri="{FF2B5EF4-FFF2-40B4-BE49-F238E27FC236}">
                  <a16:creationId xmlns:a16="http://schemas.microsoft.com/office/drawing/2014/main" id="{910C6B5F-0CCB-4B6B-7796-61D7A5C1F4C5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2609;p47">
              <a:extLst>
                <a:ext uri="{FF2B5EF4-FFF2-40B4-BE49-F238E27FC236}">
                  <a16:creationId xmlns:a16="http://schemas.microsoft.com/office/drawing/2014/main" id="{B1631620-BAEB-2548-EDE0-2A475F6D2C3D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2610;p47">
              <a:extLst>
                <a:ext uri="{FF2B5EF4-FFF2-40B4-BE49-F238E27FC236}">
                  <a16:creationId xmlns:a16="http://schemas.microsoft.com/office/drawing/2014/main" id="{3E135917-A16A-AED9-D1FE-3ED82242A2CE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2611;p47">
              <a:extLst>
                <a:ext uri="{FF2B5EF4-FFF2-40B4-BE49-F238E27FC236}">
                  <a16:creationId xmlns:a16="http://schemas.microsoft.com/office/drawing/2014/main" id="{D1595B89-F415-03D3-08A6-A84E48BBECE8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2612;p47">
              <a:extLst>
                <a:ext uri="{FF2B5EF4-FFF2-40B4-BE49-F238E27FC236}">
                  <a16:creationId xmlns:a16="http://schemas.microsoft.com/office/drawing/2014/main" id="{4C635657-032B-943E-4378-E968A6768E01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2613;p47">
              <a:extLst>
                <a:ext uri="{FF2B5EF4-FFF2-40B4-BE49-F238E27FC236}">
                  <a16:creationId xmlns:a16="http://schemas.microsoft.com/office/drawing/2014/main" id="{2FBCAB58-9831-9432-4B4D-B1678DCCCA4B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2614;p47">
              <a:extLst>
                <a:ext uri="{FF2B5EF4-FFF2-40B4-BE49-F238E27FC236}">
                  <a16:creationId xmlns:a16="http://schemas.microsoft.com/office/drawing/2014/main" id="{4182FFCE-4D6B-5F8B-FFB2-275FF12EABF9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2615;p47">
              <a:extLst>
                <a:ext uri="{FF2B5EF4-FFF2-40B4-BE49-F238E27FC236}">
                  <a16:creationId xmlns:a16="http://schemas.microsoft.com/office/drawing/2014/main" id="{9352F68F-8F1A-A35D-9FA5-BAA6E4039B1B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2616;p47">
              <a:extLst>
                <a:ext uri="{FF2B5EF4-FFF2-40B4-BE49-F238E27FC236}">
                  <a16:creationId xmlns:a16="http://schemas.microsoft.com/office/drawing/2014/main" id="{327C8317-21EA-DAFD-8596-D253B0C5C139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2617;p47">
              <a:extLst>
                <a:ext uri="{FF2B5EF4-FFF2-40B4-BE49-F238E27FC236}">
                  <a16:creationId xmlns:a16="http://schemas.microsoft.com/office/drawing/2014/main" id="{1D34C36A-BB0A-D4A8-8273-79C0FCC73B99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2618;p47">
              <a:extLst>
                <a:ext uri="{FF2B5EF4-FFF2-40B4-BE49-F238E27FC236}">
                  <a16:creationId xmlns:a16="http://schemas.microsoft.com/office/drawing/2014/main" id="{C519391A-9B83-788F-ACFA-5CC5B01CCEB7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2619;p47">
              <a:extLst>
                <a:ext uri="{FF2B5EF4-FFF2-40B4-BE49-F238E27FC236}">
                  <a16:creationId xmlns:a16="http://schemas.microsoft.com/office/drawing/2014/main" id="{4847287B-8725-CE04-A0C1-2FE25358C547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2620;p47">
              <a:extLst>
                <a:ext uri="{FF2B5EF4-FFF2-40B4-BE49-F238E27FC236}">
                  <a16:creationId xmlns:a16="http://schemas.microsoft.com/office/drawing/2014/main" id="{8D72CE92-CE0C-8731-289C-18739E562693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2621;p47">
              <a:extLst>
                <a:ext uri="{FF2B5EF4-FFF2-40B4-BE49-F238E27FC236}">
                  <a16:creationId xmlns:a16="http://schemas.microsoft.com/office/drawing/2014/main" id="{2361D7A3-368A-C2FD-A750-AFAF63E01E79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2622;p47">
              <a:extLst>
                <a:ext uri="{FF2B5EF4-FFF2-40B4-BE49-F238E27FC236}">
                  <a16:creationId xmlns:a16="http://schemas.microsoft.com/office/drawing/2014/main" id="{417A7913-556D-D556-3D5B-176BC5F379C9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68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2.1.4 Tipos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C27E9FE9-23B8-DC3F-D0CA-AE5B2BA57B8F}"/>
              </a:ext>
            </a:extLst>
          </p:cNvPr>
          <p:cNvSpPr txBox="1"/>
          <p:nvPr/>
        </p:nvSpPr>
        <p:spPr>
          <a:xfrm>
            <a:off x="643646" y="2199385"/>
            <a:ext cx="459867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modelos mentales son solo una herramienta más que puede trabajar en conjunto con otros métodos. </a:t>
            </a:r>
          </a:p>
          <a:p>
            <a:pPr algn="just" rtl="0" fontAlgn="base"/>
            <a:endParaRPr lang="es-MX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Determina tu método de investigación</a:t>
            </a:r>
          </a:p>
          <a:p>
            <a:pPr algn="just" rtl="0" fontAlgn="base"/>
            <a:r>
              <a:rPr lang="es-MX" sz="1800" dirty="0">
                <a:latin typeface="Arial" panose="020B0604020202020204" pitchFamily="34" charset="0"/>
              </a:rPr>
              <a:t> 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</a:rPr>
              <a:t>Preferencial 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</a:rPr>
              <a:t>Evaluativa </a:t>
            </a:r>
          </a:p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</a:rPr>
              <a:t>Generativa</a:t>
            </a:r>
          </a:p>
        </p:txBody>
      </p:sp>
      <p:grpSp>
        <p:nvGrpSpPr>
          <p:cNvPr id="2" name="Google Shape;2529;p47">
            <a:extLst>
              <a:ext uri="{FF2B5EF4-FFF2-40B4-BE49-F238E27FC236}">
                <a16:creationId xmlns:a16="http://schemas.microsoft.com/office/drawing/2014/main" id="{658BAB56-16CD-90EF-653A-FA0BF1B9F2B4}"/>
              </a:ext>
            </a:extLst>
          </p:cNvPr>
          <p:cNvGrpSpPr/>
          <p:nvPr/>
        </p:nvGrpSpPr>
        <p:grpSpPr>
          <a:xfrm>
            <a:off x="5919692" y="320407"/>
            <a:ext cx="2111155" cy="2072195"/>
            <a:chOff x="2012475" y="393272"/>
            <a:chExt cx="4440240" cy="4609126"/>
          </a:xfrm>
        </p:grpSpPr>
        <p:sp>
          <p:nvSpPr>
            <p:cNvPr id="4" name="Google Shape;2530;p47">
              <a:extLst>
                <a:ext uri="{FF2B5EF4-FFF2-40B4-BE49-F238E27FC236}">
                  <a16:creationId xmlns:a16="http://schemas.microsoft.com/office/drawing/2014/main" id="{19BC63F1-5088-7FB6-6555-DA89B7A0C455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531;p47">
              <a:extLst>
                <a:ext uri="{FF2B5EF4-FFF2-40B4-BE49-F238E27FC236}">
                  <a16:creationId xmlns:a16="http://schemas.microsoft.com/office/drawing/2014/main" id="{3E7D0EA6-653E-E60A-8B03-F7F75E77F292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532;p47">
              <a:extLst>
                <a:ext uri="{FF2B5EF4-FFF2-40B4-BE49-F238E27FC236}">
                  <a16:creationId xmlns:a16="http://schemas.microsoft.com/office/drawing/2014/main" id="{7B198F23-ACAF-FE75-A53E-DCF515BB33D1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533;p47">
              <a:extLst>
                <a:ext uri="{FF2B5EF4-FFF2-40B4-BE49-F238E27FC236}">
                  <a16:creationId xmlns:a16="http://schemas.microsoft.com/office/drawing/2014/main" id="{B6598BCB-0EC6-1EF1-ED9A-B0166F8485D1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4;p47">
              <a:extLst>
                <a:ext uri="{FF2B5EF4-FFF2-40B4-BE49-F238E27FC236}">
                  <a16:creationId xmlns:a16="http://schemas.microsoft.com/office/drawing/2014/main" id="{24F07B90-7582-D0D1-8542-34C725BC7260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5;p47">
              <a:extLst>
                <a:ext uri="{FF2B5EF4-FFF2-40B4-BE49-F238E27FC236}">
                  <a16:creationId xmlns:a16="http://schemas.microsoft.com/office/drawing/2014/main" id="{5ECEA26B-4F46-7943-C30A-FF3C1A3D12F1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6;p47">
              <a:extLst>
                <a:ext uri="{FF2B5EF4-FFF2-40B4-BE49-F238E27FC236}">
                  <a16:creationId xmlns:a16="http://schemas.microsoft.com/office/drawing/2014/main" id="{3C61136B-F529-0AD4-01EF-2C35658E7F2C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7;p47">
              <a:extLst>
                <a:ext uri="{FF2B5EF4-FFF2-40B4-BE49-F238E27FC236}">
                  <a16:creationId xmlns:a16="http://schemas.microsoft.com/office/drawing/2014/main" id="{CB08254A-D410-601E-F36A-E7427AE3C119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8;p47">
              <a:extLst>
                <a:ext uri="{FF2B5EF4-FFF2-40B4-BE49-F238E27FC236}">
                  <a16:creationId xmlns:a16="http://schemas.microsoft.com/office/drawing/2014/main" id="{4A771FEF-D32A-0944-9E2F-E0DAD0BDF63D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9;p47">
              <a:extLst>
                <a:ext uri="{FF2B5EF4-FFF2-40B4-BE49-F238E27FC236}">
                  <a16:creationId xmlns:a16="http://schemas.microsoft.com/office/drawing/2014/main" id="{179328FE-3E82-ACC2-D577-380990FCF5E4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40;p47">
              <a:extLst>
                <a:ext uri="{FF2B5EF4-FFF2-40B4-BE49-F238E27FC236}">
                  <a16:creationId xmlns:a16="http://schemas.microsoft.com/office/drawing/2014/main" id="{E4F9CBA5-5105-7B85-385A-E546186169E3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41;p47">
              <a:extLst>
                <a:ext uri="{FF2B5EF4-FFF2-40B4-BE49-F238E27FC236}">
                  <a16:creationId xmlns:a16="http://schemas.microsoft.com/office/drawing/2014/main" id="{28C57809-E056-E5BE-4E36-43A6CAA5107B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42;p47">
              <a:extLst>
                <a:ext uri="{FF2B5EF4-FFF2-40B4-BE49-F238E27FC236}">
                  <a16:creationId xmlns:a16="http://schemas.microsoft.com/office/drawing/2014/main" id="{6457FADB-07CA-E643-CA13-4B8C10FCA4E3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3;p47">
              <a:extLst>
                <a:ext uri="{FF2B5EF4-FFF2-40B4-BE49-F238E27FC236}">
                  <a16:creationId xmlns:a16="http://schemas.microsoft.com/office/drawing/2014/main" id="{B4EC0824-7B96-80A1-E2FF-476642522E26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4;p47">
              <a:extLst>
                <a:ext uri="{FF2B5EF4-FFF2-40B4-BE49-F238E27FC236}">
                  <a16:creationId xmlns:a16="http://schemas.microsoft.com/office/drawing/2014/main" id="{A7627549-F09C-DDCE-5A43-C75A19785DDC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5;p47">
              <a:extLst>
                <a:ext uri="{FF2B5EF4-FFF2-40B4-BE49-F238E27FC236}">
                  <a16:creationId xmlns:a16="http://schemas.microsoft.com/office/drawing/2014/main" id="{B8187735-1321-262E-AB28-F6A497B57E05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6;p47">
              <a:extLst>
                <a:ext uri="{FF2B5EF4-FFF2-40B4-BE49-F238E27FC236}">
                  <a16:creationId xmlns:a16="http://schemas.microsoft.com/office/drawing/2014/main" id="{4E33E146-673D-D389-66EC-7BB96015FD9F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7;p47">
              <a:extLst>
                <a:ext uri="{FF2B5EF4-FFF2-40B4-BE49-F238E27FC236}">
                  <a16:creationId xmlns:a16="http://schemas.microsoft.com/office/drawing/2014/main" id="{1289E58D-052E-317A-1E01-0D0365CF015C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8;p47">
              <a:extLst>
                <a:ext uri="{FF2B5EF4-FFF2-40B4-BE49-F238E27FC236}">
                  <a16:creationId xmlns:a16="http://schemas.microsoft.com/office/drawing/2014/main" id="{C8DE22E0-F118-9937-CF2F-AD3CA341DDE6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9;p47">
              <a:extLst>
                <a:ext uri="{FF2B5EF4-FFF2-40B4-BE49-F238E27FC236}">
                  <a16:creationId xmlns:a16="http://schemas.microsoft.com/office/drawing/2014/main" id="{0ED30EA9-5A3A-9788-CC3D-6B250207809C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50;p47">
              <a:extLst>
                <a:ext uri="{FF2B5EF4-FFF2-40B4-BE49-F238E27FC236}">
                  <a16:creationId xmlns:a16="http://schemas.microsoft.com/office/drawing/2014/main" id="{3030CCCC-448A-5749-488A-620D23B4F7C7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51;p47">
              <a:extLst>
                <a:ext uri="{FF2B5EF4-FFF2-40B4-BE49-F238E27FC236}">
                  <a16:creationId xmlns:a16="http://schemas.microsoft.com/office/drawing/2014/main" id="{21B1132A-46C4-2EEF-BE7C-BD3A1D3F33A4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52;p47">
              <a:extLst>
                <a:ext uri="{FF2B5EF4-FFF2-40B4-BE49-F238E27FC236}">
                  <a16:creationId xmlns:a16="http://schemas.microsoft.com/office/drawing/2014/main" id="{CD086AD6-5845-50E7-2F85-679FAF12EA2C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3;p47">
              <a:extLst>
                <a:ext uri="{FF2B5EF4-FFF2-40B4-BE49-F238E27FC236}">
                  <a16:creationId xmlns:a16="http://schemas.microsoft.com/office/drawing/2014/main" id="{2D212393-C1FE-F03D-3F25-527EE9230DEE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4;p47">
              <a:extLst>
                <a:ext uri="{FF2B5EF4-FFF2-40B4-BE49-F238E27FC236}">
                  <a16:creationId xmlns:a16="http://schemas.microsoft.com/office/drawing/2014/main" id="{B886981E-1E36-193D-4A54-BAC940C05BDA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5;p47">
              <a:extLst>
                <a:ext uri="{FF2B5EF4-FFF2-40B4-BE49-F238E27FC236}">
                  <a16:creationId xmlns:a16="http://schemas.microsoft.com/office/drawing/2014/main" id="{071902CE-E05D-0953-C390-7EDEA57AE10F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6;p47">
              <a:extLst>
                <a:ext uri="{FF2B5EF4-FFF2-40B4-BE49-F238E27FC236}">
                  <a16:creationId xmlns:a16="http://schemas.microsoft.com/office/drawing/2014/main" id="{D8F7AF9A-C8DD-CEBF-5644-3B0763E110C8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7;p47">
              <a:extLst>
                <a:ext uri="{FF2B5EF4-FFF2-40B4-BE49-F238E27FC236}">
                  <a16:creationId xmlns:a16="http://schemas.microsoft.com/office/drawing/2014/main" id="{4E96A42B-A18C-D7F1-A5C8-0DDB2A22751D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8;p47">
              <a:extLst>
                <a:ext uri="{FF2B5EF4-FFF2-40B4-BE49-F238E27FC236}">
                  <a16:creationId xmlns:a16="http://schemas.microsoft.com/office/drawing/2014/main" id="{02CB2282-CADD-04AD-0A76-D758F9A233A9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9;p47">
              <a:extLst>
                <a:ext uri="{FF2B5EF4-FFF2-40B4-BE49-F238E27FC236}">
                  <a16:creationId xmlns:a16="http://schemas.microsoft.com/office/drawing/2014/main" id="{17B1D273-7386-6857-4EBF-7F0E61DA6E25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60;p47">
              <a:extLst>
                <a:ext uri="{FF2B5EF4-FFF2-40B4-BE49-F238E27FC236}">
                  <a16:creationId xmlns:a16="http://schemas.microsoft.com/office/drawing/2014/main" id="{1F819535-6F08-344D-1664-C41A55FAF147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61;p47">
              <a:extLst>
                <a:ext uri="{FF2B5EF4-FFF2-40B4-BE49-F238E27FC236}">
                  <a16:creationId xmlns:a16="http://schemas.microsoft.com/office/drawing/2014/main" id="{D7BF8BD2-3452-6A3A-ED22-82BED856FB13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62;p47">
              <a:extLst>
                <a:ext uri="{FF2B5EF4-FFF2-40B4-BE49-F238E27FC236}">
                  <a16:creationId xmlns:a16="http://schemas.microsoft.com/office/drawing/2014/main" id="{C69A42F4-2391-4764-0163-D891EBA44687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3;p47">
              <a:extLst>
                <a:ext uri="{FF2B5EF4-FFF2-40B4-BE49-F238E27FC236}">
                  <a16:creationId xmlns:a16="http://schemas.microsoft.com/office/drawing/2014/main" id="{C57D122D-DFAD-B1EF-CE3A-96A8B6848C04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4;p47">
              <a:extLst>
                <a:ext uri="{FF2B5EF4-FFF2-40B4-BE49-F238E27FC236}">
                  <a16:creationId xmlns:a16="http://schemas.microsoft.com/office/drawing/2014/main" id="{E307C24F-B2A8-DF09-C58E-4FAFB1180640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5;p47">
              <a:extLst>
                <a:ext uri="{FF2B5EF4-FFF2-40B4-BE49-F238E27FC236}">
                  <a16:creationId xmlns:a16="http://schemas.microsoft.com/office/drawing/2014/main" id="{9442D523-6DC4-D36D-937E-9B264D43940B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6;p47">
              <a:extLst>
                <a:ext uri="{FF2B5EF4-FFF2-40B4-BE49-F238E27FC236}">
                  <a16:creationId xmlns:a16="http://schemas.microsoft.com/office/drawing/2014/main" id="{81E81609-26ED-DA5C-2E53-BA5CCCC8F0C8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7;p47">
              <a:extLst>
                <a:ext uri="{FF2B5EF4-FFF2-40B4-BE49-F238E27FC236}">
                  <a16:creationId xmlns:a16="http://schemas.microsoft.com/office/drawing/2014/main" id="{6CCCBA25-66DD-F064-E0E4-35BC8EE062D2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8;p47">
              <a:extLst>
                <a:ext uri="{FF2B5EF4-FFF2-40B4-BE49-F238E27FC236}">
                  <a16:creationId xmlns:a16="http://schemas.microsoft.com/office/drawing/2014/main" id="{FBFFD5BA-FFE8-A291-00FE-943927595E28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9;p47">
              <a:extLst>
                <a:ext uri="{FF2B5EF4-FFF2-40B4-BE49-F238E27FC236}">
                  <a16:creationId xmlns:a16="http://schemas.microsoft.com/office/drawing/2014/main" id="{3DF41AD2-DFBF-482A-7B68-FE0167878303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70;p47">
              <a:extLst>
                <a:ext uri="{FF2B5EF4-FFF2-40B4-BE49-F238E27FC236}">
                  <a16:creationId xmlns:a16="http://schemas.microsoft.com/office/drawing/2014/main" id="{2FD71FBF-7FDD-A355-7EAE-5D68E185AE7E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71;p47">
              <a:extLst>
                <a:ext uri="{FF2B5EF4-FFF2-40B4-BE49-F238E27FC236}">
                  <a16:creationId xmlns:a16="http://schemas.microsoft.com/office/drawing/2014/main" id="{B58F01CD-C4A0-3B55-E1AA-2767F13D0E42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72;p47">
              <a:extLst>
                <a:ext uri="{FF2B5EF4-FFF2-40B4-BE49-F238E27FC236}">
                  <a16:creationId xmlns:a16="http://schemas.microsoft.com/office/drawing/2014/main" id="{6EFCC026-E8DD-1ADF-F375-890FC1C841C0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3;p47">
              <a:extLst>
                <a:ext uri="{FF2B5EF4-FFF2-40B4-BE49-F238E27FC236}">
                  <a16:creationId xmlns:a16="http://schemas.microsoft.com/office/drawing/2014/main" id="{C976099E-B490-9C07-9EF9-A8A7FCB707FA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4;p47">
              <a:extLst>
                <a:ext uri="{FF2B5EF4-FFF2-40B4-BE49-F238E27FC236}">
                  <a16:creationId xmlns:a16="http://schemas.microsoft.com/office/drawing/2014/main" id="{53101B7F-217D-8DB8-88CC-0960CAD48CE5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5;p47">
              <a:extLst>
                <a:ext uri="{FF2B5EF4-FFF2-40B4-BE49-F238E27FC236}">
                  <a16:creationId xmlns:a16="http://schemas.microsoft.com/office/drawing/2014/main" id="{0B0A462D-92AF-D112-2249-AF164D116B91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6;p47">
              <a:extLst>
                <a:ext uri="{FF2B5EF4-FFF2-40B4-BE49-F238E27FC236}">
                  <a16:creationId xmlns:a16="http://schemas.microsoft.com/office/drawing/2014/main" id="{47EEA2B2-943C-3444-091D-DD901CA141FC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7;p47">
              <a:extLst>
                <a:ext uri="{FF2B5EF4-FFF2-40B4-BE49-F238E27FC236}">
                  <a16:creationId xmlns:a16="http://schemas.microsoft.com/office/drawing/2014/main" id="{FE083F38-CAFF-299E-C812-19A78D0F9DB8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8;p47">
              <a:extLst>
                <a:ext uri="{FF2B5EF4-FFF2-40B4-BE49-F238E27FC236}">
                  <a16:creationId xmlns:a16="http://schemas.microsoft.com/office/drawing/2014/main" id="{B1906E95-1F38-5F1E-440C-B1BC1C553061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9;p47">
              <a:extLst>
                <a:ext uri="{FF2B5EF4-FFF2-40B4-BE49-F238E27FC236}">
                  <a16:creationId xmlns:a16="http://schemas.microsoft.com/office/drawing/2014/main" id="{67FF63C4-B1F2-83F8-8138-610BDB53A5BD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80;p47">
              <a:extLst>
                <a:ext uri="{FF2B5EF4-FFF2-40B4-BE49-F238E27FC236}">
                  <a16:creationId xmlns:a16="http://schemas.microsoft.com/office/drawing/2014/main" id="{B29D06E4-6DC5-FDDB-4E24-ADC8CAF7B50E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81;p47">
              <a:extLst>
                <a:ext uri="{FF2B5EF4-FFF2-40B4-BE49-F238E27FC236}">
                  <a16:creationId xmlns:a16="http://schemas.microsoft.com/office/drawing/2014/main" id="{F4172BDF-91D9-D0B5-BD63-B849BB15AD7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82;p47">
              <a:extLst>
                <a:ext uri="{FF2B5EF4-FFF2-40B4-BE49-F238E27FC236}">
                  <a16:creationId xmlns:a16="http://schemas.microsoft.com/office/drawing/2014/main" id="{57264D10-A780-4598-8FDC-0FF6686102DF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3;p47">
              <a:extLst>
                <a:ext uri="{FF2B5EF4-FFF2-40B4-BE49-F238E27FC236}">
                  <a16:creationId xmlns:a16="http://schemas.microsoft.com/office/drawing/2014/main" id="{AEEB7753-A176-FEAE-150A-2CD223778D3C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4;p47">
              <a:extLst>
                <a:ext uri="{FF2B5EF4-FFF2-40B4-BE49-F238E27FC236}">
                  <a16:creationId xmlns:a16="http://schemas.microsoft.com/office/drawing/2014/main" id="{B7010578-8913-F1E9-9FC8-687A9FC7064C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5;p47">
              <a:extLst>
                <a:ext uri="{FF2B5EF4-FFF2-40B4-BE49-F238E27FC236}">
                  <a16:creationId xmlns:a16="http://schemas.microsoft.com/office/drawing/2014/main" id="{DF13DD43-90D6-CC57-8F3F-530F22DBC466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6;p47">
              <a:extLst>
                <a:ext uri="{FF2B5EF4-FFF2-40B4-BE49-F238E27FC236}">
                  <a16:creationId xmlns:a16="http://schemas.microsoft.com/office/drawing/2014/main" id="{1BF1424E-1978-81AE-B23A-D409463F1AF2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7;p47">
              <a:extLst>
                <a:ext uri="{FF2B5EF4-FFF2-40B4-BE49-F238E27FC236}">
                  <a16:creationId xmlns:a16="http://schemas.microsoft.com/office/drawing/2014/main" id="{73920B19-B3E8-22E1-A43F-294FF2B3B8B7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8;p47">
              <a:extLst>
                <a:ext uri="{FF2B5EF4-FFF2-40B4-BE49-F238E27FC236}">
                  <a16:creationId xmlns:a16="http://schemas.microsoft.com/office/drawing/2014/main" id="{A4D1CC10-A20B-8429-B0FE-C4DB63BAD9F2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9;p47">
              <a:extLst>
                <a:ext uri="{FF2B5EF4-FFF2-40B4-BE49-F238E27FC236}">
                  <a16:creationId xmlns:a16="http://schemas.microsoft.com/office/drawing/2014/main" id="{7404AE50-9E1B-0874-6340-86E21F2BC3F1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2590;p47">
              <a:extLst>
                <a:ext uri="{FF2B5EF4-FFF2-40B4-BE49-F238E27FC236}">
                  <a16:creationId xmlns:a16="http://schemas.microsoft.com/office/drawing/2014/main" id="{70C040A8-44E3-D955-B048-FFD7C46B890E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2591;p47">
              <a:extLst>
                <a:ext uri="{FF2B5EF4-FFF2-40B4-BE49-F238E27FC236}">
                  <a16:creationId xmlns:a16="http://schemas.microsoft.com/office/drawing/2014/main" id="{E3DE2ABC-837D-9A08-E5C2-6B6A8A31C96F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2592;p47">
              <a:extLst>
                <a:ext uri="{FF2B5EF4-FFF2-40B4-BE49-F238E27FC236}">
                  <a16:creationId xmlns:a16="http://schemas.microsoft.com/office/drawing/2014/main" id="{E48D6710-EF02-1B6D-15FA-4E18BA430904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2593;p47">
              <a:extLst>
                <a:ext uri="{FF2B5EF4-FFF2-40B4-BE49-F238E27FC236}">
                  <a16:creationId xmlns:a16="http://schemas.microsoft.com/office/drawing/2014/main" id="{5097FF7F-ABE3-8228-81E7-E01F6937FDBE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2594;p47">
              <a:extLst>
                <a:ext uri="{FF2B5EF4-FFF2-40B4-BE49-F238E27FC236}">
                  <a16:creationId xmlns:a16="http://schemas.microsoft.com/office/drawing/2014/main" id="{3CAB5831-734B-FDE7-4743-4A996387C75A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2595;p47">
              <a:extLst>
                <a:ext uri="{FF2B5EF4-FFF2-40B4-BE49-F238E27FC236}">
                  <a16:creationId xmlns:a16="http://schemas.microsoft.com/office/drawing/2014/main" id="{AF8A07B4-47D0-12C0-E7F3-BE6CB6268E8B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2596;p47">
              <a:extLst>
                <a:ext uri="{FF2B5EF4-FFF2-40B4-BE49-F238E27FC236}">
                  <a16:creationId xmlns:a16="http://schemas.microsoft.com/office/drawing/2014/main" id="{C0AD17D5-7F42-DD6C-458B-5527C0B83416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2597;p47">
              <a:extLst>
                <a:ext uri="{FF2B5EF4-FFF2-40B4-BE49-F238E27FC236}">
                  <a16:creationId xmlns:a16="http://schemas.microsoft.com/office/drawing/2014/main" id="{B3A02BBD-0720-6707-070E-CF57CBCE0B30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2598;p47">
              <a:extLst>
                <a:ext uri="{FF2B5EF4-FFF2-40B4-BE49-F238E27FC236}">
                  <a16:creationId xmlns:a16="http://schemas.microsoft.com/office/drawing/2014/main" id="{3EC2A924-B3D7-2FAB-6881-1F8337E08A27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2599;p47">
              <a:extLst>
                <a:ext uri="{FF2B5EF4-FFF2-40B4-BE49-F238E27FC236}">
                  <a16:creationId xmlns:a16="http://schemas.microsoft.com/office/drawing/2014/main" id="{4E47F1D8-4679-0913-9570-C385B3D7DC93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2600;p47">
              <a:extLst>
                <a:ext uri="{FF2B5EF4-FFF2-40B4-BE49-F238E27FC236}">
                  <a16:creationId xmlns:a16="http://schemas.microsoft.com/office/drawing/2014/main" id="{1F23B1FE-05F5-9C0C-EE1B-184A3A2BB06E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2601;p47">
              <a:extLst>
                <a:ext uri="{FF2B5EF4-FFF2-40B4-BE49-F238E27FC236}">
                  <a16:creationId xmlns:a16="http://schemas.microsoft.com/office/drawing/2014/main" id="{8A2B244F-FBCF-010E-9B70-27CDAA76F6B3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2602;p47">
              <a:extLst>
                <a:ext uri="{FF2B5EF4-FFF2-40B4-BE49-F238E27FC236}">
                  <a16:creationId xmlns:a16="http://schemas.microsoft.com/office/drawing/2014/main" id="{EADEFD0B-AE64-2BBC-3F12-E232FEBFB41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2603;p47">
              <a:extLst>
                <a:ext uri="{FF2B5EF4-FFF2-40B4-BE49-F238E27FC236}">
                  <a16:creationId xmlns:a16="http://schemas.microsoft.com/office/drawing/2014/main" id="{809A8CBB-6DB1-FC34-718A-413D7166C137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2604;p47">
              <a:extLst>
                <a:ext uri="{FF2B5EF4-FFF2-40B4-BE49-F238E27FC236}">
                  <a16:creationId xmlns:a16="http://schemas.microsoft.com/office/drawing/2014/main" id="{1670601F-D986-C548-943D-74C2BCB30727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2605;p47">
              <a:extLst>
                <a:ext uri="{FF2B5EF4-FFF2-40B4-BE49-F238E27FC236}">
                  <a16:creationId xmlns:a16="http://schemas.microsoft.com/office/drawing/2014/main" id="{DD380A89-A982-7582-5CDC-16578D16BE00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2606;p47">
              <a:extLst>
                <a:ext uri="{FF2B5EF4-FFF2-40B4-BE49-F238E27FC236}">
                  <a16:creationId xmlns:a16="http://schemas.microsoft.com/office/drawing/2014/main" id="{422FACA8-5BC4-FCF4-3A7C-449B736103CC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2607;p47">
              <a:extLst>
                <a:ext uri="{FF2B5EF4-FFF2-40B4-BE49-F238E27FC236}">
                  <a16:creationId xmlns:a16="http://schemas.microsoft.com/office/drawing/2014/main" id="{468AB27C-1F3A-A32F-B9B4-92BC1BABE2DA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2608;p47">
              <a:extLst>
                <a:ext uri="{FF2B5EF4-FFF2-40B4-BE49-F238E27FC236}">
                  <a16:creationId xmlns:a16="http://schemas.microsoft.com/office/drawing/2014/main" id="{AE0B178D-9D81-88A8-0461-3ED56AD2A09D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2609;p47">
              <a:extLst>
                <a:ext uri="{FF2B5EF4-FFF2-40B4-BE49-F238E27FC236}">
                  <a16:creationId xmlns:a16="http://schemas.microsoft.com/office/drawing/2014/main" id="{A69CACBB-9CAB-52FC-A6D5-20D840A541C0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2610;p47">
              <a:extLst>
                <a:ext uri="{FF2B5EF4-FFF2-40B4-BE49-F238E27FC236}">
                  <a16:creationId xmlns:a16="http://schemas.microsoft.com/office/drawing/2014/main" id="{E02C0B65-6A06-080C-E2CF-368F43351AC2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2611;p47">
              <a:extLst>
                <a:ext uri="{FF2B5EF4-FFF2-40B4-BE49-F238E27FC236}">
                  <a16:creationId xmlns:a16="http://schemas.microsoft.com/office/drawing/2014/main" id="{9E30724B-E6A8-9C2A-C145-3700982C2A7C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2612;p47">
              <a:extLst>
                <a:ext uri="{FF2B5EF4-FFF2-40B4-BE49-F238E27FC236}">
                  <a16:creationId xmlns:a16="http://schemas.microsoft.com/office/drawing/2014/main" id="{0D6A326D-EB37-BE1B-F96C-9507C87A5F50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2613;p47">
              <a:extLst>
                <a:ext uri="{FF2B5EF4-FFF2-40B4-BE49-F238E27FC236}">
                  <a16:creationId xmlns:a16="http://schemas.microsoft.com/office/drawing/2014/main" id="{24618DA6-A99F-D12F-E1FF-42C79E494B44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2614;p47">
              <a:extLst>
                <a:ext uri="{FF2B5EF4-FFF2-40B4-BE49-F238E27FC236}">
                  <a16:creationId xmlns:a16="http://schemas.microsoft.com/office/drawing/2014/main" id="{C6A83C73-891F-AEE8-9D58-D3FC3B666621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2615;p47">
              <a:extLst>
                <a:ext uri="{FF2B5EF4-FFF2-40B4-BE49-F238E27FC236}">
                  <a16:creationId xmlns:a16="http://schemas.microsoft.com/office/drawing/2014/main" id="{F5D8D823-58F0-BF24-8AE2-B53A838C2F30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2616;p47">
              <a:extLst>
                <a:ext uri="{FF2B5EF4-FFF2-40B4-BE49-F238E27FC236}">
                  <a16:creationId xmlns:a16="http://schemas.microsoft.com/office/drawing/2014/main" id="{A6326265-C835-9E08-8A4A-A171E0ECC218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2617;p47">
              <a:extLst>
                <a:ext uri="{FF2B5EF4-FFF2-40B4-BE49-F238E27FC236}">
                  <a16:creationId xmlns:a16="http://schemas.microsoft.com/office/drawing/2014/main" id="{407E0A55-CF5A-EED9-378E-B8A32202B0D6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2618;p47">
              <a:extLst>
                <a:ext uri="{FF2B5EF4-FFF2-40B4-BE49-F238E27FC236}">
                  <a16:creationId xmlns:a16="http://schemas.microsoft.com/office/drawing/2014/main" id="{30848D3F-9A54-CCB3-C24D-9658FA2C32C1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2619;p47">
              <a:extLst>
                <a:ext uri="{FF2B5EF4-FFF2-40B4-BE49-F238E27FC236}">
                  <a16:creationId xmlns:a16="http://schemas.microsoft.com/office/drawing/2014/main" id="{C277A4E5-DFFE-A7A7-E74D-13F860685711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2620;p47">
              <a:extLst>
                <a:ext uri="{FF2B5EF4-FFF2-40B4-BE49-F238E27FC236}">
                  <a16:creationId xmlns:a16="http://schemas.microsoft.com/office/drawing/2014/main" id="{DB5CBB89-97DD-B931-E8E3-655D0C184D08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2621;p47">
              <a:extLst>
                <a:ext uri="{FF2B5EF4-FFF2-40B4-BE49-F238E27FC236}">
                  <a16:creationId xmlns:a16="http://schemas.microsoft.com/office/drawing/2014/main" id="{FF46D10D-5AA2-21EA-B6FC-58E21C8966D9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2622;p47">
              <a:extLst>
                <a:ext uri="{FF2B5EF4-FFF2-40B4-BE49-F238E27FC236}">
                  <a16:creationId xmlns:a16="http://schemas.microsoft.com/office/drawing/2014/main" id="{16B43059-8C52-BDD2-2A59-17D3A60CE5B3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1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2.1.1 Definición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FDC4AD-33F2-008D-CBD9-D0644A49A333}"/>
              </a:ext>
            </a:extLst>
          </p:cNvPr>
          <p:cNvSpPr txBox="1">
            <a:spLocks/>
          </p:cNvSpPr>
          <p:nvPr/>
        </p:nvSpPr>
        <p:spPr>
          <a:xfrm>
            <a:off x="380999" y="2059777"/>
            <a:ext cx="6389121" cy="366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MX" i="1" dirty="0">
                <a:solidFill>
                  <a:srgbClr val="000000"/>
                </a:solidFill>
                <a:latin typeface="Arial" panose="020B0604020202020204" pitchFamily="34" charset="0"/>
              </a:rPr>
              <a:t>¿Qué son?</a:t>
            </a:r>
          </a:p>
          <a:p>
            <a:pPr marL="0" indent="0">
              <a:buFont typeface="Barlow Light"/>
              <a:buNone/>
            </a:pP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Los modelos mentales se pueden definir como herramientas, ideas, principios y percepciones que usamos consistentemente para tomar mejores decisiones o para entender la vida.  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2.1.5 Características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4557;p48">
            <a:extLst>
              <a:ext uri="{FF2B5EF4-FFF2-40B4-BE49-F238E27FC236}">
                <a16:creationId xmlns:a16="http://schemas.microsoft.com/office/drawing/2014/main" id="{33D53910-88C5-B2DB-8D49-BCD1EE98AD5E}"/>
              </a:ext>
            </a:extLst>
          </p:cNvPr>
          <p:cNvGrpSpPr/>
          <p:nvPr/>
        </p:nvGrpSpPr>
        <p:grpSpPr>
          <a:xfrm>
            <a:off x="6334320" y="154985"/>
            <a:ext cx="2119392" cy="2278045"/>
            <a:chOff x="2602525" y="317054"/>
            <a:chExt cx="4174283" cy="4762495"/>
          </a:xfrm>
        </p:grpSpPr>
        <p:sp>
          <p:nvSpPr>
            <p:cNvPr id="1005" name="Google Shape;4558;p48">
              <a:extLst>
                <a:ext uri="{FF2B5EF4-FFF2-40B4-BE49-F238E27FC236}">
                  <a16:creationId xmlns:a16="http://schemas.microsoft.com/office/drawing/2014/main" id="{4D3CDBCE-5F62-FD59-A729-00CAB0A4D370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4559;p48">
              <a:extLst>
                <a:ext uri="{FF2B5EF4-FFF2-40B4-BE49-F238E27FC236}">
                  <a16:creationId xmlns:a16="http://schemas.microsoft.com/office/drawing/2014/main" id="{123394B1-1B26-EEFB-95D6-67572F518A64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4560;p48">
              <a:extLst>
                <a:ext uri="{FF2B5EF4-FFF2-40B4-BE49-F238E27FC236}">
                  <a16:creationId xmlns:a16="http://schemas.microsoft.com/office/drawing/2014/main" id="{9BC349D0-F039-975E-97BC-1B36AACA6C13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4561;p48">
              <a:extLst>
                <a:ext uri="{FF2B5EF4-FFF2-40B4-BE49-F238E27FC236}">
                  <a16:creationId xmlns:a16="http://schemas.microsoft.com/office/drawing/2014/main" id="{B34CB3D5-5D4F-A9D0-1736-BD9B190FD5E2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4562;p48">
              <a:extLst>
                <a:ext uri="{FF2B5EF4-FFF2-40B4-BE49-F238E27FC236}">
                  <a16:creationId xmlns:a16="http://schemas.microsoft.com/office/drawing/2014/main" id="{49F53583-5BB4-F4D9-6FA1-43677FCF2315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4563;p48">
              <a:extLst>
                <a:ext uri="{FF2B5EF4-FFF2-40B4-BE49-F238E27FC236}">
                  <a16:creationId xmlns:a16="http://schemas.microsoft.com/office/drawing/2014/main" id="{3B5428AA-FB8B-A733-8BBF-434CCA856C68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4564;p48">
              <a:extLst>
                <a:ext uri="{FF2B5EF4-FFF2-40B4-BE49-F238E27FC236}">
                  <a16:creationId xmlns:a16="http://schemas.microsoft.com/office/drawing/2014/main" id="{AD68B1DB-E588-A71D-41DF-E8E3B820A725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4565;p48">
              <a:extLst>
                <a:ext uri="{FF2B5EF4-FFF2-40B4-BE49-F238E27FC236}">
                  <a16:creationId xmlns:a16="http://schemas.microsoft.com/office/drawing/2014/main" id="{1453348C-F162-D744-988B-95176833AA97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4566;p48">
              <a:extLst>
                <a:ext uri="{FF2B5EF4-FFF2-40B4-BE49-F238E27FC236}">
                  <a16:creationId xmlns:a16="http://schemas.microsoft.com/office/drawing/2014/main" id="{556273D1-C364-5391-B3B3-DB913C1E1912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4567;p48">
              <a:extLst>
                <a:ext uri="{FF2B5EF4-FFF2-40B4-BE49-F238E27FC236}">
                  <a16:creationId xmlns:a16="http://schemas.microsoft.com/office/drawing/2014/main" id="{D7DA7661-BA9B-1358-C36B-F720340E674C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4568;p48">
              <a:extLst>
                <a:ext uri="{FF2B5EF4-FFF2-40B4-BE49-F238E27FC236}">
                  <a16:creationId xmlns:a16="http://schemas.microsoft.com/office/drawing/2014/main" id="{A6E6CD94-34E7-4E70-17A9-65498B1E7649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4569;p48">
              <a:extLst>
                <a:ext uri="{FF2B5EF4-FFF2-40B4-BE49-F238E27FC236}">
                  <a16:creationId xmlns:a16="http://schemas.microsoft.com/office/drawing/2014/main" id="{FA62580D-518E-2B4D-A0B6-EDA08808866A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4570;p48">
              <a:extLst>
                <a:ext uri="{FF2B5EF4-FFF2-40B4-BE49-F238E27FC236}">
                  <a16:creationId xmlns:a16="http://schemas.microsoft.com/office/drawing/2014/main" id="{8991EB54-4F4E-3AFE-57D2-925F47F62F4C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4571;p48">
              <a:extLst>
                <a:ext uri="{FF2B5EF4-FFF2-40B4-BE49-F238E27FC236}">
                  <a16:creationId xmlns:a16="http://schemas.microsoft.com/office/drawing/2014/main" id="{6DDD509D-8290-8F1E-AA26-F6315F404646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4572;p48">
              <a:extLst>
                <a:ext uri="{FF2B5EF4-FFF2-40B4-BE49-F238E27FC236}">
                  <a16:creationId xmlns:a16="http://schemas.microsoft.com/office/drawing/2014/main" id="{36C6120E-CE1D-3E90-3EF9-6A9DA189B5CE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4573;p48">
              <a:extLst>
                <a:ext uri="{FF2B5EF4-FFF2-40B4-BE49-F238E27FC236}">
                  <a16:creationId xmlns:a16="http://schemas.microsoft.com/office/drawing/2014/main" id="{A48F0CF4-A887-6CF8-0B46-AB0319522EB9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4574;p48">
              <a:extLst>
                <a:ext uri="{FF2B5EF4-FFF2-40B4-BE49-F238E27FC236}">
                  <a16:creationId xmlns:a16="http://schemas.microsoft.com/office/drawing/2014/main" id="{7851D51C-F100-4051-6437-188DD54D3A4F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4575;p48">
              <a:extLst>
                <a:ext uri="{FF2B5EF4-FFF2-40B4-BE49-F238E27FC236}">
                  <a16:creationId xmlns:a16="http://schemas.microsoft.com/office/drawing/2014/main" id="{E5F70611-C85B-0F06-432B-CE4E3635BC0C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4576;p48">
              <a:extLst>
                <a:ext uri="{FF2B5EF4-FFF2-40B4-BE49-F238E27FC236}">
                  <a16:creationId xmlns:a16="http://schemas.microsoft.com/office/drawing/2014/main" id="{D4C64C2F-4C47-69B0-6043-A4D978788A41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4577;p48">
              <a:extLst>
                <a:ext uri="{FF2B5EF4-FFF2-40B4-BE49-F238E27FC236}">
                  <a16:creationId xmlns:a16="http://schemas.microsoft.com/office/drawing/2014/main" id="{D8E19DF8-498F-8D6C-0F1F-502DCA601ED2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4578;p48">
              <a:extLst>
                <a:ext uri="{FF2B5EF4-FFF2-40B4-BE49-F238E27FC236}">
                  <a16:creationId xmlns:a16="http://schemas.microsoft.com/office/drawing/2014/main" id="{3A2C1995-8440-0588-4069-DE685BB7D872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4579;p48">
              <a:extLst>
                <a:ext uri="{FF2B5EF4-FFF2-40B4-BE49-F238E27FC236}">
                  <a16:creationId xmlns:a16="http://schemas.microsoft.com/office/drawing/2014/main" id="{D0A1B0EA-2D8E-F8AD-EC07-8F1170D0A88C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4580;p48">
              <a:extLst>
                <a:ext uri="{FF2B5EF4-FFF2-40B4-BE49-F238E27FC236}">
                  <a16:creationId xmlns:a16="http://schemas.microsoft.com/office/drawing/2014/main" id="{03DE01DB-E49D-373A-094F-E07738FDF4C9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4581;p48">
              <a:extLst>
                <a:ext uri="{FF2B5EF4-FFF2-40B4-BE49-F238E27FC236}">
                  <a16:creationId xmlns:a16="http://schemas.microsoft.com/office/drawing/2014/main" id="{99AE810D-CF7E-54E0-E4F4-77AC53926E7D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4582;p48">
              <a:extLst>
                <a:ext uri="{FF2B5EF4-FFF2-40B4-BE49-F238E27FC236}">
                  <a16:creationId xmlns:a16="http://schemas.microsoft.com/office/drawing/2014/main" id="{5B354ABD-2EEA-8B78-BEF0-54EF225E4D4C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4583;p48">
              <a:extLst>
                <a:ext uri="{FF2B5EF4-FFF2-40B4-BE49-F238E27FC236}">
                  <a16:creationId xmlns:a16="http://schemas.microsoft.com/office/drawing/2014/main" id="{BB6BE524-2F32-3FA3-47F2-1F5132244A8B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4584;p48">
              <a:extLst>
                <a:ext uri="{FF2B5EF4-FFF2-40B4-BE49-F238E27FC236}">
                  <a16:creationId xmlns:a16="http://schemas.microsoft.com/office/drawing/2014/main" id="{BBC5AB67-7B03-5B16-2D34-D2D739887D8E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4585;p48">
              <a:extLst>
                <a:ext uri="{FF2B5EF4-FFF2-40B4-BE49-F238E27FC236}">
                  <a16:creationId xmlns:a16="http://schemas.microsoft.com/office/drawing/2014/main" id="{672B8AC0-1F7C-215C-1A07-810B3AE24B93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4586;p48">
              <a:extLst>
                <a:ext uri="{FF2B5EF4-FFF2-40B4-BE49-F238E27FC236}">
                  <a16:creationId xmlns:a16="http://schemas.microsoft.com/office/drawing/2014/main" id="{278595ED-7706-154E-BED5-4CBF5EBB371D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4587;p48">
              <a:extLst>
                <a:ext uri="{FF2B5EF4-FFF2-40B4-BE49-F238E27FC236}">
                  <a16:creationId xmlns:a16="http://schemas.microsoft.com/office/drawing/2014/main" id="{21386146-7ECC-54DA-7714-A847CAD72AA4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4588;p48">
              <a:extLst>
                <a:ext uri="{FF2B5EF4-FFF2-40B4-BE49-F238E27FC236}">
                  <a16:creationId xmlns:a16="http://schemas.microsoft.com/office/drawing/2014/main" id="{263D936A-4F2E-FBE0-2596-A40E98DACADD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4589;p48">
              <a:extLst>
                <a:ext uri="{FF2B5EF4-FFF2-40B4-BE49-F238E27FC236}">
                  <a16:creationId xmlns:a16="http://schemas.microsoft.com/office/drawing/2014/main" id="{BAB2D14F-6FF2-733F-8E1D-A13770F55EDE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4590;p48">
              <a:extLst>
                <a:ext uri="{FF2B5EF4-FFF2-40B4-BE49-F238E27FC236}">
                  <a16:creationId xmlns:a16="http://schemas.microsoft.com/office/drawing/2014/main" id="{3A8BF05B-0482-248E-7F33-554BFFBAAFEC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4591;p48">
              <a:extLst>
                <a:ext uri="{FF2B5EF4-FFF2-40B4-BE49-F238E27FC236}">
                  <a16:creationId xmlns:a16="http://schemas.microsoft.com/office/drawing/2014/main" id="{F11987F5-9360-6EA9-9FA0-64216D3395C1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4592;p48">
              <a:extLst>
                <a:ext uri="{FF2B5EF4-FFF2-40B4-BE49-F238E27FC236}">
                  <a16:creationId xmlns:a16="http://schemas.microsoft.com/office/drawing/2014/main" id="{C87ABB07-1066-BA01-9672-7086A9FA313B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4593;p48">
              <a:extLst>
                <a:ext uri="{FF2B5EF4-FFF2-40B4-BE49-F238E27FC236}">
                  <a16:creationId xmlns:a16="http://schemas.microsoft.com/office/drawing/2014/main" id="{A8D3D59D-A1AD-1AC6-330E-FB48202B94E3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4594;p48">
              <a:extLst>
                <a:ext uri="{FF2B5EF4-FFF2-40B4-BE49-F238E27FC236}">
                  <a16:creationId xmlns:a16="http://schemas.microsoft.com/office/drawing/2014/main" id="{78D64792-A804-280A-F75B-4697C8BBDA7A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4595;p48">
              <a:extLst>
                <a:ext uri="{FF2B5EF4-FFF2-40B4-BE49-F238E27FC236}">
                  <a16:creationId xmlns:a16="http://schemas.microsoft.com/office/drawing/2014/main" id="{066E238E-728B-AD8F-7CA7-17E1AB400582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4596;p48">
              <a:extLst>
                <a:ext uri="{FF2B5EF4-FFF2-40B4-BE49-F238E27FC236}">
                  <a16:creationId xmlns:a16="http://schemas.microsoft.com/office/drawing/2014/main" id="{ADC83BCD-A95D-C68A-6D5E-04946E0FA390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4597;p48">
              <a:extLst>
                <a:ext uri="{FF2B5EF4-FFF2-40B4-BE49-F238E27FC236}">
                  <a16:creationId xmlns:a16="http://schemas.microsoft.com/office/drawing/2014/main" id="{69B71876-B9FE-ACB8-BC2A-4B0621B444F5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4598;p48">
              <a:extLst>
                <a:ext uri="{FF2B5EF4-FFF2-40B4-BE49-F238E27FC236}">
                  <a16:creationId xmlns:a16="http://schemas.microsoft.com/office/drawing/2014/main" id="{C88258A3-0874-A86A-B15D-C008857F9C69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4599;p48">
              <a:extLst>
                <a:ext uri="{FF2B5EF4-FFF2-40B4-BE49-F238E27FC236}">
                  <a16:creationId xmlns:a16="http://schemas.microsoft.com/office/drawing/2014/main" id="{91548DB7-4BE1-30A3-E745-C95AB791C5EE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4600;p48">
              <a:extLst>
                <a:ext uri="{FF2B5EF4-FFF2-40B4-BE49-F238E27FC236}">
                  <a16:creationId xmlns:a16="http://schemas.microsoft.com/office/drawing/2014/main" id="{7AE49EBF-124D-72E9-0722-B167E5D7FC24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4601;p48">
              <a:extLst>
                <a:ext uri="{FF2B5EF4-FFF2-40B4-BE49-F238E27FC236}">
                  <a16:creationId xmlns:a16="http://schemas.microsoft.com/office/drawing/2014/main" id="{25123C67-3893-15DB-EF81-D54FE628F77B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4602;p48">
              <a:extLst>
                <a:ext uri="{FF2B5EF4-FFF2-40B4-BE49-F238E27FC236}">
                  <a16:creationId xmlns:a16="http://schemas.microsoft.com/office/drawing/2014/main" id="{C8256698-3D0E-F543-CA4F-B1F6AE2A7D73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4603;p48">
              <a:extLst>
                <a:ext uri="{FF2B5EF4-FFF2-40B4-BE49-F238E27FC236}">
                  <a16:creationId xmlns:a16="http://schemas.microsoft.com/office/drawing/2014/main" id="{7CE8382F-5436-B21B-BE0B-757B04AB34D5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4604;p48">
              <a:extLst>
                <a:ext uri="{FF2B5EF4-FFF2-40B4-BE49-F238E27FC236}">
                  <a16:creationId xmlns:a16="http://schemas.microsoft.com/office/drawing/2014/main" id="{566D1E25-A872-1A90-F1D7-5EEAC2CD8916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4605;p48">
              <a:extLst>
                <a:ext uri="{FF2B5EF4-FFF2-40B4-BE49-F238E27FC236}">
                  <a16:creationId xmlns:a16="http://schemas.microsoft.com/office/drawing/2014/main" id="{EEF4DD40-FCFF-1269-C04E-85FAF1DB40C7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4606;p48">
              <a:extLst>
                <a:ext uri="{FF2B5EF4-FFF2-40B4-BE49-F238E27FC236}">
                  <a16:creationId xmlns:a16="http://schemas.microsoft.com/office/drawing/2014/main" id="{A622C676-F930-677C-9D3F-0BB2EC92DC05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4607;p48">
              <a:extLst>
                <a:ext uri="{FF2B5EF4-FFF2-40B4-BE49-F238E27FC236}">
                  <a16:creationId xmlns:a16="http://schemas.microsoft.com/office/drawing/2014/main" id="{A6247C14-8F0F-A76A-DCB0-EFCBC1A30860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4608;p48">
              <a:extLst>
                <a:ext uri="{FF2B5EF4-FFF2-40B4-BE49-F238E27FC236}">
                  <a16:creationId xmlns:a16="http://schemas.microsoft.com/office/drawing/2014/main" id="{5588E028-3A2F-CD28-56F5-C1D6625CBE52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4609;p48">
              <a:extLst>
                <a:ext uri="{FF2B5EF4-FFF2-40B4-BE49-F238E27FC236}">
                  <a16:creationId xmlns:a16="http://schemas.microsoft.com/office/drawing/2014/main" id="{466327A7-FB76-C6C7-4FA5-2529A46897CA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4610;p48">
              <a:extLst>
                <a:ext uri="{FF2B5EF4-FFF2-40B4-BE49-F238E27FC236}">
                  <a16:creationId xmlns:a16="http://schemas.microsoft.com/office/drawing/2014/main" id="{F4D227A8-25A0-9A46-6F8A-BB7D4F60CC91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4611;p48">
              <a:extLst>
                <a:ext uri="{FF2B5EF4-FFF2-40B4-BE49-F238E27FC236}">
                  <a16:creationId xmlns:a16="http://schemas.microsoft.com/office/drawing/2014/main" id="{40359B8C-F482-A253-8786-1B76F9718774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4612;p48">
              <a:extLst>
                <a:ext uri="{FF2B5EF4-FFF2-40B4-BE49-F238E27FC236}">
                  <a16:creationId xmlns:a16="http://schemas.microsoft.com/office/drawing/2014/main" id="{2A08986A-712B-DFB4-1D37-C9FD4E07C434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4613;p48">
              <a:extLst>
                <a:ext uri="{FF2B5EF4-FFF2-40B4-BE49-F238E27FC236}">
                  <a16:creationId xmlns:a16="http://schemas.microsoft.com/office/drawing/2014/main" id="{E02D3CC5-5851-54E7-8C23-A8B65B4AB24E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4614;p48">
              <a:extLst>
                <a:ext uri="{FF2B5EF4-FFF2-40B4-BE49-F238E27FC236}">
                  <a16:creationId xmlns:a16="http://schemas.microsoft.com/office/drawing/2014/main" id="{7304B3B6-5B2D-6945-F876-95216E8EC439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7" name="Google Shape;4615;p48">
              <a:extLst>
                <a:ext uri="{FF2B5EF4-FFF2-40B4-BE49-F238E27FC236}">
                  <a16:creationId xmlns:a16="http://schemas.microsoft.com/office/drawing/2014/main" id="{6EF327E4-FC4B-CDC2-718C-8515B5534636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074" name="Google Shape;4616;p48">
                <a:extLst>
                  <a:ext uri="{FF2B5EF4-FFF2-40B4-BE49-F238E27FC236}">
                    <a16:creationId xmlns:a16="http://schemas.microsoft.com/office/drawing/2014/main" id="{1630343B-2184-A09F-C00E-21DB5BB04437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085" name="Google Shape;4617;p48">
                  <a:extLst>
                    <a:ext uri="{FF2B5EF4-FFF2-40B4-BE49-F238E27FC236}">
                      <a16:creationId xmlns:a16="http://schemas.microsoft.com/office/drawing/2014/main" id="{202E1E4F-9D75-388C-F7A3-64F8D4BB6C74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4618;p48">
                  <a:extLst>
                    <a:ext uri="{FF2B5EF4-FFF2-40B4-BE49-F238E27FC236}">
                      <a16:creationId xmlns:a16="http://schemas.microsoft.com/office/drawing/2014/main" id="{BD28BC4B-DB77-6C99-44C3-500E30C5AEC9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4619;p48">
                  <a:extLst>
                    <a:ext uri="{FF2B5EF4-FFF2-40B4-BE49-F238E27FC236}">
                      <a16:creationId xmlns:a16="http://schemas.microsoft.com/office/drawing/2014/main" id="{F1171C8D-786C-CE30-19B5-E97A1CEB667B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8" name="Google Shape;4620;p48">
                  <a:extLst>
                    <a:ext uri="{FF2B5EF4-FFF2-40B4-BE49-F238E27FC236}">
                      <a16:creationId xmlns:a16="http://schemas.microsoft.com/office/drawing/2014/main" id="{95FD117C-CA9A-7DF7-3DCA-CAF9D1261525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153" name="Google Shape;4621;p48">
                    <a:extLst>
                      <a:ext uri="{FF2B5EF4-FFF2-40B4-BE49-F238E27FC236}">
                        <a16:creationId xmlns:a16="http://schemas.microsoft.com/office/drawing/2014/main" id="{D437B855-A6D4-98E4-B347-6171664B18FD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4622;p48">
                    <a:extLst>
                      <a:ext uri="{FF2B5EF4-FFF2-40B4-BE49-F238E27FC236}">
                        <a16:creationId xmlns:a16="http://schemas.microsoft.com/office/drawing/2014/main" id="{920B0D25-D092-8B88-4C95-2CD636412B01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9" name="Google Shape;4623;p48">
                  <a:extLst>
                    <a:ext uri="{FF2B5EF4-FFF2-40B4-BE49-F238E27FC236}">
                      <a16:creationId xmlns:a16="http://schemas.microsoft.com/office/drawing/2014/main" id="{6009AC3C-3000-B9AA-F71E-892E527C9A49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4624;p48">
                  <a:extLst>
                    <a:ext uri="{FF2B5EF4-FFF2-40B4-BE49-F238E27FC236}">
                      <a16:creationId xmlns:a16="http://schemas.microsoft.com/office/drawing/2014/main" id="{6BDA9C3E-2FAC-330C-7082-684BECCE9D8B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4625;p48">
                  <a:extLst>
                    <a:ext uri="{FF2B5EF4-FFF2-40B4-BE49-F238E27FC236}">
                      <a16:creationId xmlns:a16="http://schemas.microsoft.com/office/drawing/2014/main" id="{44806B0C-4F16-7B16-8CA6-7ED4A5C6088E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4626;p48">
                  <a:extLst>
                    <a:ext uri="{FF2B5EF4-FFF2-40B4-BE49-F238E27FC236}">
                      <a16:creationId xmlns:a16="http://schemas.microsoft.com/office/drawing/2014/main" id="{5FE72294-2757-0B86-928F-709B00F2C2B4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4627;p48">
                  <a:extLst>
                    <a:ext uri="{FF2B5EF4-FFF2-40B4-BE49-F238E27FC236}">
                      <a16:creationId xmlns:a16="http://schemas.microsoft.com/office/drawing/2014/main" id="{3D09CB9F-3903-9391-BF4E-DF2A530886D9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4628;p48">
                  <a:extLst>
                    <a:ext uri="{FF2B5EF4-FFF2-40B4-BE49-F238E27FC236}">
                      <a16:creationId xmlns:a16="http://schemas.microsoft.com/office/drawing/2014/main" id="{F4EB3E54-7282-D5F6-6A0D-C56474B1B7D5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4629;p48">
                  <a:extLst>
                    <a:ext uri="{FF2B5EF4-FFF2-40B4-BE49-F238E27FC236}">
                      <a16:creationId xmlns:a16="http://schemas.microsoft.com/office/drawing/2014/main" id="{5917ADE5-84BD-FA0E-7589-880075F93D91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4630;p48">
                  <a:extLst>
                    <a:ext uri="{FF2B5EF4-FFF2-40B4-BE49-F238E27FC236}">
                      <a16:creationId xmlns:a16="http://schemas.microsoft.com/office/drawing/2014/main" id="{5B1541F0-C326-7F8E-032D-CA143A2CA236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4631;p48">
                  <a:extLst>
                    <a:ext uri="{FF2B5EF4-FFF2-40B4-BE49-F238E27FC236}">
                      <a16:creationId xmlns:a16="http://schemas.microsoft.com/office/drawing/2014/main" id="{435F62C2-73EE-3724-1BDB-39A6FFF4FF3F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4632;p48">
                  <a:extLst>
                    <a:ext uri="{FF2B5EF4-FFF2-40B4-BE49-F238E27FC236}">
                      <a16:creationId xmlns:a16="http://schemas.microsoft.com/office/drawing/2014/main" id="{CE7D9346-AB48-0B34-33A3-EC694372EC59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4633;p48">
                  <a:extLst>
                    <a:ext uri="{FF2B5EF4-FFF2-40B4-BE49-F238E27FC236}">
                      <a16:creationId xmlns:a16="http://schemas.microsoft.com/office/drawing/2014/main" id="{20519764-A789-D08D-3267-BD7E4C428394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4634;p48">
                  <a:extLst>
                    <a:ext uri="{FF2B5EF4-FFF2-40B4-BE49-F238E27FC236}">
                      <a16:creationId xmlns:a16="http://schemas.microsoft.com/office/drawing/2014/main" id="{9DE78E3E-4EFD-2B30-5AF3-3E93F46471B3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4635;p48">
                  <a:extLst>
                    <a:ext uri="{FF2B5EF4-FFF2-40B4-BE49-F238E27FC236}">
                      <a16:creationId xmlns:a16="http://schemas.microsoft.com/office/drawing/2014/main" id="{F13FA5BF-C36C-3347-D6C4-CAB76A4D6197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4636;p48">
                  <a:extLst>
                    <a:ext uri="{FF2B5EF4-FFF2-40B4-BE49-F238E27FC236}">
                      <a16:creationId xmlns:a16="http://schemas.microsoft.com/office/drawing/2014/main" id="{02B2B0E8-818C-9BAE-D8B2-CD33C9480A97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4637;p48">
                  <a:extLst>
                    <a:ext uri="{FF2B5EF4-FFF2-40B4-BE49-F238E27FC236}">
                      <a16:creationId xmlns:a16="http://schemas.microsoft.com/office/drawing/2014/main" id="{D4C928EA-F5CA-6AD5-E4C1-C366203F22E1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4638;p48">
                  <a:extLst>
                    <a:ext uri="{FF2B5EF4-FFF2-40B4-BE49-F238E27FC236}">
                      <a16:creationId xmlns:a16="http://schemas.microsoft.com/office/drawing/2014/main" id="{41573AB6-0A03-DEB4-625F-E7FFAC7E3243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4639;p48">
                  <a:extLst>
                    <a:ext uri="{FF2B5EF4-FFF2-40B4-BE49-F238E27FC236}">
                      <a16:creationId xmlns:a16="http://schemas.microsoft.com/office/drawing/2014/main" id="{32E8910C-A3D3-6E55-CE7C-307575871D58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4640;p48">
                  <a:extLst>
                    <a:ext uri="{FF2B5EF4-FFF2-40B4-BE49-F238E27FC236}">
                      <a16:creationId xmlns:a16="http://schemas.microsoft.com/office/drawing/2014/main" id="{709AAF0E-7F6E-5734-B670-408D44670AC5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4641;p48">
                  <a:extLst>
                    <a:ext uri="{FF2B5EF4-FFF2-40B4-BE49-F238E27FC236}">
                      <a16:creationId xmlns:a16="http://schemas.microsoft.com/office/drawing/2014/main" id="{480AECA3-8413-8D70-0B94-F440D959236E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4642;p48">
                  <a:extLst>
                    <a:ext uri="{FF2B5EF4-FFF2-40B4-BE49-F238E27FC236}">
                      <a16:creationId xmlns:a16="http://schemas.microsoft.com/office/drawing/2014/main" id="{C0681290-6DA2-24AD-BABE-E6BF96A5BF7C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4643;p48">
                  <a:extLst>
                    <a:ext uri="{FF2B5EF4-FFF2-40B4-BE49-F238E27FC236}">
                      <a16:creationId xmlns:a16="http://schemas.microsoft.com/office/drawing/2014/main" id="{AD02FDF1-F7C8-AE5C-1C0C-164352D69770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4644;p48">
                  <a:extLst>
                    <a:ext uri="{FF2B5EF4-FFF2-40B4-BE49-F238E27FC236}">
                      <a16:creationId xmlns:a16="http://schemas.microsoft.com/office/drawing/2014/main" id="{0A05E6D2-E781-7E3B-F769-96C72575DBBD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4645;p48">
                  <a:extLst>
                    <a:ext uri="{FF2B5EF4-FFF2-40B4-BE49-F238E27FC236}">
                      <a16:creationId xmlns:a16="http://schemas.microsoft.com/office/drawing/2014/main" id="{7F03C5DA-F47C-445C-7A2A-49735922D14F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4646;p48">
                  <a:extLst>
                    <a:ext uri="{FF2B5EF4-FFF2-40B4-BE49-F238E27FC236}">
                      <a16:creationId xmlns:a16="http://schemas.microsoft.com/office/drawing/2014/main" id="{0C823BF4-7D15-3D63-AC46-708BA4B23EB4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4647;p48">
                  <a:extLst>
                    <a:ext uri="{FF2B5EF4-FFF2-40B4-BE49-F238E27FC236}">
                      <a16:creationId xmlns:a16="http://schemas.microsoft.com/office/drawing/2014/main" id="{4D37EEE1-31FB-3578-F276-6BF2AC179380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4648;p48">
                  <a:extLst>
                    <a:ext uri="{FF2B5EF4-FFF2-40B4-BE49-F238E27FC236}">
                      <a16:creationId xmlns:a16="http://schemas.microsoft.com/office/drawing/2014/main" id="{4EF12C81-0A63-AA90-D442-192941E2A09F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4649;p48">
                  <a:extLst>
                    <a:ext uri="{FF2B5EF4-FFF2-40B4-BE49-F238E27FC236}">
                      <a16:creationId xmlns:a16="http://schemas.microsoft.com/office/drawing/2014/main" id="{F5D48E4B-3674-4F87-828B-C7D57141799D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4650;p48">
                  <a:extLst>
                    <a:ext uri="{FF2B5EF4-FFF2-40B4-BE49-F238E27FC236}">
                      <a16:creationId xmlns:a16="http://schemas.microsoft.com/office/drawing/2014/main" id="{ECF37A5D-04EF-60B9-59DB-08BAAE55976E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4651;p48">
                  <a:extLst>
                    <a:ext uri="{FF2B5EF4-FFF2-40B4-BE49-F238E27FC236}">
                      <a16:creationId xmlns:a16="http://schemas.microsoft.com/office/drawing/2014/main" id="{22CC0065-A18F-E8DB-16FA-01079D7E4911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4652;p48">
                  <a:extLst>
                    <a:ext uri="{FF2B5EF4-FFF2-40B4-BE49-F238E27FC236}">
                      <a16:creationId xmlns:a16="http://schemas.microsoft.com/office/drawing/2014/main" id="{DB565F11-E709-038B-DB34-70B0A95B48FF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4653;p48">
                  <a:extLst>
                    <a:ext uri="{FF2B5EF4-FFF2-40B4-BE49-F238E27FC236}">
                      <a16:creationId xmlns:a16="http://schemas.microsoft.com/office/drawing/2014/main" id="{0DFED9AA-C3A1-5135-9B2F-F527D635830B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4654;p48">
                  <a:extLst>
                    <a:ext uri="{FF2B5EF4-FFF2-40B4-BE49-F238E27FC236}">
                      <a16:creationId xmlns:a16="http://schemas.microsoft.com/office/drawing/2014/main" id="{B22F050C-30C4-17AB-DD7D-97478AF0887C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4655;p48">
                  <a:extLst>
                    <a:ext uri="{FF2B5EF4-FFF2-40B4-BE49-F238E27FC236}">
                      <a16:creationId xmlns:a16="http://schemas.microsoft.com/office/drawing/2014/main" id="{6A63D046-004F-D1D0-BFDB-B55AE825093C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4656;p48">
                  <a:extLst>
                    <a:ext uri="{FF2B5EF4-FFF2-40B4-BE49-F238E27FC236}">
                      <a16:creationId xmlns:a16="http://schemas.microsoft.com/office/drawing/2014/main" id="{CC161642-1102-FE9D-2F8B-A8B79B1674D5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4657;p48">
                  <a:extLst>
                    <a:ext uri="{FF2B5EF4-FFF2-40B4-BE49-F238E27FC236}">
                      <a16:creationId xmlns:a16="http://schemas.microsoft.com/office/drawing/2014/main" id="{92E44AC8-5F50-B8E3-F4E8-7730E26DD940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4658;p48">
                  <a:extLst>
                    <a:ext uri="{FF2B5EF4-FFF2-40B4-BE49-F238E27FC236}">
                      <a16:creationId xmlns:a16="http://schemas.microsoft.com/office/drawing/2014/main" id="{B2C9C148-C137-50C0-5A11-172172813A05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4659;p48">
                  <a:extLst>
                    <a:ext uri="{FF2B5EF4-FFF2-40B4-BE49-F238E27FC236}">
                      <a16:creationId xmlns:a16="http://schemas.microsoft.com/office/drawing/2014/main" id="{605BD7DC-4F2F-99A5-3CCA-B24C482115E9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4660;p48">
                  <a:extLst>
                    <a:ext uri="{FF2B5EF4-FFF2-40B4-BE49-F238E27FC236}">
                      <a16:creationId xmlns:a16="http://schemas.microsoft.com/office/drawing/2014/main" id="{B0EF97D3-FFB8-343C-2EB2-B41189C15F82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4661;p48">
                  <a:extLst>
                    <a:ext uri="{FF2B5EF4-FFF2-40B4-BE49-F238E27FC236}">
                      <a16:creationId xmlns:a16="http://schemas.microsoft.com/office/drawing/2014/main" id="{F1D90324-D476-C39C-001D-6A8F3A0427A3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4662;p48">
                  <a:extLst>
                    <a:ext uri="{FF2B5EF4-FFF2-40B4-BE49-F238E27FC236}">
                      <a16:creationId xmlns:a16="http://schemas.microsoft.com/office/drawing/2014/main" id="{8126A472-54AC-46DF-DBA0-C833067429DA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4663;p48">
                  <a:extLst>
                    <a:ext uri="{FF2B5EF4-FFF2-40B4-BE49-F238E27FC236}">
                      <a16:creationId xmlns:a16="http://schemas.microsoft.com/office/drawing/2014/main" id="{9D4B04FF-9A9A-D20B-2F62-471A8D1C673E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4664;p48">
                  <a:extLst>
                    <a:ext uri="{FF2B5EF4-FFF2-40B4-BE49-F238E27FC236}">
                      <a16:creationId xmlns:a16="http://schemas.microsoft.com/office/drawing/2014/main" id="{B016E741-1DA9-3D60-79F4-37ADC31A0ACC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4665;p48">
                  <a:extLst>
                    <a:ext uri="{FF2B5EF4-FFF2-40B4-BE49-F238E27FC236}">
                      <a16:creationId xmlns:a16="http://schemas.microsoft.com/office/drawing/2014/main" id="{38942757-C332-3718-500C-72BC170D2492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4666;p48">
                  <a:extLst>
                    <a:ext uri="{FF2B5EF4-FFF2-40B4-BE49-F238E27FC236}">
                      <a16:creationId xmlns:a16="http://schemas.microsoft.com/office/drawing/2014/main" id="{32ECE440-AF2B-09DD-1740-6CE88FBFAEE6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4667;p48">
                  <a:extLst>
                    <a:ext uri="{FF2B5EF4-FFF2-40B4-BE49-F238E27FC236}">
                      <a16:creationId xmlns:a16="http://schemas.microsoft.com/office/drawing/2014/main" id="{96864A6C-EB0E-B01B-2695-84B3E14149FF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4668;p48">
                  <a:extLst>
                    <a:ext uri="{FF2B5EF4-FFF2-40B4-BE49-F238E27FC236}">
                      <a16:creationId xmlns:a16="http://schemas.microsoft.com/office/drawing/2014/main" id="{FC210D00-92A2-A3A4-2630-4B5EA2F5E567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4669;p48">
                  <a:extLst>
                    <a:ext uri="{FF2B5EF4-FFF2-40B4-BE49-F238E27FC236}">
                      <a16:creationId xmlns:a16="http://schemas.microsoft.com/office/drawing/2014/main" id="{94FB7C9A-A591-A7B2-6EC0-81C678145874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4670;p48">
                  <a:extLst>
                    <a:ext uri="{FF2B5EF4-FFF2-40B4-BE49-F238E27FC236}">
                      <a16:creationId xmlns:a16="http://schemas.microsoft.com/office/drawing/2014/main" id="{F4A9B3FF-AD3E-F5C8-7623-501F82B4E7ED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4671;p48">
                  <a:extLst>
                    <a:ext uri="{FF2B5EF4-FFF2-40B4-BE49-F238E27FC236}">
                      <a16:creationId xmlns:a16="http://schemas.microsoft.com/office/drawing/2014/main" id="{6748B4A9-08E5-5E57-CCEE-AF8EFADCEB2A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4672;p48">
                  <a:extLst>
                    <a:ext uri="{FF2B5EF4-FFF2-40B4-BE49-F238E27FC236}">
                      <a16:creationId xmlns:a16="http://schemas.microsoft.com/office/drawing/2014/main" id="{5FB0F8E8-D67C-961B-26B1-3C86CA158546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4673;p48">
                  <a:extLst>
                    <a:ext uri="{FF2B5EF4-FFF2-40B4-BE49-F238E27FC236}">
                      <a16:creationId xmlns:a16="http://schemas.microsoft.com/office/drawing/2014/main" id="{CBA7FEA1-F965-08BD-5177-EB062BCF3C65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4674;p48">
                  <a:extLst>
                    <a:ext uri="{FF2B5EF4-FFF2-40B4-BE49-F238E27FC236}">
                      <a16:creationId xmlns:a16="http://schemas.microsoft.com/office/drawing/2014/main" id="{068D5775-6443-2EAB-E49C-540637FD507D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4675;p48">
                  <a:extLst>
                    <a:ext uri="{FF2B5EF4-FFF2-40B4-BE49-F238E27FC236}">
                      <a16:creationId xmlns:a16="http://schemas.microsoft.com/office/drawing/2014/main" id="{1D12F15A-9700-8BB4-C866-29A9045CCD3B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4676;p48">
                  <a:extLst>
                    <a:ext uri="{FF2B5EF4-FFF2-40B4-BE49-F238E27FC236}">
                      <a16:creationId xmlns:a16="http://schemas.microsoft.com/office/drawing/2014/main" id="{8948908F-3640-AC1C-868A-15A96A316691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4677;p48">
                  <a:extLst>
                    <a:ext uri="{FF2B5EF4-FFF2-40B4-BE49-F238E27FC236}">
                      <a16:creationId xmlns:a16="http://schemas.microsoft.com/office/drawing/2014/main" id="{010A62C6-C19C-2164-15A5-47A1556E018B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4678;p48">
                  <a:extLst>
                    <a:ext uri="{FF2B5EF4-FFF2-40B4-BE49-F238E27FC236}">
                      <a16:creationId xmlns:a16="http://schemas.microsoft.com/office/drawing/2014/main" id="{AF5E1BDC-D503-CD26-8486-F8B86AFABBAB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4679;p48">
                  <a:extLst>
                    <a:ext uri="{FF2B5EF4-FFF2-40B4-BE49-F238E27FC236}">
                      <a16:creationId xmlns:a16="http://schemas.microsoft.com/office/drawing/2014/main" id="{5758B2D8-F751-BF7E-F780-A72E2B683AF0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4680;p48">
                  <a:extLst>
                    <a:ext uri="{FF2B5EF4-FFF2-40B4-BE49-F238E27FC236}">
                      <a16:creationId xmlns:a16="http://schemas.microsoft.com/office/drawing/2014/main" id="{3C84F1B2-FA3A-1629-300A-1DF15C3232AC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4681;p48">
                  <a:extLst>
                    <a:ext uri="{FF2B5EF4-FFF2-40B4-BE49-F238E27FC236}">
                      <a16:creationId xmlns:a16="http://schemas.microsoft.com/office/drawing/2014/main" id="{9EDD542F-BF32-34A9-A8E3-9B7C6203997F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4682;p48">
                  <a:extLst>
                    <a:ext uri="{FF2B5EF4-FFF2-40B4-BE49-F238E27FC236}">
                      <a16:creationId xmlns:a16="http://schemas.microsoft.com/office/drawing/2014/main" id="{966817BE-82B7-E76C-40CE-D67395BE0623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4683;p48">
                  <a:extLst>
                    <a:ext uri="{FF2B5EF4-FFF2-40B4-BE49-F238E27FC236}">
                      <a16:creationId xmlns:a16="http://schemas.microsoft.com/office/drawing/2014/main" id="{70790FA6-E34C-7D4A-D3B9-61D9DFB88CE8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4684;p48">
                  <a:extLst>
                    <a:ext uri="{FF2B5EF4-FFF2-40B4-BE49-F238E27FC236}">
                      <a16:creationId xmlns:a16="http://schemas.microsoft.com/office/drawing/2014/main" id="{BBA35460-3C6E-9B84-8F34-3ACB5758CE2E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4685;p48">
                  <a:extLst>
                    <a:ext uri="{FF2B5EF4-FFF2-40B4-BE49-F238E27FC236}">
                      <a16:creationId xmlns:a16="http://schemas.microsoft.com/office/drawing/2014/main" id="{CD274242-327E-33D3-F76E-C11E48763863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4686;p48">
                  <a:extLst>
                    <a:ext uri="{FF2B5EF4-FFF2-40B4-BE49-F238E27FC236}">
                      <a16:creationId xmlns:a16="http://schemas.microsoft.com/office/drawing/2014/main" id="{E0E4F5A1-6872-0C00-B0EC-476946869771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5" name="Google Shape;4687;p48">
                <a:extLst>
                  <a:ext uri="{FF2B5EF4-FFF2-40B4-BE49-F238E27FC236}">
                    <a16:creationId xmlns:a16="http://schemas.microsoft.com/office/drawing/2014/main" id="{00CCAC0D-0F4C-26CF-D571-CDA8AF7F12DB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076" name="Google Shape;4688;p48">
                  <a:extLst>
                    <a:ext uri="{FF2B5EF4-FFF2-40B4-BE49-F238E27FC236}">
                      <a16:creationId xmlns:a16="http://schemas.microsoft.com/office/drawing/2014/main" id="{04FB5B05-4F9D-C8B0-1A05-6EFEBCB6679F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080" name="Google Shape;4689;p48">
                    <a:extLst>
                      <a:ext uri="{FF2B5EF4-FFF2-40B4-BE49-F238E27FC236}">
                        <a16:creationId xmlns:a16="http://schemas.microsoft.com/office/drawing/2014/main" id="{F7BFE7AC-5F43-71C6-6D50-44D28E29BDB7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4690;p48">
                    <a:extLst>
                      <a:ext uri="{FF2B5EF4-FFF2-40B4-BE49-F238E27FC236}">
                        <a16:creationId xmlns:a16="http://schemas.microsoft.com/office/drawing/2014/main" id="{3B69411B-8526-CDFE-6155-0062855A033C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4691;p48">
                    <a:extLst>
                      <a:ext uri="{FF2B5EF4-FFF2-40B4-BE49-F238E27FC236}">
                        <a16:creationId xmlns:a16="http://schemas.microsoft.com/office/drawing/2014/main" id="{96B775AE-E2F8-E009-EE6F-52D286658427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4692;p48">
                    <a:extLst>
                      <a:ext uri="{FF2B5EF4-FFF2-40B4-BE49-F238E27FC236}">
                        <a16:creationId xmlns:a16="http://schemas.microsoft.com/office/drawing/2014/main" id="{38D7A138-6CAF-4AF4-3959-26680E0373D6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4693;p48">
                    <a:extLst>
                      <a:ext uri="{FF2B5EF4-FFF2-40B4-BE49-F238E27FC236}">
                        <a16:creationId xmlns:a16="http://schemas.microsoft.com/office/drawing/2014/main" id="{BF796024-0B1D-B1B6-F10A-B2533A9388E1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7" name="Google Shape;4694;p48">
                  <a:extLst>
                    <a:ext uri="{FF2B5EF4-FFF2-40B4-BE49-F238E27FC236}">
                      <a16:creationId xmlns:a16="http://schemas.microsoft.com/office/drawing/2014/main" id="{20CA8991-07A3-C57B-669B-73A34769B537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4695;p48">
                  <a:extLst>
                    <a:ext uri="{FF2B5EF4-FFF2-40B4-BE49-F238E27FC236}">
                      <a16:creationId xmlns:a16="http://schemas.microsoft.com/office/drawing/2014/main" id="{09B66767-1B8C-8F80-9C0D-5EAED5E6E53F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4696;p48">
                  <a:extLst>
                    <a:ext uri="{FF2B5EF4-FFF2-40B4-BE49-F238E27FC236}">
                      <a16:creationId xmlns:a16="http://schemas.microsoft.com/office/drawing/2014/main" id="{95A80449-93B1-90E1-CDF7-436D24C19E73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68" name="Google Shape;4697;p48">
              <a:extLst>
                <a:ext uri="{FF2B5EF4-FFF2-40B4-BE49-F238E27FC236}">
                  <a16:creationId xmlns:a16="http://schemas.microsoft.com/office/drawing/2014/main" id="{57E31D1E-98BD-8BA4-E294-5C750077C6F7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4698;p48">
              <a:extLst>
                <a:ext uri="{FF2B5EF4-FFF2-40B4-BE49-F238E27FC236}">
                  <a16:creationId xmlns:a16="http://schemas.microsoft.com/office/drawing/2014/main" id="{06D82D36-CBB5-8B81-057E-76DF30D80BBF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4699;p48">
              <a:extLst>
                <a:ext uri="{FF2B5EF4-FFF2-40B4-BE49-F238E27FC236}">
                  <a16:creationId xmlns:a16="http://schemas.microsoft.com/office/drawing/2014/main" id="{1C5B9191-7F74-A782-245E-A9509A00F3EA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4700;p48">
              <a:extLst>
                <a:ext uri="{FF2B5EF4-FFF2-40B4-BE49-F238E27FC236}">
                  <a16:creationId xmlns:a16="http://schemas.microsoft.com/office/drawing/2014/main" id="{A8768181-0673-2AD7-CE10-AD40B690EA15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4701;p48">
              <a:extLst>
                <a:ext uri="{FF2B5EF4-FFF2-40B4-BE49-F238E27FC236}">
                  <a16:creationId xmlns:a16="http://schemas.microsoft.com/office/drawing/2014/main" id="{548CB8E9-1941-3247-738B-00C6386CDD7E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4702;p48">
              <a:extLst>
                <a:ext uri="{FF2B5EF4-FFF2-40B4-BE49-F238E27FC236}">
                  <a16:creationId xmlns:a16="http://schemas.microsoft.com/office/drawing/2014/main" id="{2971AD83-F856-79DC-2645-0DAD890ACAC0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6" name="CuadroTexto 1155">
            <a:extLst>
              <a:ext uri="{FF2B5EF4-FFF2-40B4-BE49-F238E27FC236}">
                <a16:creationId xmlns:a16="http://schemas.microsoft.com/office/drawing/2014/main" id="{C46DA775-611B-ACA9-B822-6DDD7589B088}"/>
              </a:ext>
            </a:extLst>
          </p:cNvPr>
          <p:cNvSpPr txBox="1"/>
          <p:nvPr/>
        </p:nvSpPr>
        <p:spPr>
          <a:xfrm>
            <a:off x="714375" y="2149876"/>
            <a:ext cx="4598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modelo mental se refiere a los conocimientos de un usuario sobre un sistema:</a:t>
            </a:r>
          </a:p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Aprender a realizar la función deseada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Aprender cómo funciona </a:t>
            </a:r>
          </a:p>
        </p:txBody>
      </p:sp>
    </p:spTree>
    <p:extLst>
      <p:ext uri="{BB962C8B-B14F-4D97-AF65-F5344CB8AC3E}">
        <p14:creationId xmlns:p14="http://schemas.microsoft.com/office/powerpoint/2010/main" val="20816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2.1.5 Características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4557;p48">
            <a:extLst>
              <a:ext uri="{FF2B5EF4-FFF2-40B4-BE49-F238E27FC236}">
                <a16:creationId xmlns:a16="http://schemas.microsoft.com/office/drawing/2014/main" id="{33D53910-88C5-B2DB-8D49-BCD1EE98AD5E}"/>
              </a:ext>
            </a:extLst>
          </p:cNvPr>
          <p:cNvGrpSpPr/>
          <p:nvPr/>
        </p:nvGrpSpPr>
        <p:grpSpPr>
          <a:xfrm>
            <a:off x="6334320" y="154985"/>
            <a:ext cx="2119392" cy="2278045"/>
            <a:chOff x="2602525" y="317054"/>
            <a:chExt cx="4174283" cy="4762495"/>
          </a:xfrm>
        </p:grpSpPr>
        <p:sp>
          <p:nvSpPr>
            <p:cNvPr id="1005" name="Google Shape;4558;p48">
              <a:extLst>
                <a:ext uri="{FF2B5EF4-FFF2-40B4-BE49-F238E27FC236}">
                  <a16:creationId xmlns:a16="http://schemas.microsoft.com/office/drawing/2014/main" id="{4D3CDBCE-5F62-FD59-A729-00CAB0A4D370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4559;p48">
              <a:extLst>
                <a:ext uri="{FF2B5EF4-FFF2-40B4-BE49-F238E27FC236}">
                  <a16:creationId xmlns:a16="http://schemas.microsoft.com/office/drawing/2014/main" id="{123394B1-1B26-EEFB-95D6-67572F518A64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4560;p48">
              <a:extLst>
                <a:ext uri="{FF2B5EF4-FFF2-40B4-BE49-F238E27FC236}">
                  <a16:creationId xmlns:a16="http://schemas.microsoft.com/office/drawing/2014/main" id="{9BC349D0-F039-975E-97BC-1B36AACA6C13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4561;p48">
              <a:extLst>
                <a:ext uri="{FF2B5EF4-FFF2-40B4-BE49-F238E27FC236}">
                  <a16:creationId xmlns:a16="http://schemas.microsoft.com/office/drawing/2014/main" id="{B34CB3D5-5D4F-A9D0-1736-BD9B190FD5E2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4562;p48">
              <a:extLst>
                <a:ext uri="{FF2B5EF4-FFF2-40B4-BE49-F238E27FC236}">
                  <a16:creationId xmlns:a16="http://schemas.microsoft.com/office/drawing/2014/main" id="{49F53583-5BB4-F4D9-6FA1-43677FCF2315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4563;p48">
              <a:extLst>
                <a:ext uri="{FF2B5EF4-FFF2-40B4-BE49-F238E27FC236}">
                  <a16:creationId xmlns:a16="http://schemas.microsoft.com/office/drawing/2014/main" id="{3B5428AA-FB8B-A733-8BBF-434CCA856C68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4564;p48">
              <a:extLst>
                <a:ext uri="{FF2B5EF4-FFF2-40B4-BE49-F238E27FC236}">
                  <a16:creationId xmlns:a16="http://schemas.microsoft.com/office/drawing/2014/main" id="{AD68B1DB-E588-A71D-41DF-E8E3B820A725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4565;p48">
              <a:extLst>
                <a:ext uri="{FF2B5EF4-FFF2-40B4-BE49-F238E27FC236}">
                  <a16:creationId xmlns:a16="http://schemas.microsoft.com/office/drawing/2014/main" id="{1453348C-F162-D744-988B-95176833AA97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4566;p48">
              <a:extLst>
                <a:ext uri="{FF2B5EF4-FFF2-40B4-BE49-F238E27FC236}">
                  <a16:creationId xmlns:a16="http://schemas.microsoft.com/office/drawing/2014/main" id="{556273D1-C364-5391-B3B3-DB913C1E1912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4567;p48">
              <a:extLst>
                <a:ext uri="{FF2B5EF4-FFF2-40B4-BE49-F238E27FC236}">
                  <a16:creationId xmlns:a16="http://schemas.microsoft.com/office/drawing/2014/main" id="{D7DA7661-BA9B-1358-C36B-F720340E674C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4568;p48">
              <a:extLst>
                <a:ext uri="{FF2B5EF4-FFF2-40B4-BE49-F238E27FC236}">
                  <a16:creationId xmlns:a16="http://schemas.microsoft.com/office/drawing/2014/main" id="{A6E6CD94-34E7-4E70-17A9-65498B1E7649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4569;p48">
              <a:extLst>
                <a:ext uri="{FF2B5EF4-FFF2-40B4-BE49-F238E27FC236}">
                  <a16:creationId xmlns:a16="http://schemas.microsoft.com/office/drawing/2014/main" id="{FA62580D-518E-2B4D-A0B6-EDA08808866A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4570;p48">
              <a:extLst>
                <a:ext uri="{FF2B5EF4-FFF2-40B4-BE49-F238E27FC236}">
                  <a16:creationId xmlns:a16="http://schemas.microsoft.com/office/drawing/2014/main" id="{8991EB54-4F4E-3AFE-57D2-925F47F62F4C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4571;p48">
              <a:extLst>
                <a:ext uri="{FF2B5EF4-FFF2-40B4-BE49-F238E27FC236}">
                  <a16:creationId xmlns:a16="http://schemas.microsoft.com/office/drawing/2014/main" id="{6DDD509D-8290-8F1E-AA26-F6315F404646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4572;p48">
              <a:extLst>
                <a:ext uri="{FF2B5EF4-FFF2-40B4-BE49-F238E27FC236}">
                  <a16:creationId xmlns:a16="http://schemas.microsoft.com/office/drawing/2014/main" id="{36C6120E-CE1D-3E90-3EF9-6A9DA189B5CE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4573;p48">
              <a:extLst>
                <a:ext uri="{FF2B5EF4-FFF2-40B4-BE49-F238E27FC236}">
                  <a16:creationId xmlns:a16="http://schemas.microsoft.com/office/drawing/2014/main" id="{A48F0CF4-A887-6CF8-0B46-AB0319522EB9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4574;p48">
              <a:extLst>
                <a:ext uri="{FF2B5EF4-FFF2-40B4-BE49-F238E27FC236}">
                  <a16:creationId xmlns:a16="http://schemas.microsoft.com/office/drawing/2014/main" id="{7851D51C-F100-4051-6437-188DD54D3A4F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4575;p48">
              <a:extLst>
                <a:ext uri="{FF2B5EF4-FFF2-40B4-BE49-F238E27FC236}">
                  <a16:creationId xmlns:a16="http://schemas.microsoft.com/office/drawing/2014/main" id="{E5F70611-C85B-0F06-432B-CE4E3635BC0C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4576;p48">
              <a:extLst>
                <a:ext uri="{FF2B5EF4-FFF2-40B4-BE49-F238E27FC236}">
                  <a16:creationId xmlns:a16="http://schemas.microsoft.com/office/drawing/2014/main" id="{D4C64C2F-4C47-69B0-6043-A4D978788A41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4577;p48">
              <a:extLst>
                <a:ext uri="{FF2B5EF4-FFF2-40B4-BE49-F238E27FC236}">
                  <a16:creationId xmlns:a16="http://schemas.microsoft.com/office/drawing/2014/main" id="{D8E19DF8-498F-8D6C-0F1F-502DCA601ED2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4578;p48">
              <a:extLst>
                <a:ext uri="{FF2B5EF4-FFF2-40B4-BE49-F238E27FC236}">
                  <a16:creationId xmlns:a16="http://schemas.microsoft.com/office/drawing/2014/main" id="{3A2C1995-8440-0588-4069-DE685BB7D872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4579;p48">
              <a:extLst>
                <a:ext uri="{FF2B5EF4-FFF2-40B4-BE49-F238E27FC236}">
                  <a16:creationId xmlns:a16="http://schemas.microsoft.com/office/drawing/2014/main" id="{D0A1B0EA-2D8E-F8AD-EC07-8F1170D0A88C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4580;p48">
              <a:extLst>
                <a:ext uri="{FF2B5EF4-FFF2-40B4-BE49-F238E27FC236}">
                  <a16:creationId xmlns:a16="http://schemas.microsoft.com/office/drawing/2014/main" id="{03DE01DB-E49D-373A-094F-E07738FDF4C9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4581;p48">
              <a:extLst>
                <a:ext uri="{FF2B5EF4-FFF2-40B4-BE49-F238E27FC236}">
                  <a16:creationId xmlns:a16="http://schemas.microsoft.com/office/drawing/2014/main" id="{99AE810D-CF7E-54E0-E4F4-77AC53926E7D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4582;p48">
              <a:extLst>
                <a:ext uri="{FF2B5EF4-FFF2-40B4-BE49-F238E27FC236}">
                  <a16:creationId xmlns:a16="http://schemas.microsoft.com/office/drawing/2014/main" id="{5B354ABD-2EEA-8B78-BEF0-54EF225E4D4C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4583;p48">
              <a:extLst>
                <a:ext uri="{FF2B5EF4-FFF2-40B4-BE49-F238E27FC236}">
                  <a16:creationId xmlns:a16="http://schemas.microsoft.com/office/drawing/2014/main" id="{BB6BE524-2F32-3FA3-47F2-1F5132244A8B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4584;p48">
              <a:extLst>
                <a:ext uri="{FF2B5EF4-FFF2-40B4-BE49-F238E27FC236}">
                  <a16:creationId xmlns:a16="http://schemas.microsoft.com/office/drawing/2014/main" id="{BBC5AB67-7B03-5B16-2D34-D2D739887D8E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4585;p48">
              <a:extLst>
                <a:ext uri="{FF2B5EF4-FFF2-40B4-BE49-F238E27FC236}">
                  <a16:creationId xmlns:a16="http://schemas.microsoft.com/office/drawing/2014/main" id="{672B8AC0-1F7C-215C-1A07-810B3AE24B93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4586;p48">
              <a:extLst>
                <a:ext uri="{FF2B5EF4-FFF2-40B4-BE49-F238E27FC236}">
                  <a16:creationId xmlns:a16="http://schemas.microsoft.com/office/drawing/2014/main" id="{278595ED-7706-154E-BED5-4CBF5EBB371D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4587;p48">
              <a:extLst>
                <a:ext uri="{FF2B5EF4-FFF2-40B4-BE49-F238E27FC236}">
                  <a16:creationId xmlns:a16="http://schemas.microsoft.com/office/drawing/2014/main" id="{21386146-7ECC-54DA-7714-A847CAD72AA4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4588;p48">
              <a:extLst>
                <a:ext uri="{FF2B5EF4-FFF2-40B4-BE49-F238E27FC236}">
                  <a16:creationId xmlns:a16="http://schemas.microsoft.com/office/drawing/2014/main" id="{263D936A-4F2E-FBE0-2596-A40E98DACADD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4589;p48">
              <a:extLst>
                <a:ext uri="{FF2B5EF4-FFF2-40B4-BE49-F238E27FC236}">
                  <a16:creationId xmlns:a16="http://schemas.microsoft.com/office/drawing/2014/main" id="{BAB2D14F-6FF2-733F-8E1D-A13770F55EDE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4590;p48">
              <a:extLst>
                <a:ext uri="{FF2B5EF4-FFF2-40B4-BE49-F238E27FC236}">
                  <a16:creationId xmlns:a16="http://schemas.microsoft.com/office/drawing/2014/main" id="{3A8BF05B-0482-248E-7F33-554BFFBAAFEC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4591;p48">
              <a:extLst>
                <a:ext uri="{FF2B5EF4-FFF2-40B4-BE49-F238E27FC236}">
                  <a16:creationId xmlns:a16="http://schemas.microsoft.com/office/drawing/2014/main" id="{F11987F5-9360-6EA9-9FA0-64216D3395C1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4592;p48">
              <a:extLst>
                <a:ext uri="{FF2B5EF4-FFF2-40B4-BE49-F238E27FC236}">
                  <a16:creationId xmlns:a16="http://schemas.microsoft.com/office/drawing/2014/main" id="{C87ABB07-1066-BA01-9672-7086A9FA313B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4593;p48">
              <a:extLst>
                <a:ext uri="{FF2B5EF4-FFF2-40B4-BE49-F238E27FC236}">
                  <a16:creationId xmlns:a16="http://schemas.microsoft.com/office/drawing/2014/main" id="{A8D3D59D-A1AD-1AC6-330E-FB48202B94E3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4594;p48">
              <a:extLst>
                <a:ext uri="{FF2B5EF4-FFF2-40B4-BE49-F238E27FC236}">
                  <a16:creationId xmlns:a16="http://schemas.microsoft.com/office/drawing/2014/main" id="{78D64792-A804-280A-F75B-4697C8BBDA7A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4595;p48">
              <a:extLst>
                <a:ext uri="{FF2B5EF4-FFF2-40B4-BE49-F238E27FC236}">
                  <a16:creationId xmlns:a16="http://schemas.microsoft.com/office/drawing/2014/main" id="{066E238E-728B-AD8F-7CA7-17E1AB400582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4596;p48">
              <a:extLst>
                <a:ext uri="{FF2B5EF4-FFF2-40B4-BE49-F238E27FC236}">
                  <a16:creationId xmlns:a16="http://schemas.microsoft.com/office/drawing/2014/main" id="{ADC83BCD-A95D-C68A-6D5E-04946E0FA390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4597;p48">
              <a:extLst>
                <a:ext uri="{FF2B5EF4-FFF2-40B4-BE49-F238E27FC236}">
                  <a16:creationId xmlns:a16="http://schemas.microsoft.com/office/drawing/2014/main" id="{69B71876-B9FE-ACB8-BC2A-4B0621B444F5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4598;p48">
              <a:extLst>
                <a:ext uri="{FF2B5EF4-FFF2-40B4-BE49-F238E27FC236}">
                  <a16:creationId xmlns:a16="http://schemas.microsoft.com/office/drawing/2014/main" id="{C88258A3-0874-A86A-B15D-C008857F9C69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4599;p48">
              <a:extLst>
                <a:ext uri="{FF2B5EF4-FFF2-40B4-BE49-F238E27FC236}">
                  <a16:creationId xmlns:a16="http://schemas.microsoft.com/office/drawing/2014/main" id="{91548DB7-4BE1-30A3-E745-C95AB791C5EE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4600;p48">
              <a:extLst>
                <a:ext uri="{FF2B5EF4-FFF2-40B4-BE49-F238E27FC236}">
                  <a16:creationId xmlns:a16="http://schemas.microsoft.com/office/drawing/2014/main" id="{7AE49EBF-124D-72E9-0722-B167E5D7FC24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4601;p48">
              <a:extLst>
                <a:ext uri="{FF2B5EF4-FFF2-40B4-BE49-F238E27FC236}">
                  <a16:creationId xmlns:a16="http://schemas.microsoft.com/office/drawing/2014/main" id="{25123C67-3893-15DB-EF81-D54FE628F77B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4602;p48">
              <a:extLst>
                <a:ext uri="{FF2B5EF4-FFF2-40B4-BE49-F238E27FC236}">
                  <a16:creationId xmlns:a16="http://schemas.microsoft.com/office/drawing/2014/main" id="{C8256698-3D0E-F543-CA4F-B1F6AE2A7D73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4603;p48">
              <a:extLst>
                <a:ext uri="{FF2B5EF4-FFF2-40B4-BE49-F238E27FC236}">
                  <a16:creationId xmlns:a16="http://schemas.microsoft.com/office/drawing/2014/main" id="{7CE8382F-5436-B21B-BE0B-757B04AB34D5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4604;p48">
              <a:extLst>
                <a:ext uri="{FF2B5EF4-FFF2-40B4-BE49-F238E27FC236}">
                  <a16:creationId xmlns:a16="http://schemas.microsoft.com/office/drawing/2014/main" id="{566D1E25-A872-1A90-F1D7-5EEAC2CD8916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4605;p48">
              <a:extLst>
                <a:ext uri="{FF2B5EF4-FFF2-40B4-BE49-F238E27FC236}">
                  <a16:creationId xmlns:a16="http://schemas.microsoft.com/office/drawing/2014/main" id="{EEF4DD40-FCFF-1269-C04E-85FAF1DB40C7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4606;p48">
              <a:extLst>
                <a:ext uri="{FF2B5EF4-FFF2-40B4-BE49-F238E27FC236}">
                  <a16:creationId xmlns:a16="http://schemas.microsoft.com/office/drawing/2014/main" id="{A622C676-F930-677C-9D3F-0BB2EC92DC05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4607;p48">
              <a:extLst>
                <a:ext uri="{FF2B5EF4-FFF2-40B4-BE49-F238E27FC236}">
                  <a16:creationId xmlns:a16="http://schemas.microsoft.com/office/drawing/2014/main" id="{A6247C14-8F0F-A76A-DCB0-EFCBC1A30860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4608;p48">
              <a:extLst>
                <a:ext uri="{FF2B5EF4-FFF2-40B4-BE49-F238E27FC236}">
                  <a16:creationId xmlns:a16="http://schemas.microsoft.com/office/drawing/2014/main" id="{5588E028-3A2F-CD28-56F5-C1D6625CBE52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4609;p48">
              <a:extLst>
                <a:ext uri="{FF2B5EF4-FFF2-40B4-BE49-F238E27FC236}">
                  <a16:creationId xmlns:a16="http://schemas.microsoft.com/office/drawing/2014/main" id="{466327A7-FB76-C6C7-4FA5-2529A46897CA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4610;p48">
              <a:extLst>
                <a:ext uri="{FF2B5EF4-FFF2-40B4-BE49-F238E27FC236}">
                  <a16:creationId xmlns:a16="http://schemas.microsoft.com/office/drawing/2014/main" id="{F4D227A8-25A0-9A46-6F8A-BB7D4F60CC91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4611;p48">
              <a:extLst>
                <a:ext uri="{FF2B5EF4-FFF2-40B4-BE49-F238E27FC236}">
                  <a16:creationId xmlns:a16="http://schemas.microsoft.com/office/drawing/2014/main" id="{40359B8C-F482-A253-8786-1B76F9718774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4612;p48">
              <a:extLst>
                <a:ext uri="{FF2B5EF4-FFF2-40B4-BE49-F238E27FC236}">
                  <a16:creationId xmlns:a16="http://schemas.microsoft.com/office/drawing/2014/main" id="{2A08986A-712B-DFB4-1D37-C9FD4E07C434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4613;p48">
              <a:extLst>
                <a:ext uri="{FF2B5EF4-FFF2-40B4-BE49-F238E27FC236}">
                  <a16:creationId xmlns:a16="http://schemas.microsoft.com/office/drawing/2014/main" id="{E02D3CC5-5851-54E7-8C23-A8B65B4AB24E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4614;p48">
              <a:extLst>
                <a:ext uri="{FF2B5EF4-FFF2-40B4-BE49-F238E27FC236}">
                  <a16:creationId xmlns:a16="http://schemas.microsoft.com/office/drawing/2014/main" id="{7304B3B6-5B2D-6945-F876-95216E8EC439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7" name="Google Shape;4615;p48">
              <a:extLst>
                <a:ext uri="{FF2B5EF4-FFF2-40B4-BE49-F238E27FC236}">
                  <a16:creationId xmlns:a16="http://schemas.microsoft.com/office/drawing/2014/main" id="{6EF327E4-FC4B-CDC2-718C-8515B5534636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074" name="Google Shape;4616;p48">
                <a:extLst>
                  <a:ext uri="{FF2B5EF4-FFF2-40B4-BE49-F238E27FC236}">
                    <a16:creationId xmlns:a16="http://schemas.microsoft.com/office/drawing/2014/main" id="{1630343B-2184-A09F-C00E-21DB5BB04437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085" name="Google Shape;4617;p48">
                  <a:extLst>
                    <a:ext uri="{FF2B5EF4-FFF2-40B4-BE49-F238E27FC236}">
                      <a16:creationId xmlns:a16="http://schemas.microsoft.com/office/drawing/2014/main" id="{202E1E4F-9D75-388C-F7A3-64F8D4BB6C74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4618;p48">
                  <a:extLst>
                    <a:ext uri="{FF2B5EF4-FFF2-40B4-BE49-F238E27FC236}">
                      <a16:creationId xmlns:a16="http://schemas.microsoft.com/office/drawing/2014/main" id="{BD28BC4B-DB77-6C99-44C3-500E30C5AEC9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4619;p48">
                  <a:extLst>
                    <a:ext uri="{FF2B5EF4-FFF2-40B4-BE49-F238E27FC236}">
                      <a16:creationId xmlns:a16="http://schemas.microsoft.com/office/drawing/2014/main" id="{F1171C8D-786C-CE30-19B5-E97A1CEB667B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8" name="Google Shape;4620;p48">
                  <a:extLst>
                    <a:ext uri="{FF2B5EF4-FFF2-40B4-BE49-F238E27FC236}">
                      <a16:creationId xmlns:a16="http://schemas.microsoft.com/office/drawing/2014/main" id="{95FD117C-CA9A-7DF7-3DCA-CAF9D1261525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153" name="Google Shape;4621;p48">
                    <a:extLst>
                      <a:ext uri="{FF2B5EF4-FFF2-40B4-BE49-F238E27FC236}">
                        <a16:creationId xmlns:a16="http://schemas.microsoft.com/office/drawing/2014/main" id="{D437B855-A6D4-98E4-B347-6171664B18FD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4622;p48">
                    <a:extLst>
                      <a:ext uri="{FF2B5EF4-FFF2-40B4-BE49-F238E27FC236}">
                        <a16:creationId xmlns:a16="http://schemas.microsoft.com/office/drawing/2014/main" id="{920B0D25-D092-8B88-4C95-2CD636412B01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9" name="Google Shape;4623;p48">
                  <a:extLst>
                    <a:ext uri="{FF2B5EF4-FFF2-40B4-BE49-F238E27FC236}">
                      <a16:creationId xmlns:a16="http://schemas.microsoft.com/office/drawing/2014/main" id="{6009AC3C-3000-B9AA-F71E-892E527C9A49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4624;p48">
                  <a:extLst>
                    <a:ext uri="{FF2B5EF4-FFF2-40B4-BE49-F238E27FC236}">
                      <a16:creationId xmlns:a16="http://schemas.microsoft.com/office/drawing/2014/main" id="{6BDA9C3E-2FAC-330C-7082-684BECCE9D8B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4625;p48">
                  <a:extLst>
                    <a:ext uri="{FF2B5EF4-FFF2-40B4-BE49-F238E27FC236}">
                      <a16:creationId xmlns:a16="http://schemas.microsoft.com/office/drawing/2014/main" id="{44806B0C-4F16-7B16-8CA6-7ED4A5C6088E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4626;p48">
                  <a:extLst>
                    <a:ext uri="{FF2B5EF4-FFF2-40B4-BE49-F238E27FC236}">
                      <a16:creationId xmlns:a16="http://schemas.microsoft.com/office/drawing/2014/main" id="{5FE72294-2757-0B86-928F-709B00F2C2B4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4627;p48">
                  <a:extLst>
                    <a:ext uri="{FF2B5EF4-FFF2-40B4-BE49-F238E27FC236}">
                      <a16:creationId xmlns:a16="http://schemas.microsoft.com/office/drawing/2014/main" id="{3D09CB9F-3903-9391-BF4E-DF2A530886D9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4628;p48">
                  <a:extLst>
                    <a:ext uri="{FF2B5EF4-FFF2-40B4-BE49-F238E27FC236}">
                      <a16:creationId xmlns:a16="http://schemas.microsoft.com/office/drawing/2014/main" id="{F4EB3E54-7282-D5F6-6A0D-C56474B1B7D5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4629;p48">
                  <a:extLst>
                    <a:ext uri="{FF2B5EF4-FFF2-40B4-BE49-F238E27FC236}">
                      <a16:creationId xmlns:a16="http://schemas.microsoft.com/office/drawing/2014/main" id="{5917ADE5-84BD-FA0E-7589-880075F93D91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4630;p48">
                  <a:extLst>
                    <a:ext uri="{FF2B5EF4-FFF2-40B4-BE49-F238E27FC236}">
                      <a16:creationId xmlns:a16="http://schemas.microsoft.com/office/drawing/2014/main" id="{5B1541F0-C326-7F8E-032D-CA143A2CA236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4631;p48">
                  <a:extLst>
                    <a:ext uri="{FF2B5EF4-FFF2-40B4-BE49-F238E27FC236}">
                      <a16:creationId xmlns:a16="http://schemas.microsoft.com/office/drawing/2014/main" id="{435F62C2-73EE-3724-1BDB-39A6FFF4FF3F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4632;p48">
                  <a:extLst>
                    <a:ext uri="{FF2B5EF4-FFF2-40B4-BE49-F238E27FC236}">
                      <a16:creationId xmlns:a16="http://schemas.microsoft.com/office/drawing/2014/main" id="{CE7D9346-AB48-0B34-33A3-EC694372EC59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4633;p48">
                  <a:extLst>
                    <a:ext uri="{FF2B5EF4-FFF2-40B4-BE49-F238E27FC236}">
                      <a16:creationId xmlns:a16="http://schemas.microsoft.com/office/drawing/2014/main" id="{20519764-A789-D08D-3267-BD7E4C428394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4634;p48">
                  <a:extLst>
                    <a:ext uri="{FF2B5EF4-FFF2-40B4-BE49-F238E27FC236}">
                      <a16:creationId xmlns:a16="http://schemas.microsoft.com/office/drawing/2014/main" id="{9DE78E3E-4EFD-2B30-5AF3-3E93F46471B3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4635;p48">
                  <a:extLst>
                    <a:ext uri="{FF2B5EF4-FFF2-40B4-BE49-F238E27FC236}">
                      <a16:creationId xmlns:a16="http://schemas.microsoft.com/office/drawing/2014/main" id="{F13FA5BF-C36C-3347-D6C4-CAB76A4D6197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4636;p48">
                  <a:extLst>
                    <a:ext uri="{FF2B5EF4-FFF2-40B4-BE49-F238E27FC236}">
                      <a16:creationId xmlns:a16="http://schemas.microsoft.com/office/drawing/2014/main" id="{02B2B0E8-818C-9BAE-D8B2-CD33C9480A97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4637;p48">
                  <a:extLst>
                    <a:ext uri="{FF2B5EF4-FFF2-40B4-BE49-F238E27FC236}">
                      <a16:creationId xmlns:a16="http://schemas.microsoft.com/office/drawing/2014/main" id="{D4C928EA-F5CA-6AD5-E4C1-C366203F22E1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4638;p48">
                  <a:extLst>
                    <a:ext uri="{FF2B5EF4-FFF2-40B4-BE49-F238E27FC236}">
                      <a16:creationId xmlns:a16="http://schemas.microsoft.com/office/drawing/2014/main" id="{41573AB6-0A03-DEB4-625F-E7FFAC7E3243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4639;p48">
                  <a:extLst>
                    <a:ext uri="{FF2B5EF4-FFF2-40B4-BE49-F238E27FC236}">
                      <a16:creationId xmlns:a16="http://schemas.microsoft.com/office/drawing/2014/main" id="{32E8910C-A3D3-6E55-CE7C-307575871D58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4640;p48">
                  <a:extLst>
                    <a:ext uri="{FF2B5EF4-FFF2-40B4-BE49-F238E27FC236}">
                      <a16:creationId xmlns:a16="http://schemas.microsoft.com/office/drawing/2014/main" id="{709AAF0E-7F6E-5734-B670-408D44670AC5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4641;p48">
                  <a:extLst>
                    <a:ext uri="{FF2B5EF4-FFF2-40B4-BE49-F238E27FC236}">
                      <a16:creationId xmlns:a16="http://schemas.microsoft.com/office/drawing/2014/main" id="{480AECA3-8413-8D70-0B94-F440D959236E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4642;p48">
                  <a:extLst>
                    <a:ext uri="{FF2B5EF4-FFF2-40B4-BE49-F238E27FC236}">
                      <a16:creationId xmlns:a16="http://schemas.microsoft.com/office/drawing/2014/main" id="{C0681290-6DA2-24AD-BABE-E6BF96A5BF7C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4643;p48">
                  <a:extLst>
                    <a:ext uri="{FF2B5EF4-FFF2-40B4-BE49-F238E27FC236}">
                      <a16:creationId xmlns:a16="http://schemas.microsoft.com/office/drawing/2014/main" id="{AD02FDF1-F7C8-AE5C-1C0C-164352D69770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4644;p48">
                  <a:extLst>
                    <a:ext uri="{FF2B5EF4-FFF2-40B4-BE49-F238E27FC236}">
                      <a16:creationId xmlns:a16="http://schemas.microsoft.com/office/drawing/2014/main" id="{0A05E6D2-E781-7E3B-F769-96C72575DBBD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4645;p48">
                  <a:extLst>
                    <a:ext uri="{FF2B5EF4-FFF2-40B4-BE49-F238E27FC236}">
                      <a16:creationId xmlns:a16="http://schemas.microsoft.com/office/drawing/2014/main" id="{7F03C5DA-F47C-445C-7A2A-49735922D14F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4646;p48">
                  <a:extLst>
                    <a:ext uri="{FF2B5EF4-FFF2-40B4-BE49-F238E27FC236}">
                      <a16:creationId xmlns:a16="http://schemas.microsoft.com/office/drawing/2014/main" id="{0C823BF4-7D15-3D63-AC46-708BA4B23EB4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4647;p48">
                  <a:extLst>
                    <a:ext uri="{FF2B5EF4-FFF2-40B4-BE49-F238E27FC236}">
                      <a16:creationId xmlns:a16="http://schemas.microsoft.com/office/drawing/2014/main" id="{4D37EEE1-31FB-3578-F276-6BF2AC179380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4648;p48">
                  <a:extLst>
                    <a:ext uri="{FF2B5EF4-FFF2-40B4-BE49-F238E27FC236}">
                      <a16:creationId xmlns:a16="http://schemas.microsoft.com/office/drawing/2014/main" id="{4EF12C81-0A63-AA90-D442-192941E2A09F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4649;p48">
                  <a:extLst>
                    <a:ext uri="{FF2B5EF4-FFF2-40B4-BE49-F238E27FC236}">
                      <a16:creationId xmlns:a16="http://schemas.microsoft.com/office/drawing/2014/main" id="{F5D48E4B-3674-4F87-828B-C7D57141799D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4650;p48">
                  <a:extLst>
                    <a:ext uri="{FF2B5EF4-FFF2-40B4-BE49-F238E27FC236}">
                      <a16:creationId xmlns:a16="http://schemas.microsoft.com/office/drawing/2014/main" id="{ECF37A5D-04EF-60B9-59DB-08BAAE55976E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4651;p48">
                  <a:extLst>
                    <a:ext uri="{FF2B5EF4-FFF2-40B4-BE49-F238E27FC236}">
                      <a16:creationId xmlns:a16="http://schemas.microsoft.com/office/drawing/2014/main" id="{22CC0065-A18F-E8DB-16FA-01079D7E4911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4652;p48">
                  <a:extLst>
                    <a:ext uri="{FF2B5EF4-FFF2-40B4-BE49-F238E27FC236}">
                      <a16:creationId xmlns:a16="http://schemas.microsoft.com/office/drawing/2014/main" id="{DB565F11-E709-038B-DB34-70B0A95B48FF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4653;p48">
                  <a:extLst>
                    <a:ext uri="{FF2B5EF4-FFF2-40B4-BE49-F238E27FC236}">
                      <a16:creationId xmlns:a16="http://schemas.microsoft.com/office/drawing/2014/main" id="{0DFED9AA-C3A1-5135-9B2F-F527D635830B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4654;p48">
                  <a:extLst>
                    <a:ext uri="{FF2B5EF4-FFF2-40B4-BE49-F238E27FC236}">
                      <a16:creationId xmlns:a16="http://schemas.microsoft.com/office/drawing/2014/main" id="{B22F050C-30C4-17AB-DD7D-97478AF0887C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4655;p48">
                  <a:extLst>
                    <a:ext uri="{FF2B5EF4-FFF2-40B4-BE49-F238E27FC236}">
                      <a16:creationId xmlns:a16="http://schemas.microsoft.com/office/drawing/2014/main" id="{6A63D046-004F-D1D0-BFDB-B55AE825093C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4656;p48">
                  <a:extLst>
                    <a:ext uri="{FF2B5EF4-FFF2-40B4-BE49-F238E27FC236}">
                      <a16:creationId xmlns:a16="http://schemas.microsoft.com/office/drawing/2014/main" id="{CC161642-1102-FE9D-2F8B-A8B79B1674D5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4657;p48">
                  <a:extLst>
                    <a:ext uri="{FF2B5EF4-FFF2-40B4-BE49-F238E27FC236}">
                      <a16:creationId xmlns:a16="http://schemas.microsoft.com/office/drawing/2014/main" id="{92E44AC8-5F50-B8E3-F4E8-7730E26DD940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4658;p48">
                  <a:extLst>
                    <a:ext uri="{FF2B5EF4-FFF2-40B4-BE49-F238E27FC236}">
                      <a16:creationId xmlns:a16="http://schemas.microsoft.com/office/drawing/2014/main" id="{B2C9C148-C137-50C0-5A11-172172813A05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4659;p48">
                  <a:extLst>
                    <a:ext uri="{FF2B5EF4-FFF2-40B4-BE49-F238E27FC236}">
                      <a16:creationId xmlns:a16="http://schemas.microsoft.com/office/drawing/2014/main" id="{605BD7DC-4F2F-99A5-3CCA-B24C482115E9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4660;p48">
                  <a:extLst>
                    <a:ext uri="{FF2B5EF4-FFF2-40B4-BE49-F238E27FC236}">
                      <a16:creationId xmlns:a16="http://schemas.microsoft.com/office/drawing/2014/main" id="{B0EF97D3-FFB8-343C-2EB2-B41189C15F82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4661;p48">
                  <a:extLst>
                    <a:ext uri="{FF2B5EF4-FFF2-40B4-BE49-F238E27FC236}">
                      <a16:creationId xmlns:a16="http://schemas.microsoft.com/office/drawing/2014/main" id="{F1D90324-D476-C39C-001D-6A8F3A0427A3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4662;p48">
                  <a:extLst>
                    <a:ext uri="{FF2B5EF4-FFF2-40B4-BE49-F238E27FC236}">
                      <a16:creationId xmlns:a16="http://schemas.microsoft.com/office/drawing/2014/main" id="{8126A472-54AC-46DF-DBA0-C833067429DA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4663;p48">
                  <a:extLst>
                    <a:ext uri="{FF2B5EF4-FFF2-40B4-BE49-F238E27FC236}">
                      <a16:creationId xmlns:a16="http://schemas.microsoft.com/office/drawing/2014/main" id="{9D4B04FF-9A9A-D20B-2F62-471A8D1C673E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4664;p48">
                  <a:extLst>
                    <a:ext uri="{FF2B5EF4-FFF2-40B4-BE49-F238E27FC236}">
                      <a16:creationId xmlns:a16="http://schemas.microsoft.com/office/drawing/2014/main" id="{B016E741-1DA9-3D60-79F4-37ADC31A0ACC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4665;p48">
                  <a:extLst>
                    <a:ext uri="{FF2B5EF4-FFF2-40B4-BE49-F238E27FC236}">
                      <a16:creationId xmlns:a16="http://schemas.microsoft.com/office/drawing/2014/main" id="{38942757-C332-3718-500C-72BC170D2492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4666;p48">
                  <a:extLst>
                    <a:ext uri="{FF2B5EF4-FFF2-40B4-BE49-F238E27FC236}">
                      <a16:creationId xmlns:a16="http://schemas.microsoft.com/office/drawing/2014/main" id="{32ECE440-AF2B-09DD-1740-6CE88FBFAEE6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4667;p48">
                  <a:extLst>
                    <a:ext uri="{FF2B5EF4-FFF2-40B4-BE49-F238E27FC236}">
                      <a16:creationId xmlns:a16="http://schemas.microsoft.com/office/drawing/2014/main" id="{96864A6C-EB0E-B01B-2695-84B3E14149FF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4668;p48">
                  <a:extLst>
                    <a:ext uri="{FF2B5EF4-FFF2-40B4-BE49-F238E27FC236}">
                      <a16:creationId xmlns:a16="http://schemas.microsoft.com/office/drawing/2014/main" id="{FC210D00-92A2-A3A4-2630-4B5EA2F5E567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4669;p48">
                  <a:extLst>
                    <a:ext uri="{FF2B5EF4-FFF2-40B4-BE49-F238E27FC236}">
                      <a16:creationId xmlns:a16="http://schemas.microsoft.com/office/drawing/2014/main" id="{94FB7C9A-A591-A7B2-6EC0-81C678145874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4670;p48">
                  <a:extLst>
                    <a:ext uri="{FF2B5EF4-FFF2-40B4-BE49-F238E27FC236}">
                      <a16:creationId xmlns:a16="http://schemas.microsoft.com/office/drawing/2014/main" id="{F4A9B3FF-AD3E-F5C8-7623-501F82B4E7ED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4671;p48">
                  <a:extLst>
                    <a:ext uri="{FF2B5EF4-FFF2-40B4-BE49-F238E27FC236}">
                      <a16:creationId xmlns:a16="http://schemas.microsoft.com/office/drawing/2014/main" id="{6748B4A9-08E5-5E57-CCEE-AF8EFADCEB2A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4672;p48">
                  <a:extLst>
                    <a:ext uri="{FF2B5EF4-FFF2-40B4-BE49-F238E27FC236}">
                      <a16:creationId xmlns:a16="http://schemas.microsoft.com/office/drawing/2014/main" id="{5FB0F8E8-D67C-961B-26B1-3C86CA158546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4673;p48">
                  <a:extLst>
                    <a:ext uri="{FF2B5EF4-FFF2-40B4-BE49-F238E27FC236}">
                      <a16:creationId xmlns:a16="http://schemas.microsoft.com/office/drawing/2014/main" id="{CBA7FEA1-F965-08BD-5177-EB062BCF3C65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4674;p48">
                  <a:extLst>
                    <a:ext uri="{FF2B5EF4-FFF2-40B4-BE49-F238E27FC236}">
                      <a16:creationId xmlns:a16="http://schemas.microsoft.com/office/drawing/2014/main" id="{068D5775-6443-2EAB-E49C-540637FD507D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4675;p48">
                  <a:extLst>
                    <a:ext uri="{FF2B5EF4-FFF2-40B4-BE49-F238E27FC236}">
                      <a16:creationId xmlns:a16="http://schemas.microsoft.com/office/drawing/2014/main" id="{1D12F15A-9700-8BB4-C866-29A9045CCD3B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4676;p48">
                  <a:extLst>
                    <a:ext uri="{FF2B5EF4-FFF2-40B4-BE49-F238E27FC236}">
                      <a16:creationId xmlns:a16="http://schemas.microsoft.com/office/drawing/2014/main" id="{8948908F-3640-AC1C-868A-15A96A316691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4677;p48">
                  <a:extLst>
                    <a:ext uri="{FF2B5EF4-FFF2-40B4-BE49-F238E27FC236}">
                      <a16:creationId xmlns:a16="http://schemas.microsoft.com/office/drawing/2014/main" id="{010A62C6-C19C-2164-15A5-47A1556E018B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4678;p48">
                  <a:extLst>
                    <a:ext uri="{FF2B5EF4-FFF2-40B4-BE49-F238E27FC236}">
                      <a16:creationId xmlns:a16="http://schemas.microsoft.com/office/drawing/2014/main" id="{AF5E1BDC-D503-CD26-8486-F8B86AFABBAB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4679;p48">
                  <a:extLst>
                    <a:ext uri="{FF2B5EF4-FFF2-40B4-BE49-F238E27FC236}">
                      <a16:creationId xmlns:a16="http://schemas.microsoft.com/office/drawing/2014/main" id="{5758B2D8-F751-BF7E-F780-A72E2B683AF0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4680;p48">
                  <a:extLst>
                    <a:ext uri="{FF2B5EF4-FFF2-40B4-BE49-F238E27FC236}">
                      <a16:creationId xmlns:a16="http://schemas.microsoft.com/office/drawing/2014/main" id="{3C84F1B2-FA3A-1629-300A-1DF15C3232AC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4681;p48">
                  <a:extLst>
                    <a:ext uri="{FF2B5EF4-FFF2-40B4-BE49-F238E27FC236}">
                      <a16:creationId xmlns:a16="http://schemas.microsoft.com/office/drawing/2014/main" id="{9EDD542F-BF32-34A9-A8E3-9B7C6203997F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4682;p48">
                  <a:extLst>
                    <a:ext uri="{FF2B5EF4-FFF2-40B4-BE49-F238E27FC236}">
                      <a16:creationId xmlns:a16="http://schemas.microsoft.com/office/drawing/2014/main" id="{966817BE-82B7-E76C-40CE-D67395BE0623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4683;p48">
                  <a:extLst>
                    <a:ext uri="{FF2B5EF4-FFF2-40B4-BE49-F238E27FC236}">
                      <a16:creationId xmlns:a16="http://schemas.microsoft.com/office/drawing/2014/main" id="{70790FA6-E34C-7D4A-D3B9-61D9DFB88CE8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4684;p48">
                  <a:extLst>
                    <a:ext uri="{FF2B5EF4-FFF2-40B4-BE49-F238E27FC236}">
                      <a16:creationId xmlns:a16="http://schemas.microsoft.com/office/drawing/2014/main" id="{BBA35460-3C6E-9B84-8F34-3ACB5758CE2E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4685;p48">
                  <a:extLst>
                    <a:ext uri="{FF2B5EF4-FFF2-40B4-BE49-F238E27FC236}">
                      <a16:creationId xmlns:a16="http://schemas.microsoft.com/office/drawing/2014/main" id="{CD274242-327E-33D3-F76E-C11E48763863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4686;p48">
                  <a:extLst>
                    <a:ext uri="{FF2B5EF4-FFF2-40B4-BE49-F238E27FC236}">
                      <a16:creationId xmlns:a16="http://schemas.microsoft.com/office/drawing/2014/main" id="{E0E4F5A1-6872-0C00-B0EC-476946869771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5" name="Google Shape;4687;p48">
                <a:extLst>
                  <a:ext uri="{FF2B5EF4-FFF2-40B4-BE49-F238E27FC236}">
                    <a16:creationId xmlns:a16="http://schemas.microsoft.com/office/drawing/2014/main" id="{00CCAC0D-0F4C-26CF-D571-CDA8AF7F12DB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076" name="Google Shape;4688;p48">
                  <a:extLst>
                    <a:ext uri="{FF2B5EF4-FFF2-40B4-BE49-F238E27FC236}">
                      <a16:creationId xmlns:a16="http://schemas.microsoft.com/office/drawing/2014/main" id="{04FB5B05-4F9D-C8B0-1A05-6EFEBCB6679F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080" name="Google Shape;4689;p48">
                    <a:extLst>
                      <a:ext uri="{FF2B5EF4-FFF2-40B4-BE49-F238E27FC236}">
                        <a16:creationId xmlns:a16="http://schemas.microsoft.com/office/drawing/2014/main" id="{F7BFE7AC-5F43-71C6-6D50-44D28E29BDB7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4690;p48">
                    <a:extLst>
                      <a:ext uri="{FF2B5EF4-FFF2-40B4-BE49-F238E27FC236}">
                        <a16:creationId xmlns:a16="http://schemas.microsoft.com/office/drawing/2014/main" id="{3B69411B-8526-CDFE-6155-0062855A033C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4691;p48">
                    <a:extLst>
                      <a:ext uri="{FF2B5EF4-FFF2-40B4-BE49-F238E27FC236}">
                        <a16:creationId xmlns:a16="http://schemas.microsoft.com/office/drawing/2014/main" id="{96B775AE-E2F8-E009-EE6F-52D286658427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4692;p48">
                    <a:extLst>
                      <a:ext uri="{FF2B5EF4-FFF2-40B4-BE49-F238E27FC236}">
                        <a16:creationId xmlns:a16="http://schemas.microsoft.com/office/drawing/2014/main" id="{38D7A138-6CAF-4AF4-3959-26680E0373D6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4693;p48">
                    <a:extLst>
                      <a:ext uri="{FF2B5EF4-FFF2-40B4-BE49-F238E27FC236}">
                        <a16:creationId xmlns:a16="http://schemas.microsoft.com/office/drawing/2014/main" id="{BF796024-0B1D-B1B6-F10A-B2533A9388E1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7" name="Google Shape;4694;p48">
                  <a:extLst>
                    <a:ext uri="{FF2B5EF4-FFF2-40B4-BE49-F238E27FC236}">
                      <a16:creationId xmlns:a16="http://schemas.microsoft.com/office/drawing/2014/main" id="{20CA8991-07A3-C57B-669B-73A34769B537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4695;p48">
                  <a:extLst>
                    <a:ext uri="{FF2B5EF4-FFF2-40B4-BE49-F238E27FC236}">
                      <a16:creationId xmlns:a16="http://schemas.microsoft.com/office/drawing/2014/main" id="{09B66767-1B8C-8F80-9C0D-5EAED5E6E53F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4696;p48">
                  <a:extLst>
                    <a:ext uri="{FF2B5EF4-FFF2-40B4-BE49-F238E27FC236}">
                      <a16:creationId xmlns:a16="http://schemas.microsoft.com/office/drawing/2014/main" id="{95A80449-93B1-90E1-CDF7-436D24C19E73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68" name="Google Shape;4697;p48">
              <a:extLst>
                <a:ext uri="{FF2B5EF4-FFF2-40B4-BE49-F238E27FC236}">
                  <a16:creationId xmlns:a16="http://schemas.microsoft.com/office/drawing/2014/main" id="{57E31D1E-98BD-8BA4-E294-5C750077C6F7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4698;p48">
              <a:extLst>
                <a:ext uri="{FF2B5EF4-FFF2-40B4-BE49-F238E27FC236}">
                  <a16:creationId xmlns:a16="http://schemas.microsoft.com/office/drawing/2014/main" id="{06D82D36-CBB5-8B81-057E-76DF30D80BBF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4699;p48">
              <a:extLst>
                <a:ext uri="{FF2B5EF4-FFF2-40B4-BE49-F238E27FC236}">
                  <a16:creationId xmlns:a16="http://schemas.microsoft.com/office/drawing/2014/main" id="{1C5B9191-7F74-A782-245E-A9509A00F3EA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4700;p48">
              <a:extLst>
                <a:ext uri="{FF2B5EF4-FFF2-40B4-BE49-F238E27FC236}">
                  <a16:creationId xmlns:a16="http://schemas.microsoft.com/office/drawing/2014/main" id="{A8768181-0673-2AD7-CE10-AD40B690EA15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4701;p48">
              <a:extLst>
                <a:ext uri="{FF2B5EF4-FFF2-40B4-BE49-F238E27FC236}">
                  <a16:creationId xmlns:a16="http://schemas.microsoft.com/office/drawing/2014/main" id="{548CB8E9-1941-3247-738B-00C6386CDD7E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4702;p48">
              <a:extLst>
                <a:ext uri="{FF2B5EF4-FFF2-40B4-BE49-F238E27FC236}">
                  <a16:creationId xmlns:a16="http://schemas.microsoft.com/office/drawing/2014/main" id="{2971AD83-F856-79DC-2645-0DAD890ACAC0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E4B3441-4EFC-293F-D84F-C67168A34A4C}"/>
              </a:ext>
            </a:extLst>
          </p:cNvPr>
          <p:cNvSpPr txBox="1"/>
          <p:nvPr/>
        </p:nvSpPr>
        <p:spPr>
          <a:xfrm>
            <a:off x="630938" y="1722075"/>
            <a:ext cx="45986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s-MX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 características de los Modelos Mentales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just" rtl="0" fontAlgn="base"/>
            <a:endParaRPr lang="es-MX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Son subjetivos, pueden variar mucho entre una persona y persona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son precisos, pues son basados en lo que la persona piensa que es verdad o real (¡y esto puede no ser necesariamente cierto!)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Son creados con base a experiencias previas (e incluso influenciados por la cultura de la persona) </a:t>
            </a:r>
          </a:p>
        </p:txBody>
      </p:sp>
    </p:spTree>
    <p:extLst>
      <p:ext uri="{BB962C8B-B14F-4D97-AF65-F5344CB8AC3E}">
        <p14:creationId xmlns:p14="http://schemas.microsoft.com/office/powerpoint/2010/main" val="3811709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2.1.5 Características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4557;p48">
            <a:extLst>
              <a:ext uri="{FF2B5EF4-FFF2-40B4-BE49-F238E27FC236}">
                <a16:creationId xmlns:a16="http://schemas.microsoft.com/office/drawing/2014/main" id="{33D53910-88C5-B2DB-8D49-BCD1EE98AD5E}"/>
              </a:ext>
            </a:extLst>
          </p:cNvPr>
          <p:cNvGrpSpPr/>
          <p:nvPr/>
        </p:nvGrpSpPr>
        <p:grpSpPr>
          <a:xfrm>
            <a:off x="6334320" y="154985"/>
            <a:ext cx="2119392" cy="2278045"/>
            <a:chOff x="2602525" y="317054"/>
            <a:chExt cx="4174283" cy="4762495"/>
          </a:xfrm>
        </p:grpSpPr>
        <p:sp>
          <p:nvSpPr>
            <p:cNvPr id="1005" name="Google Shape;4558;p48">
              <a:extLst>
                <a:ext uri="{FF2B5EF4-FFF2-40B4-BE49-F238E27FC236}">
                  <a16:creationId xmlns:a16="http://schemas.microsoft.com/office/drawing/2014/main" id="{4D3CDBCE-5F62-FD59-A729-00CAB0A4D370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4559;p48">
              <a:extLst>
                <a:ext uri="{FF2B5EF4-FFF2-40B4-BE49-F238E27FC236}">
                  <a16:creationId xmlns:a16="http://schemas.microsoft.com/office/drawing/2014/main" id="{123394B1-1B26-EEFB-95D6-67572F518A64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4560;p48">
              <a:extLst>
                <a:ext uri="{FF2B5EF4-FFF2-40B4-BE49-F238E27FC236}">
                  <a16:creationId xmlns:a16="http://schemas.microsoft.com/office/drawing/2014/main" id="{9BC349D0-F039-975E-97BC-1B36AACA6C13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4561;p48">
              <a:extLst>
                <a:ext uri="{FF2B5EF4-FFF2-40B4-BE49-F238E27FC236}">
                  <a16:creationId xmlns:a16="http://schemas.microsoft.com/office/drawing/2014/main" id="{B34CB3D5-5D4F-A9D0-1736-BD9B190FD5E2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4562;p48">
              <a:extLst>
                <a:ext uri="{FF2B5EF4-FFF2-40B4-BE49-F238E27FC236}">
                  <a16:creationId xmlns:a16="http://schemas.microsoft.com/office/drawing/2014/main" id="{49F53583-5BB4-F4D9-6FA1-43677FCF2315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4563;p48">
              <a:extLst>
                <a:ext uri="{FF2B5EF4-FFF2-40B4-BE49-F238E27FC236}">
                  <a16:creationId xmlns:a16="http://schemas.microsoft.com/office/drawing/2014/main" id="{3B5428AA-FB8B-A733-8BBF-434CCA856C68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4564;p48">
              <a:extLst>
                <a:ext uri="{FF2B5EF4-FFF2-40B4-BE49-F238E27FC236}">
                  <a16:creationId xmlns:a16="http://schemas.microsoft.com/office/drawing/2014/main" id="{AD68B1DB-E588-A71D-41DF-E8E3B820A725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4565;p48">
              <a:extLst>
                <a:ext uri="{FF2B5EF4-FFF2-40B4-BE49-F238E27FC236}">
                  <a16:creationId xmlns:a16="http://schemas.microsoft.com/office/drawing/2014/main" id="{1453348C-F162-D744-988B-95176833AA97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4566;p48">
              <a:extLst>
                <a:ext uri="{FF2B5EF4-FFF2-40B4-BE49-F238E27FC236}">
                  <a16:creationId xmlns:a16="http://schemas.microsoft.com/office/drawing/2014/main" id="{556273D1-C364-5391-B3B3-DB913C1E1912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4567;p48">
              <a:extLst>
                <a:ext uri="{FF2B5EF4-FFF2-40B4-BE49-F238E27FC236}">
                  <a16:creationId xmlns:a16="http://schemas.microsoft.com/office/drawing/2014/main" id="{D7DA7661-BA9B-1358-C36B-F720340E674C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4568;p48">
              <a:extLst>
                <a:ext uri="{FF2B5EF4-FFF2-40B4-BE49-F238E27FC236}">
                  <a16:creationId xmlns:a16="http://schemas.microsoft.com/office/drawing/2014/main" id="{A6E6CD94-34E7-4E70-17A9-65498B1E7649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4569;p48">
              <a:extLst>
                <a:ext uri="{FF2B5EF4-FFF2-40B4-BE49-F238E27FC236}">
                  <a16:creationId xmlns:a16="http://schemas.microsoft.com/office/drawing/2014/main" id="{FA62580D-518E-2B4D-A0B6-EDA08808866A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4570;p48">
              <a:extLst>
                <a:ext uri="{FF2B5EF4-FFF2-40B4-BE49-F238E27FC236}">
                  <a16:creationId xmlns:a16="http://schemas.microsoft.com/office/drawing/2014/main" id="{8991EB54-4F4E-3AFE-57D2-925F47F62F4C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4571;p48">
              <a:extLst>
                <a:ext uri="{FF2B5EF4-FFF2-40B4-BE49-F238E27FC236}">
                  <a16:creationId xmlns:a16="http://schemas.microsoft.com/office/drawing/2014/main" id="{6DDD509D-8290-8F1E-AA26-F6315F404646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4572;p48">
              <a:extLst>
                <a:ext uri="{FF2B5EF4-FFF2-40B4-BE49-F238E27FC236}">
                  <a16:creationId xmlns:a16="http://schemas.microsoft.com/office/drawing/2014/main" id="{36C6120E-CE1D-3E90-3EF9-6A9DA189B5CE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4573;p48">
              <a:extLst>
                <a:ext uri="{FF2B5EF4-FFF2-40B4-BE49-F238E27FC236}">
                  <a16:creationId xmlns:a16="http://schemas.microsoft.com/office/drawing/2014/main" id="{A48F0CF4-A887-6CF8-0B46-AB0319522EB9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4574;p48">
              <a:extLst>
                <a:ext uri="{FF2B5EF4-FFF2-40B4-BE49-F238E27FC236}">
                  <a16:creationId xmlns:a16="http://schemas.microsoft.com/office/drawing/2014/main" id="{7851D51C-F100-4051-6437-188DD54D3A4F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4575;p48">
              <a:extLst>
                <a:ext uri="{FF2B5EF4-FFF2-40B4-BE49-F238E27FC236}">
                  <a16:creationId xmlns:a16="http://schemas.microsoft.com/office/drawing/2014/main" id="{E5F70611-C85B-0F06-432B-CE4E3635BC0C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4576;p48">
              <a:extLst>
                <a:ext uri="{FF2B5EF4-FFF2-40B4-BE49-F238E27FC236}">
                  <a16:creationId xmlns:a16="http://schemas.microsoft.com/office/drawing/2014/main" id="{D4C64C2F-4C47-69B0-6043-A4D978788A41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4577;p48">
              <a:extLst>
                <a:ext uri="{FF2B5EF4-FFF2-40B4-BE49-F238E27FC236}">
                  <a16:creationId xmlns:a16="http://schemas.microsoft.com/office/drawing/2014/main" id="{D8E19DF8-498F-8D6C-0F1F-502DCA601ED2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4578;p48">
              <a:extLst>
                <a:ext uri="{FF2B5EF4-FFF2-40B4-BE49-F238E27FC236}">
                  <a16:creationId xmlns:a16="http://schemas.microsoft.com/office/drawing/2014/main" id="{3A2C1995-8440-0588-4069-DE685BB7D872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4579;p48">
              <a:extLst>
                <a:ext uri="{FF2B5EF4-FFF2-40B4-BE49-F238E27FC236}">
                  <a16:creationId xmlns:a16="http://schemas.microsoft.com/office/drawing/2014/main" id="{D0A1B0EA-2D8E-F8AD-EC07-8F1170D0A88C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4580;p48">
              <a:extLst>
                <a:ext uri="{FF2B5EF4-FFF2-40B4-BE49-F238E27FC236}">
                  <a16:creationId xmlns:a16="http://schemas.microsoft.com/office/drawing/2014/main" id="{03DE01DB-E49D-373A-094F-E07738FDF4C9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4581;p48">
              <a:extLst>
                <a:ext uri="{FF2B5EF4-FFF2-40B4-BE49-F238E27FC236}">
                  <a16:creationId xmlns:a16="http://schemas.microsoft.com/office/drawing/2014/main" id="{99AE810D-CF7E-54E0-E4F4-77AC53926E7D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4582;p48">
              <a:extLst>
                <a:ext uri="{FF2B5EF4-FFF2-40B4-BE49-F238E27FC236}">
                  <a16:creationId xmlns:a16="http://schemas.microsoft.com/office/drawing/2014/main" id="{5B354ABD-2EEA-8B78-BEF0-54EF225E4D4C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4583;p48">
              <a:extLst>
                <a:ext uri="{FF2B5EF4-FFF2-40B4-BE49-F238E27FC236}">
                  <a16:creationId xmlns:a16="http://schemas.microsoft.com/office/drawing/2014/main" id="{BB6BE524-2F32-3FA3-47F2-1F5132244A8B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4584;p48">
              <a:extLst>
                <a:ext uri="{FF2B5EF4-FFF2-40B4-BE49-F238E27FC236}">
                  <a16:creationId xmlns:a16="http://schemas.microsoft.com/office/drawing/2014/main" id="{BBC5AB67-7B03-5B16-2D34-D2D739887D8E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4585;p48">
              <a:extLst>
                <a:ext uri="{FF2B5EF4-FFF2-40B4-BE49-F238E27FC236}">
                  <a16:creationId xmlns:a16="http://schemas.microsoft.com/office/drawing/2014/main" id="{672B8AC0-1F7C-215C-1A07-810B3AE24B93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4586;p48">
              <a:extLst>
                <a:ext uri="{FF2B5EF4-FFF2-40B4-BE49-F238E27FC236}">
                  <a16:creationId xmlns:a16="http://schemas.microsoft.com/office/drawing/2014/main" id="{278595ED-7706-154E-BED5-4CBF5EBB371D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4587;p48">
              <a:extLst>
                <a:ext uri="{FF2B5EF4-FFF2-40B4-BE49-F238E27FC236}">
                  <a16:creationId xmlns:a16="http://schemas.microsoft.com/office/drawing/2014/main" id="{21386146-7ECC-54DA-7714-A847CAD72AA4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4588;p48">
              <a:extLst>
                <a:ext uri="{FF2B5EF4-FFF2-40B4-BE49-F238E27FC236}">
                  <a16:creationId xmlns:a16="http://schemas.microsoft.com/office/drawing/2014/main" id="{263D936A-4F2E-FBE0-2596-A40E98DACADD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4589;p48">
              <a:extLst>
                <a:ext uri="{FF2B5EF4-FFF2-40B4-BE49-F238E27FC236}">
                  <a16:creationId xmlns:a16="http://schemas.microsoft.com/office/drawing/2014/main" id="{BAB2D14F-6FF2-733F-8E1D-A13770F55EDE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4590;p48">
              <a:extLst>
                <a:ext uri="{FF2B5EF4-FFF2-40B4-BE49-F238E27FC236}">
                  <a16:creationId xmlns:a16="http://schemas.microsoft.com/office/drawing/2014/main" id="{3A8BF05B-0482-248E-7F33-554BFFBAAFEC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4591;p48">
              <a:extLst>
                <a:ext uri="{FF2B5EF4-FFF2-40B4-BE49-F238E27FC236}">
                  <a16:creationId xmlns:a16="http://schemas.microsoft.com/office/drawing/2014/main" id="{F11987F5-9360-6EA9-9FA0-64216D3395C1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4592;p48">
              <a:extLst>
                <a:ext uri="{FF2B5EF4-FFF2-40B4-BE49-F238E27FC236}">
                  <a16:creationId xmlns:a16="http://schemas.microsoft.com/office/drawing/2014/main" id="{C87ABB07-1066-BA01-9672-7086A9FA313B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4593;p48">
              <a:extLst>
                <a:ext uri="{FF2B5EF4-FFF2-40B4-BE49-F238E27FC236}">
                  <a16:creationId xmlns:a16="http://schemas.microsoft.com/office/drawing/2014/main" id="{A8D3D59D-A1AD-1AC6-330E-FB48202B94E3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4594;p48">
              <a:extLst>
                <a:ext uri="{FF2B5EF4-FFF2-40B4-BE49-F238E27FC236}">
                  <a16:creationId xmlns:a16="http://schemas.microsoft.com/office/drawing/2014/main" id="{78D64792-A804-280A-F75B-4697C8BBDA7A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4595;p48">
              <a:extLst>
                <a:ext uri="{FF2B5EF4-FFF2-40B4-BE49-F238E27FC236}">
                  <a16:creationId xmlns:a16="http://schemas.microsoft.com/office/drawing/2014/main" id="{066E238E-728B-AD8F-7CA7-17E1AB400582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4596;p48">
              <a:extLst>
                <a:ext uri="{FF2B5EF4-FFF2-40B4-BE49-F238E27FC236}">
                  <a16:creationId xmlns:a16="http://schemas.microsoft.com/office/drawing/2014/main" id="{ADC83BCD-A95D-C68A-6D5E-04946E0FA390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4597;p48">
              <a:extLst>
                <a:ext uri="{FF2B5EF4-FFF2-40B4-BE49-F238E27FC236}">
                  <a16:creationId xmlns:a16="http://schemas.microsoft.com/office/drawing/2014/main" id="{69B71876-B9FE-ACB8-BC2A-4B0621B444F5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4598;p48">
              <a:extLst>
                <a:ext uri="{FF2B5EF4-FFF2-40B4-BE49-F238E27FC236}">
                  <a16:creationId xmlns:a16="http://schemas.microsoft.com/office/drawing/2014/main" id="{C88258A3-0874-A86A-B15D-C008857F9C69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4599;p48">
              <a:extLst>
                <a:ext uri="{FF2B5EF4-FFF2-40B4-BE49-F238E27FC236}">
                  <a16:creationId xmlns:a16="http://schemas.microsoft.com/office/drawing/2014/main" id="{91548DB7-4BE1-30A3-E745-C95AB791C5EE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4600;p48">
              <a:extLst>
                <a:ext uri="{FF2B5EF4-FFF2-40B4-BE49-F238E27FC236}">
                  <a16:creationId xmlns:a16="http://schemas.microsoft.com/office/drawing/2014/main" id="{7AE49EBF-124D-72E9-0722-B167E5D7FC24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4601;p48">
              <a:extLst>
                <a:ext uri="{FF2B5EF4-FFF2-40B4-BE49-F238E27FC236}">
                  <a16:creationId xmlns:a16="http://schemas.microsoft.com/office/drawing/2014/main" id="{25123C67-3893-15DB-EF81-D54FE628F77B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4602;p48">
              <a:extLst>
                <a:ext uri="{FF2B5EF4-FFF2-40B4-BE49-F238E27FC236}">
                  <a16:creationId xmlns:a16="http://schemas.microsoft.com/office/drawing/2014/main" id="{C8256698-3D0E-F543-CA4F-B1F6AE2A7D73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4603;p48">
              <a:extLst>
                <a:ext uri="{FF2B5EF4-FFF2-40B4-BE49-F238E27FC236}">
                  <a16:creationId xmlns:a16="http://schemas.microsoft.com/office/drawing/2014/main" id="{7CE8382F-5436-B21B-BE0B-757B04AB34D5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4604;p48">
              <a:extLst>
                <a:ext uri="{FF2B5EF4-FFF2-40B4-BE49-F238E27FC236}">
                  <a16:creationId xmlns:a16="http://schemas.microsoft.com/office/drawing/2014/main" id="{566D1E25-A872-1A90-F1D7-5EEAC2CD8916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4605;p48">
              <a:extLst>
                <a:ext uri="{FF2B5EF4-FFF2-40B4-BE49-F238E27FC236}">
                  <a16:creationId xmlns:a16="http://schemas.microsoft.com/office/drawing/2014/main" id="{EEF4DD40-FCFF-1269-C04E-85FAF1DB40C7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4606;p48">
              <a:extLst>
                <a:ext uri="{FF2B5EF4-FFF2-40B4-BE49-F238E27FC236}">
                  <a16:creationId xmlns:a16="http://schemas.microsoft.com/office/drawing/2014/main" id="{A622C676-F930-677C-9D3F-0BB2EC92DC05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4607;p48">
              <a:extLst>
                <a:ext uri="{FF2B5EF4-FFF2-40B4-BE49-F238E27FC236}">
                  <a16:creationId xmlns:a16="http://schemas.microsoft.com/office/drawing/2014/main" id="{A6247C14-8F0F-A76A-DCB0-EFCBC1A30860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4608;p48">
              <a:extLst>
                <a:ext uri="{FF2B5EF4-FFF2-40B4-BE49-F238E27FC236}">
                  <a16:creationId xmlns:a16="http://schemas.microsoft.com/office/drawing/2014/main" id="{5588E028-3A2F-CD28-56F5-C1D6625CBE52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4609;p48">
              <a:extLst>
                <a:ext uri="{FF2B5EF4-FFF2-40B4-BE49-F238E27FC236}">
                  <a16:creationId xmlns:a16="http://schemas.microsoft.com/office/drawing/2014/main" id="{466327A7-FB76-C6C7-4FA5-2529A46897CA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4610;p48">
              <a:extLst>
                <a:ext uri="{FF2B5EF4-FFF2-40B4-BE49-F238E27FC236}">
                  <a16:creationId xmlns:a16="http://schemas.microsoft.com/office/drawing/2014/main" id="{F4D227A8-25A0-9A46-6F8A-BB7D4F60CC91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4611;p48">
              <a:extLst>
                <a:ext uri="{FF2B5EF4-FFF2-40B4-BE49-F238E27FC236}">
                  <a16:creationId xmlns:a16="http://schemas.microsoft.com/office/drawing/2014/main" id="{40359B8C-F482-A253-8786-1B76F9718774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4612;p48">
              <a:extLst>
                <a:ext uri="{FF2B5EF4-FFF2-40B4-BE49-F238E27FC236}">
                  <a16:creationId xmlns:a16="http://schemas.microsoft.com/office/drawing/2014/main" id="{2A08986A-712B-DFB4-1D37-C9FD4E07C434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4613;p48">
              <a:extLst>
                <a:ext uri="{FF2B5EF4-FFF2-40B4-BE49-F238E27FC236}">
                  <a16:creationId xmlns:a16="http://schemas.microsoft.com/office/drawing/2014/main" id="{E02D3CC5-5851-54E7-8C23-A8B65B4AB24E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4614;p48">
              <a:extLst>
                <a:ext uri="{FF2B5EF4-FFF2-40B4-BE49-F238E27FC236}">
                  <a16:creationId xmlns:a16="http://schemas.microsoft.com/office/drawing/2014/main" id="{7304B3B6-5B2D-6945-F876-95216E8EC439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7" name="Google Shape;4615;p48">
              <a:extLst>
                <a:ext uri="{FF2B5EF4-FFF2-40B4-BE49-F238E27FC236}">
                  <a16:creationId xmlns:a16="http://schemas.microsoft.com/office/drawing/2014/main" id="{6EF327E4-FC4B-CDC2-718C-8515B5534636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074" name="Google Shape;4616;p48">
                <a:extLst>
                  <a:ext uri="{FF2B5EF4-FFF2-40B4-BE49-F238E27FC236}">
                    <a16:creationId xmlns:a16="http://schemas.microsoft.com/office/drawing/2014/main" id="{1630343B-2184-A09F-C00E-21DB5BB04437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085" name="Google Shape;4617;p48">
                  <a:extLst>
                    <a:ext uri="{FF2B5EF4-FFF2-40B4-BE49-F238E27FC236}">
                      <a16:creationId xmlns:a16="http://schemas.microsoft.com/office/drawing/2014/main" id="{202E1E4F-9D75-388C-F7A3-64F8D4BB6C74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4618;p48">
                  <a:extLst>
                    <a:ext uri="{FF2B5EF4-FFF2-40B4-BE49-F238E27FC236}">
                      <a16:creationId xmlns:a16="http://schemas.microsoft.com/office/drawing/2014/main" id="{BD28BC4B-DB77-6C99-44C3-500E30C5AEC9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4619;p48">
                  <a:extLst>
                    <a:ext uri="{FF2B5EF4-FFF2-40B4-BE49-F238E27FC236}">
                      <a16:creationId xmlns:a16="http://schemas.microsoft.com/office/drawing/2014/main" id="{F1171C8D-786C-CE30-19B5-E97A1CEB667B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8" name="Google Shape;4620;p48">
                  <a:extLst>
                    <a:ext uri="{FF2B5EF4-FFF2-40B4-BE49-F238E27FC236}">
                      <a16:creationId xmlns:a16="http://schemas.microsoft.com/office/drawing/2014/main" id="{95FD117C-CA9A-7DF7-3DCA-CAF9D1261525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153" name="Google Shape;4621;p48">
                    <a:extLst>
                      <a:ext uri="{FF2B5EF4-FFF2-40B4-BE49-F238E27FC236}">
                        <a16:creationId xmlns:a16="http://schemas.microsoft.com/office/drawing/2014/main" id="{D437B855-A6D4-98E4-B347-6171664B18FD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4622;p48">
                    <a:extLst>
                      <a:ext uri="{FF2B5EF4-FFF2-40B4-BE49-F238E27FC236}">
                        <a16:creationId xmlns:a16="http://schemas.microsoft.com/office/drawing/2014/main" id="{920B0D25-D092-8B88-4C95-2CD636412B01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9" name="Google Shape;4623;p48">
                  <a:extLst>
                    <a:ext uri="{FF2B5EF4-FFF2-40B4-BE49-F238E27FC236}">
                      <a16:creationId xmlns:a16="http://schemas.microsoft.com/office/drawing/2014/main" id="{6009AC3C-3000-B9AA-F71E-892E527C9A49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4624;p48">
                  <a:extLst>
                    <a:ext uri="{FF2B5EF4-FFF2-40B4-BE49-F238E27FC236}">
                      <a16:creationId xmlns:a16="http://schemas.microsoft.com/office/drawing/2014/main" id="{6BDA9C3E-2FAC-330C-7082-684BECCE9D8B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4625;p48">
                  <a:extLst>
                    <a:ext uri="{FF2B5EF4-FFF2-40B4-BE49-F238E27FC236}">
                      <a16:creationId xmlns:a16="http://schemas.microsoft.com/office/drawing/2014/main" id="{44806B0C-4F16-7B16-8CA6-7ED4A5C6088E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4626;p48">
                  <a:extLst>
                    <a:ext uri="{FF2B5EF4-FFF2-40B4-BE49-F238E27FC236}">
                      <a16:creationId xmlns:a16="http://schemas.microsoft.com/office/drawing/2014/main" id="{5FE72294-2757-0B86-928F-709B00F2C2B4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4627;p48">
                  <a:extLst>
                    <a:ext uri="{FF2B5EF4-FFF2-40B4-BE49-F238E27FC236}">
                      <a16:creationId xmlns:a16="http://schemas.microsoft.com/office/drawing/2014/main" id="{3D09CB9F-3903-9391-BF4E-DF2A530886D9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4628;p48">
                  <a:extLst>
                    <a:ext uri="{FF2B5EF4-FFF2-40B4-BE49-F238E27FC236}">
                      <a16:creationId xmlns:a16="http://schemas.microsoft.com/office/drawing/2014/main" id="{F4EB3E54-7282-D5F6-6A0D-C56474B1B7D5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4629;p48">
                  <a:extLst>
                    <a:ext uri="{FF2B5EF4-FFF2-40B4-BE49-F238E27FC236}">
                      <a16:creationId xmlns:a16="http://schemas.microsoft.com/office/drawing/2014/main" id="{5917ADE5-84BD-FA0E-7589-880075F93D91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4630;p48">
                  <a:extLst>
                    <a:ext uri="{FF2B5EF4-FFF2-40B4-BE49-F238E27FC236}">
                      <a16:creationId xmlns:a16="http://schemas.microsoft.com/office/drawing/2014/main" id="{5B1541F0-C326-7F8E-032D-CA143A2CA236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4631;p48">
                  <a:extLst>
                    <a:ext uri="{FF2B5EF4-FFF2-40B4-BE49-F238E27FC236}">
                      <a16:creationId xmlns:a16="http://schemas.microsoft.com/office/drawing/2014/main" id="{435F62C2-73EE-3724-1BDB-39A6FFF4FF3F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4632;p48">
                  <a:extLst>
                    <a:ext uri="{FF2B5EF4-FFF2-40B4-BE49-F238E27FC236}">
                      <a16:creationId xmlns:a16="http://schemas.microsoft.com/office/drawing/2014/main" id="{CE7D9346-AB48-0B34-33A3-EC694372EC59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4633;p48">
                  <a:extLst>
                    <a:ext uri="{FF2B5EF4-FFF2-40B4-BE49-F238E27FC236}">
                      <a16:creationId xmlns:a16="http://schemas.microsoft.com/office/drawing/2014/main" id="{20519764-A789-D08D-3267-BD7E4C428394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4634;p48">
                  <a:extLst>
                    <a:ext uri="{FF2B5EF4-FFF2-40B4-BE49-F238E27FC236}">
                      <a16:creationId xmlns:a16="http://schemas.microsoft.com/office/drawing/2014/main" id="{9DE78E3E-4EFD-2B30-5AF3-3E93F46471B3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4635;p48">
                  <a:extLst>
                    <a:ext uri="{FF2B5EF4-FFF2-40B4-BE49-F238E27FC236}">
                      <a16:creationId xmlns:a16="http://schemas.microsoft.com/office/drawing/2014/main" id="{F13FA5BF-C36C-3347-D6C4-CAB76A4D6197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4636;p48">
                  <a:extLst>
                    <a:ext uri="{FF2B5EF4-FFF2-40B4-BE49-F238E27FC236}">
                      <a16:creationId xmlns:a16="http://schemas.microsoft.com/office/drawing/2014/main" id="{02B2B0E8-818C-9BAE-D8B2-CD33C9480A97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4637;p48">
                  <a:extLst>
                    <a:ext uri="{FF2B5EF4-FFF2-40B4-BE49-F238E27FC236}">
                      <a16:creationId xmlns:a16="http://schemas.microsoft.com/office/drawing/2014/main" id="{D4C928EA-F5CA-6AD5-E4C1-C366203F22E1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4638;p48">
                  <a:extLst>
                    <a:ext uri="{FF2B5EF4-FFF2-40B4-BE49-F238E27FC236}">
                      <a16:creationId xmlns:a16="http://schemas.microsoft.com/office/drawing/2014/main" id="{41573AB6-0A03-DEB4-625F-E7FFAC7E3243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4639;p48">
                  <a:extLst>
                    <a:ext uri="{FF2B5EF4-FFF2-40B4-BE49-F238E27FC236}">
                      <a16:creationId xmlns:a16="http://schemas.microsoft.com/office/drawing/2014/main" id="{32E8910C-A3D3-6E55-CE7C-307575871D58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4640;p48">
                  <a:extLst>
                    <a:ext uri="{FF2B5EF4-FFF2-40B4-BE49-F238E27FC236}">
                      <a16:creationId xmlns:a16="http://schemas.microsoft.com/office/drawing/2014/main" id="{709AAF0E-7F6E-5734-B670-408D44670AC5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4641;p48">
                  <a:extLst>
                    <a:ext uri="{FF2B5EF4-FFF2-40B4-BE49-F238E27FC236}">
                      <a16:creationId xmlns:a16="http://schemas.microsoft.com/office/drawing/2014/main" id="{480AECA3-8413-8D70-0B94-F440D959236E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4642;p48">
                  <a:extLst>
                    <a:ext uri="{FF2B5EF4-FFF2-40B4-BE49-F238E27FC236}">
                      <a16:creationId xmlns:a16="http://schemas.microsoft.com/office/drawing/2014/main" id="{C0681290-6DA2-24AD-BABE-E6BF96A5BF7C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4643;p48">
                  <a:extLst>
                    <a:ext uri="{FF2B5EF4-FFF2-40B4-BE49-F238E27FC236}">
                      <a16:creationId xmlns:a16="http://schemas.microsoft.com/office/drawing/2014/main" id="{AD02FDF1-F7C8-AE5C-1C0C-164352D69770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4644;p48">
                  <a:extLst>
                    <a:ext uri="{FF2B5EF4-FFF2-40B4-BE49-F238E27FC236}">
                      <a16:creationId xmlns:a16="http://schemas.microsoft.com/office/drawing/2014/main" id="{0A05E6D2-E781-7E3B-F769-96C72575DBBD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4645;p48">
                  <a:extLst>
                    <a:ext uri="{FF2B5EF4-FFF2-40B4-BE49-F238E27FC236}">
                      <a16:creationId xmlns:a16="http://schemas.microsoft.com/office/drawing/2014/main" id="{7F03C5DA-F47C-445C-7A2A-49735922D14F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4646;p48">
                  <a:extLst>
                    <a:ext uri="{FF2B5EF4-FFF2-40B4-BE49-F238E27FC236}">
                      <a16:creationId xmlns:a16="http://schemas.microsoft.com/office/drawing/2014/main" id="{0C823BF4-7D15-3D63-AC46-708BA4B23EB4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4647;p48">
                  <a:extLst>
                    <a:ext uri="{FF2B5EF4-FFF2-40B4-BE49-F238E27FC236}">
                      <a16:creationId xmlns:a16="http://schemas.microsoft.com/office/drawing/2014/main" id="{4D37EEE1-31FB-3578-F276-6BF2AC179380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4648;p48">
                  <a:extLst>
                    <a:ext uri="{FF2B5EF4-FFF2-40B4-BE49-F238E27FC236}">
                      <a16:creationId xmlns:a16="http://schemas.microsoft.com/office/drawing/2014/main" id="{4EF12C81-0A63-AA90-D442-192941E2A09F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4649;p48">
                  <a:extLst>
                    <a:ext uri="{FF2B5EF4-FFF2-40B4-BE49-F238E27FC236}">
                      <a16:creationId xmlns:a16="http://schemas.microsoft.com/office/drawing/2014/main" id="{F5D48E4B-3674-4F87-828B-C7D57141799D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4650;p48">
                  <a:extLst>
                    <a:ext uri="{FF2B5EF4-FFF2-40B4-BE49-F238E27FC236}">
                      <a16:creationId xmlns:a16="http://schemas.microsoft.com/office/drawing/2014/main" id="{ECF37A5D-04EF-60B9-59DB-08BAAE55976E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4651;p48">
                  <a:extLst>
                    <a:ext uri="{FF2B5EF4-FFF2-40B4-BE49-F238E27FC236}">
                      <a16:creationId xmlns:a16="http://schemas.microsoft.com/office/drawing/2014/main" id="{22CC0065-A18F-E8DB-16FA-01079D7E4911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4652;p48">
                  <a:extLst>
                    <a:ext uri="{FF2B5EF4-FFF2-40B4-BE49-F238E27FC236}">
                      <a16:creationId xmlns:a16="http://schemas.microsoft.com/office/drawing/2014/main" id="{DB565F11-E709-038B-DB34-70B0A95B48FF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4653;p48">
                  <a:extLst>
                    <a:ext uri="{FF2B5EF4-FFF2-40B4-BE49-F238E27FC236}">
                      <a16:creationId xmlns:a16="http://schemas.microsoft.com/office/drawing/2014/main" id="{0DFED9AA-C3A1-5135-9B2F-F527D635830B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4654;p48">
                  <a:extLst>
                    <a:ext uri="{FF2B5EF4-FFF2-40B4-BE49-F238E27FC236}">
                      <a16:creationId xmlns:a16="http://schemas.microsoft.com/office/drawing/2014/main" id="{B22F050C-30C4-17AB-DD7D-97478AF0887C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4655;p48">
                  <a:extLst>
                    <a:ext uri="{FF2B5EF4-FFF2-40B4-BE49-F238E27FC236}">
                      <a16:creationId xmlns:a16="http://schemas.microsoft.com/office/drawing/2014/main" id="{6A63D046-004F-D1D0-BFDB-B55AE825093C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4656;p48">
                  <a:extLst>
                    <a:ext uri="{FF2B5EF4-FFF2-40B4-BE49-F238E27FC236}">
                      <a16:creationId xmlns:a16="http://schemas.microsoft.com/office/drawing/2014/main" id="{CC161642-1102-FE9D-2F8B-A8B79B1674D5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4657;p48">
                  <a:extLst>
                    <a:ext uri="{FF2B5EF4-FFF2-40B4-BE49-F238E27FC236}">
                      <a16:creationId xmlns:a16="http://schemas.microsoft.com/office/drawing/2014/main" id="{92E44AC8-5F50-B8E3-F4E8-7730E26DD940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4658;p48">
                  <a:extLst>
                    <a:ext uri="{FF2B5EF4-FFF2-40B4-BE49-F238E27FC236}">
                      <a16:creationId xmlns:a16="http://schemas.microsoft.com/office/drawing/2014/main" id="{B2C9C148-C137-50C0-5A11-172172813A05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4659;p48">
                  <a:extLst>
                    <a:ext uri="{FF2B5EF4-FFF2-40B4-BE49-F238E27FC236}">
                      <a16:creationId xmlns:a16="http://schemas.microsoft.com/office/drawing/2014/main" id="{605BD7DC-4F2F-99A5-3CCA-B24C482115E9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4660;p48">
                  <a:extLst>
                    <a:ext uri="{FF2B5EF4-FFF2-40B4-BE49-F238E27FC236}">
                      <a16:creationId xmlns:a16="http://schemas.microsoft.com/office/drawing/2014/main" id="{B0EF97D3-FFB8-343C-2EB2-B41189C15F82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4661;p48">
                  <a:extLst>
                    <a:ext uri="{FF2B5EF4-FFF2-40B4-BE49-F238E27FC236}">
                      <a16:creationId xmlns:a16="http://schemas.microsoft.com/office/drawing/2014/main" id="{F1D90324-D476-C39C-001D-6A8F3A0427A3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4662;p48">
                  <a:extLst>
                    <a:ext uri="{FF2B5EF4-FFF2-40B4-BE49-F238E27FC236}">
                      <a16:creationId xmlns:a16="http://schemas.microsoft.com/office/drawing/2014/main" id="{8126A472-54AC-46DF-DBA0-C833067429DA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4663;p48">
                  <a:extLst>
                    <a:ext uri="{FF2B5EF4-FFF2-40B4-BE49-F238E27FC236}">
                      <a16:creationId xmlns:a16="http://schemas.microsoft.com/office/drawing/2014/main" id="{9D4B04FF-9A9A-D20B-2F62-471A8D1C673E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4664;p48">
                  <a:extLst>
                    <a:ext uri="{FF2B5EF4-FFF2-40B4-BE49-F238E27FC236}">
                      <a16:creationId xmlns:a16="http://schemas.microsoft.com/office/drawing/2014/main" id="{B016E741-1DA9-3D60-79F4-37ADC31A0ACC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4665;p48">
                  <a:extLst>
                    <a:ext uri="{FF2B5EF4-FFF2-40B4-BE49-F238E27FC236}">
                      <a16:creationId xmlns:a16="http://schemas.microsoft.com/office/drawing/2014/main" id="{38942757-C332-3718-500C-72BC170D2492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4666;p48">
                  <a:extLst>
                    <a:ext uri="{FF2B5EF4-FFF2-40B4-BE49-F238E27FC236}">
                      <a16:creationId xmlns:a16="http://schemas.microsoft.com/office/drawing/2014/main" id="{32ECE440-AF2B-09DD-1740-6CE88FBFAEE6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4667;p48">
                  <a:extLst>
                    <a:ext uri="{FF2B5EF4-FFF2-40B4-BE49-F238E27FC236}">
                      <a16:creationId xmlns:a16="http://schemas.microsoft.com/office/drawing/2014/main" id="{96864A6C-EB0E-B01B-2695-84B3E14149FF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4668;p48">
                  <a:extLst>
                    <a:ext uri="{FF2B5EF4-FFF2-40B4-BE49-F238E27FC236}">
                      <a16:creationId xmlns:a16="http://schemas.microsoft.com/office/drawing/2014/main" id="{FC210D00-92A2-A3A4-2630-4B5EA2F5E567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4669;p48">
                  <a:extLst>
                    <a:ext uri="{FF2B5EF4-FFF2-40B4-BE49-F238E27FC236}">
                      <a16:creationId xmlns:a16="http://schemas.microsoft.com/office/drawing/2014/main" id="{94FB7C9A-A591-A7B2-6EC0-81C678145874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4670;p48">
                  <a:extLst>
                    <a:ext uri="{FF2B5EF4-FFF2-40B4-BE49-F238E27FC236}">
                      <a16:creationId xmlns:a16="http://schemas.microsoft.com/office/drawing/2014/main" id="{F4A9B3FF-AD3E-F5C8-7623-501F82B4E7ED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4671;p48">
                  <a:extLst>
                    <a:ext uri="{FF2B5EF4-FFF2-40B4-BE49-F238E27FC236}">
                      <a16:creationId xmlns:a16="http://schemas.microsoft.com/office/drawing/2014/main" id="{6748B4A9-08E5-5E57-CCEE-AF8EFADCEB2A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4672;p48">
                  <a:extLst>
                    <a:ext uri="{FF2B5EF4-FFF2-40B4-BE49-F238E27FC236}">
                      <a16:creationId xmlns:a16="http://schemas.microsoft.com/office/drawing/2014/main" id="{5FB0F8E8-D67C-961B-26B1-3C86CA158546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4673;p48">
                  <a:extLst>
                    <a:ext uri="{FF2B5EF4-FFF2-40B4-BE49-F238E27FC236}">
                      <a16:creationId xmlns:a16="http://schemas.microsoft.com/office/drawing/2014/main" id="{CBA7FEA1-F965-08BD-5177-EB062BCF3C65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4674;p48">
                  <a:extLst>
                    <a:ext uri="{FF2B5EF4-FFF2-40B4-BE49-F238E27FC236}">
                      <a16:creationId xmlns:a16="http://schemas.microsoft.com/office/drawing/2014/main" id="{068D5775-6443-2EAB-E49C-540637FD507D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4675;p48">
                  <a:extLst>
                    <a:ext uri="{FF2B5EF4-FFF2-40B4-BE49-F238E27FC236}">
                      <a16:creationId xmlns:a16="http://schemas.microsoft.com/office/drawing/2014/main" id="{1D12F15A-9700-8BB4-C866-29A9045CCD3B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4676;p48">
                  <a:extLst>
                    <a:ext uri="{FF2B5EF4-FFF2-40B4-BE49-F238E27FC236}">
                      <a16:creationId xmlns:a16="http://schemas.microsoft.com/office/drawing/2014/main" id="{8948908F-3640-AC1C-868A-15A96A316691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4677;p48">
                  <a:extLst>
                    <a:ext uri="{FF2B5EF4-FFF2-40B4-BE49-F238E27FC236}">
                      <a16:creationId xmlns:a16="http://schemas.microsoft.com/office/drawing/2014/main" id="{010A62C6-C19C-2164-15A5-47A1556E018B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4678;p48">
                  <a:extLst>
                    <a:ext uri="{FF2B5EF4-FFF2-40B4-BE49-F238E27FC236}">
                      <a16:creationId xmlns:a16="http://schemas.microsoft.com/office/drawing/2014/main" id="{AF5E1BDC-D503-CD26-8486-F8B86AFABBAB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4679;p48">
                  <a:extLst>
                    <a:ext uri="{FF2B5EF4-FFF2-40B4-BE49-F238E27FC236}">
                      <a16:creationId xmlns:a16="http://schemas.microsoft.com/office/drawing/2014/main" id="{5758B2D8-F751-BF7E-F780-A72E2B683AF0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4680;p48">
                  <a:extLst>
                    <a:ext uri="{FF2B5EF4-FFF2-40B4-BE49-F238E27FC236}">
                      <a16:creationId xmlns:a16="http://schemas.microsoft.com/office/drawing/2014/main" id="{3C84F1B2-FA3A-1629-300A-1DF15C3232AC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4681;p48">
                  <a:extLst>
                    <a:ext uri="{FF2B5EF4-FFF2-40B4-BE49-F238E27FC236}">
                      <a16:creationId xmlns:a16="http://schemas.microsoft.com/office/drawing/2014/main" id="{9EDD542F-BF32-34A9-A8E3-9B7C6203997F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4682;p48">
                  <a:extLst>
                    <a:ext uri="{FF2B5EF4-FFF2-40B4-BE49-F238E27FC236}">
                      <a16:creationId xmlns:a16="http://schemas.microsoft.com/office/drawing/2014/main" id="{966817BE-82B7-E76C-40CE-D67395BE0623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4683;p48">
                  <a:extLst>
                    <a:ext uri="{FF2B5EF4-FFF2-40B4-BE49-F238E27FC236}">
                      <a16:creationId xmlns:a16="http://schemas.microsoft.com/office/drawing/2014/main" id="{70790FA6-E34C-7D4A-D3B9-61D9DFB88CE8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4684;p48">
                  <a:extLst>
                    <a:ext uri="{FF2B5EF4-FFF2-40B4-BE49-F238E27FC236}">
                      <a16:creationId xmlns:a16="http://schemas.microsoft.com/office/drawing/2014/main" id="{BBA35460-3C6E-9B84-8F34-3ACB5758CE2E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4685;p48">
                  <a:extLst>
                    <a:ext uri="{FF2B5EF4-FFF2-40B4-BE49-F238E27FC236}">
                      <a16:creationId xmlns:a16="http://schemas.microsoft.com/office/drawing/2014/main" id="{CD274242-327E-33D3-F76E-C11E48763863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4686;p48">
                  <a:extLst>
                    <a:ext uri="{FF2B5EF4-FFF2-40B4-BE49-F238E27FC236}">
                      <a16:creationId xmlns:a16="http://schemas.microsoft.com/office/drawing/2014/main" id="{E0E4F5A1-6872-0C00-B0EC-476946869771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5" name="Google Shape;4687;p48">
                <a:extLst>
                  <a:ext uri="{FF2B5EF4-FFF2-40B4-BE49-F238E27FC236}">
                    <a16:creationId xmlns:a16="http://schemas.microsoft.com/office/drawing/2014/main" id="{00CCAC0D-0F4C-26CF-D571-CDA8AF7F12DB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076" name="Google Shape;4688;p48">
                  <a:extLst>
                    <a:ext uri="{FF2B5EF4-FFF2-40B4-BE49-F238E27FC236}">
                      <a16:creationId xmlns:a16="http://schemas.microsoft.com/office/drawing/2014/main" id="{04FB5B05-4F9D-C8B0-1A05-6EFEBCB6679F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080" name="Google Shape;4689;p48">
                    <a:extLst>
                      <a:ext uri="{FF2B5EF4-FFF2-40B4-BE49-F238E27FC236}">
                        <a16:creationId xmlns:a16="http://schemas.microsoft.com/office/drawing/2014/main" id="{F7BFE7AC-5F43-71C6-6D50-44D28E29BDB7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4690;p48">
                    <a:extLst>
                      <a:ext uri="{FF2B5EF4-FFF2-40B4-BE49-F238E27FC236}">
                        <a16:creationId xmlns:a16="http://schemas.microsoft.com/office/drawing/2014/main" id="{3B69411B-8526-CDFE-6155-0062855A033C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4691;p48">
                    <a:extLst>
                      <a:ext uri="{FF2B5EF4-FFF2-40B4-BE49-F238E27FC236}">
                        <a16:creationId xmlns:a16="http://schemas.microsoft.com/office/drawing/2014/main" id="{96B775AE-E2F8-E009-EE6F-52D286658427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4692;p48">
                    <a:extLst>
                      <a:ext uri="{FF2B5EF4-FFF2-40B4-BE49-F238E27FC236}">
                        <a16:creationId xmlns:a16="http://schemas.microsoft.com/office/drawing/2014/main" id="{38D7A138-6CAF-4AF4-3959-26680E0373D6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4693;p48">
                    <a:extLst>
                      <a:ext uri="{FF2B5EF4-FFF2-40B4-BE49-F238E27FC236}">
                        <a16:creationId xmlns:a16="http://schemas.microsoft.com/office/drawing/2014/main" id="{BF796024-0B1D-B1B6-F10A-B2533A9388E1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7" name="Google Shape;4694;p48">
                  <a:extLst>
                    <a:ext uri="{FF2B5EF4-FFF2-40B4-BE49-F238E27FC236}">
                      <a16:creationId xmlns:a16="http://schemas.microsoft.com/office/drawing/2014/main" id="{20CA8991-07A3-C57B-669B-73A34769B537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4695;p48">
                  <a:extLst>
                    <a:ext uri="{FF2B5EF4-FFF2-40B4-BE49-F238E27FC236}">
                      <a16:creationId xmlns:a16="http://schemas.microsoft.com/office/drawing/2014/main" id="{09B66767-1B8C-8F80-9C0D-5EAED5E6E53F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4696;p48">
                  <a:extLst>
                    <a:ext uri="{FF2B5EF4-FFF2-40B4-BE49-F238E27FC236}">
                      <a16:creationId xmlns:a16="http://schemas.microsoft.com/office/drawing/2014/main" id="{95A80449-93B1-90E1-CDF7-436D24C19E73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68" name="Google Shape;4697;p48">
              <a:extLst>
                <a:ext uri="{FF2B5EF4-FFF2-40B4-BE49-F238E27FC236}">
                  <a16:creationId xmlns:a16="http://schemas.microsoft.com/office/drawing/2014/main" id="{57E31D1E-98BD-8BA4-E294-5C750077C6F7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4698;p48">
              <a:extLst>
                <a:ext uri="{FF2B5EF4-FFF2-40B4-BE49-F238E27FC236}">
                  <a16:creationId xmlns:a16="http://schemas.microsoft.com/office/drawing/2014/main" id="{06D82D36-CBB5-8B81-057E-76DF30D80BBF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4699;p48">
              <a:extLst>
                <a:ext uri="{FF2B5EF4-FFF2-40B4-BE49-F238E27FC236}">
                  <a16:creationId xmlns:a16="http://schemas.microsoft.com/office/drawing/2014/main" id="{1C5B9191-7F74-A782-245E-A9509A00F3EA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4700;p48">
              <a:extLst>
                <a:ext uri="{FF2B5EF4-FFF2-40B4-BE49-F238E27FC236}">
                  <a16:creationId xmlns:a16="http://schemas.microsoft.com/office/drawing/2014/main" id="{A8768181-0673-2AD7-CE10-AD40B690EA15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4701;p48">
              <a:extLst>
                <a:ext uri="{FF2B5EF4-FFF2-40B4-BE49-F238E27FC236}">
                  <a16:creationId xmlns:a16="http://schemas.microsoft.com/office/drawing/2014/main" id="{548CB8E9-1941-3247-738B-00C6386CDD7E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4702;p48">
              <a:extLst>
                <a:ext uri="{FF2B5EF4-FFF2-40B4-BE49-F238E27FC236}">
                  <a16:creationId xmlns:a16="http://schemas.microsoft.com/office/drawing/2014/main" id="{2971AD83-F856-79DC-2645-0DAD890ACAC0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E4B3441-4EFC-293F-D84F-C67168A34A4C}"/>
              </a:ext>
            </a:extLst>
          </p:cNvPr>
          <p:cNvSpPr txBox="1"/>
          <p:nvPr/>
        </p:nvSpPr>
        <p:spPr>
          <a:xfrm>
            <a:off x="635639" y="2258472"/>
            <a:ext cx="45986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Tienden a predecir los resultados de las acciones de una persona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Están en constante evolución (se van adaptando a través del tiempo y conforme vamos teniendo nuevas experiencias y adquiriendo más conocimientos) </a:t>
            </a:r>
          </a:p>
        </p:txBody>
      </p:sp>
    </p:spTree>
    <p:extLst>
      <p:ext uri="{BB962C8B-B14F-4D97-AF65-F5344CB8AC3E}">
        <p14:creationId xmlns:p14="http://schemas.microsoft.com/office/powerpoint/2010/main" val="428627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2.1.5 Características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4557;p48">
            <a:extLst>
              <a:ext uri="{FF2B5EF4-FFF2-40B4-BE49-F238E27FC236}">
                <a16:creationId xmlns:a16="http://schemas.microsoft.com/office/drawing/2014/main" id="{33D53910-88C5-B2DB-8D49-BCD1EE98AD5E}"/>
              </a:ext>
            </a:extLst>
          </p:cNvPr>
          <p:cNvGrpSpPr/>
          <p:nvPr/>
        </p:nvGrpSpPr>
        <p:grpSpPr>
          <a:xfrm>
            <a:off x="6334320" y="154985"/>
            <a:ext cx="2119392" cy="2278045"/>
            <a:chOff x="2602525" y="317054"/>
            <a:chExt cx="4174283" cy="4762495"/>
          </a:xfrm>
        </p:grpSpPr>
        <p:sp>
          <p:nvSpPr>
            <p:cNvPr id="1005" name="Google Shape;4558;p48">
              <a:extLst>
                <a:ext uri="{FF2B5EF4-FFF2-40B4-BE49-F238E27FC236}">
                  <a16:creationId xmlns:a16="http://schemas.microsoft.com/office/drawing/2014/main" id="{4D3CDBCE-5F62-FD59-A729-00CAB0A4D370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4559;p48">
              <a:extLst>
                <a:ext uri="{FF2B5EF4-FFF2-40B4-BE49-F238E27FC236}">
                  <a16:creationId xmlns:a16="http://schemas.microsoft.com/office/drawing/2014/main" id="{123394B1-1B26-EEFB-95D6-67572F518A64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4560;p48">
              <a:extLst>
                <a:ext uri="{FF2B5EF4-FFF2-40B4-BE49-F238E27FC236}">
                  <a16:creationId xmlns:a16="http://schemas.microsoft.com/office/drawing/2014/main" id="{9BC349D0-F039-975E-97BC-1B36AACA6C13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4561;p48">
              <a:extLst>
                <a:ext uri="{FF2B5EF4-FFF2-40B4-BE49-F238E27FC236}">
                  <a16:creationId xmlns:a16="http://schemas.microsoft.com/office/drawing/2014/main" id="{B34CB3D5-5D4F-A9D0-1736-BD9B190FD5E2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4562;p48">
              <a:extLst>
                <a:ext uri="{FF2B5EF4-FFF2-40B4-BE49-F238E27FC236}">
                  <a16:creationId xmlns:a16="http://schemas.microsoft.com/office/drawing/2014/main" id="{49F53583-5BB4-F4D9-6FA1-43677FCF2315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4563;p48">
              <a:extLst>
                <a:ext uri="{FF2B5EF4-FFF2-40B4-BE49-F238E27FC236}">
                  <a16:creationId xmlns:a16="http://schemas.microsoft.com/office/drawing/2014/main" id="{3B5428AA-FB8B-A733-8BBF-434CCA856C68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4564;p48">
              <a:extLst>
                <a:ext uri="{FF2B5EF4-FFF2-40B4-BE49-F238E27FC236}">
                  <a16:creationId xmlns:a16="http://schemas.microsoft.com/office/drawing/2014/main" id="{AD68B1DB-E588-A71D-41DF-E8E3B820A725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4565;p48">
              <a:extLst>
                <a:ext uri="{FF2B5EF4-FFF2-40B4-BE49-F238E27FC236}">
                  <a16:creationId xmlns:a16="http://schemas.microsoft.com/office/drawing/2014/main" id="{1453348C-F162-D744-988B-95176833AA97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4566;p48">
              <a:extLst>
                <a:ext uri="{FF2B5EF4-FFF2-40B4-BE49-F238E27FC236}">
                  <a16:creationId xmlns:a16="http://schemas.microsoft.com/office/drawing/2014/main" id="{556273D1-C364-5391-B3B3-DB913C1E1912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4567;p48">
              <a:extLst>
                <a:ext uri="{FF2B5EF4-FFF2-40B4-BE49-F238E27FC236}">
                  <a16:creationId xmlns:a16="http://schemas.microsoft.com/office/drawing/2014/main" id="{D7DA7661-BA9B-1358-C36B-F720340E674C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4568;p48">
              <a:extLst>
                <a:ext uri="{FF2B5EF4-FFF2-40B4-BE49-F238E27FC236}">
                  <a16:creationId xmlns:a16="http://schemas.microsoft.com/office/drawing/2014/main" id="{A6E6CD94-34E7-4E70-17A9-65498B1E7649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4569;p48">
              <a:extLst>
                <a:ext uri="{FF2B5EF4-FFF2-40B4-BE49-F238E27FC236}">
                  <a16:creationId xmlns:a16="http://schemas.microsoft.com/office/drawing/2014/main" id="{FA62580D-518E-2B4D-A0B6-EDA08808866A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4570;p48">
              <a:extLst>
                <a:ext uri="{FF2B5EF4-FFF2-40B4-BE49-F238E27FC236}">
                  <a16:creationId xmlns:a16="http://schemas.microsoft.com/office/drawing/2014/main" id="{8991EB54-4F4E-3AFE-57D2-925F47F62F4C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4571;p48">
              <a:extLst>
                <a:ext uri="{FF2B5EF4-FFF2-40B4-BE49-F238E27FC236}">
                  <a16:creationId xmlns:a16="http://schemas.microsoft.com/office/drawing/2014/main" id="{6DDD509D-8290-8F1E-AA26-F6315F404646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4572;p48">
              <a:extLst>
                <a:ext uri="{FF2B5EF4-FFF2-40B4-BE49-F238E27FC236}">
                  <a16:creationId xmlns:a16="http://schemas.microsoft.com/office/drawing/2014/main" id="{36C6120E-CE1D-3E90-3EF9-6A9DA189B5CE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4573;p48">
              <a:extLst>
                <a:ext uri="{FF2B5EF4-FFF2-40B4-BE49-F238E27FC236}">
                  <a16:creationId xmlns:a16="http://schemas.microsoft.com/office/drawing/2014/main" id="{A48F0CF4-A887-6CF8-0B46-AB0319522EB9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4574;p48">
              <a:extLst>
                <a:ext uri="{FF2B5EF4-FFF2-40B4-BE49-F238E27FC236}">
                  <a16:creationId xmlns:a16="http://schemas.microsoft.com/office/drawing/2014/main" id="{7851D51C-F100-4051-6437-188DD54D3A4F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4575;p48">
              <a:extLst>
                <a:ext uri="{FF2B5EF4-FFF2-40B4-BE49-F238E27FC236}">
                  <a16:creationId xmlns:a16="http://schemas.microsoft.com/office/drawing/2014/main" id="{E5F70611-C85B-0F06-432B-CE4E3635BC0C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4576;p48">
              <a:extLst>
                <a:ext uri="{FF2B5EF4-FFF2-40B4-BE49-F238E27FC236}">
                  <a16:creationId xmlns:a16="http://schemas.microsoft.com/office/drawing/2014/main" id="{D4C64C2F-4C47-69B0-6043-A4D978788A41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4577;p48">
              <a:extLst>
                <a:ext uri="{FF2B5EF4-FFF2-40B4-BE49-F238E27FC236}">
                  <a16:creationId xmlns:a16="http://schemas.microsoft.com/office/drawing/2014/main" id="{D8E19DF8-498F-8D6C-0F1F-502DCA601ED2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4578;p48">
              <a:extLst>
                <a:ext uri="{FF2B5EF4-FFF2-40B4-BE49-F238E27FC236}">
                  <a16:creationId xmlns:a16="http://schemas.microsoft.com/office/drawing/2014/main" id="{3A2C1995-8440-0588-4069-DE685BB7D872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4579;p48">
              <a:extLst>
                <a:ext uri="{FF2B5EF4-FFF2-40B4-BE49-F238E27FC236}">
                  <a16:creationId xmlns:a16="http://schemas.microsoft.com/office/drawing/2014/main" id="{D0A1B0EA-2D8E-F8AD-EC07-8F1170D0A88C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4580;p48">
              <a:extLst>
                <a:ext uri="{FF2B5EF4-FFF2-40B4-BE49-F238E27FC236}">
                  <a16:creationId xmlns:a16="http://schemas.microsoft.com/office/drawing/2014/main" id="{03DE01DB-E49D-373A-094F-E07738FDF4C9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4581;p48">
              <a:extLst>
                <a:ext uri="{FF2B5EF4-FFF2-40B4-BE49-F238E27FC236}">
                  <a16:creationId xmlns:a16="http://schemas.microsoft.com/office/drawing/2014/main" id="{99AE810D-CF7E-54E0-E4F4-77AC53926E7D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4582;p48">
              <a:extLst>
                <a:ext uri="{FF2B5EF4-FFF2-40B4-BE49-F238E27FC236}">
                  <a16:creationId xmlns:a16="http://schemas.microsoft.com/office/drawing/2014/main" id="{5B354ABD-2EEA-8B78-BEF0-54EF225E4D4C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4583;p48">
              <a:extLst>
                <a:ext uri="{FF2B5EF4-FFF2-40B4-BE49-F238E27FC236}">
                  <a16:creationId xmlns:a16="http://schemas.microsoft.com/office/drawing/2014/main" id="{BB6BE524-2F32-3FA3-47F2-1F5132244A8B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4584;p48">
              <a:extLst>
                <a:ext uri="{FF2B5EF4-FFF2-40B4-BE49-F238E27FC236}">
                  <a16:creationId xmlns:a16="http://schemas.microsoft.com/office/drawing/2014/main" id="{BBC5AB67-7B03-5B16-2D34-D2D739887D8E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4585;p48">
              <a:extLst>
                <a:ext uri="{FF2B5EF4-FFF2-40B4-BE49-F238E27FC236}">
                  <a16:creationId xmlns:a16="http://schemas.microsoft.com/office/drawing/2014/main" id="{672B8AC0-1F7C-215C-1A07-810B3AE24B93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4586;p48">
              <a:extLst>
                <a:ext uri="{FF2B5EF4-FFF2-40B4-BE49-F238E27FC236}">
                  <a16:creationId xmlns:a16="http://schemas.microsoft.com/office/drawing/2014/main" id="{278595ED-7706-154E-BED5-4CBF5EBB371D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4587;p48">
              <a:extLst>
                <a:ext uri="{FF2B5EF4-FFF2-40B4-BE49-F238E27FC236}">
                  <a16:creationId xmlns:a16="http://schemas.microsoft.com/office/drawing/2014/main" id="{21386146-7ECC-54DA-7714-A847CAD72AA4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4588;p48">
              <a:extLst>
                <a:ext uri="{FF2B5EF4-FFF2-40B4-BE49-F238E27FC236}">
                  <a16:creationId xmlns:a16="http://schemas.microsoft.com/office/drawing/2014/main" id="{263D936A-4F2E-FBE0-2596-A40E98DACADD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4589;p48">
              <a:extLst>
                <a:ext uri="{FF2B5EF4-FFF2-40B4-BE49-F238E27FC236}">
                  <a16:creationId xmlns:a16="http://schemas.microsoft.com/office/drawing/2014/main" id="{BAB2D14F-6FF2-733F-8E1D-A13770F55EDE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4590;p48">
              <a:extLst>
                <a:ext uri="{FF2B5EF4-FFF2-40B4-BE49-F238E27FC236}">
                  <a16:creationId xmlns:a16="http://schemas.microsoft.com/office/drawing/2014/main" id="{3A8BF05B-0482-248E-7F33-554BFFBAAFEC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4591;p48">
              <a:extLst>
                <a:ext uri="{FF2B5EF4-FFF2-40B4-BE49-F238E27FC236}">
                  <a16:creationId xmlns:a16="http://schemas.microsoft.com/office/drawing/2014/main" id="{F11987F5-9360-6EA9-9FA0-64216D3395C1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4592;p48">
              <a:extLst>
                <a:ext uri="{FF2B5EF4-FFF2-40B4-BE49-F238E27FC236}">
                  <a16:creationId xmlns:a16="http://schemas.microsoft.com/office/drawing/2014/main" id="{C87ABB07-1066-BA01-9672-7086A9FA313B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4593;p48">
              <a:extLst>
                <a:ext uri="{FF2B5EF4-FFF2-40B4-BE49-F238E27FC236}">
                  <a16:creationId xmlns:a16="http://schemas.microsoft.com/office/drawing/2014/main" id="{A8D3D59D-A1AD-1AC6-330E-FB48202B94E3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4594;p48">
              <a:extLst>
                <a:ext uri="{FF2B5EF4-FFF2-40B4-BE49-F238E27FC236}">
                  <a16:creationId xmlns:a16="http://schemas.microsoft.com/office/drawing/2014/main" id="{78D64792-A804-280A-F75B-4697C8BBDA7A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4595;p48">
              <a:extLst>
                <a:ext uri="{FF2B5EF4-FFF2-40B4-BE49-F238E27FC236}">
                  <a16:creationId xmlns:a16="http://schemas.microsoft.com/office/drawing/2014/main" id="{066E238E-728B-AD8F-7CA7-17E1AB400582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4596;p48">
              <a:extLst>
                <a:ext uri="{FF2B5EF4-FFF2-40B4-BE49-F238E27FC236}">
                  <a16:creationId xmlns:a16="http://schemas.microsoft.com/office/drawing/2014/main" id="{ADC83BCD-A95D-C68A-6D5E-04946E0FA390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4597;p48">
              <a:extLst>
                <a:ext uri="{FF2B5EF4-FFF2-40B4-BE49-F238E27FC236}">
                  <a16:creationId xmlns:a16="http://schemas.microsoft.com/office/drawing/2014/main" id="{69B71876-B9FE-ACB8-BC2A-4B0621B444F5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4598;p48">
              <a:extLst>
                <a:ext uri="{FF2B5EF4-FFF2-40B4-BE49-F238E27FC236}">
                  <a16:creationId xmlns:a16="http://schemas.microsoft.com/office/drawing/2014/main" id="{C88258A3-0874-A86A-B15D-C008857F9C69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4599;p48">
              <a:extLst>
                <a:ext uri="{FF2B5EF4-FFF2-40B4-BE49-F238E27FC236}">
                  <a16:creationId xmlns:a16="http://schemas.microsoft.com/office/drawing/2014/main" id="{91548DB7-4BE1-30A3-E745-C95AB791C5EE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4600;p48">
              <a:extLst>
                <a:ext uri="{FF2B5EF4-FFF2-40B4-BE49-F238E27FC236}">
                  <a16:creationId xmlns:a16="http://schemas.microsoft.com/office/drawing/2014/main" id="{7AE49EBF-124D-72E9-0722-B167E5D7FC24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4601;p48">
              <a:extLst>
                <a:ext uri="{FF2B5EF4-FFF2-40B4-BE49-F238E27FC236}">
                  <a16:creationId xmlns:a16="http://schemas.microsoft.com/office/drawing/2014/main" id="{25123C67-3893-15DB-EF81-D54FE628F77B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4602;p48">
              <a:extLst>
                <a:ext uri="{FF2B5EF4-FFF2-40B4-BE49-F238E27FC236}">
                  <a16:creationId xmlns:a16="http://schemas.microsoft.com/office/drawing/2014/main" id="{C8256698-3D0E-F543-CA4F-B1F6AE2A7D73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4603;p48">
              <a:extLst>
                <a:ext uri="{FF2B5EF4-FFF2-40B4-BE49-F238E27FC236}">
                  <a16:creationId xmlns:a16="http://schemas.microsoft.com/office/drawing/2014/main" id="{7CE8382F-5436-B21B-BE0B-757B04AB34D5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4604;p48">
              <a:extLst>
                <a:ext uri="{FF2B5EF4-FFF2-40B4-BE49-F238E27FC236}">
                  <a16:creationId xmlns:a16="http://schemas.microsoft.com/office/drawing/2014/main" id="{566D1E25-A872-1A90-F1D7-5EEAC2CD8916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4605;p48">
              <a:extLst>
                <a:ext uri="{FF2B5EF4-FFF2-40B4-BE49-F238E27FC236}">
                  <a16:creationId xmlns:a16="http://schemas.microsoft.com/office/drawing/2014/main" id="{EEF4DD40-FCFF-1269-C04E-85FAF1DB40C7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4606;p48">
              <a:extLst>
                <a:ext uri="{FF2B5EF4-FFF2-40B4-BE49-F238E27FC236}">
                  <a16:creationId xmlns:a16="http://schemas.microsoft.com/office/drawing/2014/main" id="{A622C676-F930-677C-9D3F-0BB2EC92DC05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4607;p48">
              <a:extLst>
                <a:ext uri="{FF2B5EF4-FFF2-40B4-BE49-F238E27FC236}">
                  <a16:creationId xmlns:a16="http://schemas.microsoft.com/office/drawing/2014/main" id="{A6247C14-8F0F-A76A-DCB0-EFCBC1A30860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4608;p48">
              <a:extLst>
                <a:ext uri="{FF2B5EF4-FFF2-40B4-BE49-F238E27FC236}">
                  <a16:creationId xmlns:a16="http://schemas.microsoft.com/office/drawing/2014/main" id="{5588E028-3A2F-CD28-56F5-C1D6625CBE52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4609;p48">
              <a:extLst>
                <a:ext uri="{FF2B5EF4-FFF2-40B4-BE49-F238E27FC236}">
                  <a16:creationId xmlns:a16="http://schemas.microsoft.com/office/drawing/2014/main" id="{466327A7-FB76-C6C7-4FA5-2529A46897CA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4610;p48">
              <a:extLst>
                <a:ext uri="{FF2B5EF4-FFF2-40B4-BE49-F238E27FC236}">
                  <a16:creationId xmlns:a16="http://schemas.microsoft.com/office/drawing/2014/main" id="{F4D227A8-25A0-9A46-6F8A-BB7D4F60CC91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4611;p48">
              <a:extLst>
                <a:ext uri="{FF2B5EF4-FFF2-40B4-BE49-F238E27FC236}">
                  <a16:creationId xmlns:a16="http://schemas.microsoft.com/office/drawing/2014/main" id="{40359B8C-F482-A253-8786-1B76F9718774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4612;p48">
              <a:extLst>
                <a:ext uri="{FF2B5EF4-FFF2-40B4-BE49-F238E27FC236}">
                  <a16:creationId xmlns:a16="http://schemas.microsoft.com/office/drawing/2014/main" id="{2A08986A-712B-DFB4-1D37-C9FD4E07C434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4613;p48">
              <a:extLst>
                <a:ext uri="{FF2B5EF4-FFF2-40B4-BE49-F238E27FC236}">
                  <a16:creationId xmlns:a16="http://schemas.microsoft.com/office/drawing/2014/main" id="{E02D3CC5-5851-54E7-8C23-A8B65B4AB24E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4614;p48">
              <a:extLst>
                <a:ext uri="{FF2B5EF4-FFF2-40B4-BE49-F238E27FC236}">
                  <a16:creationId xmlns:a16="http://schemas.microsoft.com/office/drawing/2014/main" id="{7304B3B6-5B2D-6945-F876-95216E8EC439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7" name="Google Shape;4615;p48">
              <a:extLst>
                <a:ext uri="{FF2B5EF4-FFF2-40B4-BE49-F238E27FC236}">
                  <a16:creationId xmlns:a16="http://schemas.microsoft.com/office/drawing/2014/main" id="{6EF327E4-FC4B-CDC2-718C-8515B5534636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074" name="Google Shape;4616;p48">
                <a:extLst>
                  <a:ext uri="{FF2B5EF4-FFF2-40B4-BE49-F238E27FC236}">
                    <a16:creationId xmlns:a16="http://schemas.microsoft.com/office/drawing/2014/main" id="{1630343B-2184-A09F-C00E-21DB5BB04437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085" name="Google Shape;4617;p48">
                  <a:extLst>
                    <a:ext uri="{FF2B5EF4-FFF2-40B4-BE49-F238E27FC236}">
                      <a16:creationId xmlns:a16="http://schemas.microsoft.com/office/drawing/2014/main" id="{202E1E4F-9D75-388C-F7A3-64F8D4BB6C74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4618;p48">
                  <a:extLst>
                    <a:ext uri="{FF2B5EF4-FFF2-40B4-BE49-F238E27FC236}">
                      <a16:creationId xmlns:a16="http://schemas.microsoft.com/office/drawing/2014/main" id="{BD28BC4B-DB77-6C99-44C3-500E30C5AEC9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4619;p48">
                  <a:extLst>
                    <a:ext uri="{FF2B5EF4-FFF2-40B4-BE49-F238E27FC236}">
                      <a16:creationId xmlns:a16="http://schemas.microsoft.com/office/drawing/2014/main" id="{F1171C8D-786C-CE30-19B5-E97A1CEB667B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8" name="Google Shape;4620;p48">
                  <a:extLst>
                    <a:ext uri="{FF2B5EF4-FFF2-40B4-BE49-F238E27FC236}">
                      <a16:creationId xmlns:a16="http://schemas.microsoft.com/office/drawing/2014/main" id="{95FD117C-CA9A-7DF7-3DCA-CAF9D1261525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153" name="Google Shape;4621;p48">
                    <a:extLst>
                      <a:ext uri="{FF2B5EF4-FFF2-40B4-BE49-F238E27FC236}">
                        <a16:creationId xmlns:a16="http://schemas.microsoft.com/office/drawing/2014/main" id="{D437B855-A6D4-98E4-B347-6171664B18FD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4622;p48">
                    <a:extLst>
                      <a:ext uri="{FF2B5EF4-FFF2-40B4-BE49-F238E27FC236}">
                        <a16:creationId xmlns:a16="http://schemas.microsoft.com/office/drawing/2014/main" id="{920B0D25-D092-8B88-4C95-2CD636412B01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9" name="Google Shape;4623;p48">
                  <a:extLst>
                    <a:ext uri="{FF2B5EF4-FFF2-40B4-BE49-F238E27FC236}">
                      <a16:creationId xmlns:a16="http://schemas.microsoft.com/office/drawing/2014/main" id="{6009AC3C-3000-B9AA-F71E-892E527C9A49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4624;p48">
                  <a:extLst>
                    <a:ext uri="{FF2B5EF4-FFF2-40B4-BE49-F238E27FC236}">
                      <a16:creationId xmlns:a16="http://schemas.microsoft.com/office/drawing/2014/main" id="{6BDA9C3E-2FAC-330C-7082-684BECCE9D8B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4625;p48">
                  <a:extLst>
                    <a:ext uri="{FF2B5EF4-FFF2-40B4-BE49-F238E27FC236}">
                      <a16:creationId xmlns:a16="http://schemas.microsoft.com/office/drawing/2014/main" id="{44806B0C-4F16-7B16-8CA6-7ED4A5C6088E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4626;p48">
                  <a:extLst>
                    <a:ext uri="{FF2B5EF4-FFF2-40B4-BE49-F238E27FC236}">
                      <a16:creationId xmlns:a16="http://schemas.microsoft.com/office/drawing/2014/main" id="{5FE72294-2757-0B86-928F-709B00F2C2B4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4627;p48">
                  <a:extLst>
                    <a:ext uri="{FF2B5EF4-FFF2-40B4-BE49-F238E27FC236}">
                      <a16:creationId xmlns:a16="http://schemas.microsoft.com/office/drawing/2014/main" id="{3D09CB9F-3903-9391-BF4E-DF2A530886D9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4628;p48">
                  <a:extLst>
                    <a:ext uri="{FF2B5EF4-FFF2-40B4-BE49-F238E27FC236}">
                      <a16:creationId xmlns:a16="http://schemas.microsoft.com/office/drawing/2014/main" id="{F4EB3E54-7282-D5F6-6A0D-C56474B1B7D5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4629;p48">
                  <a:extLst>
                    <a:ext uri="{FF2B5EF4-FFF2-40B4-BE49-F238E27FC236}">
                      <a16:creationId xmlns:a16="http://schemas.microsoft.com/office/drawing/2014/main" id="{5917ADE5-84BD-FA0E-7589-880075F93D91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4630;p48">
                  <a:extLst>
                    <a:ext uri="{FF2B5EF4-FFF2-40B4-BE49-F238E27FC236}">
                      <a16:creationId xmlns:a16="http://schemas.microsoft.com/office/drawing/2014/main" id="{5B1541F0-C326-7F8E-032D-CA143A2CA236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4631;p48">
                  <a:extLst>
                    <a:ext uri="{FF2B5EF4-FFF2-40B4-BE49-F238E27FC236}">
                      <a16:creationId xmlns:a16="http://schemas.microsoft.com/office/drawing/2014/main" id="{435F62C2-73EE-3724-1BDB-39A6FFF4FF3F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4632;p48">
                  <a:extLst>
                    <a:ext uri="{FF2B5EF4-FFF2-40B4-BE49-F238E27FC236}">
                      <a16:creationId xmlns:a16="http://schemas.microsoft.com/office/drawing/2014/main" id="{CE7D9346-AB48-0B34-33A3-EC694372EC59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4633;p48">
                  <a:extLst>
                    <a:ext uri="{FF2B5EF4-FFF2-40B4-BE49-F238E27FC236}">
                      <a16:creationId xmlns:a16="http://schemas.microsoft.com/office/drawing/2014/main" id="{20519764-A789-D08D-3267-BD7E4C428394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4634;p48">
                  <a:extLst>
                    <a:ext uri="{FF2B5EF4-FFF2-40B4-BE49-F238E27FC236}">
                      <a16:creationId xmlns:a16="http://schemas.microsoft.com/office/drawing/2014/main" id="{9DE78E3E-4EFD-2B30-5AF3-3E93F46471B3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4635;p48">
                  <a:extLst>
                    <a:ext uri="{FF2B5EF4-FFF2-40B4-BE49-F238E27FC236}">
                      <a16:creationId xmlns:a16="http://schemas.microsoft.com/office/drawing/2014/main" id="{F13FA5BF-C36C-3347-D6C4-CAB76A4D6197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4636;p48">
                  <a:extLst>
                    <a:ext uri="{FF2B5EF4-FFF2-40B4-BE49-F238E27FC236}">
                      <a16:creationId xmlns:a16="http://schemas.microsoft.com/office/drawing/2014/main" id="{02B2B0E8-818C-9BAE-D8B2-CD33C9480A97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4637;p48">
                  <a:extLst>
                    <a:ext uri="{FF2B5EF4-FFF2-40B4-BE49-F238E27FC236}">
                      <a16:creationId xmlns:a16="http://schemas.microsoft.com/office/drawing/2014/main" id="{D4C928EA-F5CA-6AD5-E4C1-C366203F22E1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4638;p48">
                  <a:extLst>
                    <a:ext uri="{FF2B5EF4-FFF2-40B4-BE49-F238E27FC236}">
                      <a16:creationId xmlns:a16="http://schemas.microsoft.com/office/drawing/2014/main" id="{41573AB6-0A03-DEB4-625F-E7FFAC7E3243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4639;p48">
                  <a:extLst>
                    <a:ext uri="{FF2B5EF4-FFF2-40B4-BE49-F238E27FC236}">
                      <a16:creationId xmlns:a16="http://schemas.microsoft.com/office/drawing/2014/main" id="{32E8910C-A3D3-6E55-CE7C-307575871D58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4640;p48">
                  <a:extLst>
                    <a:ext uri="{FF2B5EF4-FFF2-40B4-BE49-F238E27FC236}">
                      <a16:creationId xmlns:a16="http://schemas.microsoft.com/office/drawing/2014/main" id="{709AAF0E-7F6E-5734-B670-408D44670AC5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4641;p48">
                  <a:extLst>
                    <a:ext uri="{FF2B5EF4-FFF2-40B4-BE49-F238E27FC236}">
                      <a16:creationId xmlns:a16="http://schemas.microsoft.com/office/drawing/2014/main" id="{480AECA3-8413-8D70-0B94-F440D959236E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4642;p48">
                  <a:extLst>
                    <a:ext uri="{FF2B5EF4-FFF2-40B4-BE49-F238E27FC236}">
                      <a16:creationId xmlns:a16="http://schemas.microsoft.com/office/drawing/2014/main" id="{C0681290-6DA2-24AD-BABE-E6BF96A5BF7C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4643;p48">
                  <a:extLst>
                    <a:ext uri="{FF2B5EF4-FFF2-40B4-BE49-F238E27FC236}">
                      <a16:creationId xmlns:a16="http://schemas.microsoft.com/office/drawing/2014/main" id="{AD02FDF1-F7C8-AE5C-1C0C-164352D69770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4644;p48">
                  <a:extLst>
                    <a:ext uri="{FF2B5EF4-FFF2-40B4-BE49-F238E27FC236}">
                      <a16:creationId xmlns:a16="http://schemas.microsoft.com/office/drawing/2014/main" id="{0A05E6D2-E781-7E3B-F769-96C72575DBBD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4645;p48">
                  <a:extLst>
                    <a:ext uri="{FF2B5EF4-FFF2-40B4-BE49-F238E27FC236}">
                      <a16:creationId xmlns:a16="http://schemas.microsoft.com/office/drawing/2014/main" id="{7F03C5DA-F47C-445C-7A2A-49735922D14F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4646;p48">
                  <a:extLst>
                    <a:ext uri="{FF2B5EF4-FFF2-40B4-BE49-F238E27FC236}">
                      <a16:creationId xmlns:a16="http://schemas.microsoft.com/office/drawing/2014/main" id="{0C823BF4-7D15-3D63-AC46-708BA4B23EB4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4647;p48">
                  <a:extLst>
                    <a:ext uri="{FF2B5EF4-FFF2-40B4-BE49-F238E27FC236}">
                      <a16:creationId xmlns:a16="http://schemas.microsoft.com/office/drawing/2014/main" id="{4D37EEE1-31FB-3578-F276-6BF2AC179380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4648;p48">
                  <a:extLst>
                    <a:ext uri="{FF2B5EF4-FFF2-40B4-BE49-F238E27FC236}">
                      <a16:creationId xmlns:a16="http://schemas.microsoft.com/office/drawing/2014/main" id="{4EF12C81-0A63-AA90-D442-192941E2A09F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4649;p48">
                  <a:extLst>
                    <a:ext uri="{FF2B5EF4-FFF2-40B4-BE49-F238E27FC236}">
                      <a16:creationId xmlns:a16="http://schemas.microsoft.com/office/drawing/2014/main" id="{F5D48E4B-3674-4F87-828B-C7D57141799D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4650;p48">
                  <a:extLst>
                    <a:ext uri="{FF2B5EF4-FFF2-40B4-BE49-F238E27FC236}">
                      <a16:creationId xmlns:a16="http://schemas.microsoft.com/office/drawing/2014/main" id="{ECF37A5D-04EF-60B9-59DB-08BAAE55976E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4651;p48">
                  <a:extLst>
                    <a:ext uri="{FF2B5EF4-FFF2-40B4-BE49-F238E27FC236}">
                      <a16:creationId xmlns:a16="http://schemas.microsoft.com/office/drawing/2014/main" id="{22CC0065-A18F-E8DB-16FA-01079D7E4911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4652;p48">
                  <a:extLst>
                    <a:ext uri="{FF2B5EF4-FFF2-40B4-BE49-F238E27FC236}">
                      <a16:creationId xmlns:a16="http://schemas.microsoft.com/office/drawing/2014/main" id="{DB565F11-E709-038B-DB34-70B0A95B48FF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4653;p48">
                  <a:extLst>
                    <a:ext uri="{FF2B5EF4-FFF2-40B4-BE49-F238E27FC236}">
                      <a16:creationId xmlns:a16="http://schemas.microsoft.com/office/drawing/2014/main" id="{0DFED9AA-C3A1-5135-9B2F-F527D635830B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4654;p48">
                  <a:extLst>
                    <a:ext uri="{FF2B5EF4-FFF2-40B4-BE49-F238E27FC236}">
                      <a16:creationId xmlns:a16="http://schemas.microsoft.com/office/drawing/2014/main" id="{B22F050C-30C4-17AB-DD7D-97478AF0887C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4655;p48">
                  <a:extLst>
                    <a:ext uri="{FF2B5EF4-FFF2-40B4-BE49-F238E27FC236}">
                      <a16:creationId xmlns:a16="http://schemas.microsoft.com/office/drawing/2014/main" id="{6A63D046-004F-D1D0-BFDB-B55AE825093C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4656;p48">
                  <a:extLst>
                    <a:ext uri="{FF2B5EF4-FFF2-40B4-BE49-F238E27FC236}">
                      <a16:creationId xmlns:a16="http://schemas.microsoft.com/office/drawing/2014/main" id="{CC161642-1102-FE9D-2F8B-A8B79B1674D5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4657;p48">
                  <a:extLst>
                    <a:ext uri="{FF2B5EF4-FFF2-40B4-BE49-F238E27FC236}">
                      <a16:creationId xmlns:a16="http://schemas.microsoft.com/office/drawing/2014/main" id="{92E44AC8-5F50-B8E3-F4E8-7730E26DD940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4658;p48">
                  <a:extLst>
                    <a:ext uri="{FF2B5EF4-FFF2-40B4-BE49-F238E27FC236}">
                      <a16:creationId xmlns:a16="http://schemas.microsoft.com/office/drawing/2014/main" id="{B2C9C148-C137-50C0-5A11-172172813A05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4659;p48">
                  <a:extLst>
                    <a:ext uri="{FF2B5EF4-FFF2-40B4-BE49-F238E27FC236}">
                      <a16:creationId xmlns:a16="http://schemas.microsoft.com/office/drawing/2014/main" id="{605BD7DC-4F2F-99A5-3CCA-B24C482115E9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4660;p48">
                  <a:extLst>
                    <a:ext uri="{FF2B5EF4-FFF2-40B4-BE49-F238E27FC236}">
                      <a16:creationId xmlns:a16="http://schemas.microsoft.com/office/drawing/2014/main" id="{B0EF97D3-FFB8-343C-2EB2-B41189C15F82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4661;p48">
                  <a:extLst>
                    <a:ext uri="{FF2B5EF4-FFF2-40B4-BE49-F238E27FC236}">
                      <a16:creationId xmlns:a16="http://schemas.microsoft.com/office/drawing/2014/main" id="{F1D90324-D476-C39C-001D-6A8F3A0427A3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4662;p48">
                  <a:extLst>
                    <a:ext uri="{FF2B5EF4-FFF2-40B4-BE49-F238E27FC236}">
                      <a16:creationId xmlns:a16="http://schemas.microsoft.com/office/drawing/2014/main" id="{8126A472-54AC-46DF-DBA0-C833067429DA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4663;p48">
                  <a:extLst>
                    <a:ext uri="{FF2B5EF4-FFF2-40B4-BE49-F238E27FC236}">
                      <a16:creationId xmlns:a16="http://schemas.microsoft.com/office/drawing/2014/main" id="{9D4B04FF-9A9A-D20B-2F62-471A8D1C673E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4664;p48">
                  <a:extLst>
                    <a:ext uri="{FF2B5EF4-FFF2-40B4-BE49-F238E27FC236}">
                      <a16:creationId xmlns:a16="http://schemas.microsoft.com/office/drawing/2014/main" id="{B016E741-1DA9-3D60-79F4-37ADC31A0ACC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4665;p48">
                  <a:extLst>
                    <a:ext uri="{FF2B5EF4-FFF2-40B4-BE49-F238E27FC236}">
                      <a16:creationId xmlns:a16="http://schemas.microsoft.com/office/drawing/2014/main" id="{38942757-C332-3718-500C-72BC170D2492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4666;p48">
                  <a:extLst>
                    <a:ext uri="{FF2B5EF4-FFF2-40B4-BE49-F238E27FC236}">
                      <a16:creationId xmlns:a16="http://schemas.microsoft.com/office/drawing/2014/main" id="{32ECE440-AF2B-09DD-1740-6CE88FBFAEE6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4667;p48">
                  <a:extLst>
                    <a:ext uri="{FF2B5EF4-FFF2-40B4-BE49-F238E27FC236}">
                      <a16:creationId xmlns:a16="http://schemas.microsoft.com/office/drawing/2014/main" id="{96864A6C-EB0E-B01B-2695-84B3E14149FF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4668;p48">
                  <a:extLst>
                    <a:ext uri="{FF2B5EF4-FFF2-40B4-BE49-F238E27FC236}">
                      <a16:creationId xmlns:a16="http://schemas.microsoft.com/office/drawing/2014/main" id="{FC210D00-92A2-A3A4-2630-4B5EA2F5E567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4669;p48">
                  <a:extLst>
                    <a:ext uri="{FF2B5EF4-FFF2-40B4-BE49-F238E27FC236}">
                      <a16:creationId xmlns:a16="http://schemas.microsoft.com/office/drawing/2014/main" id="{94FB7C9A-A591-A7B2-6EC0-81C678145874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4670;p48">
                  <a:extLst>
                    <a:ext uri="{FF2B5EF4-FFF2-40B4-BE49-F238E27FC236}">
                      <a16:creationId xmlns:a16="http://schemas.microsoft.com/office/drawing/2014/main" id="{F4A9B3FF-AD3E-F5C8-7623-501F82B4E7ED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4671;p48">
                  <a:extLst>
                    <a:ext uri="{FF2B5EF4-FFF2-40B4-BE49-F238E27FC236}">
                      <a16:creationId xmlns:a16="http://schemas.microsoft.com/office/drawing/2014/main" id="{6748B4A9-08E5-5E57-CCEE-AF8EFADCEB2A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4672;p48">
                  <a:extLst>
                    <a:ext uri="{FF2B5EF4-FFF2-40B4-BE49-F238E27FC236}">
                      <a16:creationId xmlns:a16="http://schemas.microsoft.com/office/drawing/2014/main" id="{5FB0F8E8-D67C-961B-26B1-3C86CA158546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4673;p48">
                  <a:extLst>
                    <a:ext uri="{FF2B5EF4-FFF2-40B4-BE49-F238E27FC236}">
                      <a16:creationId xmlns:a16="http://schemas.microsoft.com/office/drawing/2014/main" id="{CBA7FEA1-F965-08BD-5177-EB062BCF3C65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4674;p48">
                  <a:extLst>
                    <a:ext uri="{FF2B5EF4-FFF2-40B4-BE49-F238E27FC236}">
                      <a16:creationId xmlns:a16="http://schemas.microsoft.com/office/drawing/2014/main" id="{068D5775-6443-2EAB-E49C-540637FD507D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4675;p48">
                  <a:extLst>
                    <a:ext uri="{FF2B5EF4-FFF2-40B4-BE49-F238E27FC236}">
                      <a16:creationId xmlns:a16="http://schemas.microsoft.com/office/drawing/2014/main" id="{1D12F15A-9700-8BB4-C866-29A9045CCD3B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4676;p48">
                  <a:extLst>
                    <a:ext uri="{FF2B5EF4-FFF2-40B4-BE49-F238E27FC236}">
                      <a16:creationId xmlns:a16="http://schemas.microsoft.com/office/drawing/2014/main" id="{8948908F-3640-AC1C-868A-15A96A316691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4677;p48">
                  <a:extLst>
                    <a:ext uri="{FF2B5EF4-FFF2-40B4-BE49-F238E27FC236}">
                      <a16:creationId xmlns:a16="http://schemas.microsoft.com/office/drawing/2014/main" id="{010A62C6-C19C-2164-15A5-47A1556E018B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4678;p48">
                  <a:extLst>
                    <a:ext uri="{FF2B5EF4-FFF2-40B4-BE49-F238E27FC236}">
                      <a16:creationId xmlns:a16="http://schemas.microsoft.com/office/drawing/2014/main" id="{AF5E1BDC-D503-CD26-8486-F8B86AFABBAB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4679;p48">
                  <a:extLst>
                    <a:ext uri="{FF2B5EF4-FFF2-40B4-BE49-F238E27FC236}">
                      <a16:creationId xmlns:a16="http://schemas.microsoft.com/office/drawing/2014/main" id="{5758B2D8-F751-BF7E-F780-A72E2B683AF0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4680;p48">
                  <a:extLst>
                    <a:ext uri="{FF2B5EF4-FFF2-40B4-BE49-F238E27FC236}">
                      <a16:creationId xmlns:a16="http://schemas.microsoft.com/office/drawing/2014/main" id="{3C84F1B2-FA3A-1629-300A-1DF15C3232AC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4681;p48">
                  <a:extLst>
                    <a:ext uri="{FF2B5EF4-FFF2-40B4-BE49-F238E27FC236}">
                      <a16:creationId xmlns:a16="http://schemas.microsoft.com/office/drawing/2014/main" id="{9EDD542F-BF32-34A9-A8E3-9B7C6203997F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4682;p48">
                  <a:extLst>
                    <a:ext uri="{FF2B5EF4-FFF2-40B4-BE49-F238E27FC236}">
                      <a16:creationId xmlns:a16="http://schemas.microsoft.com/office/drawing/2014/main" id="{966817BE-82B7-E76C-40CE-D67395BE0623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4683;p48">
                  <a:extLst>
                    <a:ext uri="{FF2B5EF4-FFF2-40B4-BE49-F238E27FC236}">
                      <a16:creationId xmlns:a16="http://schemas.microsoft.com/office/drawing/2014/main" id="{70790FA6-E34C-7D4A-D3B9-61D9DFB88CE8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4684;p48">
                  <a:extLst>
                    <a:ext uri="{FF2B5EF4-FFF2-40B4-BE49-F238E27FC236}">
                      <a16:creationId xmlns:a16="http://schemas.microsoft.com/office/drawing/2014/main" id="{BBA35460-3C6E-9B84-8F34-3ACB5758CE2E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4685;p48">
                  <a:extLst>
                    <a:ext uri="{FF2B5EF4-FFF2-40B4-BE49-F238E27FC236}">
                      <a16:creationId xmlns:a16="http://schemas.microsoft.com/office/drawing/2014/main" id="{CD274242-327E-33D3-F76E-C11E48763863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4686;p48">
                  <a:extLst>
                    <a:ext uri="{FF2B5EF4-FFF2-40B4-BE49-F238E27FC236}">
                      <a16:creationId xmlns:a16="http://schemas.microsoft.com/office/drawing/2014/main" id="{E0E4F5A1-6872-0C00-B0EC-476946869771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5" name="Google Shape;4687;p48">
                <a:extLst>
                  <a:ext uri="{FF2B5EF4-FFF2-40B4-BE49-F238E27FC236}">
                    <a16:creationId xmlns:a16="http://schemas.microsoft.com/office/drawing/2014/main" id="{00CCAC0D-0F4C-26CF-D571-CDA8AF7F12DB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076" name="Google Shape;4688;p48">
                  <a:extLst>
                    <a:ext uri="{FF2B5EF4-FFF2-40B4-BE49-F238E27FC236}">
                      <a16:creationId xmlns:a16="http://schemas.microsoft.com/office/drawing/2014/main" id="{04FB5B05-4F9D-C8B0-1A05-6EFEBCB6679F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080" name="Google Shape;4689;p48">
                    <a:extLst>
                      <a:ext uri="{FF2B5EF4-FFF2-40B4-BE49-F238E27FC236}">
                        <a16:creationId xmlns:a16="http://schemas.microsoft.com/office/drawing/2014/main" id="{F7BFE7AC-5F43-71C6-6D50-44D28E29BDB7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4690;p48">
                    <a:extLst>
                      <a:ext uri="{FF2B5EF4-FFF2-40B4-BE49-F238E27FC236}">
                        <a16:creationId xmlns:a16="http://schemas.microsoft.com/office/drawing/2014/main" id="{3B69411B-8526-CDFE-6155-0062855A033C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4691;p48">
                    <a:extLst>
                      <a:ext uri="{FF2B5EF4-FFF2-40B4-BE49-F238E27FC236}">
                        <a16:creationId xmlns:a16="http://schemas.microsoft.com/office/drawing/2014/main" id="{96B775AE-E2F8-E009-EE6F-52D286658427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4692;p48">
                    <a:extLst>
                      <a:ext uri="{FF2B5EF4-FFF2-40B4-BE49-F238E27FC236}">
                        <a16:creationId xmlns:a16="http://schemas.microsoft.com/office/drawing/2014/main" id="{38D7A138-6CAF-4AF4-3959-26680E0373D6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4693;p48">
                    <a:extLst>
                      <a:ext uri="{FF2B5EF4-FFF2-40B4-BE49-F238E27FC236}">
                        <a16:creationId xmlns:a16="http://schemas.microsoft.com/office/drawing/2014/main" id="{BF796024-0B1D-B1B6-F10A-B2533A9388E1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7" name="Google Shape;4694;p48">
                  <a:extLst>
                    <a:ext uri="{FF2B5EF4-FFF2-40B4-BE49-F238E27FC236}">
                      <a16:creationId xmlns:a16="http://schemas.microsoft.com/office/drawing/2014/main" id="{20CA8991-07A3-C57B-669B-73A34769B537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4695;p48">
                  <a:extLst>
                    <a:ext uri="{FF2B5EF4-FFF2-40B4-BE49-F238E27FC236}">
                      <a16:creationId xmlns:a16="http://schemas.microsoft.com/office/drawing/2014/main" id="{09B66767-1B8C-8F80-9C0D-5EAED5E6E53F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4696;p48">
                  <a:extLst>
                    <a:ext uri="{FF2B5EF4-FFF2-40B4-BE49-F238E27FC236}">
                      <a16:creationId xmlns:a16="http://schemas.microsoft.com/office/drawing/2014/main" id="{95A80449-93B1-90E1-CDF7-436D24C19E73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68" name="Google Shape;4697;p48">
              <a:extLst>
                <a:ext uri="{FF2B5EF4-FFF2-40B4-BE49-F238E27FC236}">
                  <a16:creationId xmlns:a16="http://schemas.microsoft.com/office/drawing/2014/main" id="{57E31D1E-98BD-8BA4-E294-5C750077C6F7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4698;p48">
              <a:extLst>
                <a:ext uri="{FF2B5EF4-FFF2-40B4-BE49-F238E27FC236}">
                  <a16:creationId xmlns:a16="http://schemas.microsoft.com/office/drawing/2014/main" id="{06D82D36-CBB5-8B81-057E-76DF30D80BBF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4699;p48">
              <a:extLst>
                <a:ext uri="{FF2B5EF4-FFF2-40B4-BE49-F238E27FC236}">
                  <a16:creationId xmlns:a16="http://schemas.microsoft.com/office/drawing/2014/main" id="{1C5B9191-7F74-A782-245E-A9509A00F3EA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4700;p48">
              <a:extLst>
                <a:ext uri="{FF2B5EF4-FFF2-40B4-BE49-F238E27FC236}">
                  <a16:creationId xmlns:a16="http://schemas.microsoft.com/office/drawing/2014/main" id="{A8768181-0673-2AD7-CE10-AD40B690EA15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4701;p48">
              <a:extLst>
                <a:ext uri="{FF2B5EF4-FFF2-40B4-BE49-F238E27FC236}">
                  <a16:creationId xmlns:a16="http://schemas.microsoft.com/office/drawing/2014/main" id="{548CB8E9-1941-3247-738B-00C6386CDD7E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4702;p48">
              <a:extLst>
                <a:ext uri="{FF2B5EF4-FFF2-40B4-BE49-F238E27FC236}">
                  <a16:creationId xmlns:a16="http://schemas.microsoft.com/office/drawing/2014/main" id="{2971AD83-F856-79DC-2645-0DAD890ACAC0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729C97C-3129-A08D-5454-01F0FADC61AD}"/>
              </a:ext>
            </a:extLst>
          </p:cNvPr>
          <p:cNvSpPr txBox="1"/>
          <p:nvPr/>
        </p:nvSpPr>
        <p:spPr>
          <a:xfrm>
            <a:off x="1080135" y="2095483"/>
            <a:ext cx="45986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s-MX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Problemas con los modelos mentales: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just" rtl="0" fontAlgn="base"/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 personas no suelen interesarse en saber cómo funcionan las cosas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manuales suelen ser tediosos para el usuario </a:t>
            </a:r>
            <a:endParaRPr lang="es-MX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8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2.1.5 Características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4557;p48">
            <a:extLst>
              <a:ext uri="{FF2B5EF4-FFF2-40B4-BE49-F238E27FC236}">
                <a16:creationId xmlns:a16="http://schemas.microsoft.com/office/drawing/2014/main" id="{33D53910-88C5-B2DB-8D49-BCD1EE98AD5E}"/>
              </a:ext>
            </a:extLst>
          </p:cNvPr>
          <p:cNvGrpSpPr/>
          <p:nvPr/>
        </p:nvGrpSpPr>
        <p:grpSpPr>
          <a:xfrm>
            <a:off x="6334320" y="154985"/>
            <a:ext cx="2119392" cy="2278045"/>
            <a:chOff x="2602525" y="317054"/>
            <a:chExt cx="4174283" cy="4762495"/>
          </a:xfrm>
        </p:grpSpPr>
        <p:sp>
          <p:nvSpPr>
            <p:cNvPr id="1005" name="Google Shape;4558;p48">
              <a:extLst>
                <a:ext uri="{FF2B5EF4-FFF2-40B4-BE49-F238E27FC236}">
                  <a16:creationId xmlns:a16="http://schemas.microsoft.com/office/drawing/2014/main" id="{4D3CDBCE-5F62-FD59-A729-00CAB0A4D370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4559;p48">
              <a:extLst>
                <a:ext uri="{FF2B5EF4-FFF2-40B4-BE49-F238E27FC236}">
                  <a16:creationId xmlns:a16="http://schemas.microsoft.com/office/drawing/2014/main" id="{123394B1-1B26-EEFB-95D6-67572F518A64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4560;p48">
              <a:extLst>
                <a:ext uri="{FF2B5EF4-FFF2-40B4-BE49-F238E27FC236}">
                  <a16:creationId xmlns:a16="http://schemas.microsoft.com/office/drawing/2014/main" id="{9BC349D0-F039-975E-97BC-1B36AACA6C13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4561;p48">
              <a:extLst>
                <a:ext uri="{FF2B5EF4-FFF2-40B4-BE49-F238E27FC236}">
                  <a16:creationId xmlns:a16="http://schemas.microsoft.com/office/drawing/2014/main" id="{B34CB3D5-5D4F-A9D0-1736-BD9B190FD5E2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4562;p48">
              <a:extLst>
                <a:ext uri="{FF2B5EF4-FFF2-40B4-BE49-F238E27FC236}">
                  <a16:creationId xmlns:a16="http://schemas.microsoft.com/office/drawing/2014/main" id="{49F53583-5BB4-F4D9-6FA1-43677FCF2315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4563;p48">
              <a:extLst>
                <a:ext uri="{FF2B5EF4-FFF2-40B4-BE49-F238E27FC236}">
                  <a16:creationId xmlns:a16="http://schemas.microsoft.com/office/drawing/2014/main" id="{3B5428AA-FB8B-A733-8BBF-434CCA856C68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4564;p48">
              <a:extLst>
                <a:ext uri="{FF2B5EF4-FFF2-40B4-BE49-F238E27FC236}">
                  <a16:creationId xmlns:a16="http://schemas.microsoft.com/office/drawing/2014/main" id="{AD68B1DB-E588-A71D-41DF-E8E3B820A725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4565;p48">
              <a:extLst>
                <a:ext uri="{FF2B5EF4-FFF2-40B4-BE49-F238E27FC236}">
                  <a16:creationId xmlns:a16="http://schemas.microsoft.com/office/drawing/2014/main" id="{1453348C-F162-D744-988B-95176833AA97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4566;p48">
              <a:extLst>
                <a:ext uri="{FF2B5EF4-FFF2-40B4-BE49-F238E27FC236}">
                  <a16:creationId xmlns:a16="http://schemas.microsoft.com/office/drawing/2014/main" id="{556273D1-C364-5391-B3B3-DB913C1E1912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4567;p48">
              <a:extLst>
                <a:ext uri="{FF2B5EF4-FFF2-40B4-BE49-F238E27FC236}">
                  <a16:creationId xmlns:a16="http://schemas.microsoft.com/office/drawing/2014/main" id="{D7DA7661-BA9B-1358-C36B-F720340E674C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4568;p48">
              <a:extLst>
                <a:ext uri="{FF2B5EF4-FFF2-40B4-BE49-F238E27FC236}">
                  <a16:creationId xmlns:a16="http://schemas.microsoft.com/office/drawing/2014/main" id="{A6E6CD94-34E7-4E70-17A9-65498B1E7649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4569;p48">
              <a:extLst>
                <a:ext uri="{FF2B5EF4-FFF2-40B4-BE49-F238E27FC236}">
                  <a16:creationId xmlns:a16="http://schemas.microsoft.com/office/drawing/2014/main" id="{FA62580D-518E-2B4D-A0B6-EDA08808866A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4570;p48">
              <a:extLst>
                <a:ext uri="{FF2B5EF4-FFF2-40B4-BE49-F238E27FC236}">
                  <a16:creationId xmlns:a16="http://schemas.microsoft.com/office/drawing/2014/main" id="{8991EB54-4F4E-3AFE-57D2-925F47F62F4C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4571;p48">
              <a:extLst>
                <a:ext uri="{FF2B5EF4-FFF2-40B4-BE49-F238E27FC236}">
                  <a16:creationId xmlns:a16="http://schemas.microsoft.com/office/drawing/2014/main" id="{6DDD509D-8290-8F1E-AA26-F6315F404646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4572;p48">
              <a:extLst>
                <a:ext uri="{FF2B5EF4-FFF2-40B4-BE49-F238E27FC236}">
                  <a16:creationId xmlns:a16="http://schemas.microsoft.com/office/drawing/2014/main" id="{36C6120E-CE1D-3E90-3EF9-6A9DA189B5CE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4573;p48">
              <a:extLst>
                <a:ext uri="{FF2B5EF4-FFF2-40B4-BE49-F238E27FC236}">
                  <a16:creationId xmlns:a16="http://schemas.microsoft.com/office/drawing/2014/main" id="{A48F0CF4-A887-6CF8-0B46-AB0319522EB9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4574;p48">
              <a:extLst>
                <a:ext uri="{FF2B5EF4-FFF2-40B4-BE49-F238E27FC236}">
                  <a16:creationId xmlns:a16="http://schemas.microsoft.com/office/drawing/2014/main" id="{7851D51C-F100-4051-6437-188DD54D3A4F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4575;p48">
              <a:extLst>
                <a:ext uri="{FF2B5EF4-FFF2-40B4-BE49-F238E27FC236}">
                  <a16:creationId xmlns:a16="http://schemas.microsoft.com/office/drawing/2014/main" id="{E5F70611-C85B-0F06-432B-CE4E3635BC0C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4576;p48">
              <a:extLst>
                <a:ext uri="{FF2B5EF4-FFF2-40B4-BE49-F238E27FC236}">
                  <a16:creationId xmlns:a16="http://schemas.microsoft.com/office/drawing/2014/main" id="{D4C64C2F-4C47-69B0-6043-A4D978788A41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4577;p48">
              <a:extLst>
                <a:ext uri="{FF2B5EF4-FFF2-40B4-BE49-F238E27FC236}">
                  <a16:creationId xmlns:a16="http://schemas.microsoft.com/office/drawing/2014/main" id="{D8E19DF8-498F-8D6C-0F1F-502DCA601ED2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4578;p48">
              <a:extLst>
                <a:ext uri="{FF2B5EF4-FFF2-40B4-BE49-F238E27FC236}">
                  <a16:creationId xmlns:a16="http://schemas.microsoft.com/office/drawing/2014/main" id="{3A2C1995-8440-0588-4069-DE685BB7D872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4579;p48">
              <a:extLst>
                <a:ext uri="{FF2B5EF4-FFF2-40B4-BE49-F238E27FC236}">
                  <a16:creationId xmlns:a16="http://schemas.microsoft.com/office/drawing/2014/main" id="{D0A1B0EA-2D8E-F8AD-EC07-8F1170D0A88C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4580;p48">
              <a:extLst>
                <a:ext uri="{FF2B5EF4-FFF2-40B4-BE49-F238E27FC236}">
                  <a16:creationId xmlns:a16="http://schemas.microsoft.com/office/drawing/2014/main" id="{03DE01DB-E49D-373A-094F-E07738FDF4C9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4581;p48">
              <a:extLst>
                <a:ext uri="{FF2B5EF4-FFF2-40B4-BE49-F238E27FC236}">
                  <a16:creationId xmlns:a16="http://schemas.microsoft.com/office/drawing/2014/main" id="{99AE810D-CF7E-54E0-E4F4-77AC53926E7D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4582;p48">
              <a:extLst>
                <a:ext uri="{FF2B5EF4-FFF2-40B4-BE49-F238E27FC236}">
                  <a16:creationId xmlns:a16="http://schemas.microsoft.com/office/drawing/2014/main" id="{5B354ABD-2EEA-8B78-BEF0-54EF225E4D4C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4583;p48">
              <a:extLst>
                <a:ext uri="{FF2B5EF4-FFF2-40B4-BE49-F238E27FC236}">
                  <a16:creationId xmlns:a16="http://schemas.microsoft.com/office/drawing/2014/main" id="{BB6BE524-2F32-3FA3-47F2-1F5132244A8B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4584;p48">
              <a:extLst>
                <a:ext uri="{FF2B5EF4-FFF2-40B4-BE49-F238E27FC236}">
                  <a16:creationId xmlns:a16="http://schemas.microsoft.com/office/drawing/2014/main" id="{BBC5AB67-7B03-5B16-2D34-D2D739887D8E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4585;p48">
              <a:extLst>
                <a:ext uri="{FF2B5EF4-FFF2-40B4-BE49-F238E27FC236}">
                  <a16:creationId xmlns:a16="http://schemas.microsoft.com/office/drawing/2014/main" id="{672B8AC0-1F7C-215C-1A07-810B3AE24B93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4586;p48">
              <a:extLst>
                <a:ext uri="{FF2B5EF4-FFF2-40B4-BE49-F238E27FC236}">
                  <a16:creationId xmlns:a16="http://schemas.microsoft.com/office/drawing/2014/main" id="{278595ED-7706-154E-BED5-4CBF5EBB371D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4587;p48">
              <a:extLst>
                <a:ext uri="{FF2B5EF4-FFF2-40B4-BE49-F238E27FC236}">
                  <a16:creationId xmlns:a16="http://schemas.microsoft.com/office/drawing/2014/main" id="{21386146-7ECC-54DA-7714-A847CAD72AA4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4588;p48">
              <a:extLst>
                <a:ext uri="{FF2B5EF4-FFF2-40B4-BE49-F238E27FC236}">
                  <a16:creationId xmlns:a16="http://schemas.microsoft.com/office/drawing/2014/main" id="{263D936A-4F2E-FBE0-2596-A40E98DACADD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4589;p48">
              <a:extLst>
                <a:ext uri="{FF2B5EF4-FFF2-40B4-BE49-F238E27FC236}">
                  <a16:creationId xmlns:a16="http://schemas.microsoft.com/office/drawing/2014/main" id="{BAB2D14F-6FF2-733F-8E1D-A13770F55EDE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4590;p48">
              <a:extLst>
                <a:ext uri="{FF2B5EF4-FFF2-40B4-BE49-F238E27FC236}">
                  <a16:creationId xmlns:a16="http://schemas.microsoft.com/office/drawing/2014/main" id="{3A8BF05B-0482-248E-7F33-554BFFBAAFEC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4591;p48">
              <a:extLst>
                <a:ext uri="{FF2B5EF4-FFF2-40B4-BE49-F238E27FC236}">
                  <a16:creationId xmlns:a16="http://schemas.microsoft.com/office/drawing/2014/main" id="{F11987F5-9360-6EA9-9FA0-64216D3395C1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4592;p48">
              <a:extLst>
                <a:ext uri="{FF2B5EF4-FFF2-40B4-BE49-F238E27FC236}">
                  <a16:creationId xmlns:a16="http://schemas.microsoft.com/office/drawing/2014/main" id="{C87ABB07-1066-BA01-9672-7086A9FA313B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4593;p48">
              <a:extLst>
                <a:ext uri="{FF2B5EF4-FFF2-40B4-BE49-F238E27FC236}">
                  <a16:creationId xmlns:a16="http://schemas.microsoft.com/office/drawing/2014/main" id="{A8D3D59D-A1AD-1AC6-330E-FB48202B94E3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4594;p48">
              <a:extLst>
                <a:ext uri="{FF2B5EF4-FFF2-40B4-BE49-F238E27FC236}">
                  <a16:creationId xmlns:a16="http://schemas.microsoft.com/office/drawing/2014/main" id="{78D64792-A804-280A-F75B-4697C8BBDA7A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4595;p48">
              <a:extLst>
                <a:ext uri="{FF2B5EF4-FFF2-40B4-BE49-F238E27FC236}">
                  <a16:creationId xmlns:a16="http://schemas.microsoft.com/office/drawing/2014/main" id="{066E238E-728B-AD8F-7CA7-17E1AB400582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4596;p48">
              <a:extLst>
                <a:ext uri="{FF2B5EF4-FFF2-40B4-BE49-F238E27FC236}">
                  <a16:creationId xmlns:a16="http://schemas.microsoft.com/office/drawing/2014/main" id="{ADC83BCD-A95D-C68A-6D5E-04946E0FA390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4597;p48">
              <a:extLst>
                <a:ext uri="{FF2B5EF4-FFF2-40B4-BE49-F238E27FC236}">
                  <a16:creationId xmlns:a16="http://schemas.microsoft.com/office/drawing/2014/main" id="{69B71876-B9FE-ACB8-BC2A-4B0621B444F5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4598;p48">
              <a:extLst>
                <a:ext uri="{FF2B5EF4-FFF2-40B4-BE49-F238E27FC236}">
                  <a16:creationId xmlns:a16="http://schemas.microsoft.com/office/drawing/2014/main" id="{C88258A3-0874-A86A-B15D-C008857F9C69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4599;p48">
              <a:extLst>
                <a:ext uri="{FF2B5EF4-FFF2-40B4-BE49-F238E27FC236}">
                  <a16:creationId xmlns:a16="http://schemas.microsoft.com/office/drawing/2014/main" id="{91548DB7-4BE1-30A3-E745-C95AB791C5EE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4600;p48">
              <a:extLst>
                <a:ext uri="{FF2B5EF4-FFF2-40B4-BE49-F238E27FC236}">
                  <a16:creationId xmlns:a16="http://schemas.microsoft.com/office/drawing/2014/main" id="{7AE49EBF-124D-72E9-0722-B167E5D7FC24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4601;p48">
              <a:extLst>
                <a:ext uri="{FF2B5EF4-FFF2-40B4-BE49-F238E27FC236}">
                  <a16:creationId xmlns:a16="http://schemas.microsoft.com/office/drawing/2014/main" id="{25123C67-3893-15DB-EF81-D54FE628F77B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4602;p48">
              <a:extLst>
                <a:ext uri="{FF2B5EF4-FFF2-40B4-BE49-F238E27FC236}">
                  <a16:creationId xmlns:a16="http://schemas.microsoft.com/office/drawing/2014/main" id="{C8256698-3D0E-F543-CA4F-B1F6AE2A7D73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4603;p48">
              <a:extLst>
                <a:ext uri="{FF2B5EF4-FFF2-40B4-BE49-F238E27FC236}">
                  <a16:creationId xmlns:a16="http://schemas.microsoft.com/office/drawing/2014/main" id="{7CE8382F-5436-B21B-BE0B-757B04AB34D5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4604;p48">
              <a:extLst>
                <a:ext uri="{FF2B5EF4-FFF2-40B4-BE49-F238E27FC236}">
                  <a16:creationId xmlns:a16="http://schemas.microsoft.com/office/drawing/2014/main" id="{566D1E25-A872-1A90-F1D7-5EEAC2CD8916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4605;p48">
              <a:extLst>
                <a:ext uri="{FF2B5EF4-FFF2-40B4-BE49-F238E27FC236}">
                  <a16:creationId xmlns:a16="http://schemas.microsoft.com/office/drawing/2014/main" id="{EEF4DD40-FCFF-1269-C04E-85FAF1DB40C7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4606;p48">
              <a:extLst>
                <a:ext uri="{FF2B5EF4-FFF2-40B4-BE49-F238E27FC236}">
                  <a16:creationId xmlns:a16="http://schemas.microsoft.com/office/drawing/2014/main" id="{A622C676-F930-677C-9D3F-0BB2EC92DC05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4607;p48">
              <a:extLst>
                <a:ext uri="{FF2B5EF4-FFF2-40B4-BE49-F238E27FC236}">
                  <a16:creationId xmlns:a16="http://schemas.microsoft.com/office/drawing/2014/main" id="{A6247C14-8F0F-A76A-DCB0-EFCBC1A30860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4608;p48">
              <a:extLst>
                <a:ext uri="{FF2B5EF4-FFF2-40B4-BE49-F238E27FC236}">
                  <a16:creationId xmlns:a16="http://schemas.microsoft.com/office/drawing/2014/main" id="{5588E028-3A2F-CD28-56F5-C1D6625CBE52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4609;p48">
              <a:extLst>
                <a:ext uri="{FF2B5EF4-FFF2-40B4-BE49-F238E27FC236}">
                  <a16:creationId xmlns:a16="http://schemas.microsoft.com/office/drawing/2014/main" id="{466327A7-FB76-C6C7-4FA5-2529A46897CA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4610;p48">
              <a:extLst>
                <a:ext uri="{FF2B5EF4-FFF2-40B4-BE49-F238E27FC236}">
                  <a16:creationId xmlns:a16="http://schemas.microsoft.com/office/drawing/2014/main" id="{F4D227A8-25A0-9A46-6F8A-BB7D4F60CC91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4611;p48">
              <a:extLst>
                <a:ext uri="{FF2B5EF4-FFF2-40B4-BE49-F238E27FC236}">
                  <a16:creationId xmlns:a16="http://schemas.microsoft.com/office/drawing/2014/main" id="{40359B8C-F482-A253-8786-1B76F9718774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4612;p48">
              <a:extLst>
                <a:ext uri="{FF2B5EF4-FFF2-40B4-BE49-F238E27FC236}">
                  <a16:creationId xmlns:a16="http://schemas.microsoft.com/office/drawing/2014/main" id="{2A08986A-712B-DFB4-1D37-C9FD4E07C434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4613;p48">
              <a:extLst>
                <a:ext uri="{FF2B5EF4-FFF2-40B4-BE49-F238E27FC236}">
                  <a16:creationId xmlns:a16="http://schemas.microsoft.com/office/drawing/2014/main" id="{E02D3CC5-5851-54E7-8C23-A8B65B4AB24E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4614;p48">
              <a:extLst>
                <a:ext uri="{FF2B5EF4-FFF2-40B4-BE49-F238E27FC236}">
                  <a16:creationId xmlns:a16="http://schemas.microsoft.com/office/drawing/2014/main" id="{7304B3B6-5B2D-6945-F876-95216E8EC439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7" name="Google Shape;4615;p48">
              <a:extLst>
                <a:ext uri="{FF2B5EF4-FFF2-40B4-BE49-F238E27FC236}">
                  <a16:creationId xmlns:a16="http://schemas.microsoft.com/office/drawing/2014/main" id="{6EF327E4-FC4B-CDC2-718C-8515B5534636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074" name="Google Shape;4616;p48">
                <a:extLst>
                  <a:ext uri="{FF2B5EF4-FFF2-40B4-BE49-F238E27FC236}">
                    <a16:creationId xmlns:a16="http://schemas.microsoft.com/office/drawing/2014/main" id="{1630343B-2184-A09F-C00E-21DB5BB04437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085" name="Google Shape;4617;p48">
                  <a:extLst>
                    <a:ext uri="{FF2B5EF4-FFF2-40B4-BE49-F238E27FC236}">
                      <a16:creationId xmlns:a16="http://schemas.microsoft.com/office/drawing/2014/main" id="{202E1E4F-9D75-388C-F7A3-64F8D4BB6C74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4618;p48">
                  <a:extLst>
                    <a:ext uri="{FF2B5EF4-FFF2-40B4-BE49-F238E27FC236}">
                      <a16:creationId xmlns:a16="http://schemas.microsoft.com/office/drawing/2014/main" id="{BD28BC4B-DB77-6C99-44C3-500E30C5AEC9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4619;p48">
                  <a:extLst>
                    <a:ext uri="{FF2B5EF4-FFF2-40B4-BE49-F238E27FC236}">
                      <a16:creationId xmlns:a16="http://schemas.microsoft.com/office/drawing/2014/main" id="{F1171C8D-786C-CE30-19B5-E97A1CEB667B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8" name="Google Shape;4620;p48">
                  <a:extLst>
                    <a:ext uri="{FF2B5EF4-FFF2-40B4-BE49-F238E27FC236}">
                      <a16:creationId xmlns:a16="http://schemas.microsoft.com/office/drawing/2014/main" id="{95FD117C-CA9A-7DF7-3DCA-CAF9D1261525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153" name="Google Shape;4621;p48">
                    <a:extLst>
                      <a:ext uri="{FF2B5EF4-FFF2-40B4-BE49-F238E27FC236}">
                        <a16:creationId xmlns:a16="http://schemas.microsoft.com/office/drawing/2014/main" id="{D437B855-A6D4-98E4-B347-6171664B18FD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4622;p48">
                    <a:extLst>
                      <a:ext uri="{FF2B5EF4-FFF2-40B4-BE49-F238E27FC236}">
                        <a16:creationId xmlns:a16="http://schemas.microsoft.com/office/drawing/2014/main" id="{920B0D25-D092-8B88-4C95-2CD636412B01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9" name="Google Shape;4623;p48">
                  <a:extLst>
                    <a:ext uri="{FF2B5EF4-FFF2-40B4-BE49-F238E27FC236}">
                      <a16:creationId xmlns:a16="http://schemas.microsoft.com/office/drawing/2014/main" id="{6009AC3C-3000-B9AA-F71E-892E527C9A49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4624;p48">
                  <a:extLst>
                    <a:ext uri="{FF2B5EF4-FFF2-40B4-BE49-F238E27FC236}">
                      <a16:creationId xmlns:a16="http://schemas.microsoft.com/office/drawing/2014/main" id="{6BDA9C3E-2FAC-330C-7082-684BECCE9D8B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4625;p48">
                  <a:extLst>
                    <a:ext uri="{FF2B5EF4-FFF2-40B4-BE49-F238E27FC236}">
                      <a16:creationId xmlns:a16="http://schemas.microsoft.com/office/drawing/2014/main" id="{44806B0C-4F16-7B16-8CA6-7ED4A5C6088E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4626;p48">
                  <a:extLst>
                    <a:ext uri="{FF2B5EF4-FFF2-40B4-BE49-F238E27FC236}">
                      <a16:creationId xmlns:a16="http://schemas.microsoft.com/office/drawing/2014/main" id="{5FE72294-2757-0B86-928F-709B00F2C2B4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4627;p48">
                  <a:extLst>
                    <a:ext uri="{FF2B5EF4-FFF2-40B4-BE49-F238E27FC236}">
                      <a16:creationId xmlns:a16="http://schemas.microsoft.com/office/drawing/2014/main" id="{3D09CB9F-3903-9391-BF4E-DF2A530886D9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4628;p48">
                  <a:extLst>
                    <a:ext uri="{FF2B5EF4-FFF2-40B4-BE49-F238E27FC236}">
                      <a16:creationId xmlns:a16="http://schemas.microsoft.com/office/drawing/2014/main" id="{F4EB3E54-7282-D5F6-6A0D-C56474B1B7D5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4629;p48">
                  <a:extLst>
                    <a:ext uri="{FF2B5EF4-FFF2-40B4-BE49-F238E27FC236}">
                      <a16:creationId xmlns:a16="http://schemas.microsoft.com/office/drawing/2014/main" id="{5917ADE5-84BD-FA0E-7589-880075F93D91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4630;p48">
                  <a:extLst>
                    <a:ext uri="{FF2B5EF4-FFF2-40B4-BE49-F238E27FC236}">
                      <a16:creationId xmlns:a16="http://schemas.microsoft.com/office/drawing/2014/main" id="{5B1541F0-C326-7F8E-032D-CA143A2CA236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4631;p48">
                  <a:extLst>
                    <a:ext uri="{FF2B5EF4-FFF2-40B4-BE49-F238E27FC236}">
                      <a16:creationId xmlns:a16="http://schemas.microsoft.com/office/drawing/2014/main" id="{435F62C2-73EE-3724-1BDB-39A6FFF4FF3F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4632;p48">
                  <a:extLst>
                    <a:ext uri="{FF2B5EF4-FFF2-40B4-BE49-F238E27FC236}">
                      <a16:creationId xmlns:a16="http://schemas.microsoft.com/office/drawing/2014/main" id="{CE7D9346-AB48-0B34-33A3-EC694372EC59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4633;p48">
                  <a:extLst>
                    <a:ext uri="{FF2B5EF4-FFF2-40B4-BE49-F238E27FC236}">
                      <a16:creationId xmlns:a16="http://schemas.microsoft.com/office/drawing/2014/main" id="{20519764-A789-D08D-3267-BD7E4C428394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4634;p48">
                  <a:extLst>
                    <a:ext uri="{FF2B5EF4-FFF2-40B4-BE49-F238E27FC236}">
                      <a16:creationId xmlns:a16="http://schemas.microsoft.com/office/drawing/2014/main" id="{9DE78E3E-4EFD-2B30-5AF3-3E93F46471B3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4635;p48">
                  <a:extLst>
                    <a:ext uri="{FF2B5EF4-FFF2-40B4-BE49-F238E27FC236}">
                      <a16:creationId xmlns:a16="http://schemas.microsoft.com/office/drawing/2014/main" id="{F13FA5BF-C36C-3347-D6C4-CAB76A4D6197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4636;p48">
                  <a:extLst>
                    <a:ext uri="{FF2B5EF4-FFF2-40B4-BE49-F238E27FC236}">
                      <a16:creationId xmlns:a16="http://schemas.microsoft.com/office/drawing/2014/main" id="{02B2B0E8-818C-9BAE-D8B2-CD33C9480A97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4637;p48">
                  <a:extLst>
                    <a:ext uri="{FF2B5EF4-FFF2-40B4-BE49-F238E27FC236}">
                      <a16:creationId xmlns:a16="http://schemas.microsoft.com/office/drawing/2014/main" id="{D4C928EA-F5CA-6AD5-E4C1-C366203F22E1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4638;p48">
                  <a:extLst>
                    <a:ext uri="{FF2B5EF4-FFF2-40B4-BE49-F238E27FC236}">
                      <a16:creationId xmlns:a16="http://schemas.microsoft.com/office/drawing/2014/main" id="{41573AB6-0A03-DEB4-625F-E7FFAC7E3243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4639;p48">
                  <a:extLst>
                    <a:ext uri="{FF2B5EF4-FFF2-40B4-BE49-F238E27FC236}">
                      <a16:creationId xmlns:a16="http://schemas.microsoft.com/office/drawing/2014/main" id="{32E8910C-A3D3-6E55-CE7C-307575871D58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4640;p48">
                  <a:extLst>
                    <a:ext uri="{FF2B5EF4-FFF2-40B4-BE49-F238E27FC236}">
                      <a16:creationId xmlns:a16="http://schemas.microsoft.com/office/drawing/2014/main" id="{709AAF0E-7F6E-5734-B670-408D44670AC5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4641;p48">
                  <a:extLst>
                    <a:ext uri="{FF2B5EF4-FFF2-40B4-BE49-F238E27FC236}">
                      <a16:creationId xmlns:a16="http://schemas.microsoft.com/office/drawing/2014/main" id="{480AECA3-8413-8D70-0B94-F440D959236E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4642;p48">
                  <a:extLst>
                    <a:ext uri="{FF2B5EF4-FFF2-40B4-BE49-F238E27FC236}">
                      <a16:creationId xmlns:a16="http://schemas.microsoft.com/office/drawing/2014/main" id="{C0681290-6DA2-24AD-BABE-E6BF96A5BF7C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4643;p48">
                  <a:extLst>
                    <a:ext uri="{FF2B5EF4-FFF2-40B4-BE49-F238E27FC236}">
                      <a16:creationId xmlns:a16="http://schemas.microsoft.com/office/drawing/2014/main" id="{AD02FDF1-F7C8-AE5C-1C0C-164352D69770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4644;p48">
                  <a:extLst>
                    <a:ext uri="{FF2B5EF4-FFF2-40B4-BE49-F238E27FC236}">
                      <a16:creationId xmlns:a16="http://schemas.microsoft.com/office/drawing/2014/main" id="{0A05E6D2-E781-7E3B-F769-96C72575DBBD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4645;p48">
                  <a:extLst>
                    <a:ext uri="{FF2B5EF4-FFF2-40B4-BE49-F238E27FC236}">
                      <a16:creationId xmlns:a16="http://schemas.microsoft.com/office/drawing/2014/main" id="{7F03C5DA-F47C-445C-7A2A-49735922D14F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4646;p48">
                  <a:extLst>
                    <a:ext uri="{FF2B5EF4-FFF2-40B4-BE49-F238E27FC236}">
                      <a16:creationId xmlns:a16="http://schemas.microsoft.com/office/drawing/2014/main" id="{0C823BF4-7D15-3D63-AC46-708BA4B23EB4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4647;p48">
                  <a:extLst>
                    <a:ext uri="{FF2B5EF4-FFF2-40B4-BE49-F238E27FC236}">
                      <a16:creationId xmlns:a16="http://schemas.microsoft.com/office/drawing/2014/main" id="{4D37EEE1-31FB-3578-F276-6BF2AC179380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4648;p48">
                  <a:extLst>
                    <a:ext uri="{FF2B5EF4-FFF2-40B4-BE49-F238E27FC236}">
                      <a16:creationId xmlns:a16="http://schemas.microsoft.com/office/drawing/2014/main" id="{4EF12C81-0A63-AA90-D442-192941E2A09F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4649;p48">
                  <a:extLst>
                    <a:ext uri="{FF2B5EF4-FFF2-40B4-BE49-F238E27FC236}">
                      <a16:creationId xmlns:a16="http://schemas.microsoft.com/office/drawing/2014/main" id="{F5D48E4B-3674-4F87-828B-C7D57141799D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4650;p48">
                  <a:extLst>
                    <a:ext uri="{FF2B5EF4-FFF2-40B4-BE49-F238E27FC236}">
                      <a16:creationId xmlns:a16="http://schemas.microsoft.com/office/drawing/2014/main" id="{ECF37A5D-04EF-60B9-59DB-08BAAE55976E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4651;p48">
                  <a:extLst>
                    <a:ext uri="{FF2B5EF4-FFF2-40B4-BE49-F238E27FC236}">
                      <a16:creationId xmlns:a16="http://schemas.microsoft.com/office/drawing/2014/main" id="{22CC0065-A18F-E8DB-16FA-01079D7E4911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4652;p48">
                  <a:extLst>
                    <a:ext uri="{FF2B5EF4-FFF2-40B4-BE49-F238E27FC236}">
                      <a16:creationId xmlns:a16="http://schemas.microsoft.com/office/drawing/2014/main" id="{DB565F11-E709-038B-DB34-70B0A95B48FF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4653;p48">
                  <a:extLst>
                    <a:ext uri="{FF2B5EF4-FFF2-40B4-BE49-F238E27FC236}">
                      <a16:creationId xmlns:a16="http://schemas.microsoft.com/office/drawing/2014/main" id="{0DFED9AA-C3A1-5135-9B2F-F527D635830B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4654;p48">
                  <a:extLst>
                    <a:ext uri="{FF2B5EF4-FFF2-40B4-BE49-F238E27FC236}">
                      <a16:creationId xmlns:a16="http://schemas.microsoft.com/office/drawing/2014/main" id="{B22F050C-30C4-17AB-DD7D-97478AF0887C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4655;p48">
                  <a:extLst>
                    <a:ext uri="{FF2B5EF4-FFF2-40B4-BE49-F238E27FC236}">
                      <a16:creationId xmlns:a16="http://schemas.microsoft.com/office/drawing/2014/main" id="{6A63D046-004F-D1D0-BFDB-B55AE825093C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4656;p48">
                  <a:extLst>
                    <a:ext uri="{FF2B5EF4-FFF2-40B4-BE49-F238E27FC236}">
                      <a16:creationId xmlns:a16="http://schemas.microsoft.com/office/drawing/2014/main" id="{CC161642-1102-FE9D-2F8B-A8B79B1674D5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4657;p48">
                  <a:extLst>
                    <a:ext uri="{FF2B5EF4-FFF2-40B4-BE49-F238E27FC236}">
                      <a16:creationId xmlns:a16="http://schemas.microsoft.com/office/drawing/2014/main" id="{92E44AC8-5F50-B8E3-F4E8-7730E26DD940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4658;p48">
                  <a:extLst>
                    <a:ext uri="{FF2B5EF4-FFF2-40B4-BE49-F238E27FC236}">
                      <a16:creationId xmlns:a16="http://schemas.microsoft.com/office/drawing/2014/main" id="{B2C9C148-C137-50C0-5A11-172172813A05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4659;p48">
                  <a:extLst>
                    <a:ext uri="{FF2B5EF4-FFF2-40B4-BE49-F238E27FC236}">
                      <a16:creationId xmlns:a16="http://schemas.microsoft.com/office/drawing/2014/main" id="{605BD7DC-4F2F-99A5-3CCA-B24C482115E9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4660;p48">
                  <a:extLst>
                    <a:ext uri="{FF2B5EF4-FFF2-40B4-BE49-F238E27FC236}">
                      <a16:creationId xmlns:a16="http://schemas.microsoft.com/office/drawing/2014/main" id="{B0EF97D3-FFB8-343C-2EB2-B41189C15F82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4661;p48">
                  <a:extLst>
                    <a:ext uri="{FF2B5EF4-FFF2-40B4-BE49-F238E27FC236}">
                      <a16:creationId xmlns:a16="http://schemas.microsoft.com/office/drawing/2014/main" id="{F1D90324-D476-C39C-001D-6A8F3A0427A3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4662;p48">
                  <a:extLst>
                    <a:ext uri="{FF2B5EF4-FFF2-40B4-BE49-F238E27FC236}">
                      <a16:creationId xmlns:a16="http://schemas.microsoft.com/office/drawing/2014/main" id="{8126A472-54AC-46DF-DBA0-C833067429DA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4663;p48">
                  <a:extLst>
                    <a:ext uri="{FF2B5EF4-FFF2-40B4-BE49-F238E27FC236}">
                      <a16:creationId xmlns:a16="http://schemas.microsoft.com/office/drawing/2014/main" id="{9D4B04FF-9A9A-D20B-2F62-471A8D1C673E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4664;p48">
                  <a:extLst>
                    <a:ext uri="{FF2B5EF4-FFF2-40B4-BE49-F238E27FC236}">
                      <a16:creationId xmlns:a16="http://schemas.microsoft.com/office/drawing/2014/main" id="{B016E741-1DA9-3D60-79F4-37ADC31A0ACC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4665;p48">
                  <a:extLst>
                    <a:ext uri="{FF2B5EF4-FFF2-40B4-BE49-F238E27FC236}">
                      <a16:creationId xmlns:a16="http://schemas.microsoft.com/office/drawing/2014/main" id="{38942757-C332-3718-500C-72BC170D2492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4666;p48">
                  <a:extLst>
                    <a:ext uri="{FF2B5EF4-FFF2-40B4-BE49-F238E27FC236}">
                      <a16:creationId xmlns:a16="http://schemas.microsoft.com/office/drawing/2014/main" id="{32ECE440-AF2B-09DD-1740-6CE88FBFAEE6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4667;p48">
                  <a:extLst>
                    <a:ext uri="{FF2B5EF4-FFF2-40B4-BE49-F238E27FC236}">
                      <a16:creationId xmlns:a16="http://schemas.microsoft.com/office/drawing/2014/main" id="{96864A6C-EB0E-B01B-2695-84B3E14149FF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4668;p48">
                  <a:extLst>
                    <a:ext uri="{FF2B5EF4-FFF2-40B4-BE49-F238E27FC236}">
                      <a16:creationId xmlns:a16="http://schemas.microsoft.com/office/drawing/2014/main" id="{FC210D00-92A2-A3A4-2630-4B5EA2F5E567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4669;p48">
                  <a:extLst>
                    <a:ext uri="{FF2B5EF4-FFF2-40B4-BE49-F238E27FC236}">
                      <a16:creationId xmlns:a16="http://schemas.microsoft.com/office/drawing/2014/main" id="{94FB7C9A-A591-A7B2-6EC0-81C678145874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4670;p48">
                  <a:extLst>
                    <a:ext uri="{FF2B5EF4-FFF2-40B4-BE49-F238E27FC236}">
                      <a16:creationId xmlns:a16="http://schemas.microsoft.com/office/drawing/2014/main" id="{F4A9B3FF-AD3E-F5C8-7623-501F82B4E7ED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4671;p48">
                  <a:extLst>
                    <a:ext uri="{FF2B5EF4-FFF2-40B4-BE49-F238E27FC236}">
                      <a16:creationId xmlns:a16="http://schemas.microsoft.com/office/drawing/2014/main" id="{6748B4A9-08E5-5E57-CCEE-AF8EFADCEB2A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4672;p48">
                  <a:extLst>
                    <a:ext uri="{FF2B5EF4-FFF2-40B4-BE49-F238E27FC236}">
                      <a16:creationId xmlns:a16="http://schemas.microsoft.com/office/drawing/2014/main" id="{5FB0F8E8-D67C-961B-26B1-3C86CA158546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4673;p48">
                  <a:extLst>
                    <a:ext uri="{FF2B5EF4-FFF2-40B4-BE49-F238E27FC236}">
                      <a16:creationId xmlns:a16="http://schemas.microsoft.com/office/drawing/2014/main" id="{CBA7FEA1-F965-08BD-5177-EB062BCF3C65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4674;p48">
                  <a:extLst>
                    <a:ext uri="{FF2B5EF4-FFF2-40B4-BE49-F238E27FC236}">
                      <a16:creationId xmlns:a16="http://schemas.microsoft.com/office/drawing/2014/main" id="{068D5775-6443-2EAB-E49C-540637FD507D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4675;p48">
                  <a:extLst>
                    <a:ext uri="{FF2B5EF4-FFF2-40B4-BE49-F238E27FC236}">
                      <a16:creationId xmlns:a16="http://schemas.microsoft.com/office/drawing/2014/main" id="{1D12F15A-9700-8BB4-C866-29A9045CCD3B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4676;p48">
                  <a:extLst>
                    <a:ext uri="{FF2B5EF4-FFF2-40B4-BE49-F238E27FC236}">
                      <a16:creationId xmlns:a16="http://schemas.microsoft.com/office/drawing/2014/main" id="{8948908F-3640-AC1C-868A-15A96A316691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4677;p48">
                  <a:extLst>
                    <a:ext uri="{FF2B5EF4-FFF2-40B4-BE49-F238E27FC236}">
                      <a16:creationId xmlns:a16="http://schemas.microsoft.com/office/drawing/2014/main" id="{010A62C6-C19C-2164-15A5-47A1556E018B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4678;p48">
                  <a:extLst>
                    <a:ext uri="{FF2B5EF4-FFF2-40B4-BE49-F238E27FC236}">
                      <a16:creationId xmlns:a16="http://schemas.microsoft.com/office/drawing/2014/main" id="{AF5E1BDC-D503-CD26-8486-F8B86AFABBAB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4679;p48">
                  <a:extLst>
                    <a:ext uri="{FF2B5EF4-FFF2-40B4-BE49-F238E27FC236}">
                      <a16:creationId xmlns:a16="http://schemas.microsoft.com/office/drawing/2014/main" id="{5758B2D8-F751-BF7E-F780-A72E2B683AF0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4680;p48">
                  <a:extLst>
                    <a:ext uri="{FF2B5EF4-FFF2-40B4-BE49-F238E27FC236}">
                      <a16:creationId xmlns:a16="http://schemas.microsoft.com/office/drawing/2014/main" id="{3C84F1B2-FA3A-1629-300A-1DF15C3232AC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4681;p48">
                  <a:extLst>
                    <a:ext uri="{FF2B5EF4-FFF2-40B4-BE49-F238E27FC236}">
                      <a16:creationId xmlns:a16="http://schemas.microsoft.com/office/drawing/2014/main" id="{9EDD542F-BF32-34A9-A8E3-9B7C6203997F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4682;p48">
                  <a:extLst>
                    <a:ext uri="{FF2B5EF4-FFF2-40B4-BE49-F238E27FC236}">
                      <a16:creationId xmlns:a16="http://schemas.microsoft.com/office/drawing/2014/main" id="{966817BE-82B7-E76C-40CE-D67395BE0623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4683;p48">
                  <a:extLst>
                    <a:ext uri="{FF2B5EF4-FFF2-40B4-BE49-F238E27FC236}">
                      <a16:creationId xmlns:a16="http://schemas.microsoft.com/office/drawing/2014/main" id="{70790FA6-E34C-7D4A-D3B9-61D9DFB88CE8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4684;p48">
                  <a:extLst>
                    <a:ext uri="{FF2B5EF4-FFF2-40B4-BE49-F238E27FC236}">
                      <a16:creationId xmlns:a16="http://schemas.microsoft.com/office/drawing/2014/main" id="{BBA35460-3C6E-9B84-8F34-3ACB5758CE2E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4685;p48">
                  <a:extLst>
                    <a:ext uri="{FF2B5EF4-FFF2-40B4-BE49-F238E27FC236}">
                      <a16:creationId xmlns:a16="http://schemas.microsoft.com/office/drawing/2014/main" id="{CD274242-327E-33D3-F76E-C11E48763863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4686;p48">
                  <a:extLst>
                    <a:ext uri="{FF2B5EF4-FFF2-40B4-BE49-F238E27FC236}">
                      <a16:creationId xmlns:a16="http://schemas.microsoft.com/office/drawing/2014/main" id="{E0E4F5A1-6872-0C00-B0EC-476946869771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5" name="Google Shape;4687;p48">
                <a:extLst>
                  <a:ext uri="{FF2B5EF4-FFF2-40B4-BE49-F238E27FC236}">
                    <a16:creationId xmlns:a16="http://schemas.microsoft.com/office/drawing/2014/main" id="{00CCAC0D-0F4C-26CF-D571-CDA8AF7F12DB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076" name="Google Shape;4688;p48">
                  <a:extLst>
                    <a:ext uri="{FF2B5EF4-FFF2-40B4-BE49-F238E27FC236}">
                      <a16:creationId xmlns:a16="http://schemas.microsoft.com/office/drawing/2014/main" id="{04FB5B05-4F9D-C8B0-1A05-6EFEBCB6679F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080" name="Google Shape;4689;p48">
                    <a:extLst>
                      <a:ext uri="{FF2B5EF4-FFF2-40B4-BE49-F238E27FC236}">
                        <a16:creationId xmlns:a16="http://schemas.microsoft.com/office/drawing/2014/main" id="{F7BFE7AC-5F43-71C6-6D50-44D28E29BDB7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4690;p48">
                    <a:extLst>
                      <a:ext uri="{FF2B5EF4-FFF2-40B4-BE49-F238E27FC236}">
                        <a16:creationId xmlns:a16="http://schemas.microsoft.com/office/drawing/2014/main" id="{3B69411B-8526-CDFE-6155-0062855A033C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4691;p48">
                    <a:extLst>
                      <a:ext uri="{FF2B5EF4-FFF2-40B4-BE49-F238E27FC236}">
                        <a16:creationId xmlns:a16="http://schemas.microsoft.com/office/drawing/2014/main" id="{96B775AE-E2F8-E009-EE6F-52D286658427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4692;p48">
                    <a:extLst>
                      <a:ext uri="{FF2B5EF4-FFF2-40B4-BE49-F238E27FC236}">
                        <a16:creationId xmlns:a16="http://schemas.microsoft.com/office/drawing/2014/main" id="{38D7A138-6CAF-4AF4-3959-26680E0373D6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4693;p48">
                    <a:extLst>
                      <a:ext uri="{FF2B5EF4-FFF2-40B4-BE49-F238E27FC236}">
                        <a16:creationId xmlns:a16="http://schemas.microsoft.com/office/drawing/2014/main" id="{BF796024-0B1D-B1B6-F10A-B2533A9388E1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7" name="Google Shape;4694;p48">
                  <a:extLst>
                    <a:ext uri="{FF2B5EF4-FFF2-40B4-BE49-F238E27FC236}">
                      <a16:creationId xmlns:a16="http://schemas.microsoft.com/office/drawing/2014/main" id="{20CA8991-07A3-C57B-669B-73A34769B537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4695;p48">
                  <a:extLst>
                    <a:ext uri="{FF2B5EF4-FFF2-40B4-BE49-F238E27FC236}">
                      <a16:creationId xmlns:a16="http://schemas.microsoft.com/office/drawing/2014/main" id="{09B66767-1B8C-8F80-9C0D-5EAED5E6E53F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4696;p48">
                  <a:extLst>
                    <a:ext uri="{FF2B5EF4-FFF2-40B4-BE49-F238E27FC236}">
                      <a16:creationId xmlns:a16="http://schemas.microsoft.com/office/drawing/2014/main" id="{95A80449-93B1-90E1-CDF7-436D24C19E73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68" name="Google Shape;4697;p48">
              <a:extLst>
                <a:ext uri="{FF2B5EF4-FFF2-40B4-BE49-F238E27FC236}">
                  <a16:creationId xmlns:a16="http://schemas.microsoft.com/office/drawing/2014/main" id="{57E31D1E-98BD-8BA4-E294-5C750077C6F7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4698;p48">
              <a:extLst>
                <a:ext uri="{FF2B5EF4-FFF2-40B4-BE49-F238E27FC236}">
                  <a16:creationId xmlns:a16="http://schemas.microsoft.com/office/drawing/2014/main" id="{06D82D36-CBB5-8B81-057E-76DF30D80BBF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4699;p48">
              <a:extLst>
                <a:ext uri="{FF2B5EF4-FFF2-40B4-BE49-F238E27FC236}">
                  <a16:creationId xmlns:a16="http://schemas.microsoft.com/office/drawing/2014/main" id="{1C5B9191-7F74-A782-245E-A9509A00F3EA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4700;p48">
              <a:extLst>
                <a:ext uri="{FF2B5EF4-FFF2-40B4-BE49-F238E27FC236}">
                  <a16:creationId xmlns:a16="http://schemas.microsoft.com/office/drawing/2014/main" id="{A8768181-0673-2AD7-CE10-AD40B690EA15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4701;p48">
              <a:extLst>
                <a:ext uri="{FF2B5EF4-FFF2-40B4-BE49-F238E27FC236}">
                  <a16:creationId xmlns:a16="http://schemas.microsoft.com/office/drawing/2014/main" id="{548CB8E9-1941-3247-738B-00C6386CDD7E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4702;p48">
              <a:extLst>
                <a:ext uri="{FF2B5EF4-FFF2-40B4-BE49-F238E27FC236}">
                  <a16:creationId xmlns:a16="http://schemas.microsoft.com/office/drawing/2014/main" id="{2971AD83-F856-79DC-2645-0DAD890ACAC0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729C97C-3129-A08D-5454-01F0FADC61AD}"/>
              </a:ext>
            </a:extLst>
          </p:cNvPr>
          <p:cNvSpPr txBox="1"/>
          <p:nvPr/>
        </p:nvSpPr>
        <p:spPr>
          <a:xfrm>
            <a:off x="828675" y="2048239"/>
            <a:ext cx="4598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Ayuda de los modelos mentales: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MX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MX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Correctas interacciones sobre el sistema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Interacción sencilla con el sistema </a:t>
            </a:r>
          </a:p>
        </p:txBody>
      </p:sp>
    </p:spTree>
    <p:extLst>
      <p:ext uri="{BB962C8B-B14F-4D97-AF65-F5344CB8AC3E}">
        <p14:creationId xmlns:p14="http://schemas.microsoft.com/office/powerpoint/2010/main" val="91932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2.1.5 Características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4557;p48">
            <a:extLst>
              <a:ext uri="{FF2B5EF4-FFF2-40B4-BE49-F238E27FC236}">
                <a16:creationId xmlns:a16="http://schemas.microsoft.com/office/drawing/2014/main" id="{33D53910-88C5-B2DB-8D49-BCD1EE98AD5E}"/>
              </a:ext>
            </a:extLst>
          </p:cNvPr>
          <p:cNvGrpSpPr/>
          <p:nvPr/>
        </p:nvGrpSpPr>
        <p:grpSpPr>
          <a:xfrm>
            <a:off x="6334320" y="154985"/>
            <a:ext cx="2119392" cy="2278045"/>
            <a:chOff x="2602525" y="317054"/>
            <a:chExt cx="4174283" cy="4762495"/>
          </a:xfrm>
        </p:grpSpPr>
        <p:sp>
          <p:nvSpPr>
            <p:cNvPr id="1005" name="Google Shape;4558;p48">
              <a:extLst>
                <a:ext uri="{FF2B5EF4-FFF2-40B4-BE49-F238E27FC236}">
                  <a16:creationId xmlns:a16="http://schemas.microsoft.com/office/drawing/2014/main" id="{4D3CDBCE-5F62-FD59-A729-00CAB0A4D370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4559;p48">
              <a:extLst>
                <a:ext uri="{FF2B5EF4-FFF2-40B4-BE49-F238E27FC236}">
                  <a16:creationId xmlns:a16="http://schemas.microsoft.com/office/drawing/2014/main" id="{123394B1-1B26-EEFB-95D6-67572F518A64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4560;p48">
              <a:extLst>
                <a:ext uri="{FF2B5EF4-FFF2-40B4-BE49-F238E27FC236}">
                  <a16:creationId xmlns:a16="http://schemas.microsoft.com/office/drawing/2014/main" id="{9BC349D0-F039-975E-97BC-1B36AACA6C13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4561;p48">
              <a:extLst>
                <a:ext uri="{FF2B5EF4-FFF2-40B4-BE49-F238E27FC236}">
                  <a16:creationId xmlns:a16="http://schemas.microsoft.com/office/drawing/2014/main" id="{B34CB3D5-5D4F-A9D0-1736-BD9B190FD5E2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4562;p48">
              <a:extLst>
                <a:ext uri="{FF2B5EF4-FFF2-40B4-BE49-F238E27FC236}">
                  <a16:creationId xmlns:a16="http://schemas.microsoft.com/office/drawing/2014/main" id="{49F53583-5BB4-F4D9-6FA1-43677FCF2315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4563;p48">
              <a:extLst>
                <a:ext uri="{FF2B5EF4-FFF2-40B4-BE49-F238E27FC236}">
                  <a16:creationId xmlns:a16="http://schemas.microsoft.com/office/drawing/2014/main" id="{3B5428AA-FB8B-A733-8BBF-434CCA856C68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4564;p48">
              <a:extLst>
                <a:ext uri="{FF2B5EF4-FFF2-40B4-BE49-F238E27FC236}">
                  <a16:creationId xmlns:a16="http://schemas.microsoft.com/office/drawing/2014/main" id="{AD68B1DB-E588-A71D-41DF-E8E3B820A725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4565;p48">
              <a:extLst>
                <a:ext uri="{FF2B5EF4-FFF2-40B4-BE49-F238E27FC236}">
                  <a16:creationId xmlns:a16="http://schemas.microsoft.com/office/drawing/2014/main" id="{1453348C-F162-D744-988B-95176833AA97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4566;p48">
              <a:extLst>
                <a:ext uri="{FF2B5EF4-FFF2-40B4-BE49-F238E27FC236}">
                  <a16:creationId xmlns:a16="http://schemas.microsoft.com/office/drawing/2014/main" id="{556273D1-C364-5391-B3B3-DB913C1E1912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4567;p48">
              <a:extLst>
                <a:ext uri="{FF2B5EF4-FFF2-40B4-BE49-F238E27FC236}">
                  <a16:creationId xmlns:a16="http://schemas.microsoft.com/office/drawing/2014/main" id="{D7DA7661-BA9B-1358-C36B-F720340E674C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4568;p48">
              <a:extLst>
                <a:ext uri="{FF2B5EF4-FFF2-40B4-BE49-F238E27FC236}">
                  <a16:creationId xmlns:a16="http://schemas.microsoft.com/office/drawing/2014/main" id="{A6E6CD94-34E7-4E70-17A9-65498B1E7649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4569;p48">
              <a:extLst>
                <a:ext uri="{FF2B5EF4-FFF2-40B4-BE49-F238E27FC236}">
                  <a16:creationId xmlns:a16="http://schemas.microsoft.com/office/drawing/2014/main" id="{FA62580D-518E-2B4D-A0B6-EDA08808866A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4570;p48">
              <a:extLst>
                <a:ext uri="{FF2B5EF4-FFF2-40B4-BE49-F238E27FC236}">
                  <a16:creationId xmlns:a16="http://schemas.microsoft.com/office/drawing/2014/main" id="{8991EB54-4F4E-3AFE-57D2-925F47F62F4C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4571;p48">
              <a:extLst>
                <a:ext uri="{FF2B5EF4-FFF2-40B4-BE49-F238E27FC236}">
                  <a16:creationId xmlns:a16="http://schemas.microsoft.com/office/drawing/2014/main" id="{6DDD509D-8290-8F1E-AA26-F6315F404646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4572;p48">
              <a:extLst>
                <a:ext uri="{FF2B5EF4-FFF2-40B4-BE49-F238E27FC236}">
                  <a16:creationId xmlns:a16="http://schemas.microsoft.com/office/drawing/2014/main" id="{36C6120E-CE1D-3E90-3EF9-6A9DA189B5CE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4573;p48">
              <a:extLst>
                <a:ext uri="{FF2B5EF4-FFF2-40B4-BE49-F238E27FC236}">
                  <a16:creationId xmlns:a16="http://schemas.microsoft.com/office/drawing/2014/main" id="{A48F0CF4-A887-6CF8-0B46-AB0319522EB9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4574;p48">
              <a:extLst>
                <a:ext uri="{FF2B5EF4-FFF2-40B4-BE49-F238E27FC236}">
                  <a16:creationId xmlns:a16="http://schemas.microsoft.com/office/drawing/2014/main" id="{7851D51C-F100-4051-6437-188DD54D3A4F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4575;p48">
              <a:extLst>
                <a:ext uri="{FF2B5EF4-FFF2-40B4-BE49-F238E27FC236}">
                  <a16:creationId xmlns:a16="http://schemas.microsoft.com/office/drawing/2014/main" id="{E5F70611-C85B-0F06-432B-CE4E3635BC0C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4576;p48">
              <a:extLst>
                <a:ext uri="{FF2B5EF4-FFF2-40B4-BE49-F238E27FC236}">
                  <a16:creationId xmlns:a16="http://schemas.microsoft.com/office/drawing/2014/main" id="{D4C64C2F-4C47-69B0-6043-A4D978788A41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4577;p48">
              <a:extLst>
                <a:ext uri="{FF2B5EF4-FFF2-40B4-BE49-F238E27FC236}">
                  <a16:creationId xmlns:a16="http://schemas.microsoft.com/office/drawing/2014/main" id="{D8E19DF8-498F-8D6C-0F1F-502DCA601ED2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4578;p48">
              <a:extLst>
                <a:ext uri="{FF2B5EF4-FFF2-40B4-BE49-F238E27FC236}">
                  <a16:creationId xmlns:a16="http://schemas.microsoft.com/office/drawing/2014/main" id="{3A2C1995-8440-0588-4069-DE685BB7D872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4579;p48">
              <a:extLst>
                <a:ext uri="{FF2B5EF4-FFF2-40B4-BE49-F238E27FC236}">
                  <a16:creationId xmlns:a16="http://schemas.microsoft.com/office/drawing/2014/main" id="{D0A1B0EA-2D8E-F8AD-EC07-8F1170D0A88C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4580;p48">
              <a:extLst>
                <a:ext uri="{FF2B5EF4-FFF2-40B4-BE49-F238E27FC236}">
                  <a16:creationId xmlns:a16="http://schemas.microsoft.com/office/drawing/2014/main" id="{03DE01DB-E49D-373A-094F-E07738FDF4C9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4581;p48">
              <a:extLst>
                <a:ext uri="{FF2B5EF4-FFF2-40B4-BE49-F238E27FC236}">
                  <a16:creationId xmlns:a16="http://schemas.microsoft.com/office/drawing/2014/main" id="{99AE810D-CF7E-54E0-E4F4-77AC53926E7D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4582;p48">
              <a:extLst>
                <a:ext uri="{FF2B5EF4-FFF2-40B4-BE49-F238E27FC236}">
                  <a16:creationId xmlns:a16="http://schemas.microsoft.com/office/drawing/2014/main" id="{5B354ABD-2EEA-8B78-BEF0-54EF225E4D4C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4583;p48">
              <a:extLst>
                <a:ext uri="{FF2B5EF4-FFF2-40B4-BE49-F238E27FC236}">
                  <a16:creationId xmlns:a16="http://schemas.microsoft.com/office/drawing/2014/main" id="{BB6BE524-2F32-3FA3-47F2-1F5132244A8B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4584;p48">
              <a:extLst>
                <a:ext uri="{FF2B5EF4-FFF2-40B4-BE49-F238E27FC236}">
                  <a16:creationId xmlns:a16="http://schemas.microsoft.com/office/drawing/2014/main" id="{BBC5AB67-7B03-5B16-2D34-D2D739887D8E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4585;p48">
              <a:extLst>
                <a:ext uri="{FF2B5EF4-FFF2-40B4-BE49-F238E27FC236}">
                  <a16:creationId xmlns:a16="http://schemas.microsoft.com/office/drawing/2014/main" id="{672B8AC0-1F7C-215C-1A07-810B3AE24B93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4586;p48">
              <a:extLst>
                <a:ext uri="{FF2B5EF4-FFF2-40B4-BE49-F238E27FC236}">
                  <a16:creationId xmlns:a16="http://schemas.microsoft.com/office/drawing/2014/main" id="{278595ED-7706-154E-BED5-4CBF5EBB371D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4587;p48">
              <a:extLst>
                <a:ext uri="{FF2B5EF4-FFF2-40B4-BE49-F238E27FC236}">
                  <a16:creationId xmlns:a16="http://schemas.microsoft.com/office/drawing/2014/main" id="{21386146-7ECC-54DA-7714-A847CAD72AA4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4588;p48">
              <a:extLst>
                <a:ext uri="{FF2B5EF4-FFF2-40B4-BE49-F238E27FC236}">
                  <a16:creationId xmlns:a16="http://schemas.microsoft.com/office/drawing/2014/main" id="{263D936A-4F2E-FBE0-2596-A40E98DACADD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4589;p48">
              <a:extLst>
                <a:ext uri="{FF2B5EF4-FFF2-40B4-BE49-F238E27FC236}">
                  <a16:creationId xmlns:a16="http://schemas.microsoft.com/office/drawing/2014/main" id="{BAB2D14F-6FF2-733F-8E1D-A13770F55EDE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4590;p48">
              <a:extLst>
                <a:ext uri="{FF2B5EF4-FFF2-40B4-BE49-F238E27FC236}">
                  <a16:creationId xmlns:a16="http://schemas.microsoft.com/office/drawing/2014/main" id="{3A8BF05B-0482-248E-7F33-554BFFBAAFEC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4591;p48">
              <a:extLst>
                <a:ext uri="{FF2B5EF4-FFF2-40B4-BE49-F238E27FC236}">
                  <a16:creationId xmlns:a16="http://schemas.microsoft.com/office/drawing/2014/main" id="{F11987F5-9360-6EA9-9FA0-64216D3395C1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4592;p48">
              <a:extLst>
                <a:ext uri="{FF2B5EF4-FFF2-40B4-BE49-F238E27FC236}">
                  <a16:creationId xmlns:a16="http://schemas.microsoft.com/office/drawing/2014/main" id="{C87ABB07-1066-BA01-9672-7086A9FA313B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4593;p48">
              <a:extLst>
                <a:ext uri="{FF2B5EF4-FFF2-40B4-BE49-F238E27FC236}">
                  <a16:creationId xmlns:a16="http://schemas.microsoft.com/office/drawing/2014/main" id="{A8D3D59D-A1AD-1AC6-330E-FB48202B94E3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4594;p48">
              <a:extLst>
                <a:ext uri="{FF2B5EF4-FFF2-40B4-BE49-F238E27FC236}">
                  <a16:creationId xmlns:a16="http://schemas.microsoft.com/office/drawing/2014/main" id="{78D64792-A804-280A-F75B-4697C8BBDA7A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4595;p48">
              <a:extLst>
                <a:ext uri="{FF2B5EF4-FFF2-40B4-BE49-F238E27FC236}">
                  <a16:creationId xmlns:a16="http://schemas.microsoft.com/office/drawing/2014/main" id="{066E238E-728B-AD8F-7CA7-17E1AB400582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4596;p48">
              <a:extLst>
                <a:ext uri="{FF2B5EF4-FFF2-40B4-BE49-F238E27FC236}">
                  <a16:creationId xmlns:a16="http://schemas.microsoft.com/office/drawing/2014/main" id="{ADC83BCD-A95D-C68A-6D5E-04946E0FA390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4597;p48">
              <a:extLst>
                <a:ext uri="{FF2B5EF4-FFF2-40B4-BE49-F238E27FC236}">
                  <a16:creationId xmlns:a16="http://schemas.microsoft.com/office/drawing/2014/main" id="{69B71876-B9FE-ACB8-BC2A-4B0621B444F5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4598;p48">
              <a:extLst>
                <a:ext uri="{FF2B5EF4-FFF2-40B4-BE49-F238E27FC236}">
                  <a16:creationId xmlns:a16="http://schemas.microsoft.com/office/drawing/2014/main" id="{C88258A3-0874-A86A-B15D-C008857F9C69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4599;p48">
              <a:extLst>
                <a:ext uri="{FF2B5EF4-FFF2-40B4-BE49-F238E27FC236}">
                  <a16:creationId xmlns:a16="http://schemas.microsoft.com/office/drawing/2014/main" id="{91548DB7-4BE1-30A3-E745-C95AB791C5EE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4600;p48">
              <a:extLst>
                <a:ext uri="{FF2B5EF4-FFF2-40B4-BE49-F238E27FC236}">
                  <a16:creationId xmlns:a16="http://schemas.microsoft.com/office/drawing/2014/main" id="{7AE49EBF-124D-72E9-0722-B167E5D7FC24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4601;p48">
              <a:extLst>
                <a:ext uri="{FF2B5EF4-FFF2-40B4-BE49-F238E27FC236}">
                  <a16:creationId xmlns:a16="http://schemas.microsoft.com/office/drawing/2014/main" id="{25123C67-3893-15DB-EF81-D54FE628F77B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4602;p48">
              <a:extLst>
                <a:ext uri="{FF2B5EF4-FFF2-40B4-BE49-F238E27FC236}">
                  <a16:creationId xmlns:a16="http://schemas.microsoft.com/office/drawing/2014/main" id="{C8256698-3D0E-F543-CA4F-B1F6AE2A7D73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4603;p48">
              <a:extLst>
                <a:ext uri="{FF2B5EF4-FFF2-40B4-BE49-F238E27FC236}">
                  <a16:creationId xmlns:a16="http://schemas.microsoft.com/office/drawing/2014/main" id="{7CE8382F-5436-B21B-BE0B-757B04AB34D5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4604;p48">
              <a:extLst>
                <a:ext uri="{FF2B5EF4-FFF2-40B4-BE49-F238E27FC236}">
                  <a16:creationId xmlns:a16="http://schemas.microsoft.com/office/drawing/2014/main" id="{566D1E25-A872-1A90-F1D7-5EEAC2CD8916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4605;p48">
              <a:extLst>
                <a:ext uri="{FF2B5EF4-FFF2-40B4-BE49-F238E27FC236}">
                  <a16:creationId xmlns:a16="http://schemas.microsoft.com/office/drawing/2014/main" id="{EEF4DD40-FCFF-1269-C04E-85FAF1DB40C7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4606;p48">
              <a:extLst>
                <a:ext uri="{FF2B5EF4-FFF2-40B4-BE49-F238E27FC236}">
                  <a16:creationId xmlns:a16="http://schemas.microsoft.com/office/drawing/2014/main" id="{A622C676-F930-677C-9D3F-0BB2EC92DC05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4607;p48">
              <a:extLst>
                <a:ext uri="{FF2B5EF4-FFF2-40B4-BE49-F238E27FC236}">
                  <a16:creationId xmlns:a16="http://schemas.microsoft.com/office/drawing/2014/main" id="{A6247C14-8F0F-A76A-DCB0-EFCBC1A30860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4608;p48">
              <a:extLst>
                <a:ext uri="{FF2B5EF4-FFF2-40B4-BE49-F238E27FC236}">
                  <a16:creationId xmlns:a16="http://schemas.microsoft.com/office/drawing/2014/main" id="{5588E028-3A2F-CD28-56F5-C1D6625CBE52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4609;p48">
              <a:extLst>
                <a:ext uri="{FF2B5EF4-FFF2-40B4-BE49-F238E27FC236}">
                  <a16:creationId xmlns:a16="http://schemas.microsoft.com/office/drawing/2014/main" id="{466327A7-FB76-C6C7-4FA5-2529A46897CA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4610;p48">
              <a:extLst>
                <a:ext uri="{FF2B5EF4-FFF2-40B4-BE49-F238E27FC236}">
                  <a16:creationId xmlns:a16="http://schemas.microsoft.com/office/drawing/2014/main" id="{F4D227A8-25A0-9A46-6F8A-BB7D4F60CC91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4611;p48">
              <a:extLst>
                <a:ext uri="{FF2B5EF4-FFF2-40B4-BE49-F238E27FC236}">
                  <a16:creationId xmlns:a16="http://schemas.microsoft.com/office/drawing/2014/main" id="{40359B8C-F482-A253-8786-1B76F9718774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4612;p48">
              <a:extLst>
                <a:ext uri="{FF2B5EF4-FFF2-40B4-BE49-F238E27FC236}">
                  <a16:creationId xmlns:a16="http://schemas.microsoft.com/office/drawing/2014/main" id="{2A08986A-712B-DFB4-1D37-C9FD4E07C434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4613;p48">
              <a:extLst>
                <a:ext uri="{FF2B5EF4-FFF2-40B4-BE49-F238E27FC236}">
                  <a16:creationId xmlns:a16="http://schemas.microsoft.com/office/drawing/2014/main" id="{E02D3CC5-5851-54E7-8C23-A8B65B4AB24E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4614;p48">
              <a:extLst>
                <a:ext uri="{FF2B5EF4-FFF2-40B4-BE49-F238E27FC236}">
                  <a16:creationId xmlns:a16="http://schemas.microsoft.com/office/drawing/2014/main" id="{7304B3B6-5B2D-6945-F876-95216E8EC439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7" name="Google Shape;4615;p48">
              <a:extLst>
                <a:ext uri="{FF2B5EF4-FFF2-40B4-BE49-F238E27FC236}">
                  <a16:creationId xmlns:a16="http://schemas.microsoft.com/office/drawing/2014/main" id="{6EF327E4-FC4B-CDC2-718C-8515B5534636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074" name="Google Shape;4616;p48">
                <a:extLst>
                  <a:ext uri="{FF2B5EF4-FFF2-40B4-BE49-F238E27FC236}">
                    <a16:creationId xmlns:a16="http://schemas.microsoft.com/office/drawing/2014/main" id="{1630343B-2184-A09F-C00E-21DB5BB04437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085" name="Google Shape;4617;p48">
                  <a:extLst>
                    <a:ext uri="{FF2B5EF4-FFF2-40B4-BE49-F238E27FC236}">
                      <a16:creationId xmlns:a16="http://schemas.microsoft.com/office/drawing/2014/main" id="{202E1E4F-9D75-388C-F7A3-64F8D4BB6C74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4618;p48">
                  <a:extLst>
                    <a:ext uri="{FF2B5EF4-FFF2-40B4-BE49-F238E27FC236}">
                      <a16:creationId xmlns:a16="http://schemas.microsoft.com/office/drawing/2014/main" id="{BD28BC4B-DB77-6C99-44C3-500E30C5AEC9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4619;p48">
                  <a:extLst>
                    <a:ext uri="{FF2B5EF4-FFF2-40B4-BE49-F238E27FC236}">
                      <a16:creationId xmlns:a16="http://schemas.microsoft.com/office/drawing/2014/main" id="{F1171C8D-786C-CE30-19B5-E97A1CEB667B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8" name="Google Shape;4620;p48">
                  <a:extLst>
                    <a:ext uri="{FF2B5EF4-FFF2-40B4-BE49-F238E27FC236}">
                      <a16:creationId xmlns:a16="http://schemas.microsoft.com/office/drawing/2014/main" id="{95FD117C-CA9A-7DF7-3DCA-CAF9D1261525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153" name="Google Shape;4621;p48">
                    <a:extLst>
                      <a:ext uri="{FF2B5EF4-FFF2-40B4-BE49-F238E27FC236}">
                        <a16:creationId xmlns:a16="http://schemas.microsoft.com/office/drawing/2014/main" id="{D437B855-A6D4-98E4-B347-6171664B18FD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4622;p48">
                    <a:extLst>
                      <a:ext uri="{FF2B5EF4-FFF2-40B4-BE49-F238E27FC236}">
                        <a16:creationId xmlns:a16="http://schemas.microsoft.com/office/drawing/2014/main" id="{920B0D25-D092-8B88-4C95-2CD636412B01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9" name="Google Shape;4623;p48">
                  <a:extLst>
                    <a:ext uri="{FF2B5EF4-FFF2-40B4-BE49-F238E27FC236}">
                      <a16:creationId xmlns:a16="http://schemas.microsoft.com/office/drawing/2014/main" id="{6009AC3C-3000-B9AA-F71E-892E527C9A49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4624;p48">
                  <a:extLst>
                    <a:ext uri="{FF2B5EF4-FFF2-40B4-BE49-F238E27FC236}">
                      <a16:creationId xmlns:a16="http://schemas.microsoft.com/office/drawing/2014/main" id="{6BDA9C3E-2FAC-330C-7082-684BECCE9D8B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4625;p48">
                  <a:extLst>
                    <a:ext uri="{FF2B5EF4-FFF2-40B4-BE49-F238E27FC236}">
                      <a16:creationId xmlns:a16="http://schemas.microsoft.com/office/drawing/2014/main" id="{44806B0C-4F16-7B16-8CA6-7ED4A5C6088E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4626;p48">
                  <a:extLst>
                    <a:ext uri="{FF2B5EF4-FFF2-40B4-BE49-F238E27FC236}">
                      <a16:creationId xmlns:a16="http://schemas.microsoft.com/office/drawing/2014/main" id="{5FE72294-2757-0B86-928F-709B00F2C2B4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4627;p48">
                  <a:extLst>
                    <a:ext uri="{FF2B5EF4-FFF2-40B4-BE49-F238E27FC236}">
                      <a16:creationId xmlns:a16="http://schemas.microsoft.com/office/drawing/2014/main" id="{3D09CB9F-3903-9391-BF4E-DF2A530886D9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4628;p48">
                  <a:extLst>
                    <a:ext uri="{FF2B5EF4-FFF2-40B4-BE49-F238E27FC236}">
                      <a16:creationId xmlns:a16="http://schemas.microsoft.com/office/drawing/2014/main" id="{F4EB3E54-7282-D5F6-6A0D-C56474B1B7D5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4629;p48">
                  <a:extLst>
                    <a:ext uri="{FF2B5EF4-FFF2-40B4-BE49-F238E27FC236}">
                      <a16:creationId xmlns:a16="http://schemas.microsoft.com/office/drawing/2014/main" id="{5917ADE5-84BD-FA0E-7589-880075F93D91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4630;p48">
                  <a:extLst>
                    <a:ext uri="{FF2B5EF4-FFF2-40B4-BE49-F238E27FC236}">
                      <a16:creationId xmlns:a16="http://schemas.microsoft.com/office/drawing/2014/main" id="{5B1541F0-C326-7F8E-032D-CA143A2CA236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4631;p48">
                  <a:extLst>
                    <a:ext uri="{FF2B5EF4-FFF2-40B4-BE49-F238E27FC236}">
                      <a16:creationId xmlns:a16="http://schemas.microsoft.com/office/drawing/2014/main" id="{435F62C2-73EE-3724-1BDB-39A6FFF4FF3F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4632;p48">
                  <a:extLst>
                    <a:ext uri="{FF2B5EF4-FFF2-40B4-BE49-F238E27FC236}">
                      <a16:creationId xmlns:a16="http://schemas.microsoft.com/office/drawing/2014/main" id="{CE7D9346-AB48-0B34-33A3-EC694372EC59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4633;p48">
                  <a:extLst>
                    <a:ext uri="{FF2B5EF4-FFF2-40B4-BE49-F238E27FC236}">
                      <a16:creationId xmlns:a16="http://schemas.microsoft.com/office/drawing/2014/main" id="{20519764-A789-D08D-3267-BD7E4C428394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4634;p48">
                  <a:extLst>
                    <a:ext uri="{FF2B5EF4-FFF2-40B4-BE49-F238E27FC236}">
                      <a16:creationId xmlns:a16="http://schemas.microsoft.com/office/drawing/2014/main" id="{9DE78E3E-4EFD-2B30-5AF3-3E93F46471B3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4635;p48">
                  <a:extLst>
                    <a:ext uri="{FF2B5EF4-FFF2-40B4-BE49-F238E27FC236}">
                      <a16:creationId xmlns:a16="http://schemas.microsoft.com/office/drawing/2014/main" id="{F13FA5BF-C36C-3347-D6C4-CAB76A4D6197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4636;p48">
                  <a:extLst>
                    <a:ext uri="{FF2B5EF4-FFF2-40B4-BE49-F238E27FC236}">
                      <a16:creationId xmlns:a16="http://schemas.microsoft.com/office/drawing/2014/main" id="{02B2B0E8-818C-9BAE-D8B2-CD33C9480A97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4637;p48">
                  <a:extLst>
                    <a:ext uri="{FF2B5EF4-FFF2-40B4-BE49-F238E27FC236}">
                      <a16:creationId xmlns:a16="http://schemas.microsoft.com/office/drawing/2014/main" id="{D4C928EA-F5CA-6AD5-E4C1-C366203F22E1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4638;p48">
                  <a:extLst>
                    <a:ext uri="{FF2B5EF4-FFF2-40B4-BE49-F238E27FC236}">
                      <a16:creationId xmlns:a16="http://schemas.microsoft.com/office/drawing/2014/main" id="{41573AB6-0A03-DEB4-625F-E7FFAC7E3243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4639;p48">
                  <a:extLst>
                    <a:ext uri="{FF2B5EF4-FFF2-40B4-BE49-F238E27FC236}">
                      <a16:creationId xmlns:a16="http://schemas.microsoft.com/office/drawing/2014/main" id="{32E8910C-A3D3-6E55-CE7C-307575871D58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4640;p48">
                  <a:extLst>
                    <a:ext uri="{FF2B5EF4-FFF2-40B4-BE49-F238E27FC236}">
                      <a16:creationId xmlns:a16="http://schemas.microsoft.com/office/drawing/2014/main" id="{709AAF0E-7F6E-5734-B670-408D44670AC5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4641;p48">
                  <a:extLst>
                    <a:ext uri="{FF2B5EF4-FFF2-40B4-BE49-F238E27FC236}">
                      <a16:creationId xmlns:a16="http://schemas.microsoft.com/office/drawing/2014/main" id="{480AECA3-8413-8D70-0B94-F440D959236E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4642;p48">
                  <a:extLst>
                    <a:ext uri="{FF2B5EF4-FFF2-40B4-BE49-F238E27FC236}">
                      <a16:creationId xmlns:a16="http://schemas.microsoft.com/office/drawing/2014/main" id="{C0681290-6DA2-24AD-BABE-E6BF96A5BF7C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4643;p48">
                  <a:extLst>
                    <a:ext uri="{FF2B5EF4-FFF2-40B4-BE49-F238E27FC236}">
                      <a16:creationId xmlns:a16="http://schemas.microsoft.com/office/drawing/2014/main" id="{AD02FDF1-F7C8-AE5C-1C0C-164352D69770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4644;p48">
                  <a:extLst>
                    <a:ext uri="{FF2B5EF4-FFF2-40B4-BE49-F238E27FC236}">
                      <a16:creationId xmlns:a16="http://schemas.microsoft.com/office/drawing/2014/main" id="{0A05E6D2-E781-7E3B-F769-96C72575DBBD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4645;p48">
                  <a:extLst>
                    <a:ext uri="{FF2B5EF4-FFF2-40B4-BE49-F238E27FC236}">
                      <a16:creationId xmlns:a16="http://schemas.microsoft.com/office/drawing/2014/main" id="{7F03C5DA-F47C-445C-7A2A-49735922D14F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4646;p48">
                  <a:extLst>
                    <a:ext uri="{FF2B5EF4-FFF2-40B4-BE49-F238E27FC236}">
                      <a16:creationId xmlns:a16="http://schemas.microsoft.com/office/drawing/2014/main" id="{0C823BF4-7D15-3D63-AC46-708BA4B23EB4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4647;p48">
                  <a:extLst>
                    <a:ext uri="{FF2B5EF4-FFF2-40B4-BE49-F238E27FC236}">
                      <a16:creationId xmlns:a16="http://schemas.microsoft.com/office/drawing/2014/main" id="{4D37EEE1-31FB-3578-F276-6BF2AC179380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4648;p48">
                  <a:extLst>
                    <a:ext uri="{FF2B5EF4-FFF2-40B4-BE49-F238E27FC236}">
                      <a16:creationId xmlns:a16="http://schemas.microsoft.com/office/drawing/2014/main" id="{4EF12C81-0A63-AA90-D442-192941E2A09F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4649;p48">
                  <a:extLst>
                    <a:ext uri="{FF2B5EF4-FFF2-40B4-BE49-F238E27FC236}">
                      <a16:creationId xmlns:a16="http://schemas.microsoft.com/office/drawing/2014/main" id="{F5D48E4B-3674-4F87-828B-C7D57141799D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4650;p48">
                  <a:extLst>
                    <a:ext uri="{FF2B5EF4-FFF2-40B4-BE49-F238E27FC236}">
                      <a16:creationId xmlns:a16="http://schemas.microsoft.com/office/drawing/2014/main" id="{ECF37A5D-04EF-60B9-59DB-08BAAE55976E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4651;p48">
                  <a:extLst>
                    <a:ext uri="{FF2B5EF4-FFF2-40B4-BE49-F238E27FC236}">
                      <a16:creationId xmlns:a16="http://schemas.microsoft.com/office/drawing/2014/main" id="{22CC0065-A18F-E8DB-16FA-01079D7E4911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4652;p48">
                  <a:extLst>
                    <a:ext uri="{FF2B5EF4-FFF2-40B4-BE49-F238E27FC236}">
                      <a16:creationId xmlns:a16="http://schemas.microsoft.com/office/drawing/2014/main" id="{DB565F11-E709-038B-DB34-70B0A95B48FF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4653;p48">
                  <a:extLst>
                    <a:ext uri="{FF2B5EF4-FFF2-40B4-BE49-F238E27FC236}">
                      <a16:creationId xmlns:a16="http://schemas.microsoft.com/office/drawing/2014/main" id="{0DFED9AA-C3A1-5135-9B2F-F527D635830B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4654;p48">
                  <a:extLst>
                    <a:ext uri="{FF2B5EF4-FFF2-40B4-BE49-F238E27FC236}">
                      <a16:creationId xmlns:a16="http://schemas.microsoft.com/office/drawing/2014/main" id="{B22F050C-30C4-17AB-DD7D-97478AF0887C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4655;p48">
                  <a:extLst>
                    <a:ext uri="{FF2B5EF4-FFF2-40B4-BE49-F238E27FC236}">
                      <a16:creationId xmlns:a16="http://schemas.microsoft.com/office/drawing/2014/main" id="{6A63D046-004F-D1D0-BFDB-B55AE825093C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4656;p48">
                  <a:extLst>
                    <a:ext uri="{FF2B5EF4-FFF2-40B4-BE49-F238E27FC236}">
                      <a16:creationId xmlns:a16="http://schemas.microsoft.com/office/drawing/2014/main" id="{CC161642-1102-FE9D-2F8B-A8B79B1674D5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4657;p48">
                  <a:extLst>
                    <a:ext uri="{FF2B5EF4-FFF2-40B4-BE49-F238E27FC236}">
                      <a16:creationId xmlns:a16="http://schemas.microsoft.com/office/drawing/2014/main" id="{92E44AC8-5F50-B8E3-F4E8-7730E26DD940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4658;p48">
                  <a:extLst>
                    <a:ext uri="{FF2B5EF4-FFF2-40B4-BE49-F238E27FC236}">
                      <a16:creationId xmlns:a16="http://schemas.microsoft.com/office/drawing/2014/main" id="{B2C9C148-C137-50C0-5A11-172172813A05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4659;p48">
                  <a:extLst>
                    <a:ext uri="{FF2B5EF4-FFF2-40B4-BE49-F238E27FC236}">
                      <a16:creationId xmlns:a16="http://schemas.microsoft.com/office/drawing/2014/main" id="{605BD7DC-4F2F-99A5-3CCA-B24C482115E9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4660;p48">
                  <a:extLst>
                    <a:ext uri="{FF2B5EF4-FFF2-40B4-BE49-F238E27FC236}">
                      <a16:creationId xmlns:a16="http://schemas.microsoft.com/office/drawing/2014/main" id="{B0EF97D3-FFB8-343C-2EB2-B41189C15F82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4661;p48">
                  <a:extLst>
                    <a:ext uri="{FF2B5EF4-FFF2-40B4-BE49-F238E27FC236}">
                      <a16:creationId xmlns:a16="http://schemas.microsoft.com/office/drawing/2014/main" id="{F1D90324-D476-C39C-001D-6A8F3A0427A3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4662;p48">
                  <a:extLst>
                    <a:ext uri="{FF2B5EF4-FFF2-40B4-BE49-F238E27FC236}">
                      <a16:creationId xmlns:a16="http://schemas.microsoft.com/office/drawing/2014/main" id="{8126A472-54AC-46DF-DBA0-C833067429DA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4663;p48">
                  <a:extLst>
                    <a:ext uri="{FF2B5EF4-FFF2-40B4-BE49-F238E27FC236}">
                      <a16:creationId xmlns:a16="http://schemas.microsoft.com/office/drawing/2014/main" id="{9D4B04FF-9A9A-D20B-2F62-471A8D1C673E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4664;p48">
                  <a:extLst>
                    <a:ext uri="{FF2B5EF4-FFF2-40B4-BE49-F238E27FC236}">
                      <a16:creationId xmlns:a16="http://schemas.microsoft.com/office/drawing/2014/main" id="{B016E741-1DA9-3D60-79F4-37ADC31A0ACC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4665;p48">
                  <a:extLst>
                    <a:ext uri="{FF2B5EF4-FFF2-40B4-BE49-F238E27FC236}">
                      <a16:creationId xmlns:a16="http://schemas.microsoft.com/office/drawing/2014/main" id="{38942757-C332-3718-500C-72BC170D2492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4666;p48">
                  <a:extLst>
                    <a:ext uri="{FF2B5EF4-FFF2-40B4-BE49-F238E27FC236}">
                      <a16:creationId xmlns:a16="http://schemas.microsoft.com/office/drawing/2014/main" id="{32ECE440-AF2B-09DD-1740-6CE88FBFAEE6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4667;p48">
                  <a:extLst>
                    <a:ext uri="{FF2B5EF4-FFF2-40B4-BE49-F238E27FC236}">
                      <a16:creationId xmlns:a16="http://schemas.microsoft.com/office/drawing/2014/main" id="{96864A6C-EB0E-B01B-2695-84B3E14149FF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4668;p48">
                  <a:extLst>
                    <a:ext uri="{FF2B5EF4-FFF2-40B4-BE49-F238E27FC236}">
                      <a16:creationId xmlns:a16="http://schemas.microsoft.com/office/drawing/2014/main" id="{FC210D00-92A2-A3A4-2630-4B5EA2F5E567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4669;p48">
                  <a:extLst>
                    <a:ext uri="{FF2B5EF4-FFF2-40B4-BE49-F238E27FC236}">
                      <a16:creationId xmlns:a16="http://schemas.microsoft.com/office/drawing/2014/main" id="{94FB7C9A-A591-A7B2-6EC0-81C678145874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4670;p48">
                  <a:extLst>
                    <a:ext uri="{FF2B5EF4-FFF2-40B4-BE49-F238E27FC236}">
                      <a16:creationId xmlns:a16="http://schemas.microsoft.com/office/drawing/2014/main" id="{F4A9B3FF-AD3E-F5C8-7623-501F82B4E7ED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4671;p48">
                  <a:extLst>
                    <a:ext uri="{FF2B5EF4-FFF2-40B4-BE49-F238E27FC236}">
                      <a16:creationId xmlns:a16="http://schemas.microsoft.com/office/drawing/2014/main" id="{6748B4A9-08E5-5E57-CCEE-AF8EFADCEB2A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4672;p48">
                  <a:extLst>
                    <a:ext uri="{FF2B5EF4-FFF2-40B4-BE49-F238E27FC236}">
                      <a16:creationId xmlns:a16="http://schemas.microsoft.com/office/drawing/2014/main" id="{5FB0F8E8-D67C-961B-26B1-3C86CA158546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4673;p48">
                  <a:extLst>
                    <a:ext uri="{FF2B5EF4-FFF2-40B4-BE49-F238E27FC236}">
                      <a16:creationId xmlns:a16="http://schemas.microsoft.com/office/drawing/2014/main" id="{CBA7FEA1-F965-08BD-5177-EB062BCF3C65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4674;p48">
                  <a:extLst>
                    <a:ext uri="{FF2B5EF4-FFF2-40B4-BE49-F238E27FC236}">
                      <a16:creationId xmlns:a16="http://schemas.microsoft.com/office/drawing/2014/main" id="{068D5775-6443-2EAB-E49C-540637FD507D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4675;p48">
                  <a:extLst>
                    <a:ext uri="{FF2B5EF4-FFF2-40B4-BE49-F238E27FC236}">
                      <a16:creationId xmlns:a16="http://schemas.microsoft.com/office/drawing/2014/main" id="{1D12F15A-9700-8BB4-C866-29A9045CCD3B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4676;p48">
                  <a:extLst>
                    <a:ext uri="{FF2B5EF4-FFF2-40B4-BE49-F238E27FC236}">
                      <a16:creationId xmlns:a16="http://schemas.microsoft.com/office/drawing/2014/main" id="{8948908F-3640-AC1C-868A-15A96A316691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4677;p48">
                  <a:extLst>
                    <a:ext uri="{FF2B5EF4-FFF2-40B4-BE49-F238E27FC236}">
                      <a16:creationId xmlns:a16="http://schemas.microsoft.com/office/drawing/2014/main" id="{010A62C6-C19C-2164-15A5-47A1556E018B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4678;p48">
                  <a:extLst>
                    <a:ext uri="{FF2B5EF4-FFF2-40B4-BE49-F238E27FC236}">
                      <a16:creationId xmlns:a16="http://schemas.microsoft.com/office/drawing/2014/main" id="{AF5E1BDC-D503-CD26-8486-F8B86AFABBAB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4679;p48">
                  <a:extLst>
                    <a:ext uri="{FF2B5EF4-FFF2-40B4-BE49-F238E27FC236}">
                      <a16:creationId xmlns:a16="http://schemas.microsoft.com/office/drawing/2014/main" id="{5758B2D8-F751-BF7E-F780-A72E2B683AF0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4680;p48">
                  <a:extLst>
                    <a:ext uri="{FF2B5EF4-FFF2-40B4-BE49-F238E27FC236}">
                      <a16:creationId xmlns:a16="http://schemas.microsoft.com/office/drawing/2014/main" id="{3C84F1B2-FA3A-1629-300A-1DF15C3232AC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4681;p48">
                  <a:extLst>
                    <a:ext uri="{FF2B5EF4-FFF2-40B4-BE49-F238E27FC236}">
                      <a16:creationId xmlns:a16="http://schemas.microsoft.com/office/drawing/2014/main" id="{9EDD542F-BF32-34A9-A8E3-9B7C6203997F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4682;p48">
                  <a:extLst>
                    <a:ext uri="{FF2B5EF4-FFF2-40B4-BE49-F238E27FC236}">
                      <a16:creationId xmlns:a16="http://schemas.microsoft.com/office/drawing/2014/main" id="{966817BE-82B7-E76C-40CE-D67395BE0623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4683;p48">
                  <a:extLst>
                    <a:ext uri="{FF2B5EF4-FFF2-40B4-BE49-F238E27FC236}">
                      <a16:creationId xmlns:a16="http://schemas.microsoft.com/office/drawing/2014/main" id="{70790FA6-E34C-7D4A-D3B9-61D9DFB88CE8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4684;p48">
                  <a:extLst>
                    <a:ext uri="{FF2B5EF4-FFF2-40B4-BE49-F238E27FC236}">
                      <a16:creationId xmlns:a16="http://schemas.microsoft.com/office/drawing/2014/main" id="{BBA35460-3C6E-9B84-8F34-3ACB5758CE2E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4685;p48">
                  <a:extLst>
                    <a:ext uri="{FF2B5EF4-FFF2-40B4-BE49-F238E27FC236}">
                      <a16:creationId xmlns:a16="http://schemas.microsoft.com/office/drawing/2014/main" id="{CD274242-327E-33D3-F76E-C11E48763863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4686;p48">
                  <a:extLst>
                    <a:ext uri="{FF2B5EF4-FFF2-40B4-BE49-F238E27FC236}">
                      <a16:creationId xmlns:a16="http://schemas.microsoft.com/office/drawing/2014/main" id="{E0E4F5A1-6872-0C00-B0EC-476946869771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5" name="Google Shape;4687;p48">
                <a:extLst>
                  <a:ext uri="{FF2B5EF4-FFF2-40B4-BE49-F238E27FC236}">
                    <a16:creationId xmlns:a16="http://schemas.microsoft.com/office/drawing/2014/main" id="{00CCAC0D-0F4C-26CF-D571-CDA8AF7F12DB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076" name="Google Shape;4688;p48">
                  <a:extLst>
                    <a:ext uri="{FF2B5EF4-FFF2-40B4-BE49-F238E27FC236}">
                      <a16:creationId xmlns:a16="http://schemas.microsoft.com/office/drawing/2014/main" id="{04FB5B05-4F9D-C8B0-1A05-6EFEBCB6679F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080" name="Google Shape;4689;p48">
                    <a:extLst>
                      <a:ext uri="{FF2B5EF4-FFF2-40B4-BE49-F238E27FC236}">
                        <a16:creationId xmlns:a16="http://schemas.microsoft.com/office/drawing/2014/main" id="{F7BFE7AC-5F43-71C6-6D50-44D28E29BDB7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4690;p48">
                    <a:extLst>
                      <a:ext uri="{FF2B5EF4-FFF2-40B4-BE49-F238E27FC236}">
                        <a16:creationId xmlns:a16="http://schemas.microsoft.com/office/drawing/2014/main" id="{3B69411B-8526-CDFE-6155-0062855A033C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4691;p48">
                    <a:extLst>
                      <a:ext uri="{FF2B5EF4-FFF2-40B4-BE49-F238E27FC236}">
                        <a16:creationId xmlns:a16="http://schemas.microsoft.com/office/drawing/2014/main" id="{96B775AE-E2F8-E009-EE6F-52D286658427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4692;p48">
                    <a:extLst>
                      <a:ext uri="{FF2B5EF4-FFF2-40B4-BE49-F238E27FC236}">
                        <a16:creationId xmlns:a16="http://schemas.microsoft.com/office/drawing/2014/main" id="{38D7A138-6CAF-4AF4-3959-26680E0373D6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4693;p48">
                    <a:extLst>
                      <a:ext uri="{FF2B5EF4-FFF2-40B4-BE49-F238E27FC236}">
                        <a16:creationId xmlns:a16="http://schemas.microsoft.com/office/drawing/2014/main" id="{BF796024-0B1D-B1B6-F10A-B2533A9388E1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7" name="Google Shape;4694;p48">
                  <a:extLst>
                    <a:ext uri="{FF2B5EF4-FFF2-40B4-BE49-F238E27FC236}">
                      <a16:creationId xmlns:a16="http://schemas.microsoft.com/office/drawing/2014/main" id="{20CA8991-07A3-C57B-669B-73A34769B537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4695;p48">
                  <a:extLst>
                    <a:ext uri="{FF2B5EF4-FFF2-40B4-BE49-F238E27FC236}">
                      <a16:creationId xmlns:a16="http://schemas.microsoft.com/office/drawing/2014/main" id="{09B66767-1B8C-8F80-9C0D-5EAED5E6E53F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4696;p48">
                  <a:extLst>
                    <a:ext uri="{FF2B5EF4-FFF2-40B4-BE49-F238E27FC236}">
                      <a16:creationId xmlns:a16="http://schemas.microsoft.com/office/drawing/2014/main" id="{95A80449-93B1-90E1-CDF7-436D24C19E73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68" name="Google Shape;4697;p48">
              <a:extLst>
                <a:ext uri="{FF2B5EF4-FFF2-40B4-BE49-F238E27FC236}">
                  <a16:creationId xmlns:a16="http://schemas.microsoft.com/office/drawing/2014/main" id="{57E31D1E-98BD-8BA4-E294-5C750077C6F7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4698;p48">
              <a:extLst>
                <a:ext uri="{FF2B5EF4-FFF2-40B4-BE49-F238E27FC236}">
                  <a16:creationId xmlns:a16="http://schemas.microsoft.com/office/drawing/2014/main" id="{06D82D36-CBB5-8B81-057E-76DF30D80BBF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4699;p48">
              <a:extLst>
                <a:ext uri="{FF2B5EF4-FFF2-40B4-BE49-F238E27FC236}">
                  <a16:creationId xmlns:a16="http://schemas.microsoft.com/office/drawing/2014/main" id="{1C5B9191-7F74-A782-245E-A9509A00F3EA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4700;p48">
              <a:extLst>
                <a:ext uri="{FF2B5EF4-FFF2-40B4-BE49-F238E27FC236}">
                  <a16:creationId xmlns:a16="http://schemas.microsoft.com/office/drawing/2014/main" id="{A8768181-0673-2AD7-CE10-AD40B690EA15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4701;p48">
              <a:extLst>
                <a:ext uri="{FF2B5EF4-FFF2-40B4-BE49-F238E27FC236}">
                  <a16:creationId xmlns:a16="http://schemas.microsoft.com/office/drawing/2014/main" id="{548CB8E9-1941-3247-738B-00C6386CDD7E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4702;p48">
              <a:extLst>
                <a:ext uri="{FF2B5EF4-FFF2-40B4-BE49-F238E27FC236}">
                  <a16:creationId xmlns:a16="http://schemas.microsoft.com/office/drawing/2014/main" id="{2971AD83-F856-79DC-2645-0DAD890ACAC0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729C97C-3129-A08D-5454-01F0FADC61AD}"/>
              </a:ext>
            </a:extLst>
          </p:cNvPr>
          <p:cNvSpPr txBox="1"/>
          <p:nvPr/>
        </p:nvSpPr>
        <p:spPr>
          <a:xfrm>
            <a:off x="760095" y="1847110"/>
            <a:ext cx="45986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s-MX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Procesamientos de Información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MX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procesamiento de información en la mente también es uno </a:t>
            </a:r>
          </a:p>
          <a:p>
            <a:pPr algn="just" rtl="0" fontAlgn="base"/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los aspectos fundamentales al momento del diseño </a:t>
            </a:r>
            <a:endParaRPr lang="es-MX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estar conscientes del proceso de información, puede </a:t>
            </a:r>
          </a:p>
          <a:p>
            <a:pPr algn="just" rtl="0" fontAlgn="base"/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proporcionar elementos básicos de cómo realizar sus tareas </a:t>
            </a:r>
            <a:endParaRPr lang="es-MX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 persona </a:t>
            </a:r>
            <a:endParaRPr lang="es-MX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2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2.1.6 Función 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3050;p47">
            <a:extLst>
              <a:ext uri="{FF2B5EF4-FFF2-40B4-BE49-F238E27FC236}">
                <a16:creationId xmlns:a16="http://schemas.microsoft.com/office/drawing/2014/main" id="{1AAF4B9C-64B6-8F4A-08D5-AEDB3ACECBC5}"/>
              </a:ext>
            </a:extLst>
          </p:cNvPr>
          <p:cNvGrpSpPr/>
          <p:nvPr/>
        </p:nvGrpSpPr>
        <p:grpSpPr>
          <a:xfrm>
            <a:off x="5829301" y="235228"/>
            <a:ext cx="2323610" cy="2224405"/>
            <a:chOff x="2152750" y="190500"/>
            <a:chExt cx="4293756" cy="4762499"/>
          </a:xfrm>
        </p:grpSpPr>
        <p:sp>
          <p:nvSpPr>
            <p:cNvPr id="1005" name="Google Shape;3051;p47">
              <a:extLst>
                <a:ext uri="{FF2B5EF4-FFF2-40B4-BE49-F238E27FC236}">
                  <a16:creationId xmlns:a16="http://schemas.microsoft.com/office/drawing/2014/main" id="{C3D0A299-ED04-308A-5071-1339A3AC025E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3052;p47">
              <a:extLst>
                <a:ext uri="{FF2B5EF4-FFF2-40B4-BE49-F238E27FC236}">
                  <a16:creationId xmlns:a16="http://schemas.microsoft.com/office/drawing/2014/main" id="{159CC2D1-2653-DDBA-4203-CB52C882EFB6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3053;p47">
              <a:extLst>
                <a:ext uri="{FF2B5EF4-FFF2-40B4-BE49-F238E27FC236}">
                  <a16:creationId xmlns:a16="http://schemas.microsoft.com/office/drawing/2014/main" id="{7F38A1E6-3BCC-7C7F-B77A-3E5F62974DA0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3054;p47">
              <a:extLst>
                <a:ext uri="{FF2B5EF4-FFF2-40B4-BE49-F238E27FC236}">
                  <a16:creationId xmlns:a16="http://schemas.microsoft.com/office/drawing/2014/main" id="{AA48FE55-8701-CFFB-3432-ED73C223229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3055;p47">
              <a:extLst>
                <a:ext uri="{FF2B5EF4-FFF2-40B4-BE49-F238E27FC236}">
                  <a16:creationId xmlns:a16="http://schemas.microsoft.com/office/drawing/2014/main" id="{F7B3DCE4-21CC-9B72-81D8-6B6BB14A9E61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3056;p47">
              <a:extLst>
                <a:ext uri="{FF2B5EF4-FFF2-40B4-BE49-F238E27FC236}">
                  <a16:creationId xmlns:a16="http://schemas.microsoft.com/office/drawing/2014/main" id="{91A163FC-4534-23F9-7B80-C6B03553ACDE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3057;p47">
              <a:extLst>
                <a:ext uri="{FF2B5EF4-FFF2-40B4-BE49-F238E27FC236}">
                  <a16:creationId xmlns:a16="http://schemas.microsoft.com/office/drawing/2014/main" id="{999F5CF5-531C-CF00-AE09-CAC2593E8B6E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3058;p47">
              <a:extLst>
                <a:ext uri="{FF2B5EF4-FFF2-40B4-BE49-F238E27FC236}">
                  <a16:creationId xmlns:a16="http://schemas.microsoft.com/office/drawing/2014/main" id="{5F216EAA-104E-AB85-2150-16297BDA5F5C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3059;p47">
              <a:extLst>
                <a:ext uri="{FF2B5EF4-FFF2-40B4-BE49-F238E27FC236}">
                  <a16:creationId xmlns:a16="http://schemas.microsoft.com/office/drawing/2014/main" id="{8CA7AAE2-4BC1-C53D-C8F6-DF7C85F6D337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3060;p47">
              <a:extLst>
                <a:ext uri="{FF2B5EF4-FFF2-40B4-BE49-F238E27FC236}">
                  <a16:creationId xmlns:a16="http://schemas.microsoft.com/office/drawing/2014/main" id="{81F547CE-1684-F1C4-EE9F-F62FA8D3818F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3061;p47">
              <a:extLst>
                <a:ext uri="{FF2B5EF4-FFF2-40B4-BE49-F238E27FC236}">
                  <a16:creationId xmlns:a16="http://schemas.microsoft.com/office/drawing/2014/main" id="{74EE66A9-8770-3C1C-A645-6A39BA9034D5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3062;p47">
              <a:extLst>
                <a:ext uri="{FF2B5EF4-FFF2-40B4-BE49-F238E27FC236}">
                  <a16:creationId xmlns:a16="http://schemas.microsoft.com/office/drawing/2014/main" id="{9BF1C52E-CE13-71A3-2AE4-0553F4FBF3D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3063;p47">
              <a:extLst>
                <a:ext uri="{FF2B5EF4-FFF2-40B4-BE49-F238E27FC236}">
                  <a16:creationId xmlns:a16="http://schemas.microsoft.com/office/drawing/2014/main" id="{EE1DB9C9-6144-A3BF-3418-4CA2F4882E2F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3064;p47">
              <a:extLst>
                <a:ext uri="{FF2B5EF4-FFF2-40B4-BE49-F238E27FC236}">
                  <a16:creationId xmlns:a16="http://schemas.microsoft.com/office/drawing/2014/main" id="{90485034-4EA3-E460-6536-F2E00D7586F6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3065;p47">
              <a:extLst>
                <a:ext uri="{FF2B5EF4-FFF2-40B4-BE49-F238E27FC236}">
                  <a16:creationId xmlns:a16="http://schemas.microsoft.com/office/drawing/2014/main" id="{A3E1BDDC-9C5A-415E-779B-FEFCBEC38B20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3066;p47">
              <a:extLst>
                <a:ext uri="{FF2B5EF4-FFF2-40B4-BE49-F238E27FC236}">
                  <a16:creationId xmlns:a16="http://schemas.microsoft.com/office/drawing/2014/main" id="{4D5FF0A3-9A42-1DE5-CD14-C51D22F6B22F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3067;p47">
              <a:extLst>
                <a:ext uri="{FF2B5EF4-FFF2-40B4-BE49-F238E27FC236}">
                  <a16:creationId xmlns:a16="http://schemas.microsoft.com/office/drawing/2014/main" id="{AC8542D3-291A-DD23-4BAD-3648680B13E7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3068;p47">
              <a:extLst>
                <a:ext uri="{FF2B5EF4-FFF2-40B4-BE49-F238E27FC236}">
                  <a16:creationId xmlns:a16="http://schemas.microsoft.com/office/drawing/2014/main" id="{E9E3D0E7-2916-95AD-1055-028A4797190D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3069;p47">
              <a:extLst>
                <a:ext uri="{FF2B5EF4-FFF2-40B4-BE49-F238E27FC236}">
                  <a16:creationId xmlns:a16="http://schemas.microsoft.com/office/drawing/2014/main" id="{09B1E033-70CB-CE4B-D781-9F59CDE9EB43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3070;p47">
              <a:extLst>
                <a:ext uri="{FF2B5EF4-FFF2-40B4-BE49-F238E27FC236}">
                  <a16:creationId xmlns:a16="http://schemas.microsoft.com/office/drawing/2014/main" id="{8B8B4E32-A679-DA33-9FF6-9E110FBF954A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3071;p47">
              <a:extLst>
                <a:ext uri="{FF2B5EF4-FFF2-40B4-BE49-F238E27FC236}">
                  <a16:creationId xmlns:a16="http://schemas.microsoft.com/office/drawing/2014/main" id="{D6E5343B-734B-5536-8AC6-1B3BDF3C95A4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3072;p47">
              <a:extLst>
                <a:ext uri="{FF2B5EF4-FFF2-40B4-BE49-F238E27FC236}">
                  <a16:creationId xmlns:a16="http://schemas.microsoft.com/office/drawing/2014/main" id="{407D774E-D4C2-E136-BA02-83C29F3E4982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3073;p47">
              <a:extLst>
                <a:ext uri="{FF2B5EF4-FFF2-40B4-BE49-F238E27FC236}">
                  <a16:creationId xmlns:a16="http://schemas.microsoft.com/office/drawing/2014/main" id="{33FC74A0-FAFB-CD41-E88C-A05905AB1731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3074;p47">
              <a:extLst>
                <a:ext uri="{FF2B5EF4-FFF2-40B4-BE49-F238E27FC236}">
                  <a16:creationId xmlns:a16="http://schemas.microsoft.com/office/drawing/2014/main" id="{8F77984B-5F6C-50F7-71E9-871EE4A55549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3075;p47">
              <a:extLst>
                <a:ext uri="{FF2B5EF4-FFF2-40B4-BE49-F238E27FC236}">
                  <a16:creationId xmlns:a16="http://schemas.microsoft.com/office/drawing/2014/main" id="{E2CF69FD-35BE-5A9A-C98A-76F1E99F4937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3076;p47">
              <a:extLst>
                <a:ext uri="{FF2B5EF4-FFF2-40B4-BE49-F238E27FC236}">
                  <a16:creationId xmlns:a16="http://schemas.microsoft.com/office/drawing/2014/main" id="{E508B92E-9A50-0A5D-7F57-900F59F99392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3077;p47">
              <a:extLst>
                <a:ext uri="{FF2B5EF4-FFF2-40B4-BE49-F238E27FC236}">
                  <a16:creationId xmlns:a16="http://schemas.microsoft.com/office/drawing/2014/main" id="{54633E85-98AA-14C1-AF4C-9BB15EBBC649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3078;p47">
              <a:extLst>
                <a:ext uri="{FF2B5EF4-FFF2-40B4-BE49-F238E27FC236}">
                  <a16:creationId xmlns:a16="http://schemas.microsoft.com/office/drawing/2014/main" id="{C2D39F1C-C852-27B2-E5B4-C9073148D52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3079;p47">
              <a:extLst>
                <a:ext uri="{FF2B5EF4-FFF2-40B4-BE49-F238E27FC236}">
                  <a16:creationId xmlns:a16="http://schemas.microsoft.com/office/drawing/2014/main" id="{A61A33E4-193B-A998-EF45-27632FD92186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3080;p47">
              <a:extLst>
                <a:ext uri="{FF2B5EF4-FFF2-40B4-BE49-F238E27FC236}">
                  <a16:creationId xmlns:a16="http://schemas.microsoft.com/office/drawing/2014/main" id="{9590436D-6E5A-4A0A-8658-0D1250E547FC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3081;p47">
              <a:extLst>
                <a:ext uri="{FF2B5EF4-FFF2-40B4-BE49-F238E27FC236}">
                  <a16:creationId xmlns:a16="http://schemas.microsoft.com/office/drawing/2014/main" id="{281784C5-8281-1AF1-5237-D180A1A33B2E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3082;p47">
              <a:extLst>
                <a:ext uri="{FF2B5EF4-FFF2-40B4-BE49-F238E27FC236}">
                  <a16:creationId xmlns:a16="http://schemas.microsoft.com/office/drawing/2014/main" id="{7B8B6CCB-A729-D897-39D4-10304BEFD09E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3083;p47">
              <a:extLst>
                <a:ext uri="{FF2B5EF4-FFF2-40B4-BE49-F238E27FC236}">
                  <a16:creationId xmlns:a16="http://schemas.microsoft.com/office/drawing/2014/main" id="{E1565485-2973-E6DB-EC21-9EB872C17E65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3084;p47">
              <a:extLst>
                <a:ext uri="{FF2B5EF4-FFF2-40B4-BE49-F238E27FC236}">
                  <a16:creationId xmlns:a16="http://schemas.microsoft.com/office/drawing/2014/main" id="{BA93D282-0FE0-0D4A-6996-1E29C2DB03B1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3085;p47">
              <a:extLst>
                <a:ext uri="{FF2B5EF4-FFF2-40B4-BE49-F238E27FC236}">
                  <a16:creationId xmlns:a16="http://schemas.microsoft.com/office/drawing/2014/main" id="{79CFFE29-110D-81D4-572E-03FF75823BCC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3086;p47">
              <a:extLst>
                <a:ext uri="{FF2B5EF4-FFF2-40B4-BE49-F238E27FC236}">
                  <a16:creationId xmlns:a16="http://schemas.microsoft.com/office/drawing/2014/main" id="{DABBFE9E-AC65-9762-2DFE-663A30ADDD41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3087;p47">
              <a:extLst>
                <a:ext uri="{FF2B5EF4-FFF2-40B4-BE49-F238E27FC236}">
                  <a16:creationId xmlns:a16="http://schemas.microsoft.com/office/drawing/2014/main" id="{D7B5C60B-620E-5E3A-B4AB-AFBED4ED458C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3088;p47">
              <a:extLst>
                <a:ext uri="{FF2B5EF4-FFF2-40B4-BE49-F238E27FC236}">
                  <a16:creationId xmlns:a16="http://schemas.microsoft.com/office/drawing/2014/main" id="{CB434E26-33BD-31D7-7A05-D1AE12380967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3089;p47">
              <a:extLst>
                <a:ext uri="{FF2B5EF4-FFF2-40B4-BE49-F238E27FC236}">
                  <a16:creationId xmlns:a16="http://schemas.microsoft.com/office/drawing/2014/main" id="{379B92B5-9A83-C266-F82B-163DE269E116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3090;p47">
              <a:extLst>
                <a:ext uri="{FF2B5EF4-FFF2-40B4-BE49-F238E27FC236}">
                  <a16:creationId xmlns:a16="http://schemas.microsoft.com/office/drawing/2014/main" id="{AE54A48C-ABF9-85D4-8B41-203B2EE30B64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3091;p47">
              <a:extLst>
                <a:ext uri="{FF2B5EF4-FFF2-40B4-BE49-F238E27FC236}">
                  <a16:creationId xmlns:a16="http://schemas.microsoft.com/office/drawing/2014/main" id="{235B8034-2F87-2D5E-BAD4-424F2C16E35D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3092;p47">
              <a:extLst>
                <a:ext uri="{FF2B5EF4-FFF2-40B4-BE49-F238E27FC236}">
                  <a16:creationId xmlns:a16="http://schemas.microsoft.com/office/drawing/2014/main" id="{2C9D3933-6C1A-7C4A-DDDF-6CD6DEBBA0AF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3093;p47">
              <a:extLst>
                <a:ext uri="{FF2B5EF4-FFF2-40B4-BE49-F238E27FC236}">
                  <a16:creationId xmlns:a16="http://schemas.microsoft.com/office/drawing/2014/main" id="{E046BCFD-6761-D698-A099-1B8EDB6654A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3094;p47">
              <a:extLst>
                <a:ext uri="{FF2B5EF4-FFF2-40B4-BE49-F238E27FC236}">
                  <a16:creationId xmlns:a16="http://schemas.microsoft.com/office/drawing/2014/main" id="{0121A294-FC2C-A601-7928-82E7DAEAFFC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3095;p47">
              <a:extLst>
                <a:ext uri="{FF2B5EF4-FFF2-40B4-BE49-F238E27FC236}">
                  <a16:creationId xmlns:a16="http://schemas.microsoft.com/office/drawing/2014/main" id="{034783F4-3E68-6AFF-FE55-39927551523A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3096;p47">
              <a:extLst>
                <a:ext uri="{FF2B5EF4-FFF2-40B4-BE49-F238E27FC236}">
                  <a16:creationId xmlns:a16="http://schemas.microsoft.com/office/drawing/2014/main" id="{9D1CE690-F15B-D19A-AEF3-8BE76833D986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3097;p47">
              <a:extLst>
                <a:ext uri="{FF2B5EF4-FFF2-40B4-BE49-F238E27FC236}">
                  <a16:creationId xmlns:a16="http://schemas.microsoft.com/office/drawing/2014/main" id="{BFB0CB81-BBE2-C721-6F7D-3533674B1A46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3098;p47">
              <a:extLst>
                <a:ext uri="{FF2B5EF4-FFF2-40B4-BE49-F238E27FC236}">
                  <a16:creationId xmlns:a16="http://schemas.microsoft.com/office/drawing/2014/main" id="{0F62F0AE-AFBA-0324-D68F-42C58552790A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3099;p47">
              <a:extLst>
                <a:ext uri="{FF2B5EF4-FFF2-40B4-BE49-F238E27FC236}">
                  <a16:creationId xmlns:a16="http://schemas.microsoft.com/office/drawing/2014/main" id="{08F00ACF-DBE2-F090-B2A5-79AA10B7F4D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3100;p47">
              <a:extLst>
                <a:ext uri="{FF2B5EF4-FFF2-40B4-BE49-F238E27FC236}">
                  <a16:creationId xmlns:a16="http://schemas.microsoft.com/office/drawing/2014/main" id="{135F6A59-AB97-CA81-99B8-F96805B6E5A1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3101;p47">
              <a:extLst>
                <a:ext uri="{FF2B5EF4-FFF2-40B4-BE49-F238E27FC236}">
                  <a16:creationId xmlns:a16="http://schemas.microsoft.com/office/drawing/2014/main" id="{FC18063C-0F65-2780-2E16-094C4A8F0E7B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3102;p47">
              <a:extLst>
                <a:ext uri="{FF2B5EF4-FFF2-40B4-BE49-F238E27FC236}">
                  <a16:creationId xmlns:a16="http://schemas.microsoft.com/office/drawing/2014/main" id="{A81EFCC3-7D6E-4A8E-726F-6D53BD00B2D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3103;p47">
              <a:extLst>
                <a:ext uri="{FF2B5EF4-FFF2-40B4-BE49-F238E27FC236}">
                  <a16:creationId xmlns:a16="http://schemas.microsoft.com/office/drawing/2014/main" id="{FDE779B2-0BB1-7E0E-C493-88A559391254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3104;p47">
              <a:extLst>
                <a:ext uri="{FF2B5EF4-FFF2-40B4-BE49-F238E27FC236}">
                  <a16:creationId xmlns:a16="http://schemas.microsoft.com/office/drawing/2014/main" id="{4C49801F-B01E-85AF-E3B1-AF83AC337AB8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3105;p47">
              <a:extLst>
                <a:ext uri="{FF2B5EF4-FFF2-40B4-BE49-F238E27FC236}">
                  <a16:creationId xmlns:a16="http://schemas.microsoft.com/office/drawing/2014/main" id="{FD57863D-2703-CC2E-8F11-BD2D4DFF7160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3106;p47">
              <a:extLst>
                <a:ext uri="{FF2B5EF4-FFF2-40B4-BE49-F238E27FC236}">
                  <a16:creationId xmlns:a16="http://schemas.microsoft.com/office/drawing/2014/main" id="{CC1A453F-8298-E521-69AB-A754F7166762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3107;p47">
              <a:extLst>
                <a:ext uri="{FF2B5EF4-FFF2-40B4-BE49-F238E27FC236}">
                  <a16:creationId xmlns:a16="http://schemas.microsoft.com/office/drawing/2014/main" id="{3354748D-1EF6-850A-7C1F-3845DD6E195A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3108;p47">
              <a:extLst>
                <a:ext uri="{FF2B5EF4-FFF2-40B4-BE49-F238E27FC236}">
                  <a16:creationId xmlns:a16="http://schemas.microsoft.com/office/drawing/2014/main" id="{6C34ED1E-AD94-D9B6-9D89-F2F1D2BCA326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3109;p47">
              <a:extLst>
                <a:ext uri="{FF2B5EF4-FFF2-40B4-BE49-F238E27FC236}">
                  <a16:creationId xmlns:a16="http://schemas.microsoft.com/office/drawing/2014/main" id="{D4E41C70-37B3-C3F3-3904-F75E80FECEE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3110;p47">
              <a:extLst>
                <a:ext uri="{FF2B5EF4-FFF2-40B4-BE49-F238E27FC236}">
                  <a16:creationId xmlns:a16="http://schemas.microsoft.com/office/drawing/2014/main" id="{08C1B7F0-E84C-BD5A-3C7A-50666FEA3A2E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3111;p47">
              <a:extLst>
                <a:ext uri="{FF2B5EF4-FFF2-40B4-BE49-F238E27FC236}">
                  <a16:creationId xmlns:a16="http://schemas.microsoft.com/office/drawing/2014/main" id="{CA29C964-614C-348C-FB03-1F576C336B0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3112;p47">
              <a:extLst>
                <a:ext uri="{FF2B5EF4-FFF2-40B4-BE49-F238E27FC236}">
                  <a16:creationId xmlns:a16="http://schemas.microsoft.com/office/drawing/2014/main" id="{612D1132-63FF-FA8B-3244-899450E9408F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3113;p47">
              <a:extLst>
                <a:ext uri="{FF2B5EF4-FFF2-40B4-BE49-F238E27FC236}">
                  <a16:creationId xmlns:a16="http://schemas.microsoft.com/office/drawing/2014/main" id="{AEB6CF7F-20F3-B836-2DE7-3BD6752BE30B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3114;p47">
              <a:extLst>
                <a:ext uri="{FF2B5EF4-FFF2-40B4-BE49-F238E27FC236}">
                  <a16:creationId xmlns:a16="http://schemas.microsoft.com/office/drawing/2014/main" id="{52811271-9417-AC0A-FE58-1D0A8422DA0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3115;p47">
              <a:extLst>
                <a:ext uri="{FF2B5EF4-FFF2-40B4-BE49-F238E27FC236}">
                  <a16:creationId xmlns:a16="http://schemas.microsoft.com/office/drawing/2014/main" id="{CDB38E13-2E5C-0AB5-D9AC-2CF8B1FCF75C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3116;p47">
              <a:extLst>
                <a:ext uri="{FF2B5EF4-FFF2-40B4-BE49-F238E27FC236}">
                  <a16:creationId xmlns:a16="http://schemas.microsoft.com/office/drawing/2014/main" id="{DC578A22-3ABD-814D-E4B6-565420689132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3117;p47">
              <a:extLst>
                <a:ext uri="{FF2B5EF4-FFF2-40B4-BE49-F238E27FC236}">
                  <a16:creationId xmlns:a16="http://schemas.microsoft.com/office/drawing/2014/main" id="{5EA0B718-3479-EA1D-B13D-2D032D668DE4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3118;p47">
              <a:extLst>
                <a:ext uri="{FF2B5EF4-FFF2-40B4-BE49-F238E27FC236}">
                  <a16:creationId xmlns:a16="http://schemas.microsoft.com/office/drawing/2014/main" id="{75EB6630-DD66-E53F-AF39-1FC87D514DCD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3119;p47">
              <a:extLst>
                <a:ext uri="{FF2B5EF4-FFF2-40B4-BE49-F238E27FC236}">
                  <a16:creationId xmlns:a16="http://schemas.microsoft.com/office/drawing/2014/main" id="{499F3841-EC8C-1662-A284-31F9BE24E2B2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3120;p47">
              <a:extLst>
                <a:ext uri="{FF2B5EF4-FFF2-40B4-BE49-F238E27FC236}">
                  <a16:creationId xmlns:a16="http://schemas.microsoft.com/office/drawing/2014/main" id="{8DA1C6D5-7EB6-16AA-8937-6CAB7F90F3B6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3121;p47">
              <a:extLst>
                <a:ext uri="{FF2B5EF4-FFF2-40B4-BE49-F238E27FC236}">
                  <a16:creationId xmlns:a16="http://schemas.microsoft.com/office/drawing/2014/main" id="{E6E6A295-4309-3FE9-B581-6C9CCAE5849C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3122;p47">
              <a:extLst>
                <a:ext uri="{FF2B5EF4-FFF2-40B4-BE49-F238E27FC236}">
                  <a16:creationId xmlns:a16="http://schemas.microsoft.com/office/drawing/2014/main" id="{102F53AF-2843-1867-898F-501C9D1F1F9E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3123;p47">
              <a:extLst>
                <a:ext uri="{FF2B5EF4-FFF2-40B4-BE49-F238E27FC236}">
                  <a16:creationId xmlns:a16="http://schemas.microsoft.com/office/drawing/2014/main" id="{E67E8CA0-0C9A-5272-18A8-B52389656EB7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3124;p47">
              <a:extLst>
                <a:ext uri="{FF2B5EF4-FFF2-40B4-BE49-F238E27FC236}">
                  <a16:creationId xmlns:a16="http://schemas.microsoft.com/office/drawing/2014/main" id="{79A17283-0D2B-3674-9885-E8AA350CB894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4" name="Google Shape;3125;p47">
              <a:extLst>
                <a:ext uri="{FF2B5EF4-FFF2-40B4-BE49-F238E27FC236}">
                  <a16:creationId xmlns:a16="http://schemas.microsoft.com/office/drawing/2014/main" id="{597FA278-8936-2615-0C42-8320F20F5474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109" name="Google Shape;3126;p47">
                <a:extLst>
                  <a:ext uri="{FF2B5EF4-FFF2-40B4-BE49-F238E27FC236}">
                    <a16:creationId xmlns:a16="http://schemas.microsoft.com/office/drawing/2014/main" id="{87D63E91-6F9E-AD5E-4547-8506ABD6D39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3127;p47">
                <a:extLst>
                  <a:ext uri="{FF2B5EF4-FFF2-40B4-BE49-F238E27FC236}">
                    <a16:creationId xmlns:a16="http://schemas.microsoft.com/office/drawing/2014/main" id="{9CC0F996-3EF0-560F-2DC0-F7332A7DC80D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3128;p47">
                <a:extLst>
                  <a:ext uri="{FF2B5EF4-FFF2-40B4-BE49-F238E27FC236}">
                    <a16:creationId xmlns:a16="http://schemas.microsoft.com/office/drawing/2014/main" id="{748F6604-E4A1-004F-692A-4F7F402215FF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3129;p47">
                <a:extLst>
                  <a:ext uri="{FF2B5EF4-FFF2-40B4-BE49-F238E27FC236}">
                    <a16:creationId xmlns:a16="http://schemas.microsoft.com/office/drawing/2014/main" id="{78BF9C12-7B1E-5326-773D-24B131E677FF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3130;p47">
                <a:extLst>
                  <a:ext uri="{FF2B5EF4-FFF2-40B4-BE49-F238E27FC236}">
                    <a16:creationId xmlns:a16="http://schemas.microsoft.com/office/drawing/2014/main" id="{1BD0962F-9EFD-2FE4-F50D-5583B7FF19A8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3131;p47">
                <a:extLst>
                  <a:ext uri="{FF2B5EF4-FFF2-40B4-BE49-F238E27FC236}">
                    <a16:creationId xmlns:a16="http://schemas.microsoft.com/office/drawing/2014/main" id="{37F4A8FE-8F3F-19D1-4C07-E9D225EFD978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3132;p47">
                <a:extLst>
                  <a:ext uri="{FF2B5EF4-FFF2-40B4-BE49-F238E27FC236}">
                    <a16:creationId xmlns:a16="http://schemas.microsoft.com/office/drawing/2014/main" id="{3159360F-A576-0CCA-50C1-ADA667BF9DAB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3133;p47">
                <a:extLst>
                  <a:ext uri="{FF2B5EF4-FFF2-40B4-BE49-F238E27FC236}">
                    <a16:creationId xmlns:a16="http://schemas.microsoft.com/office/drawing/2014/main" id="{5CAFED26-6E14-5969-712E-685646563235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3134;p47">
                <a:extLst>
                  <a:ext uri="{FF2B5EF4-FFF2-40B4-BE49-F238E27FC236}">
                    <a16:creationId xmlns:a16="http://schemas.microsoft.com/office/drawing/2014/main" id="{7A839535-94C0-3C8F-42F2-2576114CC79A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5" name="Google Shape;3135;p47">
              <a:extLst>
                <a:ext uri="{FF2B5EF4-FFF2-40B4-BE49-F238E27FC236}">
                  <a16:creationId xmlns:a16="http://schemas.microsoft.com/office/drawing/2014/main" id="{0DA37C0F-B533-A8AF-70F1-363B82ECC86B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104" name="Google Shape;3136;p47">
                <a:extLst>
                  <a:ext uri="{FF2B5EF4-FFF2-40B4-BE49-F238E27FC236}">
                    <a16:creationId xmlns:a16="http://schemas.microsoft.com/office/drawing/2014/main" id="{F450322C-C4AF-6660-641E-39199107E81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3137;p47">
                <a:extLst>
                  <a:ext uri="{FF2B5EF4-FFF2-40B4-BE49-F238E27FC236}">
                    <a16:creationId xmlns:a16="http://schemas.microsoft.com/office/drawing/2014/main" id="{485B4707-CC88-3E91-4253-011EF120BA2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3138;p47">
                <a:extLst>
                  <a:ext uri="{FF2B5EF4-FFF2-40B4-BE49-F238E27FC236}">
                    <a16:creationId xmlns:a16="http://schemas.microsoft.com/office/drawing/2014/main" id="{4197D362-1F43-D98F-EBBD-8CF5D2F3342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3139;p47">
                <a:extLst>
                  <a:ext uri="{FF2B5EF4-FFF2-40B4-BE49-F238E27FC236}">
                    <a16:creationId xmlns:a16="http://schemas.microsoft.com/office/drawing/2014/main" id="{80CDFAA4-B3DE-99D0-F6FC-CBD8803F5970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3140;p47">
                <a:extLst>
                  <a:ext uri="{FF2B5EF4-FFF2-40B4-BE49-F238E27FC236}">
                    <a16:creationId xmlns:a16="http://schemas.microsoft.com/office/drawing/2014/main" id="{CB69620A-03BC-89BC-7626-381F62467E9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6" name="Google Shape;3141;p47">
              <a:extLst>
                <a:ext uri="{FF2B5EF4-FFF2-40B4-BE49-F238E27FC236}">
                  <a16:creationId xmlns:a16="http://schemas.microsoft.com/office/drawing/2014/main" id="{5F515EFF-E4F4-D897-0D14-E9811D81817F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3142;p47">
              <a:extLst>
                <a:ext uri="{FF2B5EF4-FFF2-40B4-BE49-F238E27FC236}">
                  <a16:creationId xmlns:a16="http://schemas.microsoft.com/office/drawing/2014/main" id="{700CD578-03C5-6542-4E85-EB4203425C8C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3143;p47">
              <a:extLst>
                <a:ext uri="{FF2B5EF4-FFF2-40B4-BE49-F238E27FC236}">
                  <a16:creationId xmlns:a16="http://schemas.microsoft.com/office/drawing/2014/main" id="{F862C48D-7677-75F3-97F6-DD2F8F1A2154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3144;p47">
              <a:extLst>
                <a:ext uri="{FF2B5EF4-FFF2-40B4-BE49-F238E27FC236}">
                  <a16:creationId xmlns:a16="http://schemas.microsoft.com/office/drawing/2014/main" id="{1D0B2481-C06F-6AF1-A355-FF14EF68C840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3145;p47">
              <a:extLst>
                <a:ext uri="{FF2B5EF4-FFF2-40B4-BE49-F238E27FC236}">
                  <a16:creationId xmlns:a16="http://schemas.microsoft.com/office/drawing/2014/main" id="{0FE9ED36-9633-C63A-4B35-498A7B8F0D40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3146;p47">
              <a:extLst>
                <a:ext uri="{FF2B5EF4-FFF2-40B4-BE49-F238E27FC236}">
                  <a16:creationId xmlns:a16="http://schemas.microsoft.com/office/drawing/2014/main" id="{DF3E85A9-6D02-B469-BEE5-2724E229B83E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3147;p47">
              <a:extLst>
                <a:ext uri="{FF2B5EF4-FFF2-40B4-BE49-F238E27FC236}">
                  <a16:creationId xmlns:a16="http://schemas.microsoft.com/office/drawing/2014/main" id="{4DFBC290-ADEB-A558-9C38-FDEB16F619F3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3148;p47">
              <a:extLst>
                <a:ext uri="{FF2B5EF4-FFF2-40B4-BE49-F238E27FC236}">
                  <a16:creationId xmlns:a16="http://schemas.microsoft.com/office/drawing/2014/main" id="{8A741299-C864-7CA4-37AE-82948AB636E5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3149;p47">
              <a:extLst>
                <a:ext uri="{FF2B5EF4-FFF2-40B4-BE49-F238E27FC236}">
                  <a16:creationId xmlns:a16="http://schemas.microsoft.com/office/drawing/2014/main" id="{E290AAA4-2EC3-02CE-0AA6-06F14B7ED090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3150;p47">
              <a:extLst>
                <a:ext uri="{FF2B5EF4-FFF2-40B4-BE49-F238E27FC236}">
                  <a16:creationId xmlns:a16="http://schemas.microsoft.com/office/drawing/2014/main" id="{60E9564E-CD64-7047-C6EE-D7BDC2D3D8B4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3151;p47">
              <a:extLst>
                <a:ext uri="{FF2B5EF4-FFF2-40B4-BE49-F238E27FC236}">
                  <a16:creationId xmlns:a16="http://schemas.microsoft.com/office/drawing/2014/main" id="{EB3B642E-8A53-2F7E-49A0-0650A2FE42BB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3152;p47">
              <a:extLst>
                <a:ext uri="{FF2B5EF4-FFF2-40B4-BE49-F238E27FC236}">
                  <a16:creationId xmlns:a16="http://schemas.microsoft.com/office/drawing/2014/main" id="{DEF03AC3-FD6E-1D37-6F31-02FF1AE1ADA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3153;p47">
              <a:extLst>
                <a:ext uri="{FF2B5EF4-FFF2-40B4-BE49-F238E27FC236}">
                  <a16:creationId xmlns:a16="http://schemas.microsoft.com/office/drawing/2014/main" id="{0C60C82E-3310-3BF7-80D1-D1EC047514E5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3154;p47">
              <a:extLst>
                <a:ext uri="{FF2B5EF4-FFF2-40B4-BE49-F238E27FC236}">
                  <a16:creationId xmlns:a16="http://schemas.microsoft.com/office/drawing/2014/main" id="{5CAF0A63-A790-9127-CD08-9DC6CBEE37CA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3155;p47">
              <a:extLst>
                <a:ext uri="{FF2B5EF4-FFF2-40B4-BE49-F238E27FC236}">
                  <a16:creationId xmlns:a16="http://schemas.microsoft.com/office/drawing/2014/main" id="{959126C5-353F-244F-6E50-2781E0249824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3156;p47">
              <a:extLst>
                <a:ext uri="{FF2B5EF4-FFF2-40B4-BE49-F238E27FC236}">
                  <a16:creationId xmlns:a16="http://schemas.microsoft.com/office/drawing/2014/main" id="{F060A6F0-C826-34E3-8DF5-1779071059C8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3157;p47">
              <a:extLst>
                <a:ext uri="{FF2B5EF4-FFF2-40B4-BE49-F238E27FC236}">
                  <a16:creationId xmlns:a16="http://schemas.microsoft.com/office/drawing/2014/main" id="{797811CF-37FF-04E0-CC71-38FB231B6688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3158;p47">
              <a:extLst>
                <a:ext uri="{FF2B5EF4-FFF2-40B4-BE49-F238E27FC236}">
                  <a16:creationId xmlns:a16="http://schemas.microsoft.com/office/drawing/2014/main" id="{7D382A71-EF90-4905-12F0-177081A24D85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9" name="CuadroTexto 1118">
            <a:extLst>
              <a:ext uri="{FF2B5EF4-FFF2-40B4-BE49-F238E27FC236}">
                <a16:creationId xmlns:a16="http://schemas.microsoft.com/office/drawing/2014/main" id="{0E1ACAE3-3CBF-2D7F-4DCC-0444B81B0176}"/>
              </a:ext>
            </a:extLst>
          </p:cNvPr>
          <p:cNvSpPr txBox="1"/>
          <p:nvPr/>
        </p:nvSpPr>
        <p:spPr>
          <a:xfrm>
            <a:off x="873864" y="2163735"/>
            <a:ext cx="3822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Representan una posibilidad en el razonamiento y comprensión de fenómenos, situaciones o procesos, y reproducir aquellos captando sus elementos y atributos más característicos 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01906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2.1.6 Función 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3050;p47">
            <a:extLst>
              <a:ext uri="{FF2B5EF4-FFF2-40B4-BE49-F238E27FC236}">
                <a16:creationId xmlns:a16="http://schemas.microsoft.com/office/drawing/2014/main" id="{1AAF4B9C-64B6-8F4A-08D5-AEDB3ACECBC5}"/>
              </a:ext>
            </a:extLst>
          </p:cNvPr>
          <p:cNvGrpSpPr/>
          <p:nvPr/>
        </p:nvGrpSpPr>
        <p:grpSpPr>
          <a:xfrm>
            <a:off x="5829301" y="235228"/>
            <a:ext cx="2323610" cy="2224405"/>
            <a:chOff x="2152750" y="190500"/>
            <a:chExt cx="4293756" cy="4762499"/>
          </a:xfrm>
        </p:grpSpPr>
        <p:sp>
          <p:nvSpPr>
            <p:cNvPr id="1005" name="Google Shape;3051;p47">
              <a:extLst>
                <a:ext uri="{FF2B5EF4-FFF2-40B4-BE49-F238E27FC236}">
                  <a16:creationId xmlns:a16="http://schemas.microsoft.com/office/drawing/2014/main" id="{C3D0A299-ED04-308A-5071-1339A3AC025E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3052;p47">
              <a:extLst>
                <a:ext uri="{FF2B5EF4-FFF2-40B4-BE49-F238E27FC236}">
                  <a16:creationId xmlns:a16="http://schemas.microsoft.com/office/drawing/2014/main" id="{159CC2D1-2653-DDBA-4203-CB52C882EFB6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3053;p47">
              <a:extLst>
                <a:ext uri="{FF2B5EF4-FFF2-40B4-BE49-F238E27FC236}">
                  <a16:creationId xmlns:a16="http://schemas.microsoft.com/office/drawing/2014/main" id="{7F38A1E6-3BCC-7C7F-B77A-3E5F62974DA0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3054;p47">
              <a:extLst>
                <a:ext uri="{FF2B5EF4-FFF2-40B4-BE49-F238E27FC236}">
                  <a16:creationId xmlns:a16="http://schemas.microsoft.com/office/drawing/2014/main" id="{AA48FE55-8701-CFFB-3432-ED73C223229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3055;p47">
              <a:extLst>
                <a:ext uri="{FF2B5EF4-FFF2-40B4-BE49-F238E27FC236}">
                  <a16:creationId xmlns:a16="http://schemas.microsoft.com/office/drawing/2014/main" id="{F7B3DCE4-21CC-9B72-81D8-6B6BB14A9E61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3056;p47">
              <a:extLst>
                <a:ext uri="{FF2B5EF4-FFF2-40B4-BE49-F238E27FC236}">
                  <a16:creationId xmlns:a16="http://schemas.microsoft.com/office/drawing/2014/main" id="{91A163FC-4534-23F9-7B80-C6B03553ACDE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3057;p47">
              <a:extLst>
                <a:ext uri="{FF2B5EF4-FFF2-40B4-BE49-F238E27FC236}">
                  <a16:creationId xmlns:a16="http://schemas.microsoft.com/office/drawing/2014/main" id="{999F5CF5-531C-CF00-AE09-CAC2593E8B6E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3058;p47">
              <a:extLst>
                <a:ext uri="{FF2B5EF4-FFF2-40B4-BE49-F238E27FC236}">
                  <a16:creationId xmlns:a16="http://schemas.microsoft.com/office/drawing/2014/main" id="{5F216EAA-104E-AB85-2150-16297BDA5F5C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3059;p47">
              <a:extLst>
                <a:ext uri="{FF2B5EF4-FFF2-40B4-BE49-F238E27FC236}">
                  <a16:creationId xmlns:a16="http://schemas.microsoft.com/office/drawing/2014/main" id="{8CA7AAE2-4BC1-C53D-C8F6-DF7C85F6D337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3060;p47">
              <a:extLst>
                <a:ext uri="{FF2B5EF4-FFF2-40B4-BE49-F238E27FC236}">
                  <a16:creationId xmlns:a16="http://schemas.microsoft.com/office/drawing/2014/main" id="{81F547CE-1684-F1C4-EE9F-F62FA8D3818F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3061;p47">
              <a:extLst>
                <a:ext uri="{FF2B5EF4-FFF2-40B4-BE49-F238E27FC236}">
                  <a16:creationId xmlns:a16="http://schemas.microsoft.com/office/drawing/2014/main" id="{74EE66A9-8770-3C1C-A645-6A39BA9034D5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3062;p47">
              <a:extLst>
                <a:ext uri="{FF2B5EF4-FFF2-40B4-BE49-F238E27FC236}">
                  <a16:creationId xmlns:a16="http://schemas.microsoft.com/office/drawing/2014/main" id="{9BF1C52E-CE13-71A3-2AE4-0553F4FBF3D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3063;p47">
              <a:extLst>
                <a:ext uri="{FF2B5EF4-FFF2-40B4-BE49-F238E27FC236}">
                  <a16:creationId xmlns:a16="http://schemas.microsoft.com/office/drawing/2014/main" id="{EE1DB9C9-6144-A3BF-3418-4CA2F4882E2F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3064;p47">
              <a:extLst>
                <a:ext uri="{FF2B5EF4-FFF2-40B4-BE49-F238E27FC236}">
                  <a16:creationId xmlns:a16="http://schemas.microsoft.com/office/drawing/2014/main" id="{90485034-4EA3-E460-6536-F2E00D7586F6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3065;p47">
              <a:extLst>
                <a:ext uri="{FF2B5EF4-FFF2-40B4-BE49-F238E27FC236}">
                  <a16:creationId xmlns:a16="http://schemas.microsoft.com/office/drawing/2014/main" id="{A3E1BDDC-9C5A-415E-779B-FEFCBEC38B20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3066;p47">
              <a:extLst>
                <a:ext uri="{FF2B5EF4-FFF2-40B4-BE49-F238E27FC236}">
                  <a16:creationId xmlns:a16="http://schemas.microsoft.com/office/drawing/2014/main" id="{4D5FF0A3-9A42-1DE5-CD14-C51D22F6B22F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3067;p47">
              <a:extLst>
                <a:ext uri="{FF2B5EF4-FFF2-40B4-BE49-F238E27FC236}">
                  <a16:creationId xmlns:a16="http://schemas.microsoft.com/office/drawing/2014/main" id="{AC8542D3-291A-DD23-4BAD-3648680B13E7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3068;p47">
              <a:extLst>
                <a:ext uri="{FF2B5EF4-FFF2-40B4-BE49-F238E27FC236}">
                  <a16:creationId xmlns:a16="http://schemas.microsoft.com/office/drawing/2014/main" id="{E9E3D0E7-2916-95AD-1055-028A4797190D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3069;p47">
              <a:extLst>
                <a:ext uri="{FF2B5EF4-FFF2-40B4-BE49-F238E27FC236}">
                  <a16:creationId xmlns:a16="http://schemas.microsoft.com/office/drawing/2014/main" id="{09B1E033-70CB-CE4B-D781-9F59CDE9EB43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3070;p47">
              <a:extLst>
                <a:ext uri="{FF2B5EF4-FFF2-40B4-BE49-F238E27FC236}">
                  <a16:creationId xmlns:a16="http://schemas.microsoft.com/office/drawing/2014/main" id="{8B8B4E32-A679-DA33-9FF6-9E110FBF954A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3071;p47">
              <a:extLst>
                <a:ext uri="{FF2B5EF4-FFF2-40B4-BE49-F238E27FC236}">
                  <a16:creationId xmlns:a16="http://schemas.microsoft.com/office/drawing/2014/main" id="{D6E5343B-734B-5536-8AC6-1B3BDF3C95A4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3072;p47">
              <a:extLst>
                <a:ext uri="{FF2B5EF4-FFF2-40B4-BE49-F238E27FC236}">
                  <a16:creationId xmlns:a16="http://schemas.microsoft.com/office/drawing/2014/main" id="{407D774E-D4C2-E136-BA02-83C29F3E4982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3073;p47">
              <a:extLst>
                <a:ext uri="{FF2B5EF4-FFF2-40B4-BE49-F238E27FC236}">
                  <a16:creationId xmlns:a16="http://schemas.microsoft.com/office/drawing/2014/main" id="{33FC74A0-FAFB-CD41-E88C-A05905AB1731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3074;p47">
              <a:extLst>
                <a:ext uri="{FF2B5EF4-FFF2-40B4-BE49-F238E27FC236}">
                  <a16:creationId xmlns:a16="http://schemas.microsoft.com/office/drawing/2014/main" id="{8F77984B-5F6C-50F7-71E9-871EE4A55549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3075;p47">
              <a:extLst>
                <a:ext uri="{FF2B5EF4-FFF2-40B4-BE49-F238E27FC236}">
                  <a16:creationId xmlns:a16="http://schemas.microsoft.com/office/drawing/2014/main" id="{E2CF69FD-35BE-5A9A-C98A-76F1E99F4937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3076;p47">
              <a:extLst>
                <a:ext uri="{FF2B5EF4-FFF2-40B4-BE49-F238E27FC236}">
                  <a16:creationId xmlns:a16="http://schemas.microsoft.com/office/drawing/2014/main" id="{E508B92E-9A50-0A5D-7F57-900F59F99392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3077;p47">
              <a:extLst>
                <a:ext uri="{FF2B5EF4-FFF2-40B4-BE49-F238E27FC236}">
                  <a16:creationId xmlns:a16="http://schemas.microsoft.com/office/drawing/2014/main" id="{54633E85-98AA-14C1-AF4C-9BB15EBBC649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3078;p47">
              <a:extLst>
                <a:ext uri="{FF2B5EF4-FFF2-40B4-BE49-F238E27FC236}">
                  <a16:creationId xmlns:a16="http://schemas.microsoft.com/office/drawing/2014/main" id="{C2D39F1C-C852-27B2-E5B4-C9073148D52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3079;p47">
              <a:extLst>
                <a:ext uri="{FF2B5EF4-FFF2-40B4-BE49-F238E27FC236}">
                  <a16:creationId xmlns:a16="http://schemas.microsoft.com/office/drawing/2014/main" id="{A61A33E4-193B-A998-EF45-27632FD92186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3080;p47">
              <a:extLst>
                <a:ext uri="{FF2B5EF4-FFF2-40B4-BE49-F238E27FC236}">
                  <a16:creationId xmlns:a16="http://schemas.microsoft.com/office/drawing/2014/main" id="{9590436D-6E5A-4A0A-8658-0D1250E547FC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3081;p47">
              <a:extLst>
                <a:ext uri="{FF2B5EF4-FFF2-40B4-BE49-F238E27FC236}">
                  <a16:creationId xmlns:a16="http://schemas.microsoft.com/office/drawing/2014/main" id="{281784C5-8281-1AF1-5237-D180A1A33B2E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3082;p47">
              <a:extLst>
                <a:ext uri="{FF2B5EF4-FFF2-40B4-BE49-F238E27FC236}">
                  <a16:creationId xmlns:a16="http://schemas.microsoft.com/office/drawing/2014/main" id="{7B8B6CCB-A729-D897-39D4-10304BEFD09E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3083;p47">
              <a:extLst>
                <a:ext uri="{FF2B5EF4-FFF2-40B4-BE49-F238E27FC236}">
                  <a16:creationId xmlns:a16="http://schemas.microsoft.com/office/drawing/2014/main" id="{E1565485-2973-E6DB-EC21-9EB872C17E65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3084;p47">
              <a:extLst>
                <a:ext uri="{FF2B5EF4-FFF2-40B4-BE49-F238E27FC236}">
                  <a16:creationId xmlns:a16="http://schemas.microsoft.com/office/drawing/2014/main" id="{BA93D282-0FE0-0D4A-6996-1E29C2DB03B1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3085;p47">
              <a:extLst>
                <a:ext uri="{FF2B5EF4-FFF2-40B4-BE49-F238E27FC236}">
                  <a16:creationId xmlns:a16="http://schemas.microsoft.com/office/drawing/2014/main" id="{79CFFE29-110D-81D4-572E-03FF75823BCC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3086;p47">
              <a:extLst>
                <a:ext uri="{FF2B5EF4-FFF2-40B4-BE49-F238E27FC236}">
                  <a16:creationId xmlns:a16="http://schemas.microsoft.com/office/drawing/2014/main" id="{DABBFE9E-AC65-9762-2DFE-663A30ADDD41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3087;p47">
              <a:extLst>
                <a:ext uri="{FF2B5EF4-FFF2-40B4-BE49-F238E27FC236}">
                  <a16:creationId xmlns:a16="http://schemas.microsoft.com/office/drawing/2014/main" id="{D7B5C60B-620E-5E3A-B4AB-AFBED4ED458C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3088;p47">
              <a:extLst>
                <a:ext uri="{FF2B5EF4-FFF2-40B4-BE49-F238E27FC236}">
                  <a16:creationId xmlns:a16="http://schemas.microsoft.com/office/drawing/2014/main" id="{CB434E26-33BD-31D7-7A05-D1AE12380967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3089;p47">
              <a:extLst>
                <a:ext uri="{FF2B5EF4-FFF2-40B4-BE49-F238E27FC236}">
                  <a16:creationId xmlns:a16="http://schemas.microsoft.com/office/drawing/2014/main" id="{379B92B5-9A83-C266-F82B-163DE269E116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3090;p47">
              <a:extLst>
                <a:ext uri="{FF2B5EF4-FFF2-40B4-BE49-F238E27FC236}">
                  <a16:creationId xmlns:a16="http://schemas.microsoft.com/office/drawing/2014/main" id="{AE54A48C-ABF9-85D4-8B41-203B2EE30B64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3091;p47">
              <a:extLst>
                <a:ext uri="{FF2B5EF4-FFF2-40B4-BE49-F238E27FC236}">
                  <a16:creationId xmlns:a16="http://schemas.microsoft.com/office/drawing/2014/main" id="{235B8034-2F87-2D5E-BAD4-424F2C16E35D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3092;p47">
              <a:extLst>
                <a:ext uri="{FF2B5EF4-FFF2-40B4-BE49-F238E27FC236}">
                  <a16:creationId xmlns:a16="http://schemas.microsoft.com/office/drawing/2014/main" id="{2C9D3933-6C1A-7C4A-DDDF-6CD6DEBBA0AF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3093;p47">
              <a:extLst>
                <a:ext uri="{FF2B5EF4-FFF2-40B4-BE49-F238E27FC236}">
                  <a16:creationId xmlns:a16="http://schemas.microsoft.com/office/drawing/2014/main" id="{E046BCFD-6761-D698-A099-1B8EDB6654A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3094;p47">
              <a:extLst>
                <a:ext uri="{FF2B5EF4-FFF2-40B4-BE49-F238E27FC236}">
                  <a16:creationId xmlns:a16="http://schemas.microsoft.com/office/drawing/2014/main" id="{0121A294-FC2C-A601-7928-82E7DAEAFFC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3095;p47">
              <a:extLst>
                <a:ext uri="{FF2B5EF4-FFF2-40B4-BE49-F238E27FC236}">
                  <a16:creationId xmlns:a16="http://schemas.microsoft.com/office/drawing/2014/main" id="{034783F4-3E68-6AFF-FE55-39927551523A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3096;p47">
              <a:extLst>
                <a:ext uri="{FF2B5EF4-FFF2-40B4-BE49-F238E27FC236}">
                  <a16:creationId xmlns:a16="http://schemas.microsoft.com/office/drawing/2014/main" id="{9D1CE690-F15B-D19A-AEF3-8BE76833D986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3097;p47">
              <a:extLst>
                <a:ext uri="{FF2B5EF4-FFF2-40B4-BE49-F238E27FC236}">
                  <a16:creationId xmlns:a16="http://schemas.microsoft.com/office/drawing/2014/main" id="{BFB0CB81-BBE2-C721-6F7D-3533674B1A46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3098;p47">
              <a:extLst>
                <a:ext uri="{FF2B5EF4-FFF2-40B4-BE49-F238E27FC236}">
                  <a16:creationId xmlns:a16="http://schemas.microsoft.com/office/drawing/2014/main" id="{0F62F0AE-AFBA-0324-D68F-42C58552790A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3099;p47">
              <a:extLst>
                <a:ext uri="{FF2B5EF4-FFF2-40B4-BE49-F238E27FC236}">
                  <a16:creationId xmlns:a16="http://schemas.microsoft.com/office/drawing/2014/main" id="{08F00ACF-DBE2-F090-B2A5-79AA10B7F4D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3100;p47">
              <a:extLst>
                <a:ext uri="{FF2B5EF4-FFF2-40B4-BE49-F238E27FC236}">
                  <a16:creationId xmlns:a16="http://schemas.microsoft.com/office/drawing/2014/main" id="{135F6A59-AB97-CA81-99B8-F96805B6E5A1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3101;p47">
              <a:extLst>
                <a:ext uri="{FF2B5EF4-FFF2-40B4-BE49-F238E27FC236}">
                  <a16:creationId xmlns:a16="http://schemas.microsoft.com/office/drawing/2014/main" id="{FC18063C-0F65-2780-2E16-094C4A8F0E7B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3102;p47">
              <a:extLst>
                <a:ext uri="{FF2B5EF4-FFF2-40B4-BE49-F238E27FC236}">
                  <a16:creationId xmlns:a16="http://schemas.microsoft.com/office/drawing/2014/main" id="{A81EFCC3-7D6E-4A8E-726F-6D53BD00B2D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3103;p47">
              <a:extLst>
                <a:ext uri="{FF2B5EF4-FFF2-40B4-BE49-F238E27FC236}">
                  <a16:creationId xmlns:a16="http://schemas.microsoft.com/office/drawing/2014/main" id="{FDE779B2-0BB1-7E0E-C493-88A559391254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3104;p47">
              <a:extLst>
                <a:ext uri="{FF2B5EF4-FFF2-40B4-BE49-F238E27FC236}">
                  <a16:creationId xmlns:a16="http://schemas.microsoft.com/office/drawing/2014/main" id="{4C49801F-B01E-85AF-E3B1-AF83AC337AB8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3105;p47">
              <a:extLst>
                <a:ext uri="{FF2B5EF4-FFF2-40B4-BE49-F238E27FC236}">
                  <a16:creationId xmlns:a16="http://schemas.microsoft.com/office/drawing/2014/main" id="{FD57863D-2703-CC2E-8F11-BD2D4DFF7160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3106;p47">
              <a:extLst>
                <a:ext uri="{FF2B5EF4-FFF2-40B4-BE49-F238E27FC236}">
                  <a16:creationId xmlns:a16="http://schemas.microsoft.com/office/drawing/2014/main" id="{CC1A453F-8298-E521-69AB-A754F7166762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3107;p47">
              <a:extLst>
                <a:ext uri="{FF2B5EF4-FFF2-40B4-BE49-F238E27FC236}">
                  <a16:creationId xmlns:a16="http://schemas.microsoft.com/office/drawing/2014/main" id="{3354748D-1EF6-850A-7C1F-3845DD6E195A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3108;p47">
              <a:extLst>
                <a:ext uri="{FF2B5EF4-FFF2-40B4-BE49-F238E27FC236}">
                  <a16:creationId xmlns:a16="http://schemas.microsoft.com/office/drawing/2014/main" id="{6C34ED1E-AD94-D9B6-9D89-F2F1D2BCA326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3109;p47">
              <a:extLst>
                <a:ext uri="{FF2B5EF4-FFF2-40B4-BE49-F238E27FC236}">
                  <a16:creationId xmlns:a16="http://schemas.microsoft.com/office/drawing/2014/main" id="{D4E41C70-37B3-C3F3-3904-F75E80FECEE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3110;p47">
              <a:extLst>
                <a:ext uri="{FF2B5EF4-FFF2-40B4-BE49-F238E27FC236}">
                  <a16:creationId xmlns:a16="http://schemas.microsoft.com/office/drawing/2014/main" id="{08C1B7F0-E84C-BD5A-3C7A-50666FEA3A2E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3111;p47">
              <a:extLst>
                <a:ext uri="{FF2B5EF4-FFF2-40B4-BE49-F238E27FC236}">
                  <a16:creationId xmlns:a16="http://schemas.microsoft.com/office/drawing/2014/main" id="{CA29C964-614C-348C-FB03-1F576C336B0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3112;p47">
              <a:extLst>
                <a:ext uri="{FF2B5EF4-FFF2-40B4-BE49-F238E27FC236}">
                  <a16:creationId xmlns:a16="http://schemas.microsoft.com/office/drawing/2014/main" id="{612D1132-63FF-FA8B-3244-899450E9408F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3113;p47">
              <a:extLst>
                <a:ext uri="{FF2B5EF4-FFF2-40B4-BE49-F238E27FC236}">
                  <a16:creationId xmlns:a16="http://schemas.microsoft.com/office/drawing/2014/main" id="{AEB6CF7F-20F3-B836-2DE7-3BD6752BE30B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3114;p47">
              <a:extLst>
                <a:ext uri="{FF2B5EF4-FFF2-40B4-BE49-F238E27FC236}">
                  <a16:creationId xmlns:a16="http://schemas.microsoft.com/office/drawing/2014/main" id="{52811271-9417-AC0A-FE58-1D0A8422DA0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3115;p47">
              <a:extLst>
                <a:ext uri="{FF2B5EF4-FFF2-40B4-BE49-F238E27FC236}">
                  <a16:creationId xmlns:a16="http://schemas.microsoft.com/office/drawing/2014/main" id="{CDB38E13-2E5C-0AB5-D9AC-2CF8B1FCF75C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3116;p47">
              <a:extLst>
                <a:ext uri="{FF2B5EF4-FFF2-40B4-BE49-F238E27FC236}">
                  <a16:creationId xmlns:a16="http://schemas.microsoft.com/office/drawing/2014/main" id="{DC578A22-3ABD-814D-E4B6-565420689132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3117;p47">
              <a:extLst>
                <a:ext uri="{FF2B5EF4-FFF2-40B4-BE49-F238E27FC236}">
                  <a16:creationId xmlns:a16="http://schemas.microsoft.com/office/drawing/2014/main" id="{5EA0B718-3479-EA1D-B13D-2D032D668DE4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3118;p47">
              <a:extLst>
                <a:ext uri="{FF2B5EF4-FFF2-40B4-BE49-F238E27FC236}">
                  <a16:creationId xmlns:a16="http://schemas.microsoft.com/office/drawing/2014/main" id="{75EB6630-DD66-E53F-AF39-1FC87D514DCD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3119;p47">
              <a:extLst>
                <a:ext uri="{FF2B5EF4-FFF2-40B4-BE49-F238E27FC236}">
                  <a16:creationId xmlns:a16="http://schemas.microsoft.com/office/drawing/2014/main" id="{499F3841-EC8C-1662-A284-31F9BE24E2B2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3120;p47">
              <a:extLst>
                <a:ext uri="{FF2B5EF4-FFF2-40B4-BE49-F238E27FC236}">
                  <a16:creationId xmlns:a16="http://schemas.microsoft.com/office/drawing/2014/main" id="{8DA1C6D5-7EB6-16AA-8937-6CAB7F90F3B6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3121;p47">
              <a:extLst>
                <a:ext uri="{FF2B5EF4-FFF2-40B4-BE49-F238E27FC236}">
                  <a16:creationId xmlns:a16="http://schemas.microsoft.com/office/drawing/2014/main" id="{E6E6A295-4309-3FE9-B581-6C9CCAE5849C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3122;p47">
              <a:extLst>
                <a:ext uri="{FF2B5EF4-FFF2-40B4-BE49-F238E27FC236}">
                  <a16:creationId xmlns:a16="http://schemas.microsoft.com/office/drawing/2014/main" id="{102F53AF-2843-1867-898F-501C9D1F1F9E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3123;p47">
              <a:extLst>
                <a:ext uri="{FF2B5EF4-FFF2-40B4-BE49-F238E27FC236}">
                  <a16:creationId xmlns:a16="http://schemas.microsoft.com/office/drawing/2014/main" id="{E67E8CA0-0C9A-5272-18A8-B52389656EB7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3124;p47">
              <a:extLst>
                <a:ext uri="{FF2B5EF4-FFF2-40B4-BE49-F238E27FC236}">
                  <a16:creationId xmlns:a16="http://schemas.microsoft.com/office/drawing/2014/main" id="{79A17283-0D2B-3674-9885-E8AA350CB894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4" name="Google Shape;3125;p47">
              <a:extLst>
                <a:ext uri="{FF2B5EF4-FFF2-40B4-BE49-F238E27FC236}">
                  <a16:creationId xmlns:a16="http://schemas.microsoft.com/office/drawing/2014/main" id="{597FA278-8936-2615-0C42-8320F20F5474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109" name="Google Shape;3126;p47">
                <a:extLst>
                  <a:ext uri="{FF2B5EF4-FFF2-40B4-BE49-F238E27FC236}">
                    <a16:creationId xmlns:a16="http://schemas.microsoft.com/office/drawing/2014/main" id="{87D63E91-6F9E-AD5E-4547-8506ABD6D39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3127;p47">
                <a:extLst>
                  <a:ext uri="{FF2B5EF4-FFF2-40B4-BE49-F238E27FC236}">
                    <a16:creationId xmlns:a16="http://schemas.microsoft.com/office/drawing/2014/main" id="{9CC0F996-3EF0-560F-2DC0-F7332A7DC80D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3128;p47">
                <a:extLst>
                  <a:ext uri="{FF2B5EF4-FFF2-40B4-BE49-F238E27FC236}">
                    <a16:creationId xmlns:a16="http://schemas.microsoft.com/office/drawing/2014/main" id="{748F6604-E4A1-004F-692A-4F7F402215FF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3129;p47">
                <a:extLst>
                  <a:ext uri="{FF2B5EF4-FFF2-40B4-BE49-F238E27FC236}">
                    <a16:creationId xmlns:a16="http://schemas.microsoft.com/office/drawing/2014/main" id="{78BF9C12-7B1E-5326-773D-24B131E677FF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3130;p47">
                <a:extLst>
                  <a:ext uri="{FF2B5EF4-FFF2-40B4-BE49-F238E27FC236}">
                    <a16:creationId xmlns:a16="http://schemas.microsoft.com/office/drawing/2014/main" id="{1BD0962F-9EFD-2FE4-F50D-5583B7FF19A8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3131;p47">
                <a:extLst>
                  <a:ext uri="{FF2B5EF4-FFF2-40B4-BE49-F238E27FC236}">
                    <a16:creationId xmlns:a16="http://schemas.microsoft.com/office/drawing/2014/main" id="{37F4A8FE-8F3F-19D1-4C07-E9D225EFD978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3132;p47">
                <a:extLst>
                  <a:ext uri="{FF2B5EF4-FFF2-40B4-BE49-F238E27FC236}">
                    <a16:creationId xmlns:a16="http://schemas.microsoft.com/office/drawing/2014/main" id="{3159360F-A576-0CCA-50C1-ADA667BF9DAB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3133;p47">
                <a:extLst>
                  <a:ext uri="{FF2B5EF4-FFF2-40B4-BE49-F238E27FC236}">
                    <a16:creationId xmlns:a16="http://schemas.microsoft.com/office/drawing/2014/main" id="{5CAFED26-6E14-5969-712E-685646563235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3134;p47">
                <a:extLst>
                  <a:ext uri="{FF2B5EF4-FFF2-40B4-BE49-F238E27FC236}">
                    <a16:creationId xmlns:a16="http://schemas.microsoft.com/office/drawing/2014/main" id="{7A839535-94C0-3C8F-42F2-2576114CC79A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5" name="Google Shape;3135;p47">
              <a:extLst>
                <a:ext uri="{FF2B5EF4-FFF2-40B4-BE49-F238E27FC236}">
                  <a16:creationId xmlns:a16="http://schemas.microsoft.com/office/drawing/2014/main" id="{0DA37C0F-B533-A8AF-70F1-363B82ECC86B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104" name="Google Shape;3136;p47">
                <a:extLst>
                  <a:ext uri="{FF2B5EF4-FFF2-40B4-BE49-F238E27FC236}">
                    <a16:creationId xmlns:a16="http://schemas.microsoft.com/office/drawing/2014/main" id="{F450322C-C4AF-6660-641E-39199107E81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3137;p47">
                <a:extLst>
                  <a:ext uri="{FF2B5EF4-FFF2-40B4-BE49-F238E27FC236}">
                    <a16:creationId xmlns:a16="http://schemas.microsoft.com/office/drawing/2014/main" id="{485B4707-CC88-3E91-4253-011EF120BA2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3138;p47">
                <a:extLst>
                  <a:ext uri="{FF2B5EF4-FFF2-40B4-BE49-F238E27FC236}">
                    <a16:creationId xmlns:a16="http://schemas.microsoft.com/office/drawing/2014/main" id="{4197D362-1F43-D98F-EBBD-8CF5D2F3342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3139;p47">
                <a:extLst>
                  <a:ext uri="{FF2B5EF4-FFF2-40B4-BE49-F238E27FC236}">
                    <a16:creationId xmlns:a16="http://schemas.microsoft.com/office/drawing/2014/main" id="{80CDFAA4-B3DE-99D0-F6FC-CBD8803F5970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3140;p47">
                <a:extLst>
                  <a:ext uri="{FF2B5EF4-FFF2-40B4-BE49-F238E27FC236}">
                    <a16:creationId xmlns:a16="http://schemas.microsoft.com/office/drawing/2014/main" id="{CB69620A-03BC-89BC-7626-381F62467E9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6" name="Google Shape;3141;p47">
              <a:extLst>
                <a:ext uri="{FF2B5EF4-FFF2-40B4-BE49-F238E27FC236}">
                  <a16:creationId xmlns:a16="http://schemas.microsoft.com/office/drawing/2014/main" id="{5F515EFF-E4F4-D897-0D14-E9811D81817F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3142;p47">
              <a:extLst>
                <a:ext uri="{FF2B5EF4-FFF2-40B4-BE49-F238E27FC236}">
                  <a16:creationId xmlns:a16="http://schemas.microsoft.com/office/drawing/2014/main" id="{700CD578-03C5-6542-4E85-EB4203425C8C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3143;p47">
              <a:extLst>
                <a:ext uri="{FF2B5EF4-FFF2-40B4-BE49-F238E27FC236}">
                  <a16:creationId xmlns:a16="http://schemas.microsoft.com/office/drawing/2014/main" id="{F862C48D-7677-75F3-97F6-DD2F8F1A2154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3144;p47">
              <a:extLst>
                <a:ext uri="{FF2B5EF4-FFF2-40B4-BE49-F238E27FC236}">
                  <a16:creationId xmlns:a16="http://schemas.microsoft.com/office/drawing/2014/main" id="{1D0B2481-C06F-6AF1-A355-FF14EF68C840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3145;p47">
              <a:extLst>
                <a:ext uri="{FF2B5EF4-FFF2-40B4-BE49-F238E27FC236}">
                  <a16:creationId xmlns:a16="http://schemas.microsoft.com/office/drawing/2014/main" id="{0FE9ED36-9633-C63A-4B35-498A7B8F0D40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3146;p47">
              <a:extLst>
                <a:ext uri="{FF2B5EF4-FFF2-40B4-BE49-F238E27FC236}">
                  <a16:creationId xmlns:a16="http://schemas.microsoft.com/office/drawing/2014/main" id="{DF3E85A9-6D02-B469-BEE5-2724E229B83E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3147;p47">
              <a:extLst>
                <a:ext uri="{FF2B5EF4-FFF2-40B4-BE49-F238E27FC236}">
                  <a16:creationId xmlns:a16="http://schemas.microsoft.com/office/drawing/2014/main" id="{4DFBC290-ADEB-A558-9C38-FDEB16F619F3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3148;p47">
              <a:extLst>
                <a:ext uri="{FF2B5EF4-FFF2-40B4-BE49-F238E27FC236}">
                  <a16:creationId xmlns:a16="http://schemas.microsoft.com/office/drawing/2014/main" id="{8A741299-C864-7CA4-37AE-82948AB636E5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3149;p47">
              <a:extLst>
                <a:ext uri="{FF2B5EF4-FFF2-40B4-BE49-F238E27FC236}">
                  <a16:creationId xmlns:a16="http://schemas.microsoft.com/office/drawing/2014/main" id="{E290AAA4-2EC3-02CE-0AA6-06F14B7ED090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3150;p47">
              <a:extLst>
                <a:ext uri="{FF2B5EF4-FFF2-40B4-BE49-F238E27FC236}">
                  <a16:creationId xmlns:a16="http://schemas.microsoft.com/office/drawing/2014/main" id="{60E9564E-CD64-7047-C6EE-D7BDC2D3D8B4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3151;p47">
              <a:extLst>
                <a:ext uri="{FF2B5EF4-FFF2-40B4-BE49-F238E27FC236}">
                  <a16:creationId xmlns:a16="http://schemas.microsoft.com/office/drawing/2014/main" id="{EB3B642E-8A53-2F7E-49A0-0650A2FE42BB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3152;p47">
              <a:extLst>
                <a:ext uri="{FF2B5EF4-FFF2-40B4-BE49-F238E27FC236}">
                  <a16:creationId xmlns:a16="http://schemas.microsoft.com/office/drawing/2014/main" id="{DEF03AC3-FD6E-1D37-6F31-02FF1AE1ADA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3153;p47">
              <a:extLst>
                <a:ext uri="{FF2B5EF4-FFF2-40B4-BE49-F238E27FC236}">
                  <a16:creationId xmlns:a16="http://schemas.microsoft.com/office/drawing/2014/main" id="{0C60C82E-3310-3BF7-80D1-D1EC047514E5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3154;p47">
              <a:extLst>
                <a:ext uri="{FF2B5EF4-FFF2-40B4-BE49-F238E27FC236}">
                  <a16:creationId xmlns:a16="http://schemas.microsoft.com/office/drawing/2014/main" id="{5CAF0A63-A790-9127-CD08-9DC6CBEE37CA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3155;p47">
              <a:extLst>
                <a:ext uri="{FF2B5EF4-FFF2-40B4-BE49-F238E27FC236}">
                  <a16:creationId xmlns:a16="http://schemas.microsoft.com/office/drawing/2014/main" id="{959126C5-353F-244F-6E50-2781E0249824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3156;p47">
              <a:extLst>
                <a:ext uri="{FF2B5EF4-FFF2-40B4-BE49-F238E27FC236}">
                  <a16:creationId xmlns:a16="http://schemas.microsoft.com/office/drawing/2014/main" id="{F060A6F0-C826-34E3-8DF5-1779071059C8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3157;p47">
              <a:extLst>
                <a:ext uri="{FF2B5EF4-FFF2-40B4-BE49-F238E27FC236}">
                  <a16:creationId xmlns:a16="http://schemas.microsoft.com/office/drawing/2014/main" id="{797811CF-37FF-04E0-CC71-38FB231B6688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3158;p47">
              <a:extLst>
                <a:ext uri="{FF2B5EF4-FFF2-40B4-BE49-F238E27FC236}">
                  <a16:creationId xmlns:a16="http://schemas.microsoft.com/office/drawing/2014/main" id="{7D382A71-EF90-4905-12F0-177081A24D85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9" name="CuadroTexto 1118">
            <a:extLst>
              <a:ext uri="{FF2B5EF4-FFF2-40B4-BE49-F238E27FC236}">
                <a16:creationId xmlns:a16="http://schemas.microsoft.com/office/drawing/2014/main" id="{0E1ACAE3-3CBF-2D7F-4DCC-0444B81B0176}"/>
              </a:ext>
            </a:extLst>
          </p:cNvPr>
          <p:cNvSpPr txBox="1"/>
          <p:nvPr/>
        </p:nvSpPr>
        <p:spPr>
          <a:xfrm>
            <a:off x="873864" y="2163735"/>
            <a:ext cx="38223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 nuestro ámbito, lo entendemos así: </a:t>
            </a:r>
            <a:endParaRPr lang="es-MX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es-MX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"Lo que el usuario cree sobre cómo funciona un sistema." </a:t>
            </a:r>
            <a:endParaRPr lang="es-MX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2.1.6 Función 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3050;p47">
            <a:extLst>
              <a:ext uri="{FF2B5EF4-FFF2-40B4-BE49-F238E27FC236}">
                <a16:creationId xmlns:a16="http://schemas.microsoft.com/office/drawing/2014/main" id="{1AAF4B9C-64B6-8F4A-08D5-AEDB3ACECBC5}"/>
              </a:ext>
            </a:extLst>
          </p:cNvPr>
          <p:cNvGrpSpPr/>
          <p:nvPr/>
        </p:nvGrpSpPr>
        <p:grpSpPr>
          <a:xfrm>
            <a:off x="5829301" y="235228"/>
            <a:ext cx="2323610" cy="2224405"/>
            <a:chOff x="2152750" y="190500"/>
            <a:chExt cx="4293756" cy="4762499"/>
          </a:xfrm>
        </p:grpSpPr>
        <p:sp>
          <p:nvSpPr>
            <p:cNvPr id="1005" name="Google Shape;3051;p47">
              <a:extLst>
                <a:ext uri="{FF2B5EF4-FFF2-40B4-BE49-F238E27FC236}">
                  <a16:creationId xmlns:a16="http://schemas.microsoft.com/office/drawing/2014/main" id="{C3D0A299-ED04-308A-5071-1339A3AC025E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3052;p47">
              <a:extLst>
                <a:ext uri="{FF2B5EF4-FFF2-40B4-BE49-F238E27FC236}">
                  <a16:creationId xmlns:a16="http://schemas.microsoft.com/office/drawing/2014/main" id="{159CC2D1-2653-DDBA-4203-CB52C882EFB6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3053;p47">
              <a:extLst>
                <a:ext uri="{FF2B5EF4-FFF2-40B4-BE49-F238E27FC236}">
                  <a16:creationId xmlns:a16="http://schemas.microsoft.com/office/drawing/2014/main" id="{7F38A1E6-3BCC-7C7F-B77A-3E5F62974DA0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3054;p47">
              <a:extLst>
                <a:ext uri="{FF2B5EF4-FFF2-40B4-BE49-F238E27FC236}">
                  <a16:creationId xmlns:a16="http://schemas.microsoft.com/office/drawing/2014/main" id="{AA48FE55-8701-CFFB-3432-ED73C223229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3055;p47">
              <a:extLst>
                <a:ext uri="{FF2B5EF4-FFF2-40B4-BE49-F238E27FC236}">
                  <a16:creationId xmlns:a16="http://schemas.microsoft.com/office/drawing/2014/main" id="{F7B3DCE4-21CC-9B72-81D8-6B6BB14A9E61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3056;p47">
              <a:extLst>
                <a:ext uri="{FF2B5EF4-FFF2-40B4-BE49-F238E27FC236}">
                  <a16:creationId xmlns:a16="http://schemas.microsoft.com/office/drawing/2014/main" id="{91A163FC-4534-23F9-7B80-C6B03553ACDE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3057;p47">
              <a:extLst>
                <a:ext uri="{FF2B5EF4-FFF2-40B4-BE49-F238E27FC236}">
                  <a16:creationId xmlns:a16="http://schemas.microsoft.com/office/drawing/2014/main" id="{999F5CF5-531C-CF00-AE09-CAC2593E8B6E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3058;p47">
              <a:extLst>
                <a:ext uri="{FF2B5EF4-FFF2-40B4-BE49-F238E27FC236}">
                  <a16:creationId xmlns:a16="http://schemas.microsoft.com/office/drawing/2014/main" id="{5F216EAA-104E-AB85-2150-16297BDA5F5C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3059;p47">
              <a:extLst>
                <a:ext uri="{FF2B5EF4-FFF2-40B4-BE49-F238E27FC236}">
                  <a16:creationId xmlns:a16="http://schemas.microsoft.com/office/drawing/2014/main" id="{8CA7AAE2-4BC1-C53D-C8F6-DF7C85F6D337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3060;p47">
              <a:extLst>
                <a:ext uri="{FF2B5EF4-FFF2-40B4-BE49-F238E27FC236}">
                  <a16:creationId xmlns:a16="http://schemas.microsoft.com/office/drawing/2014/main" id="{81F547CE-1684-F1C4-EE9F-F62FA8D3818F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3061;p47">
              <a:extLst>
                <a:ext uri="{FF2B5EF4-FFF2-40B4-BE49-F238E27FC236}">
                  <a16:creationId xmlns:a16="http://schemas.microsoft.com/office/drawing/2014/main" id="{74EE66A9-8770-3C1C-A645-6A39BA9034D5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3062;p47">
              <a:extLst>
                <a:ext uri="{FF2B5EF4-FFF2-40B4-BE49-F238E27FC236}">
                  <a16:creationId xmlns:a16="http://schemas.microsoft.com/office/drawing/2014/main" id="{9BF1C52E-CE13-71A3-2AE4-0553F4FBF3D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3063;p47">
              <a:extLst>
                <a:ext uri="{FF2B5EF4-FFF2-40B4-BE49-F238E27FC236}">
                  <a16:creationId xmlns:a16="http://schemas.microsoft.com/office/drawing/2014/main" id="{EE1DB9C9-6144-A3BF-3418-4CA2F4882E2F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3064;p47">
              <a:extLst>
                <a:ext uri="{FF2B5EF4-FFF2-40B4-BE49-F238E27FC236}">
                  <a16:creationId xmlns:a16="http://schemas.microsoft.com/office/drawing/2014/main" id="{90485034-4EA3-E460-6536-F2E00D7586F6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3065;p47">
              <a:extLst>
                <a:ext uri="{FF2B5EF4-FFF2-40B4-BE49-F238E27FC236}">
                  <a16:creationId xmlns:a16="http://schemas.microsoft.com/office/drawing/2014/main" id="{A3E1BDDC-9C5A-415E-779B-FEFCBEC38B20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3066;p47">
              <a:extLst>
                <a:ext uri="{FF2B5EF4-FFF2-40B4-BE49-F238E27FC236}">
                  <a16:creationId xmlns:a16="http://schemas.microsoft.com/office/drawing/2014/main" id="{4D5FF0A3-9A42-1DE5-CD14-C51D22F6B22F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3067;p47">
              <a:extLst>
                <a:ext uri="{FF2B5EF4-FFF2-40B4-BE49-F238E27FC236}">
                  <a16:creationId xmlns:a16="http://schemas.microsoft.com/office/drawing/2014/main" id="{AC8542D3-291A-DD23-4BAD-3648680B13E7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3068;p47">
              <a:extLst>
                <a:ext uri="{FF2B5EF4-FFF2-40B4-BE49-F238E27FC236}">
                  <a16:creationId xmlns:a16="http://schemas.microsoft.com/office/drawing/2014/main" id="{E9E3D0E7-2916-95AD-1055-028A4797190D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3069;p47">
              <a:extLst>
                <a:ext uri="{FF2B5EF4-FFF2-40B4-BE49-F238E27FC236}">
                  <a16:creationId xmlns:a16="http://schemas.microsoft.com/office/drawing/2014/main" id="{09B1E033-70CB-CE4B-D781-9F59CDE9EB43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3070;p47">
              <a:extLst>
                <a:ext uri="{FF2B5EF4-FFF2-40B4-BE49-F238E27FC236}">
                  <a16:creationId xmlns:a16="http://schemas.microsoft.com/office/drawing/2014/main" id="{8B8B4E32-A679-DA33-9FF6-9E110FBF954A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3071;p47">
              <a:extLst>
                <a:ext uri="{FF2B5EF4-FFF2-40B4-BE49-F238E27FC236}">
                  <a16:creationId xmlns:a16="http://schemas.microsoft.com/office/drawing/2014/main" id="{D6E5343B-734B-5536-8AC6-1B3BDF3C95A4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3072;p47">
              <a:extLst>
                <a:ext uri="{FF2B5EF4-FFF2-40B4-BE49-F238E27FC236}">
                  <a16:creationId xmlns:a16="http://schemas.microsoft.com/office/drawing/2014/main" id="{407D774E-D4C2-E136-BA02-83C29F3E4982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3073;p47">
              <a:extLst>
                <a:ext uri="{FF2B5EF4-FFF2-40B4-BE49-F238E27FC236}">
                  <a16:creationId xmlns:a16="http://schemas.microsoft.com/office/drawing/2014/main" id="{33FC74A0-FAFB-CD41-E88C-A05905AB1731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3074;p47">
              <a:extLst>
                <a:ext uri="{FF2B5EF4-FFF2-40B4-BE49-F238E27FC236}">
                  <a16:creationId xmlns:a16="http://schemas.microsoft.com/office/drawing/2014/main" id="{8F77984B-5F6C-50F7-71E9-871EE4A55549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3075;p47">
              <a:extLst>
                <a:ext uri="{FF2B5EF4-FFF2-40B4-BE49-F238E27FC236}">
                  <a16:creationId xmlns:a16="http://schemas.microsoft.com/office/drawing/2014/main" id="{E2CF69FD-35BE-5A9A-C98A-76F1E99F4937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3076;p47">
              <a:extLst>
                <a:ext uri="{FF2B5EF4-FFF2-40B4-BE49-F238E27FC236}">
                  <a16:creationId xmlns:a16="http://schemas.microsoft.com/office/drawing/2014/main" id="{E508B92E-9A50-0A5D-7F57-900F59F99392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3077;p47">
              <a:extLst>
                <a:ext uri="{FF2B5EF4-FFF2-40B4-BE49-F238E27FC236}">
                  <a16:creationId xmlns:a16="http://schemas.microsoft.com/office/drawing/2014/main" id="{54633E85-98AA-14C1-AF4C-9BB15EBBC649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3078;p47">
              <a:extLst>
                <a:ext uri="{FF2B5EF4-FFF2-40B4-BE49-F238E27FC236}">
                  <a16:creationId xmlns:a16="http://schemas.microsoft.com/office/drawing/2014/main" id="{C2D39F1C-C852-27B2-E5B4-C9073148D52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3079;p47">
              <a:extLst>
                <a:ext uri="{FF2B5EF4-FFF2-40B4-BE49-F238E27FC236}">
                  <a16:creationId xmlns:a16="http://schemas.microsoft.com/office/drawing/2014/main" id="{A61A33E4-193B-A998-EF45-27632FD92186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3080;p47">
              <a:extLst>
                <a:ext uri="{FF2B5EF4-FFF2-40B4-BE49-F238E27FC236}">
                  <a16:creationId xmlns:a16="http://schemas.microsoft.com/office/drawing/2014/main" id="{9590436D-6E5A-4A0A-8658-0D1250E547FC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3081;p47">
              <a:extLst>
                <a:ext uri="{FF2B5EF4-FFF2-40B4-BE49-F238E27FC236}">
                  <a16:creationId xmlns:a16="http://schemas.microsoft.com/office/drawing/2014/main" id="{281784C5-8281-1AF1-5237-D180A1A33B2E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3082;p47">
              <a:extLst>
                <a:ext uri="{FF2B5EF4-FFF2-40B4-BE49-F238E27FC236}">
                  <a16:creationId xmlns:a16="http://schemas.microsoft.com/office/drawing/2014/main" id="{7B8B6CCB-A729-D897-39D4-10304BEFD09E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3083;p47">
              <a:extLst>
                <a:ext uri="{FF2B5EF4-FFF2-40B4-BE49-F238E27FC236}">
                  <a16:creationId xmlns:a16="http://schemas.microsoft.com/office/drawing/2014/main" id="{E1565485-2973-E6DB-EC21-9EB872C17E65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3084;p47">
              <a:extLst>
                <a:ext uri="{FF2B5EF4-FFF2-40B4-BE49-F238E27FC236}">
                  <a16:creationId xmlns:a16="http://schemas.microsoft.com/office/drawing/2014/main" id="{BA93D282-0FE0-0D4A-6996-1E29C2DB03B1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3085;p47">
              <a:extLst>
                <a:ext uri="{FF2B5EF4-FFF2-40B4-BE49-F238E27FC236}">
                  <a16:creationId xmlns:a16="http://schemas.microsoft.com/office/drawing/2014/main" id="{79CFFE29-110D-81D4-572E-03FF75823BCC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3086;p47">
              <a:extLst>
                <a:ext uri="{FF2B5EF4-FFF2-40B4-BE49-F238E27FC236}">
                  <a16:creationId xmlns:a16="http://schemas.microsoft.com/office/drawing/2014/main" id="{DABBFE9E-AC65-9762-2DFE-663A30ADDD41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3087;p47">
              <a:extLst>
                <a:ext uri="{FF2B5EF4-FFF2-40B4-BE49-F238E27FC236}">
                  <a16:creationId xmlns:a16="http://schemas.microsoft.com/office/drawing/2014/main" id="{D7B5C60B-620E-5E3A-B4AB-AFBED4ED458C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3088;p47">
              <a:extLst>
                <a:ext uri="{FF2B5EF4-FFF2-40B4-BE49-F238E27FC236}">
                  <a16:creationId xmlns:a16="http://schemas.microsoft.com/office/drawing/2014/main" id="{CB434E26-33BD-31D7-7A05-D1AE12380967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3089;p47">
              <a:extLst>
                <a:ext uri="{FF2B5EF4-FFF2-40B4-BE49-F238E27FC236}">
                  <a16:creationId xmlns:a16="http://schemas.microsoft.com/office/drawing/2014/main" id="{379B92B5-9A83-C266-F82B-163DE269E116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3090;p47">
              <a:extLst>
                <a:ext uri="{FF2B5EF4-FFF2-40B4-BE49-F238E27FC236}">
                  <a16:creationId xmlns:a16="http://schemas.microsoft.com/office/drawing/2014/main" id="{AE54A48C-ABF9-85D4-8B41-203B2EE30B64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3091;p47">
              <a:extLst>
                <a:ext uri="{FF2B5EF4-FFF2-40B4-BE49-F238E27FC236}">
                  <a16:creationId xmlns:a16="http://schemas.microsoft.com/office/drawing/2014/main" id="{235B8034-2F87-2D5E-BAD4-424F2C16E35D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3092;p47">
              <a:extLst>
                <a:ext uri="{FF2B5EF4-FFF2-40B4-BE49-F238E27FC236}">
                  <a16:creationId xmlns:a16="http://schemas.microsoft.com/office/drawing/2014/main" id="{2C9D3933-6C1A-7C4A-DDDF-6CD6DEBBA0AF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3093;p47">
              <a:extLst>
                <a:ext uri="{FF2B5EF4-FFF2-40B4-BE49-F238E27FC236}">
                  <a16:creationId xmlns:a16="http://schemas.microsoft.com/office/drawing/2014/main" id="{E046BCFD-6761-D698-A099-1B8EDB6654A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3094;p47">
              <a:extLst>
                <a:ext uri="{FF2B5EF4-FFF2-40B4-BE49-F238E27FC236}">
                  <a16:creationId xmlns:a16="http://schemas.microsoft.com/office/drawing/2014/main" id="{0121A294-FC2C-A601-7928-82E7DAEAFFC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3095;p47">
              <a:extLst>
                <a:ext uri="{FF2B5EF4-FFF2-40B4-BE49-F238E27FC236}">
                  <a16:creationId xmlns:a16="http://schemas.microsoft.com/office/drawing/2014/main" id="{034783F4-3E68-6AFF-FE55-39927551523A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3096;p47">
              <a:extLst>
                <a:ext uri="{FF2B5EF4-FFF2-40B4-BE49-F238E27FC236}">
                  <a16:creationId xmlns:a16="http://schemas.microsoft.com/office/drawing/2014/main" id="{9D1CE690-F15B-D19A-AEF3-8BE76833D986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3097;p47">
              <a:extLst>
                <a:ext uri="{FF2B5EF4-FFF2-40B4-BE49-F238E27FC236}">
                  <a16:creationId xmlns:a16="http://schemas.microsoft.com/office/drawing/2014/main" id="{BFB0CB81-BBE2-C721-6F7D-3533674B1A46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3098;p47">
              <a:extLst>
                <a:ext uri="{FF2B5EF4-FFF2-40B4-BE49-F238E27FC236}">
                  <a16:creationId xmlns:a16="http://schemas.microsoft.com/office/drawing/2014/main" id="{0F62F0AE-AFBA-0324-D68F-42C58552790A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3099;p47">
              <a:extLst>
                <a:ext uri="{FF2B5EF4-FFF2-40B4-BE49-F238E27FC236}">
                  <a16:creationId xmlns:a16="http://schemas.microsoft.com/office/drawing/2014/main" id="{08F00ACF-DBE2-F090-B2A5-79AA10B7F4D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3100;p47">
              <a:extLst>
                <a:ext uri="{FF2B5EF4-FFF2-40B4-BE49-F238E27FC236}">
                  <a16:creationId xmlns:a16="http://schemas.microsoft.com/office/drawing/2014/main" id="{135F6A59-AB97-CA81-99B8-F96805B6E5A1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3101;p47">
              <a:extLst>
                <a:ext uri="{FF2B5EF4-FFF2-40B4-BE49-F238E27FC236}">
                  <a16:creationId xmlns:a16="http://schemas.microsoft.com/office/drawing/2014/main" id="{FC18063C-0F65-2780-2E16-094C4A8F0E7B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3102;p47">
              <a:extLst>
                <a:ext uri="{FF2B5EF4-FFF2-40B4-BE49-F238E27FC236}">
                  <a16:creationId xmlns:a16="http://schemas.microsoft.com/office/drawing/2014/main" id="{A81EFCC3-7D6E-4A8E-726F-6D53BD00B2D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3103;p47">
              <a:extLst>
                <a:ext uri="{FF2B5EF4-FFF2-40B4-BE49-F238E27FC236}">
                  <a16:creationId xmlns:a16="http://schemas.microsoft.com/office/drawing/2014/main" id="{FDE779B2-0BB1-7E0E-C493-88A559391254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3104;p47">
              <a:extLst>
                <a:ext uri="{FF2B5EF4-FFF2-40B4-BE49-F238E27FC236}">
                  <a16:creationId xmlns:a16="http://schemas.microsoft.com/office/drawing/2014/main" id="{4C49801F-B01E-85AF-E3B1-AF83AC337AB8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3105;p47">
              <a:extLst>
                <a:ext uri="{FF2B5EF4-FFF2-40B4-BE49-F238E27FC236}">
                  <a16:creationId xmlns:a16="http://schemas.microsoft.com/office/drawing/2014/main" id="{FD57863D-2703-CC2E-8F11-BD2D4DFF7160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3106;p47">
              <a:extLst>
                <a:ext uri="{FF2B5EF4-FFF2-40B4-BE49-F238E27FC236}">
                  <a16:creationId xmlns:a16="http://schemas.microsoft.com/office/drawing/2014/main" id="{CC1A453F-8298-E521-69AB-A754F7166762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3107;p47">
              <a:extLst>
                <a:ext uri="{FF2B5EF4-FFF2-40B4-BE49-F238E27FC236}">
                  <a16:creationId xmlns:a16="http://schemas.microsoft.com/office/drawing/2014/main" id="{3354748D-1EF6-850A-7C1F-3845DD6E195A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3108;p47">
              <a:extLst>
                <a:ext uri="{FF2B5EF4-FFF2-40B4-BE49-F238E27FC236}">
                  <a16:creationId xmlns:a16="http://schemas.microsoft.com/office/drawing/2014/main" id="{6C34ED1E-AD94-D9B6-9D89-F2F1D2BCA326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3109;p47">
              <a:extLst>
                <a:ext uri="{FF2B5EF4-FFF2-40B4-BE49-F238E27FC236}">
                  <a16:creationId xmlns:a16="http://schemas.microsoft.com/office/drawing/2014/main" id="{D4E41C70-37B3-C3F3-3904-F75E80FECEE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3110;p47">
              <a:extLst>
                <a:ext uri="{FF2B5EF4-FFF2-40B4-BE49-F238E27FC236}">
                  <a16:creationId xmlns:a16="http://schemas.microsoft.com/office/drawing/2014/main" id="{08C1B7F0-E84C-BD5A-3C7A-50666FEA3A2E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3111;p47">
              <a:extLst>
                <a:ext uri="{FF2B5EF4-FFF2-40B4-BE49-F238E27FC236}">
                  <a16:creationId xmlns:a16="http://schemas.microsoft.com/office/drawing/2014/main" id="{CA29C964-614C-348C-FB03-1F576C336B0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3112;p47">
              <a:extLst>
                <a:ext uri="{FF2B5EF4-FFF2-40B4-BE49-F238E27FC236}">
                  <a16:creationId xmlns:a16="http://schemas.microsoft.com/office/drawing/2014/main" id="{612D1132-63FF-FA8B-3244-899450E9408F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3113;p47">
              <a:extLst>
                <a:ext uri="{FF2B5EF4-FFF2-40B4-BE49-F238E27FC236}">
                  <a16:creationId xmlns:a16="http://schemas.microsoft.com/office/drawing/2014/main" id="{AEB6CF7F-20F3-B836-2DE7-3BD6752BE30B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3114;p47">
              <a:extLst>
                <a:ext uri="{FF2B5EF4-FFF2-40B4-BE49-F238E27FC236}">
                  <a16:creationId xmlns:a16="http://schemas.microsoft.com/office/drawing/2014/main" id="{52811271-9417-AC0A-FE58-1D0A8422DA0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3115;p47">
              <a:extLst>
                <a:ext uri="{FF2B5EF4-FFF2-40B4-BE49-F238E27FC236}">
                  <a16:creationId xmlns:a16="http://schemas.microsoft.com/office/drawing/2014/main" id="{CDB38E13-2E5C-0AB5-D9AC-2CF8B1FCF75C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3116;p47">
              <a:extLst>
                <a:ext uri="{FF2B5EF4-FFF2-40B4-BE49-F238E27FC236}">
                  <a16:creationId xmlns:a16="http://schemas.microsoft.com/office/drawing/2014/main" id="{DC578A22-3ABD-814D-E4B6-565420689132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3117;p47">
              <a:extLst>
                <a:ext uri="{FF2B5EF4-FFF2-40B4-BE49-F238E27FC236}">
                  <a16:creationId xmlns:a16="http://schemas.microsoft.com/office/drawing/2014/main" id="{5EA0B718-3479-EA1D-B13D-2D032D668DE4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3118;p47">
              <a:extLst>
                <a:ext uri="{FF2B5EF4-FFF2-40B4-BE49-F238E27FC236}">
                  <a16:creationId xmlns:a16="http://schemas.microsoft.com/office/drawing/2014/main" id="{75EB6630-DD66-E53F-AF39-1FC87D514DCD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3119;p47">
              <a:extLst>
                <a:ext uri="{FF2B5EF4-FFF2-40B4-BE49-F238E27FC236}">
                  <a16:creationId xmlns:a16="http://schemas.microsoft.com/office/drawing/2014/main" id="{499F3841-EC8C-1662-A284-31F9BE24E2B2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3120;p47">
              <a:extLst>
                <a:ext uri="{FF2B5EF4-FFF2-40B4-BE49-F238E27FC236}">
                  <a16:creationId xmlns:a16="http://schemas.microsoft.com/office/drawing/2014/main" id="{8DA1C6D5-7EB6-16AA-8937-6CAB7F90F3B6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3121;p47">
              <a:extLst>
                <a:ext uri="{FF2B5EF4-FFF2-40B4-BE49-F238E27FC236}">
                  <a16:creationId xmlns:a16="http://schemas.microsoft.com/office/drawing/2014/main" id="{E6E6A295-4309-3FE9-B581-6C9CCAE5849C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3122;p47">
              <a:extLst>
                <a:ext uri="{FF2B5EF4-FFF2-40B4-BE49-F238E27FC236}">
                  <a16:creationId xmlns:a16="http://schemas.microsoft.com/office/drawing/2014/main" id="{102F53AF-2843-1867-898F-501C9D1F1F9E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3123;p47">
              <a:extLst>
                <a:ext uri="{FF2B5EF4-FFF2-40B4-BE49-F238E27FC236}">
                  <a16:creationId xmlns:a16="http://schemas.microsoft.com/office/drawing/2014/main" id="{E67E8CA0-0C9A-5272-18A8-B52389656EB7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3124;p47">
              <a:extLst>
                <a:ext uri="{FF2B5EF4-FFF2-40B4-BE49-F238E27FC236}">
                  <a16:creationId xmlns:a16="http://schemas.microsoft.com/office/drawing/2014/main" id="{79A17283-0D2B-3674-9885-E8AA350CB894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4" name="Google Shape;3125;p47">
              <a:extLst>
                <a:ext uri="{FF2B5EF4-FFF2-40B4-BE49-F238E27FC236}">
                  <a16:creationId xmlns:a16="http://schemas.microsoft.com/office/drawing/2014/main" id="{597FA278-8936-2615-0C42-8320F20F5474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109" name="Google Shape;3126;p47">
                <a:extLst>
                  <a:ext uri="{FF2B5EF4-FFF2-40B4-BE49-F238E27FC236}">
                    <a16:creationId xmlns:a16="http://schemas.microsoft.com/office/drawing/2014/main" id="{87D63E91-6F9E-AD5E-4547-8506ABD6D39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3127;p47">
                <a:extLst>
                  <a:ext uri="{FF2B5EF4-FFF2-40B4-BE49-F238E27FC236}">
                    <a16:creationId xmlns:a16="http://schemas.microsoft.com/office/drawing/2014/main" id="{9CC0F996-3EF0-560F-2DC0-F7332A7DC80D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3128;p47">
                <a:extLst>
                  <a:ext uri="{FF2B5EF4-FFF2-40B4-BE49-F238E27FC236}">
                    <a16:creationId xmlns:a16="http://schemas.microsoft.com/office/drawing/2014/main" id="{748F6604-E4A1-004F-692A-4F7F402215FF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3129;p47">
                <a:extLst>
                  <a:ext uri="{FF2B5EF4-FFF2-40B4-BE49-F238E27FC236}">
                    <a16:creationId xmlns:a16="http://schemas.microsoft.com/office/drawing/2014/main" id="{78BF9C12-7B1E-5326-773D-24B131E677FF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3130;p47">
                <a:extLst>
                  <a:ext uri="{FF2B5EF4-FFF2-40B4-BE49-F238E27FC236}">
                    <a16:creationId xmlns:a16="http://schemas.microsoft.com/office/drawing/2014/main" id="{1BD0962F-9EFD-2FE4-F50D-5583B7FF19A8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3131;p47">
                <a:extLst>
                  <a:ext uri="{FF2B5EF4-FFF2-40B4-BE49-F238E27FC236}">
                    <a16:creationId xmlns:a16="http://schemas.microsoft.com/office/drawing/2014/main" id="{37F4A8FE-8F3F-19D1-4C07-E9D225EFD978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3132;p47">
                <a:extLst>
                  <a:ext uri="{FF2B5EF4-FFF2-40B4-BE49-F238E27FC236}">
                    <a16:creationId xmlns:a16="http://schemas.microsoft.com/office/drawing/2014/main" id="{3159360F-A576-0CCA-50C1-ADA667BF9DAB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3133;p47">
                <a:extLst>
                  <a:ext uri="{FF2B5EF4-FFF2-40B4-BE49-F238E27FC236}">
                    <a16:creationId xmlns:a16="http://schemas.microsoft.com/office/drawing/2014/main" id="{5CAFED26-6E14-5969-712E-685646563235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3134;p47">
                <a:extLst>
                  <a:ext uri="{FF2B5EF4-FFF2-40B4-BE49-F238E27FC236}">
                    <a16:creationId xmlns:a16="http://schemas.microsoft.com/office/drawing/2014/main" id="{7A839535-94C0-3C8F-42F2-2576114CC79A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5" name="Google Shape;3135;p47">
              <a:extLst>
                <a:ext uri="{FF2B5EF4-FFF2-40B4-BE49-F238E27FC236}">
                  <a16:creationId xmlns:a16="http://schemas.microsoft.com/office/drawing/2014/main" id="{0DA37C0F-B533-A8AF-70F1-363B82ECC86B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104" name="Google Shape;3136;p47">
                <a:extLst>
                  <a:ext uri="{FF2B5EF4-FFF2-40B4-BE49-F238E27FC236}">
                    <a16:creationId xmlns:a16="http://schemas.microsoft.com/office/drawing/2014/main" id="{F450322C-C4AF-6660-641E-39199107E81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3137;p47">
                <a:extLst>
                  <a:ext uri="{FF2B5EF4-FFF2-40B4-BE49-F238E27FC236}">
                    <a16:creationId xmlns:a16="http://schemas.microsoft.com/office/drawing/2014/main" id="{485B4707-CC88-3E91-4253-011EF120BA2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3138;p47">
                <a:extLst>
                  <a:ext uri="{FF2B5EF4-FFF2-40B4-BE49-F238E27FC236}">
                    <a16:creationId xmlns:a16="http://schemas.microsoft.com/office/drawing/2014/main" id="{4197D362-1F43-D98F-EBBD-8CF5D2F3342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3139;p47">
                <a:extLst>
                  <a:ext uri="{FF2B5EF4-FFF2-40B4-BE49-F238E27FC236}">
                    <a16:creationId xmlns:a16="http://schemas.microsoft.com/office/drawing/2014/main" id="{80CDFAA4-B3DE-99D0-F6FC-CBD8803F5970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3140;p47">
                <a:extLst>
                  <a:ext uri="{FF2B5EF4-FFF2-40B4-BE49-F238E27FC236}">
                    <a16:creationId xmlns:a16="http://schemas.microsoft.com/office/drawing/2014/main" id="{CB69620A-03BC-89BC-7626-381F62467E9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6" name="Google Shape;3141;p47">
              <a:extLst>
                <a:ext uri="{FF2B5EF4-FFF2-40B4-BE49-F238E27FC236}">
                  <a16:creationId xmlns:a16="http://schemas.microsoft.com/office/drawing/2014/main" id="{5F515EFF-E4F4-D897-0D14-E9811D81817F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3142;p47">
              <a:extLst>
                <a:ext uri="{FF2B5EF4-FFF2-40B4-BE49-F238E27FC236}">
                  <a16:creationId xmlns:a16="http://schemas.microsoft.com/office/drawing/2014/main" id="{700CD578-03C5-6542-4E85-EB4203425C8C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3143;p47">
              <a:extLst>
                <a:ext uri="{FF2B5EF4-FFF2-40B4-BE49-F238E27FC236}">
                  <a16:creationId xmlns:a16="http://schemas.microsoft.com/office/drawing/2014/main" id="{F862C48D-7677-75F3-97F6-DD2F8F1A2154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3144;p47">
              <a:extLst>
                <a:ext uri="{FF2B5EF4-FFF2-40B4-BE49-F238E27FC236}">
                  <a16:creationId xmlns:a16="http://schemas.microsoft.com/office/drawing/2014/main" id="{1D0B2481-C06F-6AF1-A355-FF14EF68C840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3145;p47">
              <a:extLst>
                <a:ext uri="{FF2B5EF4-FFF2-40B4-BE49-F238E27FC236}">
                  <a16:creationId xmlns:a16="http://schemas.microsoft.com/office/drawing/2014/main" id="{0FE9ED36-9633-C63A-4B35-498A7B8F0D40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3146;p47">
              <a:extLst>
                <a:ext uri="{FF2B5EF4-FFF2-40B4-BE49-F238E27FC236}">
                  <a16:creationId xmlns:a16="http://schemas.microsoft.com/office/drawing/2014/main" id="{DF3E85A9-6D02-B469-BEE5-2724E229B83E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3147;p47">
              <a:extLst>
                <a:ext uri="{FF2B5EF4-FFF2-40B4-BE49-F238E27FC236}">
                  <a16:creationId xmlns:a16="http://schemas.microsoft.com/office/drawing/2014/main" id="{4DFBC290-ADEB-A558-9C38-FDEB16F619F3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3148;p47">
              <a:extLst>
                <a:ext uri="{FF2B5EF4-FFF2-40B4-BE49-F238E27FC236}">
                  <a16:creationId xmlns:a16="http://schemas.microsoft.com/office/drawing/2014/main" id="{8A741299-C864-7CA4-37AE-82948AB636E5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3149;p47">
              <a:extLst>
                <a:ext uri="{FF2B5EF4-FFF2-40B4-BE49-F238E27FC236}">
                  <a16:creationId xmlns:a16="http://schemas.microsoft.com/office/drawing/2014/main" id="{E290AAA4-2EC3-02CE-0AA6-06F14B7ED090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3150;p47">
              <a:extLst>
                <a:ext uri="{FF2B5EF4-FFF2-40B4-BE49-F238E27FC236}">
                  <a16:creationId xmlns:a16="http://schemas.microsoft.com/office/drawing/2014/main" id="{60E9564E-CD64-7047-C6EE-D7BDC2D3D8B4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3151;p47">
              <a:extLst>
                <a:ext uri="{FF2B5EF4-FFF2-40B4-BE49-F238E27FC236}">
                  <a16:creationId xmlns:a16="http://schemas.microsoft.com/office/drawing/2014/main" id="{EB3B642E-8A53-2F7E-49A0-0650A2FE42BB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3152;p47">
              <a:extLst>
                <a:ext uri="{FF2B5EF4-FFF2-40B4-BE49-F238E27FC236}">
                  <a16:creationId xmlns:a16="http://schemas.microsoft.com/office/drawing/2014/main" id="{DEF03AC3-FD6E-1D37-6F31-02FF1AE1ADA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3153;p47">
              <a:extLst>
                <a:ext uri="{FF2B5EF4-FFF2-40B4-BE49-F238E27FC236}">
                  <a16:creationId xmlns:a16="http://schemas.microsoft.com/office/drawing/2014/main" id="{0C60C82E-3310-3BF7-80D1-D1EC047514E5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3154;p47">
              <a:extLst>
                <a:ext uri="{FF2B5EF4-FFF2-40B4-BE49-F238E27FC236}">
                  <a16:creationId xmlns:a16="http://schemas.microsoft.com/office/drawing/2014/main" id="{5CAF0A63-A790-9127-CD08-9DC6CBEE37CA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3155;p47">
              <a:extLst>
                <a:ext uri="{FF2B5EF4-FFF2-40B4-BE49-F238E27FC236}">
                  <a16:creationId xmlns:a16="http://schemas.microsoft.com/office/drawing/2014/main" id="{959126C5-353F-244F-6E50-2781E0249824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3156;p47">
              <a:extLst>
                <a:ext uri="{FF2B5EF4-FFF2-40B4-BE49-F238E27FC236}">
                  <a16:creationId xmlns:a16="http://schemas.microsoft.com/office/drawing/2014/main" id="{F060A6F0-C826-34E3-8DF5-1779071059C8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3157;p47">
              <a:extLst>
                <a:ext uri="{FF2B5EF4-FFF2-40B4-BE49-F238E27FC236}">
                  <a16:creationId xmlns:a16="http://schemas.microsoft.com/office/drawing/2014/main" id="{797811CF-37FF-04E0-CC71-38FB231B6688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3158;p47">
              <a:extLst>
                <a:ext uri="{FF2B5EF4-FFF2-40B4-BE49-F238E27FC236}">
                  <a16:creationId xmlns:a16="http://schemas.microsoft.com/office/drawing/2014/main" id="{7D382A71-EF90-4905-12F0-177081A24D85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9" name="CuadroTexto 1118">
            <a:extLst>
              <a:ext uri="{FF2B5EF4-FFF2-40B4-BE49-F238E27FC236}">
                <a16:creationId xmlns:a16="http://schemas.microsoft.com/office/drawing/2014/main" id="{0E1ACAE3-3CBF-2D7F-4DCC-0444B81B0176}"/>
              </a:ext>
            </a:extLst>
          </p:cNvPr>
          <p:cNvSpPr txBox="1"/>
          <p:nvPr/>
        </p:nvSpPr>
        <p:spPr>
          <a:xfrm>
            <a:off x="899812" y="1877862"/>
            <a:ext cx="38223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modelos mentales hacen referencia a los modos de pensar que nos ayudan a ver y hacer mejor las cosas, esquemas laborales con múltiples aristas</a:t>
            </a:r>
            <a:endParaRPr lang="es-MX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05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2.1.6 Función 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04" name="Google Shape;3050;p47">
            <a:extLst>
              <a:ext uri="{FF2B5EF4-FFF2-40B4-BE49-F238E27FC236}">
                <a16:creationId xmlns:a16="http://schemas.microsoft.com/office/drawing/2014/main" id="{1AAF4B9C-64B6-8F4A-08D5-AEDB3ACECBC5}"/>
              </a:ext>
            </a:extLst>
          </p:cNvPr>
          <p:cNvGrpSpPr/>
          <p:nvPr/>
        </p:nvGrpSpPr>
        <p:grpSpPr>
          <a:xfrm>
            <a:off x="5829301" y="235228"/>
            <a:ext cx="2323610" cy="2224405"/>
            <a:chOff x="2152750" y="190500"/>
            <a:chExt cx="4293756" cy="4762499"/>
          </a:xfrm>
        </p:grpSpPr>
        <p:sp>
          <p:nvSpPr>
            <p:cNvPr id="1005" name="Google Shape;3051;p47">
              <a:extLst>
                <a:ext uri="{FF2B5EF4-FFF2-40B4-BE49-F238E27FC236}">
                  <a16:creationId xmlns:a16="http://schemas.microsoft.com/office/drawing/2014/main" id="{C3D0A299-ED04-308A-5071-1339A3AC025E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3052;p47">
              <a:extLst>
                <a:ext uri="{FF2B5EF4-FFF2-40B4-BE49-F238E27FC236}">
                  <a16:creationId xmlns:a16="http://schemas.microsoft.com/office/drawing/2014/main" id="{159CC2D1-2653-DDBA-4203-CB52C882EFB6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3053;p47">
              <a:extLst>
                <a:ext uri="{FF2B5EF4-FFF2-40B4-BE49-F238E27FC236}">
                  <a16:creationId xmlns:a16="http://schemas.microsoft.com/office/drawing/2014/main" id="{7F38A1E6-3BCC-7C7F-B77A-3E5F62974DA0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3054;p47">
              <a:extLst>
                <a:ext uri="{FF2B5EF4-FFF2-40B4-BE49-F238E27FC236}">
                  <a16:creationId xmlns:a16="http://schemas.microsoft.com/office/drawing/2014/main" id="{AA48FE55-8701-CFFB-3432-ED73C223229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3055;p47">
              <a:extLst>
                <a:ext uri="{FF2B5EF4-FFF2-40B4-BE49-F238E27FC236}">
                  <a16:creationId xmlns:a16="http://schemas.microsoft.com/office/drawing/2014/main" id="{F7B3DCE4-21CC-9B72-81D8-6B6BB14A9E61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3056;p47">
              <a:extLst>
                <a:ext uri="{FF2B5EF4-FFF2-40B4-BE49-F238E27FC236}">
                  <a16:creationId xmlns:a16="http://schemas.microsoft.com/office/drawing/2014/main" id="{91A163FC-4534-23F9-7B80-C6B03553ACDE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3057;p47">
              <a:extLst>
                <a:ext uri="{FF2B5EF4-FFF2-40B4-BE49-F238E27FC236}">
                  <a16:creationId xmlns:a16="http://schemas.microsoft.com/office/drawing/2014/main" id="{999F5CF5-531C-CF00-AE09-CAC2593E8B6E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3058;p47">
              <a:extLst>
                <a:ext uri="{FF2B5EF4-FFF2-40B4-BE49-F238E27FC236}">
                  <a16:creationId xmlns:a16="http://schemas.microsoft.com/office/drawing/2014/main" id="{5F216EAA-104E-AB85-2150-16297BDA5F5C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3059;p47">
              <a:extLst>
                <a:ext uri="{FF2B5EF4-FFF2-40B4-BE49-F238E27FC236}">
                  <a16:creationId xmlns:a16="http://schemas.microsoft.com/office/drawing/2014/main" id="{8CA7AAE2-4BC1-C53D-C8F6-DF7C85F6D337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3060;p47">
              <a:extLst>
                <a:ext uri="{FF2B5EF4-FFF2-40B4-BE49-F238E27FC236}">
                  <a16:creationId xmlns:a16="http://schemas.microsoft.com/office/drawing/2014/main" id="{81F547CE-1684-F1C4-EE9F-F62FA8D3818F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3061;p47">
              <a:extLst>
                <a:ext uri="{FF2B5EF4-FFF2-40B4-BE49-F238E27FC236}">
                  <a16:creationId xmlns:a16="http://schemas.microsoft.com/office/drawing/2014/main" id="{74EE66A9-8770-3C1C-A645-6A39BA9034D5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3062;p47">
              <a:extLst>
                <a:ext uri="{FF2B5EF4-FFF2-40B4-BE49-F238E27FC236}">
                  <a16:creationId xmlns:a16="http://schemas.microsoft.com/office/drawing/2014/main" id="{9BF1C52E-CE13-71A3-2AE4-0553F4FBF3D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3063;p47">
              <a:extLst>
                <a:ext uri="{FF2B5EF4-FFF2-40B4-BE49-F238E27FC236}">
                  <a16:creationId xmlns:a16="http://schemas.microsoft.com/office/drawing/2014/main" id="{EE1DB9C9-6144-A3BF-3418-4CA2F4882E2F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3064;p47">
              <a:extLst>
                <a:ext uri="{FF2B5EF4-FFF2-40B4-BE49-F238E27FC236}">
                  <a16:creationId xmlns:a16="http://schemas.microsoft.com/office/drawing/2014/main" id="{90485034-4EA3-E460-6536-F2E00D7586F6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3065;p47">
              <a:extLst>
                <a:ext uri="{FF2B5EF4-FFF2-40B4-BE49-F238E27FC236}">
                  <a16:creationId xmlns:a16="http://schemas.microsoft.com/office/drawing/2014/main" id="{A3E1BDDC-9C5A-415E-779B-FEFCBEC38B20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3066;p47">
              <a:extLst>
                <a:ext uri="{FF2B5EF4-FFF2-40B4-BE49-F238E27FC236}">
                  <a16:creationId xmlns:a16="http://schemas.microsoft.com/office/drawing/2014/main" id="{4D5FF0A3-9A42-1DE5-CD14-C51D22F6B22F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3067;p47">
              <a:extLst>
                <a:ext uri="{FF2B5EF4-FFF2-40B4-BE49-F238E27FC236}">
                  <a16:creationId xmlns:a16="http://schemas.microsoft.com/office/drawing/2014/main" id="{AC8542D3-291A-DD23-4BAD-3648680B13E7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3068;p47">
              <a:extLst>
                <a:ext uri="{FF2B5EF4-FFF2-40B4-BE49-F238E27FC236}">
                  <a16:creationId xmlns:a16="http://schemas.microsoft.com/office/drawing/2014/main" id="{E9E3D0E7-2916-95AD-1055-028A4797190D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3069;p47">
              <a:extLst>
                <a:ext uri="{FF2B5EF4-FFF2-40B4-BE49-F238E27FC236}">
                  <a16:creationId xmlns:a16="http://schemas.microsoft.com/office/drawing/2014/main" id="{09B1E033-70CB-CE4B-D781-9F59CDE9EB43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3070;p47">
              <a:extLst>
                <a:ext uri="{FF2B5EF4-FFF2-40B4-BE49-F238E27FC236}">
                  <a16:creationId xmlns:a16="http://schemas.microsoft.com/office/drawing/2014/main" id="{8B8B4E32-A679-DA33-9FF6-9E110FBF954A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3071;p47">
              <a:extLst>
                <a:ext uri="{FF2B5EF4-FFF2-40B4-BE49-F238E27FC236}">
                  <a16:creationId xmlns:a16="http://schemas.microsoft.com/office/drawing/2014/main" id="{D6E5343B-734B-5536-8AC6-1B3BDF3C95A4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3072;p47">
              <a:extLst>
                <a:ext uri="{FF2B5EF4-FFF2-40B4-BE49-F238E27FC236}">
                  <a16:creationId xmlns:a16="http://schemas.microsoft.com/office/drawing/2014/main" id="{407D774E-D4C2-E136-BA02-83C29F3E4982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3073;p47">
              <a:extLst>
                <a:ext uri="{FF2B5EF4-FFF2-40B4-BE49-F238E27FC236}">
                  <a16:creationId xmlns:a16="http://schemas.microsoft.com/office/drawing/2014/main" id="{33FC74A0-FAFB-CD41-E88C-A05905AB1731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3074;p47">
              <a:extLst>
                <a:ext uri="{FF2B5EF4-FFF2-40B4-BE49-F238E27FC236}">
                  <a16:creationId xmlns:a16="http://schemas.microsoft.com/office/drawing/2014/main" id="{8F77984B-5F6C-50F7-71E9-871EE4A55549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3075;p47">
              <a:extLst>
                <a:ext uri="{FF2B5EF4-FFF2-40B4-BE49-F238E27FC236}">
                  <a16:creationId xmlns:a16="http://schemas.microsoft.com/office/drawing/2014/main" id="{E2CF69FD-35BE-5A9A-C98A-76F1E99F4937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3076;p47">
              <a:extLst>
                <a:ext uri="{FF2B5EF4-FFF2-40B4-BE49-F238E27FC236}">
                  <a16:creationId xmlns:a16="http://schemas.microsoft.com/office/drawing/2014/main" id="{E508B92E-9A50-0A5D-7F57-900F59F99392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3077;p47">
              <a:extLst>
                <a:ext uri="{FF2B5EF4-FFF2-40B4-BE49-F238E27FC236}">
                  <a16:creationId xmlns:a16="http://schemas.microsoft.com/office/drawing/2014/main" id="{54633E85-98AA-14C1-AF4C-9BB15EBBC649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3078;p47">
              <a:extLst>
                <a:ext uri="{FF2B5EF4-FFF2-40B4-BE49-F238E27FC236}">
                  <a16:creationId xmlns:a16="http://schemas.microsoft.com/office/drawing/2014/main" id="{C2D39F1C-C852-27B2-E5B4-C9073148D52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3079;p47">
              <a:extLst>
                <a:ext uri="{FF2B5EF4-FFF2-40B4-BE49-F238E27FC236}">
                  <a16:creationId xmlns:a16="http://schemas.microsoft.com/office/drawing/2014/main" id="{A61A33E4-193B-A998-EF45-27632FD92186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3080;p47">
              <a:extLst>
                <a:ext uri="{FF2B5EF4-FFF2-40B4-BE49-F238E27FC236}">
                  <a16:creationId xmlns:a16="http://schemas.microsoft.com/office/drawing/2014/main" id="{9590436D-6E5A-4A0A-8658-0D1250E547FC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3081;p47">
              <a:extLst>
                <a:ext uri="{FF2B5EF4-FFF2-40B4-BE49-F238E27FC236}">
                  <a16:creationId xmlns:a16="http://schemas.microsoft.com/office/drawing/2014/main" id="{281784C5-8281-1AF1-5237-D180A1A33B2E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3082;p47">
              <a:extLst>
                <a:ext uri="{FF2B5EF4-FFF2-40B4-BE49-F238E27FC236}">
                  <a16:creationId xmlns:a16="http://schemas.microsoft.com/office/drawing/2014/main" id="{7B8B6CCB-A729-D897-39D4-10304BEFD09E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3083;p47">
              <a:extLst>
                <a:ext uri="{FF2B5EF4-FFF2-40B4-BE49-F238E27FC236}">
                  <a16:creationId xmlns:a16="http://schemas.microsoft.com/office/drawing/2014/main" id="{E1565485-2973-E6DB-EC21-9EB872C17E65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3084;p47">
              <a:extLst>
                <a:ext uri="{FF2B5EF4-FFF2-40B4-BE49-F238E27FC236}">
                  <a16:creationId xmlns:a16="http://schemas.microsoft.com/office/drawing/2014/main" id="{BA93D282-0FE0-0D4A-6996-1E29C2DB03B1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3085;p47">
              <a:extLst>
                <a:ext uri="{FF2B5EF4-FFF2-40B4-BE49-F238E27FC236}">
                  <a16:creationId xmlns:a16="http://schemas.microsoft.com/office/drawing/2014/main" id="{79CFFE29-110D-81D4-572E-03FF75823BCC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3086;p47">
              <a:extLst>
                <a:ext uri="{FF2B5EF4-FFF2-40B4-BE49-F238E27FC236}">
                  <a16:creationId xmlns:a16="http://schemas.microsoft.com/office/drawing/2014/main" id="{DABBFE9E-AC65-9762-2DFE-663A30ADDD41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3087;p47">
              <a:extLst>
                <a:ext uri="{FF2B5EF4-FFF2-40B4-BE49-F238E27FC236}">
                  <a16:creationId xmlns:a16="http://schemas.microsoft.com/office/drawing/2014/main" id="{D7B5C60B-620E-5E3A-B4AB-AFBED4ED458C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3088;p47">
              <a:extLst>
                <a:ext uri="{FF2B5EF4-FFF2-40B4-BE49-F238E27FC236}">
                  <a16:creationId xmlns:a16="http://schemas.microsoft.com/office/drawing/2014/main" id="{CB434E26-33BD-31D7-7A05-D1AE12380967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3089;p47">
              <a:extLst>
                <a:ext uri="{FF2B5EF4-FFF2-40B4-BE49-F238E27FC236}">
                  <a16:creationId xmlns:a16="http://schemas.microsoft.com/office/drawing/2014/main" id="{379B92B5-9A83-C266-F82B-163DE269E116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3090;p47">
              <a:extLst>
                <a:ext uri="{FF2B5EF4-FFF2-40B4-BE49-F238E27FC236}">
                  <a16:creationId xmlns:a16="http://schemas.microsoft.com/office/drawing/2014/main" id="{AE54A48C-ABF9-85D4-8B41-203B2EE30B64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3091;p47">
              <a:extLst>
                <a:ext uri="{FF2B5EF4-FFF2-40B4-BE49-F238E27FC236}">
                  <a16:creationId xmlns:a16="http://schemas.microsoft.com/office/drawing/2014/main" id="{235B8034-2F87-2D5E-BAD4-424F2C16E35D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3092;p47">
              <a:extLst>
                <a:ext uri="{FF2B5EF4-FFF2-40B4-BE49-F238E27FC236}">
                  <a16:creationId xmlns:a16="http://schemas.microsoft.com/office/drawing/2014/main" id="{2C9D3933-6C1A-7C4A-DDDF-6CD6DEBBA0AF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3093;p47">
              <a:extLst>
                <a:ext uri="{FF2B5EF4-FFF2-40B4-BE49-F238E27FC236}">
                  <a16:creationId xmlns:a16="http://schemas.microsoft.com/office/drawing/2014/main" id="{E046BCFD-6761-D698-A099-1B8EDB6654A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3094;p47">
              <a:extLst>
                <a:ext uri="{FF2B5EF4-FFF2-40B4-BE49-F238E27FC236}">
                  <a16:creationId xmlns:a16="http://schemas.microsoft.com/office/drawing/2014/main" id="{0121A294-FC2C-A601-7928-82E7DAEAFFC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3095;p47">
              <a:extLst>
                <a:ext uri="{FF2B5EF4-FFF2-40B4-BE49-F238E27FC236}">
                  <a16:creationId xmlns:a16="http://schemas.microsoft.com/office/drawing/2014/main" id="{034783F4-3E68-6AFF-FE55-39927551523A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3096;p47">
              <a:extLst>
                <a:ext uri="{FF2B5EF4-FFF2-40B4-BE49-F238E27FC236}">
                  <a16:creationId xmlns:a16="http://schemas.microsoft.com/office/drawing/2014/main" id="{9D1CE690-F15B-D19A-AEF3-8BE76833D986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3097;p47">
              <a:extLst>
                <a:ext uri="{FF2B5EF4-FFF2-40B4-BE49-F238E27FC236}">
                  <a16:creationId xmlns:a16="http://schemas.microsoft.com/office/drawing/2014/main" id="{BFB0CB81-BBE2-C721-6F7D-3533674B1A46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3098;p47">
              <a:extLst>
                <a:ext uri="{FF2B5EF4-FFF2-40B4-BE49-F238E27FC236}">
                  <a16:creationId xmlns:a16="http://schemas.microsoft.com/office/drawing/2014/main" id="{0F62F0AE-AFBA-0324-D68F-42C58552790A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3099;p47">
              <a:extLst>
                <a:ext uri="{FF2B5EF4-FFF2-40B4-BE49-F238E27FC236}">
                  <a16:creationId xmlns:a16="http://schemas.microsoft.com/office/drawing/2014/main" id="{08F00ACF-DBE2-F090-B2A5-79AA10B7F4D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3100;p47">
              <a:extLst>
                <a:ext uri="{FF2B5EF4-FFF2-40B4-BE49-F238E27FC236}">
                  <a16:creationId xmlns:a16="http://schemas.microsoft.com/office/drawing/2014/main" id="{135F6A59-AB97-CA81-99B8-F96805B6E5A1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3101;p47">
              <a:extLst>
                <a:ext uri="{FF2B5EF4-FFF2-40B4-BE49-F238E27FC236}">
                  <a16:creationId xmlns:a16="http://schemas.microsoft.com/office/drawing/2014/main" id="{FC18063C-0F65-2780-2E16-094C4A8F0E7B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3102;p47">
              <a:extLst>
                <a:ext uri="{FF2B5EF4-FFF2-40B4-BE49-F238E27FC236}">
                  <a16:creationId xmlns:a16="http://schemas.microsoft.com/office/drawing/2014/main" id="{A81EFCC3-7D6E-4A8E-726F-6D53BD00B2D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3103;p47">
              <a:extLst>
                <a:ext uri="{FF2B5EF4-FFF2-40B4-BE49-F238E27FC236}">
                  <a16:creationId xmlns:a16="http://schemas.microsoft.com/office/drawing/2014/main" id="{FDE779B2-0BB1-7E0E-C493-88A559391254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3104;p47">
              <a:extLst>
                <a:ext uri="{FF2B5EF4-FFF2-40B4-BE49-F238E27FC236}">
                  <a16:creationId xmlns:a16="http://schemas.microsoft.com/office/drawing/2014/main" id="{4C49801F-B01E-85AF-E3B1-AF83AC337AB8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3105;p47">
              <a:extLst>
                <a:ext uri="{FF2B5EF4-FFF2-40B4-BE49-F238E27FC236}">
                  <a16:creationId xmlns:a16="http://schemas.microsoft.com/office/drawing/2014/main" id="{FD57863D-2703-CC2E-8F11-BD2D4DFF7160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3106;p47">
              <a:extLst>
                <a:ext uri="{FF2B5EF4-FFF2-40B4-BE49-F238E27FC236}">
                  <a16:creationId xmlns:a16="http://schemas.microsoft.com/office/drawing/2014/main" id="{CC1A453F-8298-E521-69AB-A754F7166762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3107;p47">
              <a:extLst>
                <a:ext uri="{FF2B5EF4-FFF2-40B4-BE49-F238E27FC236}">
                  <a16:creationId xmlns:a16="http://schemas.microsoft.com/office/drawing/2014/main" id="{3354748D-1EF6-850A-7C1F-3845DD6E195A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3108;p47">
              <a:extLst>
                <a:ext uri="{FF2B5EF4-FFF2-40B4-BE49-F238E27FC236}">
                  <a16:creationId xmlns:a16="http://schemas.microsoft.com/office/drawing/2014/main" id="{6C34ED1E-AD94-D9B6-9D89-F2F1D2BCA326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3109;p47">
              <a:extLst>
                <a:ext uri="{FF2B5EF4-FFF2-40B4-BE49-F238E27FC236}">
                  <a16:creationId xmlns:a16="http://schemas.microsoft.com/office/drawing/2014/main" id="{D4E41C70-37B3-C3F3-3904-F75E80FECEE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3110;p47">
              <a:extLst>
                <a:ext uri="{FF2B5EF4-FFF2-40B4-BE49-F238E27FC236}">
                  <a16:creationId xmlns:a16="http://schemas.microsoft.com/office/drawing/2014/main" id="{08C1B7F0-E84C-BD5A-3C7A-50666FEA3A2E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3111;p47">
              <a:extLst>
                <a:ext uri="{FF2B5EF4-FFF2-40B4-BE49-F238E27FC236}">
                  <a16:creationId xmlns:a16="http://schemas.microsoft.com/office/drawing/2014/main" id="{CA29C964-614C-348C-FB03-1F576C336B0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3112;p47">
              <a:extLst>
                <a:ext uri="{FF2B5EF4-FFF2-40B4-BE49-F238E27FC236}">
                  <a16:creationId xmlns:a16="http://schemas.microsoft.com/office/drawing/2014/main" id="{612D1132-63FF-FA8B-3244-899450E9408F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3113;p47">
              <a:extLst>
                <a:ext uri="{FF2B5EF4-FFF2-40B4-BE49-F238E27FC236}">
                  <a16:creationId xmlns:a16="http://schemas.microsoft.com/office/drawing/2014/main" id="{AEB6CF7F-20F3-B836-2DE7-3BD6752BE30B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3114;p47">
              <a:extLst>
                <a:ext uri="{FF2B5EF4-FFF2-40B4-BE49-F238E27FC236}">
                  <a16:creationId xmlns:a16="http://schemas.microsoft.com/office/drawing/2014/main" id="{52811271-9417-AC0A-FE58-1D0A8422DA0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3115;p47">
              <a:extLst>
                <a:ext uri="{FF2B5EF4-FFF2-40B4-BE49-F238E27FC236}">
                  <a16:creationId xmlns:a16="http://schemas.microsoft.com/office/drawing/2014/main" id="{CDB38E13-2E5C-0AB5-D9AC-2CF8B1FCF75C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3116;p47">
              <a:extLst>
                <a:ext uri="{FF2B5EF4-FFF2-40B4-BE49-F238E27FC236}">
                  <a16:creationId xmlns:a16="http://schemas.microsoft.com/office/drawing/2014/main" id="{DC578A22-3ABD-814D-E4B6-565420689132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3117;p47">
              <a:extLst>
                <a:ext uri="{FF2B5EF4-FFF2-40B4-BE49-F238E27FC236}">
                  <a16:creationId xmlns:a16="http://schemas.microsoft.com/office/drawing/2014/main" id="{5EA0B718-3479-EA1D-B13D-2D032D668DE4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3118;p47">
              <a:extLst>
                <a:ext uri="{FF2B5EF4-FFF2-40B4-BE49-F238E27FC236}">
                  <a16:creationId xmlns:a16="http://schemas.microsoft.com/office/drawing/2014/main" id="{75EB6630-DD66-E53F-AF39-1FC87D514DCD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3119;p47">
              <a:extLst>
                <a:ext uri="{FF2B5EF4-FFF2-40B4-BE49-F238E27FC236}">
                  <a16:creationId xmlns:a16="http://schemas.microsoft.com/office/drawing/2014/main" id="{499F3841-EC8C-1662-A284-31F9BE24E2B2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3120;p47">
              <a:extLst>
                <a:ext uri="{FF2B5EF4-FFF2-40B4-BE49-F238E27FC236}">
                  <a16:creationId xmlns:a16="http://schemas.microsoft.com/office/drawing/2014/main" id="{8DA1C6D5-7EB6-16AA-8937-6CAB7F90F3B6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3121;p47">
              <a:extLst>
                <a:ext uri="{FF2B5EF4-FFF2-40B4-BE49-F238E27FC236}">
                  <a16:creationId xmlns:a16="http://schemas.microsoft.com/office/drawing/2014/main" id="{E6E6A295-4309-3FE9-B581-6C9CCAE5849C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3122;p47">
              <a:extLst>
                <a:ext uri="{FF2B5EF4-FFF2-40B4-BE49-F238E27FC236}">
                  <a16:creationId xmlns:a16="http://schemas.microsoft.com/office/drawing/2014/main" id="{102F53AF-2843-1867-898F-501C9D1F1F9E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3123;p47">
              <a:extLst>
                <a:ext uri="{FF2B5EF4-FFF2-40B4-BE49-F238E27FC236}">
                  <a16:creationId xmlns:a16="http://schemas.microsoft.com/office/drawing/2014/main" id="{E67E8CA0-0C9A-5272-18A8-B52389656EB7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3124;p47">
              <a:extLst>
                <a:ext uri="{FF2B5EF4-FFF2-40B4-BE49-F238E27FC236}">
                  <a16:creationId xmlns:a16="http://schemas.microsoft.com/office/drawing/2014/main" id="{79A17283-0D2B-3674-9885-E8AA350CB894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4" name="Google Shape;3125;p47">
              <a:extLst>
                <a:ext uri="{FF2B5EF4-FFF2-40B4-BE49-F238E27FC236}">
                  <a16:creationId xmlns:a16="http://schemas.microsoft.com/office/drawing/2014/main" id="{597FA278-8936-2615-0C42-8320F20F5474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109" name="Google Shape;3126;p47">
                <a:extLst>
                  <a:ext uri="{FF2B5EF4-FFF2-40B4-BE49-F238E27FC236}">
                    <a16:creationId xmlns:a16="http://schemas.microsoft.com/office/drawing/2014/main" id="{87D63E91-6F9E-AD5E-4547-8506ABD6D39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3127;p47">
                <a:extLst>
                  <a:ext uri="{FF2B5EF4-FFF2-40B4-BE49-F238E27FC236}">
                    <a16:creationId xmlns:a16="http://schemas.microsoft.com/office/drawing/2014/main" id="{9CC0F996-3EF0-560F-2DC0-F7332A7DC80D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3128;p47">
                <a:extLst>
                  <a:ext uri="{FF2B5EF4-FFF2-40B4-BE49-F238E27FC236}">
                    <a16:creationId xmlns:a16="http://schemas.microsoft.com/office/drawing/2014/main" id="{748F6604-E4A1-004F-692A-4F7F402215FF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3129;p47">
                <a:extLst>
                  <a:ext uri="{FF2B5EF4-FFF2-40B4-BE49-F238E27FC236}">
                    <a16:creationId xmlns:a16="http://schemas.microsoft.com/office/drawing/2014/main" id="{78BF9C12-7B1E-5326-773D-24B131E677FF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3130;p47">
                <a:extLst>
                  <a:ext uri="{FF2B5EF4-FFF2-40B4-BE49-F238E27FC236}">
                    <a16:creationId xmlns:a16="http://schemas.microsoft.com/office/drawing/2014/main" id="{1BD0962F-9EFD-2FE4-F50D-5583B7FF19A8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3131;p47">
                <a:extLst>
                  <a:ext uri="{FF2B5EF4-FFF2-40B4-BE49-F238E27FC236}">
                    <a16:creationId xmlns:a16="http://schemas.microsoft.com/office/drawing/2014/main" id="{37F4A8FE-8F3F-19D1-4C07-E9D225EFD978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3132;p47">
                <a:extLst>
                  <a:ext uri="{FF2B5EF4-FFF2-40B4-BE49-F238E27FC236}">
                    <a16:creationId xmlns:a16="http://schemas.microsoft.com/office/drawing/2014/main" id="{3159360F-A576-0CCA-50C1-ADA667BF9DAB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3133;p47">
                <a:extLst>
                  <a:ext uri="{FF2B5EF4-FFF2-40B4-BE49-F238E27FC236}">
                    <a16:creationId xmlns:a16="http://schemas.microsoft.com/office/drawing/2014/main" id="{5CAFED26-6E14-5969-712E-685646563235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3134;p47">
                <a:extLst>
                  <a:ext uri="{FF2B5EF4-FFF2-40B4-BE49-F238E27FC236}">
                    <a16:creationId xmlns:a16="http://schemas.microsoft.com/office/drawing/2014/main" id="{7A839535-94C0-3C8F-42F2-2576114CC79A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5" name="Google Shape;3135;p47">
              <a:extLst>
                <a:ext uri="{FF2B5EF4-FFF2-40B4-BE49-F238E27FC236}">
                  <a16:creationId xmlns:a16="http://schemas.microsoft.com/office/drawing/2014/main" id="{0DA37C0F-B533-A8AF-70F1-363B82ECC86B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104" name="Google Shape;3136;p47">
                <a:extLst>
                  <a:ext uri="{FF2B5EF4-FFF2-40B4-BE49-F238E27FC236}">
                    <a16:creationId xmlns:a16="http://schemas.microsoft.com/office/drawing/2014/main" id="{F450322C-C4AF-6660-641E-39199107E81E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3137;p47">
                <a:extLst>
                  <a:ext uri="{FF2B5EF4-FFF2-40B4-BE49-F238E27FC236}">
                    <a16:creationId xmlns:a16="http://schemas.microsoft.com/office/drawing/2014/main" id="{485B4707-CC88-3E91-4253-011EF120BA2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3138;p47">
                <a:extLst>
                  <a:ext uri="{FF2B5EF4-FFF2-40B4-BE49-F238E27FC236}">
                    <a16:creationId xmlns:a16="http://schemas.microsoft.com/office/drawing/2014/main" id="{4197D362-1F43-D98F-EBBD-8CF5D2F3342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3139;p47">
                <a:extLst>
                  <a:ext uri="{FF2B5EF4-FFF2-40B4-BE49-F238E27FC236}">
                    <a16:creationId xmlns:a16="http://schemas.microsoft.com/office/drawing/2014/main" id="{80CDFAA4-B3DE-99D0-F6FC-CBD8803F5970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3140;p47">
                <a:extLst>
                  <a:ext uri="{FF2B5EF4-FFF2-40B4-BE49-F238E27FC236}">
                    <a16:creationId xmlns:a16="http://schemas.microsoft.com/office/drawing/2014/main" id="{CB69620A-03BC-89BC-7626-381F62467E9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6" name="Google Shape;3141;p47">
              <a:extLst>
                <a:ext uri="{FF2B5EF4-FFF2-40B4-BE49-F238E27FC236}">
                  <a16:creationId xmlns:a16="http://schemas.microsoft.com/office/drawing/2014/main" id="{5F515EFF-E4F4-D897-0D14-E9811D81817F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3142;p47">
              <a:extLst>
                <a:ext uri="{FF2B5EF4-FFF2-40B4-BE49-F238E27FC236}">
                  <a16:creationId xmlns:a16="http://schemas.microsoft.com/office/drawing/2014/main" id="{700CD578-03C5-6542-4E85-EB4203425C8C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3143;p47">
              <a:extLst>
                <a:ext uri="{FF2B5EF4-FFF2-40B4-BE49-F238E27FC236}">
                  <a16:creationId xmlns:a16="http://schemas.microsoft.com/office/drawing/2014/main" id="{F862C48D-7677-75F3-97F6-DD2F8F1A2154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3144;p47">
              <a:extLst>
                <a:ext uri="{FF2B5EF4-FFF2-40B4-BE49-F238E27FC236}">
                  <a16:creationId xmlns:a16="http://schemas.microsoft.com/office/drawing/2014/main" id="{1D0B2481-C06F-6AF1-A355-FF14EF68C840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3145;p47">
              <a:extLst>
                <a:ext uri="{FF2B5EF4-FFF2-40B4-BE49-F238E27FC236}">
                  <a16:creationId xmlns:a16="http://schemas.microsoft.com/office/drawing/2014/main" id="{0FE9ED36-9633-C63A-4B35-498A7B8F0D40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3146;p47">
              <a:extLst>
                <a:ext uri="{FF2B5EF4-FFF2-40B4-BE49-F238E27FC236}">
                  <a16:creationId xmlns:a16="http://schemas.microsoft.com/office/drawing/2014/main" id="{DF3E85A9-6D02-B469-BEE5-2724E229B83E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3147;p47">
              <a:extLst>
                <a:ext uri="{FF2B5EF4-FFF2-40B4-BE49-F238E27FC236}">
                  <a16:creationId xmlns:a16="http://schemas.microsoft.com/office/drawing/2014/main" id="{4DFBC290-ADEB-A558-9C38-FDEB16F619F3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3148;p47">
              <a:extLst>
                <a:ext uri="{FF2B5EF4-FFF2-40B4-BE49-F238E27FC236}">
                  <a16:creationId xmlns:a16="http://schemas.microsoft.com/office/drawing/2014/main" id="{8A741299-C864-7CA4-37AE-82948AB636E5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3149;p47">
              <a:extLst>
                <a:ext uri="{FF2B5EF4-FFF2-40B4-BE49-F238E27FC236}">
                  <a16:creationId xmlns:a16="http://schemas.microsoft.com/office/drawing/2014/main" id="{E290AAA4-2EC3-02CE-0AA6-06F14B7ED090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3150;p47">
              <a:extLst>
                <a:ext uri="{FF2B5EF4-FFF2-40B4-BE49-F238E27FC236}">
                  <a16:creationId xmlns:a16="http://schemas.microsoft.com/office/drawing/2014/main" id="{60E9564E-CD64-7047-C6EE-D7BDC2D3D8B4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3151;p47">
              <a:extLst>
                <a:ext uri="{FF2B5EF4-FFF2-40B4-BE49-F238E27FC236}">
                  <a16:creationId xmlns:a16="http://schemas.microsoft.com/office/drawing/2014/main" id="{EB3B642E-8A53-2F7E-49A0-0650A2FE42BB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3152;p47">
              <a:extLst>
                <a:ext uri="{FF2B5EF4-FFF2-40B4-BE49-F238E27FC236}">
                  <a16:creationId xmlns:a16="http://schemas.microsoft.com/office/drawing/2014/main" id="{DEF03AC3-FD6E-1D37-6F31-02FF1AE1ADA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3153;p47">
              <a:extLst>
                <a:ext uri="{FF2B5EF4-FFF2-40B4-BE49-F238E27FC236}">
                  <a16:creationId xmlns:a16="http://schemas.microsoft.com/office/drawing/2014/main" id="{0C60C82E-3310-3BF7-80D1-D1EC047514E5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3154;p47">
              <a:extLst>
                <a:ext uri="{FF2B5EF4-FFF2-40B4-BE49-F238E27FC236}">
                  <a16:creationId xmlns:a16="http://schemas.microsoft.com/office/drawing/2014/main" id="{5CAF0A63-A790-9127-CD08-9DC6CBEE37CA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3155;p47">
              <a:extLst>
                <a:ext uri="{FF2B5EF4-FFF2-40B4-BE49-F238E27FC236}">
                  <a16:creationId xmlns:a16="http://schemas.microsoft.com/office/drawing/2014/main" id="{959126C5-353F-244F-6E50-2781E0249824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3156;p47">
              <a:extLst>
                <a:ext uri="{FF2B5EF4-FFF2-40B4-BE49-F238E27FC236}">
                  <a16:creationId xmlns:a16="http://schemas.microsoft.com/office/drawing/2014/main" id="{F060A6F0-C826-34E3-8DF5-1779071059C8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3157;p47">
              <a:extLst>
                <a:ext uri="{FF2B5EF4-FFF2-40B4-BE49-F238E27FC236}">
                  <a16:creationId xmlns:a16="http://schemas.microsoft.com/office/drawing/2014/main" id="{797811CF-37FF-04E0-CC71-38FB231B6688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3158;p47">
              <a:extLst>
                <a:ext uri="{FF2B5EF4-FFF2-40B4-BE49-F238E27FC236}">
                  <a16:creationId xmlns:a16="http://schemas.microsoft.com/office/drawing/2014/main" id="{7D382A71-EF90-4905-12F0-177081A24D85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9" name="CuadroTexto 1118">
            <a:extLst>
              <a:ext uri="{FF2B5EF4-FFF2-40B4-BE49-F238E27FC236}">
                <a16:creationId xmlns:a16="http://schemas.microsoft.com/office/drawing/2014/main" id="{0E1ACAE3-3CBF-2D7F-4DCC-0444B81B0176}"/>
              </a:ext>
            </a:extLst>
          </p:cNvPr>
          <p:cNvSpPr txBox="1"/>
          <p:nvPr/>
        </p:nvSpPr>
        <p:spPr>
          <a:xfrm>
            <a:off x="830899" y="1862199"/>
            <a:ext cx="38223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s-E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Aprender varias clases de modelos mentales implica que podremos analizar una situación desde múltiples perspectivas, pudiendo observar todos sus vértices y las partes que son invisibles para muchos.</a:t>
            </a:r>
            <a:endParaRPr lang="es-MX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8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2.1.1 Definición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A35B0343-88E7-D4D5-41A3-FE87F95ACE19}"/>
              </a:ext>
            </a:extLst>
          </p:cNvPr>
          <p:cNvSpPr txBox="1">
            <a:spLocks/>
          </p:cNvSpPr>
          <p:nvPr/>
        </p:nvSpPr>
        <p:spPr>
          <a:xfrm>
            <a:off x="541148" y="2028051"/>
            <a:ext cx="5556428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MX" i="1" dirty="0">
                <a:solidFill>
                  <a:srgbClr val="000000"/>
                </a:solidFill>
                <a:latin typeface="Arial" panose="020B0604020202020204" pitchFamily="34" charset="0"/>
              </a:rPr>
              <a:t>¿Para que nos sirven?</a:t>
            </a:r>
          </a:p>
          <a:p>
            <a:pPr marL="0" indent="0">
              <a:buFont typeface="Barlow Light"/>
              <a:buNone/>
            </a:pP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Utilizar modelos mentales específicos para ciertas actividades o </a:t>
            </a:r>
            <a:r>
              <a:rPr lang="es-MX" dirty="0">
                <a:solidFill>
                  <a:srgbClr val="000000"/>
                </a:solidFill>
                <a:latin typeface="Segoe UI" panose="020B0502040204020203" pitchFamily="34" charset="0"/>
              </a:rPr>
              <a:t>ámbitos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, nos podría ayudar a tomar mejores decisiones y a resolver un problema más fácilmente. 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60980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2.1.7 Proceso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" name="Google Shape;408;p15">
            <a:extLst>
              <a:ext uri="{FF2B5EF4-FFF2-40B4-BE49-F238E27FC236}">
                <a16:creationId xmlns:a16="http://schemas.microsoft.com/office/drawing/2014/main" id="{849D865A-8A7F-2C62-AC06-3D079697A457}"/>
              </a:ext>
            </a:extLst>
          </p:cNvPr>
          <p:cNvGrpSpPr/>
          <p:nvPr/>
        </p:nvGrpSpPr>
        <p:grpSpPr>
          <a:xfrm>
            <a:off x="5852160" y="137160"/>
            <a:ext cx="2298767" cy="1897481"/>
            <a:chOff x="2270525" y="117216"/>
            <a:chExt cx="4650765" cy="4762722"/>
          </a:xfrm>
        </p:grpSpPr>
        <p:sp>
          <p:nvSpPr>
            <p:cNvPr id="3" name="Google Shape;409;p15">
              <a:extLst>
                <a:ext uri="{FF2B5EF4-FFF2-40B4-BE49-F238E27FC236}">
                  <a16:creationId xmlns:a16="http://schemas.microsoft.com/office/drawing/2014/main" id="{891C0985-AB5B-E688-1D62-54B46E12EA78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10;p15">
              <a:extLst>
                <a:ext uri="{FF2B5EF4-FFF2-40B4-BE49-F238E27FC236}">
                  <a16:creationId xmlns:a16="http://schemas.microsoft.com/office/drawing/2014/main" id="{30393F86-5D09-CE4E-6FF9-8F8FAE10AD9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11;p15">
              <a:extLst>
                <a:ext uri="{FF2B5EF4-FFF2-40B4-BE49-F238E27FC236}">
                  <a16:creationId xmlns:a16="http://schemas.microsoft.com/office/drawing/2014/main" id="{135ADC9E-93F1-2166-21C2-036F19F8B88C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2;p15">
              <a:extLst>
                <a:ext uri="{FF2B5EF4-FFF2-40B4-BE49-F238E27FC236}">
                  <a16:creationId xmlns:a16="http://schemas.microsoft.com/office/drawing/2014/main" id="{993D1786-0299-3ABC-1BBA-16E707BB8307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3;p15">
              <a:extLst>
                <a:ext uri="{FF2B5EF4-FFF2-40B4-BE49-F238E27FC236}">
                  <a16:creationId xmlns:a16="http://schemas.microsoft.com/office/drawing/2014/main" id="{925368A6-F705-E848-AD3B-693BB3C16013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4;p15">
              <a:extLst>
                <a:ext uri="{FF2B5EF4-FFF2-40B4-BE49-F238E27FC236}">
                  <a16:creationId xmlns:a16="http://schemas.microsoft.com/office/drawing/2014/main" id="{1D3B00CF-9F25-82B2-DCAD-844ED17986B8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5;p15">
              <a:extLst>
                <a:ext uri="{FF2B5EF4-FFF2-40B4-BE49-F238E27FC236}">
                  <a16:creationId xmlns:a16="http://schemas.microsoft.com/office/drawing/2014/main" id="{4160B8F1-F0A1-DF27-6236-851B2053EFCD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6;p15">
              <a:extLst>
                <a:ext uri="{FF2B5EF4-FFF2-40B4-BE49-F238E27FC236}">
                  <a16:creationId xmlns:a16="http://schemas.microsoft.com/office/drawing/2014/main" id="{F26D8F60-820A-2C3D-DBCD-5B3771D254EB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7;p15">
              <a:extLst>
                <a:ext uri="{FF2B5EF4-FFF2-40B4-BE49-F238E27FC236}">
                  <a16:creationId xmlns:a16="http://schemas.microsoft.com/office/drawing/2014/main" id="{21B378EC-9DAF-ABAE-B428-2DCDC5AF8C55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8;p15">
              <a:extLst>
                <a:ext uri="{FF2B5EF4-FFF2-40B4-BE49-F238E27FC236}">
                  <a16:creationId xmlns:a16="http://schemas.microsoft.com/office/drawing/2014/main" id="{86E1C970-8A68-2D39-C61C-96D6EFED6B5D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9;p15">
              <a:extLst>
                <a:ext uri="{FF2B5EF4-FFF2-40B4-BE49-F238E27FC236}">
                  <a16:creationId xmlns:a16="http://schemas.microsoft.com/office/drawing/2014/main" id="{0B6D288C-CCDF-8241-F592-C07FC6BEE034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20;p15">
              <a:extLst>
                <a:ext uri="{FF2B5EF4-FFF2-40B4-BE49-F238E27FC236}">
                  <a16:creationId xmlns:a16="http://schemas.microsoft.com/office/drawing/2014/main" id="{81FBE198-6F2E-700B-9E38-B561E03CC58C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21;p15">
              <a:extLst>
                <a:ext uri="{FF2B5EF4-FFF2-40B4-BE49-F238E27FC236}">
                  <a16:creationId xmlns:a16="http://schemas.microsoft.com/office/drawing/2014/main" id="{93FD8EE5-71FE-E395-5D69-AA7DE6C211ED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22;p15">
              <a:extLst>
                <a:ext uri="{FF2B5EF4-FFF2-40B4-BE49-F238E27FC236}">
                  <a16:creationId xmlns:a16="http://schemas.microsoft.com/office/drawing/2014/main" id="{BBADCCAC-311D-ADE3-496C-480BE3549D0C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23;p15">
              <a:extLst>
                <a:ext uri="{FF2B5EF4-FFF2-40B4-BE49-F238E27FC236}">
                  <a16:creationId xmlns:a16="http://schemas.microsoft.com/office/drawing/2014/main" id="{81F97A58-F038-0F1F-AEF5-5162FB8E54F8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24;p15">
              <a:extLst>
                <a:ext uri="{FF2B5EF4-FFF2-40B4-BE49-F238E27FC236}">
                  <a16:creationId xmlns:a16="http://schemas.microsoft.com/office/drawing/2014/main" id="{2AAED94A-E0DF-1EAE-C460-F9CA53F64722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25;p15">
              <a:extLst>
                <a:ext uri="{FF2B5EF4-FFF2-40B4-BE49-F238E27FC236}">
                  <a16:creationId xmlns:a16="http://schemas.microsoft.com/office/drawing/2014/main" id="{5BA6A596-5D83-EF85-DE2F-525328827395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26;p15">
              <a:extLst>
                <a:ext uri="{FF2B5EF4-FFF2-40B4-BE49-F238E27FC236}">
                  <a16:creationId xmlns:a16="http://schemas.microsoft.com/office/drawing/2014/main" id="{406E40A8-40A5-2335-E86F-6C97B793A5B7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27;p15">
              <a:extLst>
                <a:ext uri="{FF2B5EF4-FFF2-40B4-BE49-F238E27FC236}">
                  <a16:creationId xmlns:a16="http://schemas.microsoft.com/office/drawing/2014/main" id="{A193F455-D351-032D-9B4C-959376B6A156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28;p15">
              <a:extLst>
                <a:ext uri="{FF2B5EF4-FFF2-40B4-BE49-F238E27FC236}">
                  <a16:creationId xmlns:a16="http://schemas.microsoft.com/office/drawing/2014/main" id="{8A20AAE1-9ECF-C475-1B89-1CD83B090AF9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9;p15">
              <a:extLst>
                <a:ext uri="{FF2B5EF4-FFF2-40B4-BE49-F238E27FC236}">
                  <a16:creationId xmlns:a16="http://schemas.microsoft.com/office/drawing/2014/main" id="{FE3B9E66-782C-6F27-EF5D-1BC66C46F61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430;p15">
              <a:extLst>
                <a:ext uri="{FF2B5EF4-FFF2-40B4-BE49-F238E27FC236}">
                  <a16:creationId xmlns:a16="http://schemas.microsoft.com/office/drawing/2014/main" id="{07525F25-5B89-4D39-3359-8BE05385A14E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964" name="Google Shape;431;p15">
                <a:extLst>
                  <a:ext uri="{FF2B5EF4-FFF2-40B4-BE49-F238E27FC236}">
                    <a16:creationId xmlns:a16="http://schemas.microsoft.com/office/drawing/2014/main" id="{29DD850E-DB97-BA3C-2189-D288DEC9E77A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432;p15">
                <a:extLst>
                  <a:ext uri="{FF2B5EF4-FFF2-40B4-BE49-F238E27FC236}">
                    <a16:creationId xmlns:a16="http://schemas.microsoft.com/office/drawing/2014/main" id="{EA28EB06-04A2-1550-40C2-14971973D9A1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433;p15">
                <a:extLst>
                  <a:ext uri="{FF2B5EF4-FFF2-40B4-BE49-F238E27FC236}">
                    <a16:creationId xmlns:a16="http://schemas.microsoft.com/office/drawing/2014/main" id="{EB4D4C56-880D-4637-0019-DFF384F76644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434;p15">
                <a:extLst>
                  <a:ext uri="{FF2B5EF4-FFF2-40B4-BE49-F238E27FC236}">
                    <a16:creationId xmlns:a16="http://schemas.microsoft.com/office/drawing/2014/main" id="{B039DEBA-EAD3-8CE9-C413-8FC364824B33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435;p15">
                <a:extLst>
                  <a:ext uri="{FF2B5EF4-FFF2-40B4-BE49-F238E27FC236}">
                    <a16:creationId xmlns:a16="http://schemas.microsoft.com/office/drawing/2014/main" id="{6C7D877C-20D9-35E1-0045-8573CAA7D016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436;p15">
                <a:extLst>
                  <a:ext uri="{FF2B5EF4-FFF2-40B4-BE49-F238E27FC236}">
                    <a16:creationId xmlns:a16="http://schemas.microsoft.com/office/drawing/2014/main" id="{278062FD-A871-B697-0A59-A27929A6E8DE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437;p15">
                <a:extLst>
                  <a:ext uri="{FF2B5EF4-FFF2-40B4-BE49-F238E27FC236}">
                    <a16:creationId xmlns:a16="http://schemas.microsoft.com/office/drawing/2014/main" id="{3E45B2A5-E282-A42A-DFEE-BA61BA917B4D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438;p15">
                <a:extLst>
                  <a:ext uri="{FF2B5EF4-FFF2-40B4-BE49-F238E27FC236}">
                    <a16:creationId xmlns:a16="http://schemas.microsoft.com/office/drawing/2014/main" id="{B83A4403-03AF-FB64-6968-2DFD9BCFAA0E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439;p15">
                <a:extLst>
                  <a:ext uri="{FF2B5EF4-FFF2-40B4-BE49-F238E27FC236}">
                    <a16:creationId xmlns:a16="http://schemas.microsoft.com/office/drawing/2014/main" id="{B5069AF2-D8F9-5EC0-C1DB-DBB9C25F362D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440;p15">
                <a:extLst>
                  <a:ext uri="{FF2B5EF4-FFF2-40B4-BE49-F238E27FC236}">
                    <a16:creationId xmlns:a16="http://schemas.microsoft.com/office/drawing/2014/main" id="{60CB4BB5-6275-3949-2F8A-A0677AB2D352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441;p15">
                <a:extLst>
                  <a:ext uri="{FF2B5EF4-FFF2-40B4-BE49-F238E27FC236}">
                    <a16:creationId xmlns:a16="http://schemas.microsoft.com/office/drawing/2014/main" id="{55CCC4B4-FF91-CEE5-AF59-0E460EB3DB43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442;p15">
                <a:extLst>
                  <a:ext uri="{FF2B5EF4-FFF2-40B4-BE49-F238E27FC236}">
                    <a16:creationId xmlns:a16="http://schemas.microsoft.com/office/drawing/2014/main" id="{CACEB045-1248-9082-C966-BEBE77924CAB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443;p15">
                <a:extLst>
                  <a:ext uri="{FF2B5EF4-FFF2-40B4-BE49-F238E27FC236}">
                    <a16:creationId xmlns:a16="http://schemas.microsoft.com/office/drawing/2014/main" id="{6212BD9D-D853-0954-0609-F5178C5C2240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444;p15">
                <a:extLst>
                  <a:ext uri="{FF2B5EF4-FFF2-40B4-BE49-F238E27FC236}">
                    <a16:creationId xmlns:a16="http://schemas.microsoft.com/office/drawing/2014/main" id="{0E81ED25-1EC0-4984-A204-0942386A6589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445;p15">
                <a:extLst>
                  <a:ext uri="{FF2B5EF4-FFF2-40B4-BE49-F238E27FC236}">
                    <a16:creationId xmlns:a16="http://schemas.microsoft.com/office/drawing/2014/main" id="{F7CBCDC1-5DB5-D0FA-1E84-7541000E5E4A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446;p15">
                <a:extLst>
                  <a:ext uri="{FF2B5EF4-FFF2-40B4-BE49-F238E27FC236}">
                    <a16:creationId xmlns:a16="http://schemas.microsoft.com/office/drawing/2014/main" id="{63832884-94E2-936A-CBDF-18C8E85EC9B3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447;p15">
                <a:extLst>
                  <a:ext uri="{FF2B5EF4-FFF2-40B4-BE49-F238E27FC236}">
                    <a16:creationId xmlns:a16="http://schemas.microsoft.com/office/drawing/2014/main" id="{8CD3FCA7-CB9E-9646-307B-FAB5BC6AA6EF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448;p15">
                <a:extLst>
                  <a:ext uri="{FF2B5EF4-FFF2-40B4-BE49-F238E27FC236}">
                    <a16:creationId xmlns:a16="http://schemas.microsoft.com/office/drawing/2014/main" id="{1129613D-85DA-ACC2-2F0F-69C96B63AA68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449;p15">
                <a:extLst>
                  <a:ext uri="{FF2B5EF4-FFF2-40B4-BE49-F238E27FC236}">
                    <a16:creationId xmlns:a16="http://schemas.microsoft.com/office/drawing/2014/main" id="{0DD6F227-4DFC-FCBA-AA58-32420C123B4F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450;p15">
                <a:extLst>
                  <a:ext uri="{FF2B5EF4-FFF2-40B4-BE49-F238E27FC236}">
                    <a16:creationId xmlns:a16="http://schemas.microsoft.com/office/drawing/2014/main" id="{041B2909-82F1-BD0C-30FE-F51A47133210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451;p15">
                <a:extLst>
                  <a:ext uri="{FF2B5EF4-FFF2-40B4-BE49-F238E27FC236}">
                    <a16:creationId xmlns:a16="http://schemas.microsoft.com/office/drawing/2014/main" id="{D7F734F7-93B9-C94C-275D-7EFC6B61CE68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452;p15">
                <a:extLst>
                  <a:ext uri="{FF2B5EF4-FFF2-40B4-BE49-F238E27FC236}">
                    <a16:creationId xmlns:a16="http://schemas.microsoft.com/office/drawing/2014/main" id="{769FE707-9718-D57B-4C19-876B63E8EE8C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453;p15">
                <a:extLst>
                  <a:ext uri="{FF2B5EF4-FFF2-40B4-BE49-F238E27FC236}">
                    <a16:creationId xmlns:a16="http://schemas.microsoft.com/office/drawing/2014/main" id="{C2AC6EEF-97EB-94AA-E804-1165BEC803BF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454;p15">
                <a:extLst>
                  <a:ext uri="{FF2B5EF4-FFF2-40B4-BE49-F238E27FC236}">
                    <a16:creationId xmlns:a16="http://schemas.microsoft.com/office/drawing/2014/main" id="{0E77F3D9-4D02-E546-8DA6-C5C5ADF52DB8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455;p15">
                <a:extLst>
                  <a:ext uri="{FF2B5EF4-FFF2-40B4-BE49-F238E27FC236}">
                    <a16:creationId xmlns:a16="http://schemas.microsoft.com/office/drawing/2014/main" id="{978DB9F9-C7F7-CD79-A4DE-8856447EC991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456;p15">
                <a:extLst>
                  <a:ext uri="{FF2B5EF4-FFF2-40B4-BE49-F238E27FC236}">
                    <a16:creationId xmlns:a16="http://schemas.microsoft.com/office/drawing/2014/main" id="{308C982E-A266-5344-C12E-9C5548A2225D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457;p15">
                <a:extLst>
                  <a:ext uri="{FF2B5EF4-FFF2-40B4-BE49-F238E27FC236}">
                    <a16:creationId xmlns:a16="http://schemas.microsoft.com/office/drawing/2014/main" id="{2D4C0607-9CAF-AEF0-A447-47E7F74D5495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458;p15">
                <a:extLst>
                  <a:ext uri="{FF2B5EF4-FFF2-40B4-BE49-F238E27FC236}">
                    <a16:creationId xmlns:a16="http://schemas.microsoft.com/office/drawing/2014/main" id="{1165D863-D8FA-0E94-1059-5FB058C4D81A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459;p15">
                <a:extLst>
                  <a:ext uri="{FF2B5EF4-FFF2-40B4-BE49-F238E27FC236}">
                    <a16:creationId xmlns:a16="http://schemas.microsoft.com/office/drawing/2014/main" id="{3D75D498-5D6D-5AF1-9CF1-F155901E05A2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460;p15">
                <a:extLst>
                  <a:ext uri="{FF2B5EF4-FFF2-40B4-BE49-F238E27FC236}">
                    <a16:creationId xmlns:a16="http://schemas.microsoft.com/office/drawing/2014/main" id="{A1D4F2B1-C710-41B6-1509-A00CA09EB34D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461;p15">
                <a:extLst>
                  <a:ext uri="{FF2B5EF4-FFF2-40B4-BE49-F238E27FC236}">
                    <a16:creationId xmlns:a16="http://schemas.microsoft.com/office/drawing/2014/main" id="{3D2F8746-DBB3-C5BB-6F9D-74FB5F858CE2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462;p15">
                <a:extLst>
                  <a:ext uri="{FF2B5EF4-FFF2-40B4-BE49-F238E27FC236}">
                    <a16:creationId xmlns:a16="http://schemas.microsoft.com/office/drawing/2014/main" id="{3A24BE3F-891F-90E9-50E4-6391D14933E8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463;p15">
                <a:extLst>
                  <a:ext uri="{FF2B5EF4-FFF2-40B4-BE49-F238E27FC236}">
                    <a16:creationId xmlns:a16="http://schemas.microsoft.com/office/drawing/2014/main" id="{BE05BAFA-96A3-5561-C56E-B79DEFCB2C2B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464;p15">
                <a:extLst>
                  <a:ext uri="{FF2B5EF4-FFF2-40B4-BE49-F238E27FC236}">
                    <a16:creationId xmlns:a16="http://schemas.microsoft.com/office/drawing/2014/main" id="{1AD1F15E-41D6-9612-462C-ECA07A7343D6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465;p15">
                <a:extLst>
                  <a:ext uri="{FF2B5EF4-FFF2-40B4-BE49-F238E27FC236}">
                    <a16:creationId xmlns:a16="http://schemas.microsoft.com/office/drawing/2014/main" id="{6F819B11-F60D-DD2E-E2E5-7905E801C16F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466;p15">
                <a:extLst>
                  <a:ext uri="{FF2B5EF4-FFF2-40B4-BE49-F238E27FC236}">
                    <a16:creationId xmlns:a16="http://schemas.microsoft.com/office/drawing/2014/main" id="{0A07A421-8AE2-7624-CD1C-BE779CD7DFDD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467;p15">
                <a:extLst>
                  <a:ext uri="{FF2B5EF4-FFF2-40B4-BE49-F238E27FC236}">
                    <a16:creationId xmlns:a16="http://schemas.microsoft.com/office/drawing/2014/main" id="{241E5422-31E0-E773-DC4F-612CC50D0A53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468;p15">
                <a:extLst>
                  <a:ext uri="{FF2B5EF4-FFF2-40B4-BE49-F238E27FC236}">
                    <a16:creationId xmlns:a16="http://schemas.microsoft.com/office/drawing/2014/main" id="{A02DF751-94BF-D609-7F45-B57BCF22CB5C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469;p15">
                <a:extLst>
                  <a:ext uri="{FF2B5EF4-FFF2-40B4-BE49-F238E27FC236}">
                    <a16:creationId xmlns:a16="http://schemas.microsoft.com/office/drawing/2014/main" id="{50F3A316-9D0A-67E7-DC2F-D37389EDB9F6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470;p15">
                <a:extLst>
                  <a:ext uri="{FF2B5EF4-FFF2-40B4-BE49-F238E27FC236}">
                    <a16:creationId xmlns:a16="http://schemas.microsoft.com/office/drawing/2014/main" id="{32D7DED4-C776-A196-A5FF-F393DCB1015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471;p15">
              <a:extLst>
                <a:ext uri="{FF2B5EF4-FFF2-40B4-BE49-F238E27FC236}">
                  <a16:creationId xmlns:a16="http://schemas.microsoft.com/office/drawing/2014/main" id="{AE6B3350-CC58-3B17-F9F1-E70ADCB68F78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72;p15">
              <a:extLst>
                <a:ext uri="{FF2B5EF4-FFF2-40B4-BE49-F238E27FC236}">
                  <a16:creationId xmlns:a16="http://schemas.microsoft.com/office/drawing/2014/main" id="{A4AFFEDA-71AC-51B4-BD28-480B6F013204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73;p15">
              <a:extLst>
                <a:ext uri="{FF2B5EF4-FFF2-40B4-BE49-F238E27FC236}">
                  <a16:creationId xmlns:a16="http://schemas.microsoft.com/office/drawing/2014/main" id="{A78F29CD-2C8C-ACBA-4380-E9740C16E295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74;p15">
              <a:extLst>
                <a:ext uri="{FF2B5EF4-FFF2-40B4-BE49-F238E27FC236}">
                  <a16:creationId xmlns:a16="http://schemas.microsoft.com/office/drawing/2014/main" id="{D188FFD4-0281-D71A-BAE8-463ECD3136AA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75;p15">
              <a:extLst>
                <a:ext uri="{FF2B5EF4-FFF2-40B4-BE49-F238E27FC236}">
                  <a16:creationId xmlns:a16="http://schemas.microsoft.com/office/drawing/2014/main" id="{2F0576E9-02B2-17B9-580C-0E0D4BFC922A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76;p15">
              <a:extLst>
                <a:ext uri="{FF2B5EF4-FFF2-40B4-BE49-F238E27FC236}">
                  <a16:creationId xmlns:a16="http://schemas.microsoft.com/office/drawing/2014/main" id="{694C650C-7A4B-56F3-57FF-3095CDEA86ED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77;p15">
              <a:extLst>
                <a:ext uri="{FF2B5EF4-FFF2-40B4-BE49-F238E27FC236}">
                  <a16:creationId xmlns:a16="http://schemas.microsoft.com/office/drawing/2014/main" id="{E9B3284B-06D9-ACFD-A127-317B876F40EB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78;p15">
              <a:extLst>
                <a:ext uri="{FF2B5EF4-FFF2-40B4-BE49-F238E27FC236}">
                  <a16:creationId xmlns:a16="http://schemas.microsoft.com/office/drawing/2014/main" id="{A849FC32-99F1-0E24-48C0-2E79BA67C052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79;p15">
              <a:extLst>
                <a:ext uri="{FF2B5EF4-FFF2-40B4-BE49-F238E27FC236}">
                  <a16:creationId xmlns:a16="http://schemas.microsoft.com/office/drawing/2014/main" id="{620D8631-628F-1752-20EC-56E50B404763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80;p15">
              <a:extLst>
                <a:ext uri="{FF2B5EF4-FFF2-40B4-BE49-F238E27FC236}">
                  <a16:creationId xmlns:a16="http://schemas.microsoft.com/office/drawing/2014/main" id="{D261C80E-80D3-0775-95D3-8EB358838EAF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81;p15">
              <a:extLst>
                <a:ext uri="{FF2B5EF4-FFF2-40B4-BE49-F238E27FC236}">
                  <a16:creationId xmlns:a16="http://schemas.microsoft.com/office/drawing/2014/main" id="{38CDB692-C8D1-EA81-74B0-502C1FEA836D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82;p15">
              <a:extLst>
                <a:ext uri="{FF2B5EF4-FFF2-40B4-BE49-F238E27FC236}">
                  <a16:creationId xmlns:a16="http://schemas.microsoft.com/office/drawing/2014/main" id="{D986A265-30FC-2EDD-A879-000775635236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83;p15">
              <a:extLst>
                <a:ext uri="{FF2B5EF4-FFF2-40B4-BE49-F238E27FC236}">
                  <a16:creationId xmlns:a16="http://schemas.microsoft.com/office/drawing/2014/main" id="{55263B83-D5AB-E8B9-AB6F-0628044E0BAA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84;p15">
              <a:extLst>
                <a:ext uri="{FF2B5EF4-FFF2-40B4-BE49-F238E27FC236}">
                  <a16:creationId xmlns:a16="http://schemas.microsoft.com/office/drawing/2014/main" id="{2DAEFD70-F764-F5AE-A6DC-4A97FADADBAF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85;p15">
              <a:extLst>
                <a:ext uri="{FF2B5EF4-FFF2-40B4-BE49-F238E27FC236}">
                  <a16:creationId xmlns:a16="http://schemas.microsoft.com/office/drawing/2014/main" id="{C2E65EAE-432B-6F08-BF55-E8BFD33787F7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86;p15">
              <a:extLst>
                <a:ext uri="{FF2B5EF4-FFF2-40B4-BE49-F238E27FC236}">
                  <a16:creationId xmlns:a16="http://schemas.microsoft.com/office/drawing/2014/main" id="{6C7DFD8A-5E7C-E5E1-090E-65D0C6D287AA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87;p15">
              <a:extLst>
                <a:ext uri="{FF2B5EF4-FFF2-40B4-BE49-F238E27FC236}">
                  <a16:creationId xmlns:a16="http://schemas.microsoft.com/office/drawing/2014/main" id="{1EA5EB10-D298-5870-9862-22F639F7AF85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88;p15">
              <a:extLst>
                <a:ext uri="{FF2B5EF4-FFF2-40B4-BE49-F238E27FC236}">
                  <a16:creationId xmlns:a16="http://schemas.microsoft.com/office/drawing/2014/main" id="{BD71D23E-D5E3-D088-D962-E02602A9EFDB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89;p15">
              <a:extLst>
                <a:ext uri="{FF2B5EF4-FFF2-40B4-BE49-F238E27FC236}">
                  <a16:creationId xmlns:a16="http://schemas.microsoft.com/office/drawing/2014/main" id="{BFCAD0B8-1509-0FFA-4511-DA3BFE38665A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90;p15">
              <a:extLst>
                <a:ext uri="{FF2B5EF4-FFF2-40B4-BE49-F238E27FC236}">
                  <a16:creationId xmlns:a16="http://schemas.microsoft.com/office/drawing/2014/main" id="{5CECC2E7-F50E-D630-6A8D-11AC4F9EC467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91;p15">
              <a:extLst>
                <a:ext uri="{FF2B5EF4-FFF2-40B4-BE49-F238E27FC236}">
                  <a16:creationId xmlns:a16="http://schemas.microsoft.com/office/drawing/2014/main" id="{44596A53-21B7-F00E-4684-F01F653C67E8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92;p15">
              <a:extLst>
                <a:ext uri="{FF2B5EF4-FFF2-40B4-BE49-F238E27FC236}">
                  <a16:creationId xmlns:a16="http://schemas.microsoft.com/office/drawing/2014/main" id="{00891AB1-F751-4F35-91C6-2E7C4B1A9A4C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93;p15">
              <a:extLst>
                <a:ext uri="{FF2B5EF4-FFF2-40B4-BE49-F238E27FC236}">
                  <a16:creationId xmlns:a16="http://schemas.microsoft.com/office/drawing/2014/main" id="{1A1D8812-1810-8380-1F1B-97F2E7774C72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94;p15">
              <a:extLst>
                <a:ext uri="{FF2B5EF4-FFF2-40B4-BE49-F238E27FC236}">
                  <a16:creationId xmlns:a16="http://schemas.microsoft.com/office/drawing/2014/main" id="{88AB6BAC-1C56-D069-1603-52F9DDC7688C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5;p15">
              <a:extLst>
                <a:ext uri="{FF2B5EF4-FFF2-40B4-BE49-F238E27FC236}">
                  <a16:creationId xmlns:a16="http://schemas.microsoft.com/office/drawing/2014/main" id="{FF3FEEB1-DEAB-2451-F36F-46513D60F5C0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96;p15">
              <a:extLst>
                <a:ext uri="{FF2B5EF4-FFF2-40B4-BE49-F238E27FC236}">
                  <a16:creationId xmlns:a16="http://schemas.microsoft.com/office/drawing/2014/main" id="{BA133190-E6B2-653B-62BE-3391D4B7E5B2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97;p15">
              <a:extLst>
                <a:ext uri="{FF2B5EF4-FFF2-40B4-BE49-F238E27FC236}">
                  <a16:creationId xmlns:a16="http://schemas.microsoft.com/office/drawing/2014/main" id="{02E462C7-DCE2-C3F2-0020-E16E61EFB2A5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98;p15">
              <a:extLst>
                <a:ext uri="{FF2B5EF4-FFF2-40B4-BE49-F238E27FC236}">
                  <a16:creationId xmlns:a16="http://schemas.microsoft.com/office/drawing/2014/main" id="{99DD4C03-0904-9BB7-458E-005E9760C171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99;p15">
              <a:extLst>
                <a:ext uri="{FF2B5EF4-FFF2-40B4-BE49-F238E27FC236}">
                  <a16:creationId xmlns:a16="http://schemas.microsoft.com/office/drawing/2014/main" id="{033CB0C0-68B1-38FE-2A3D-74BBF2879F08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" name="Google Shape;500;p15">
              <a:extLst>
                <a:ext uri="{FF2B5EF4-FFF2-40B4-BE49-F238E27FC236}">
                  <a16:creationId xmlns:a16="http://schemas.microsoft.com/office/drawing/2014/main" id="{64A08B25-8EB7-2721-18D0-2DDC2BCEBE5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5" name="Google Shape;501;p15">
                <a:extLst>
                  <a:ext uri="{FF2B5EF4-FFF2-40B4-BE49-F238E27FC236}">
                    <a16:creationId xmlns:a16="http://schemas.microsoft.com/office/drawing/2014/main" id="{907AE6F9-05B2-CD09-6C83-3CB44247C648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02;p15">
                <a:extLst>
                  <a:ext uri="{FF2B5EF4-FFF2-40B4-BE49-F238E27FC236}">
                    <a16:creationId xmlns:a16="http://schemas.microsoft.com/office/drawing/2014/main" id="{F8511FD5-A114-4AE4-4633-9C2B164EDF16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03;p15">
                <a:extLst>
                  <a:ext uri="{FF2B5EF4-FFF2-40B4-BE49-F238E27FC236}">
                    <a16:creationId xmlns:a16="http://schemas.microsoft.com/office/drawing/2014/main" id="{FB5040EC-E7E6-81E2-9C0A-FFCBEF9D54AF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04;p15">
                <a:extLst>
                  <a:ext uri="{FF2B5EF4-FFF2-40B4-BE49-F238E27FC236}">
                    <a16:creationId xmlns:a16="http://schemas.microsoft.com/office/drawing/2014/main" id="{FA6D7B92-D2F7-8E8F-63B4-F935FB67FB1D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05;p15">
                <a:extLst>
                  <a:ext uri="{FF2B5EF4-FFF2-40B4-BE49-F238E27FC236}">
                    <a16:creationId xmlns:a16="http://schemas.microsoft.com/office/drawing/2014/main" id="{B7E04EFC-F0C3-A8D0-FD8A-237ECD5BA60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06;p15">
                <a:extLst>
                  <a:ext uri="{FF2B5EF4-FFF2-40B4-BE49-F238E27FC236}">
                    <a16:creationId xmlns:a16="http://schemas.microsoft.com/office/drawing/2014/main" id="{AE12A11B-49D2-EA3C-770A-607A32214864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07;p15">
                <a:extLst>
                  <a:ext uri="{FF2B5EF4-FFF2-40B4-BE49-F238E27FC236}">
                    <a16:creationId xmlns:a16="http://schemas.microsoft.com/office/drawing/2014/main" id="{B7AAD373-0DC5-1397-84AA-F5432CFE2B95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08;p15">
                <a:extLst>
                  <a:ext uri="{FF2B5EF4-FFF2-40B4-BE49-F238E27FC236}">
                    <a16:creationId xmlns:a16="http://schemas.microsoft.com/office/drawing/2014/main" id="{9EE0DA6D-16A7-A074-46B1-6DE264A3BBF5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09;p15">
                <a:extLst>
                  <a:ext uri="{FF2B5EF4-FFF2-40B4-BE49-F238E27FC236}">
                    <a16:creationId xmlns:a16="http://schemas.microsoft.com/office/drawing/2014/main" id="{3E9406DE-7C29-E9C1-8E87-3242912DA047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510;p15">
                <a:extLst>
                  <a:ext uri="{FF2B5EF4-FFF2-40B4-BE49-F238E27FC236}">
                    <a16:creationId xmlns:a16="http://schemas.microsoft.com/office/drawing/2014/main" id="{96C72C1D-8A0F-DCDC-BE24-2EF7DC3CDC9A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511;p15">
                <a:extLst>
                  <a:ext uri="{FF2B5EF4-FFF2-40B4-BE49-F238E27FC236}">
                    <a16:creationId xmlns:a16="http://schemas.microsoft.com/office/drawing/2014/main" id="{8629BB5C-391D-9E6A-27F8-2747FD05121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512;p15">
                <a:extLst>
                  <a:ext uri="{FF2B5EF4-FFF2-40B4-BE49-F238E27FC236}">
                    <a16:creationId xmlns:a16="http://schemas.microsoft.com/office/drawing/2014/main" id="{14F81AFB-15E9-8FEA-8680-9D7841EBCF41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513;p15">
                <a:extLst>
                  <a:ext uri="{FF2B5EF4-FFF2-40B4-BE49-F238E27FC236}">
                    <a16:creationId xmlns:a16="http://schemas.microsoft.com/office/drawing/2014/main" id="{A961CAA7-3B9E-E92B-70FC-DE7E7516A8B2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5" name="CuadroTexto 1004">
            <a:extLst>
              <a:ext uri="{FF2B5EF4-FFF2-40B4-BE49-F238E27FC236}">
                <a16:creationId xmlns:a16="http://schemas.microsoft.com/office/drawing/2014/main" id="{65DF508A-5BAB-8226-F706-8DE89EFD0268}"/>
              </a:ext>
            </a:extLst>
          </p:cNvPr>
          <p:cNvSpPr txBox="1"/>
          <p:nvPr/>
        </p:nvSpPr>
        <p:spPr>
          <a:xfrm>
            <a:off x="643647" y="2093518"/>
            <a:ext cx="4598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Estos modelos se crean a partir de muchas experiencias, no solamente conocimientos, y es así porque si bien podemos obtener el conocimiento sin la experiencia, este no es no puede ser 100% puro porque la experiencia no se ha vivido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5957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2.1.7 Proceso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" name="Google Shape;408;p15">
            <a:extLst>
              <a:ext uri="{FF2B5EF4-FFF2-40B4-BE49-F238E27FC236}">
                <a16:creationId xmlns:a16="http://schemas.microsoft.com/office/drawing/2014/main" id="{849D865A-8A7F-2C62-AC06-3D079697A457}"/>
              </a:ext>
            </a:extLst>
          </p:cNvPr>
          <p:cNvGrpSpPr/>
          <p:nvPr/>
        </p:nvGrpSpPr>
        <p:grpSpPr>
          <a:xfrm>
            <a:off x="5852160" y="137160"/>
            <a:ext cx="2298767" cy="1897481"/>
            <a:chOff x="2270525" y="117216"/>
            <a:chExt cx="4650765" cy="4762722"/>
          </a:xfrm>
        </p:grpSpPr>
        <p:sp>
          <p:nvSpPr>
            <p:cNvPr id="3" name="Google Shape;409;p15">
              <a:extLst>
                <a:ext uri="{FF2B5EF4-FFF2-40B4-BE49-F238E27FC236}">
                  <a16:creationId xmlns:a16="http://schemas.microsoft.com/office/drawing/2014/main" id="{891C0985-AB5B-E688-1D62-54B46E12EA78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10;p15">
              <a:extLst>
                <a:ext uri="{FF2B5EF4-FFF2-40B4-BE49-F238E27FC236}">
                  <a16:creationId xmlns:a16="http://schemas.microsoft.com/office/drawing/2014/main" id="{30393F86-5D09-CE4E-6FF9-8F8FAE10AD9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11;p15">
              <a:extLst>
                <a:ext uri="{FF2B5EF4-FFF2-40B4-BE49-F238E27FC236}">
                  <a16:creationId xmlns:a16="http://schemas.microsoft.com/office/drawing/2014/main" id="{135ADC9E-93F1-2166-21C2-036F19F8B88C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2;p15">
              <a:extLst>
                <a:ext uri="{FF2B5EF4-FFF2-40B4-BE49-F238E27FC236}">
                  <a16:creationId xmlns:a16="http://schemas.microsoft.com/office/drawing/2014/main" id="{993D1786-0299-3ABC-1BBA-16E707BB8307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3;p15">
              <a:extLst>
                <a:ext uri="{FF2B5EF4-FFF2-40B4-BE49-F238E27FC236}">
                  <a16:creationId xmlns:a16="http://schemas.microsoft.com/office/drawing/2014/main" id="{925368A6-F705-E848-AD3B-693BB3C16013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4;p15">
              <a:extLst>
                <a:ext uri="{FF2B5EF4-FFF2-40B4-BE49-F238E27FC236}">
                  <a16:creationId xmlns:a16="http://schemas.microsoft.com/office/drawing/2014/main" id="{1D3B00CF-9F25-82B2-DCAD-844ED17986B8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5;p15">
              <a:extLst>
                <a:ext uri="{FF2B5EF4-FFF2-40B4-BE49-F238E27FC236}">
                  <a16:creationId xmlns:a16="http://schemas.microsoft.com/office/drawing/2014/main" id="{4160B8F1-F0A1-DF27-6236-851B2053EFCD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6;p15">
              <a:extLst>
                <a:ext uri="{FF2B5EF4-FFF2-40B4-BE49-F238E27FC236}">
                  <a16:creationId xmlns:a16="http://schemas.microsoft.com/office/drawing/2014/main" id="{F26D8F60-820A-2C3D-DBCD-5B3771D254EB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7;p15">
              <a:extLst>
                <a:ext uri="{FF2B5EF4-FFF2-40B4-BE49-F238E27FC236}">
                  <a16:creationId xmlns:a16="http://schemas.microsoft.com/office/drawing/2014/main" id="{21B378EC-9DAF-ABAE-B428-2DCDC5AF8C55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8;p15">
              <a:extLst>
                <a:ext uri="{FF2B5EF4-FFF2-40B4-BE49-F238E27FC236}">
                  <a16:creationId xmlns:a16="http://schemas.microsoft.com/office/drawing/2014/main" id="{86E1C970-8A68-2D39-C61C-96D6EFED6B5D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9;p15">
              <a:extLst>
                <a:ext uri="{FF2B5EF4-FFF2-40B4-BE49-F238E27FC236}">
                  <a16:creationId xmlns:a16="http://schemas.microsoft.com/office/drawing/2014/main" id="{0B6D288C-CCDF-8241-F592-C07FC6BEE034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20;p15">
              <a:extLst>
                <a:ext uri="{FF2B5EF4-FFF2-40B4-BE49-F238E27FC236}">
                  <a16:creationId xmlns:a16="http://schemas.microsoft.com/office/drawing/2014/main" id="{81FBE198-6F2E-700B-9E38-B561E03CC58C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21;p15">
              <a:extLst>
                <a:ext uri="{FF2B5EF4-FFF2-40B4-BE49-F238E27FC236}">
                  <a16:creationId xmlns:a16="http://schemas.microsoft.com/office/drawing/2014/main" id="{93FD8EE5-71FE-E395-5D69-AA7DE6C211ED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22;p15">
              <a:extLst>
                <a:ext uri="{FF2B5EF4-FFF2-40B4-BE49-F238E27FC236}">
                  <a16:creationId xmlns:a16="http://schemas.microsoft.com/office/drawing/2014/main" id="{BBADCCAC-311D-ADE3-496C-480BE3549D0C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23;p15">
              <a:extLst>
                <a:ext uri="{FF2B5EF4-FFF2-40B4-BE49-F238E27FC236}">
                  <a16:creationId xmlns:a16="http://schemas.microsoft.com/office/drawing/2014/main" id="{81F97A58-F038-0F1F-AEF5-5162FB8E54F8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24;p15">
              <a:extLst>
                <a:ext uri="{FF2B5EF4-FFF2-40B4-BE49-F238E27FC236}">
                  <a16:creationId xmlns:a16="http://schemas.microsoft.com/office/drawing/2014/main" id="{2AAED94A-E0DF-1EAE-C460-F9CA53F64722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25;p15">
              <a:extLst>
                <a:ext uri="{FF2B5EF4-FFF2-40B4-BE49-F238E27FC236}">
                  <a16:creationId xmlns:a16="http://schemas.microsoft.com/office/drawing/2014/main" id="{5BA6A596-5D83-EF85-DE2F-525328827395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26;p15">
              <a:extLst>
                <a:ext uri="{FF2B5EF4-FFF2-40B4-BE49-F238E27FC236}">
                  <a16:creationId xmlns:a16="http://schemas.microsoft.com/office/drawing/2014/main" id="{406E40A8-40A5-2335-E86F-6C97B793A5B7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27;p15">
              <a:extLst>
                <a:ext uri="{FF2B5EF4-FFF2-40B4-BE49-F238E27FC236}">
                  <a16:creationId xmlns:a16="http://schemas.microsoft.com/office/drawing/2014/main" id="{A193F455-D351-032D-9B4C-959376B6A156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28;p15">
              <a:extLst>
                <a:ext uri="{FF2B5EF4-FFF2-40B4-BE49-F238E27FC236}">
                  <a16:creationId xmlns:a16="http://schemas.microsoft.com/office/drawing/2014/main" id="{8A20AAE1-9ECF-C475-1B89-1CD83B090AF9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9;p15">
              <a:extLst>
                <a:ext uri="{FF2B5EF4-FFF2-40B4-BE49-F238E27FC236}">
                  <a16:creationId xmlns:a16="http://schemas.microsoft.com/office/drawing/2014/main" id="{FE3B9E66-782C-6F27-EF5D-1BC66C46F61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430;p15">
              <a:extLst>
                <a:ext uri="{FF2B5EF4-FFF2-40B4-BE49-F238E27FC236}">
                  <a16:creationId xmlns:a16="http://schemas.microsoft.com/office/drawing/2014/main" id="{07525F25-5B89-4D39-3359-8BE05385A14E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964" name="Google Shape;431;p15">
                <a:extLst>
                  <a:ext uri="{FF2B5EF4-FFF2-40B4-BE49-F238E27FC236}">
                    <a16:creationId xmlns:a16="http://schemas.microsoft.com/office/drawing/2014/main" id="{29DD850E-DB97-BA3C-2189-D288DEC9E77A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432;p15">
                <a:extLst>
                  <a:ext uri="{FF2B5EF4-FFF2-40B4-BE49-F238E27FC236}">
                    <a16:creationId xmlns:a16="http://schemas.microsoft.com/office/drawing/2014/main" id="{EA28EB06-04A2-1550-40C2-14971973D9A1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433;p15">
                <a:extLst>
                  <a:ext uri="{FF2B5EF4-FFF2-40B4-BE49-F238E27FC236}">
                    <a16:creationId xmlns:a16="http://schemas.microsoft.com/office/drawing/2014/main" id="{EB4D4C56-880D-4637-0019-DFF384F76644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434;p15">
                <a:extLst>
                  <a:ext uri="{FF2B5EF4-FFF2-40B4-BE49-F238E27FC236}">
                    <a16:creationId xmlns:a16="http://schemas.microsoft.com/office/drawing/2014/main" id="{B039DEBA-EAD3-8CE9-C413-8FC364824B33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435;p15">
                <a:extLst>
                  <a:ext uri="{FF2B5EF4-FFF2-40B4-BE49-F238E27FC236}">
                    <a16:creationId xmlns:a16="http://schemas.microsoft.com/office/drawing/2014/main" id="{6C7D877C-20D9-35E1-0045-8573CAA7D016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436;p15">
                <a:extLst>
                  <a:ext uri="{FF2B5EF4-FFF2-40B4-BE49-F238E27FC236}">
                    <a16:creationId xmlns:a16="http://schemas.microsoft.com/office/drawing/2014/main" id="{278062FD-A871-B697-0A59-A27929A6E8DE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437;p15">
                <a:extLst>
                  <a:ext uri="{FF2B5EF4-FFF2-40B4-BE49-F238E27FC236}">
                    <a16:creationId xmlns:a16="http://schemas.microsoft.com/office/drawing/2014/main" id="{3E45B2A5-E282-A42A-DFEE-BA61BA917B4D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438;p15">
                <a:extLst>
                  <a:ext uri="{FF2B5EF4-FFF2-40B4-BE49-F238E27FC236}">
                    <a16:creationId xmlns:a16="http://schemas.microsoft.com/office/drawing/2014/main" id="{B83A4403-03AF-FB64-6968-2DFD9BCFAA0E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439;p15">
                <a:extLst>
                  <a:ext uri="{FF2B5EF4-FFF2-40B4-BE49-F238E27FC236}">
                    <a16:creationId xmlns:a16="http://schemas.microsoft.com/office/drawing/2014/main" id="{B5069AF2-D8F9-5EC0-C1DB-DBB9C25F362D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440;p15">
                <a:extLst>
                  <a:ext uri="{FF2B5EF4-FFF2-40B4-BE49-F238E27FC236}">
                    <a16:creationId xmlns:a16="http://schemas.microsoft.com/office/drawing/2014/main" id="{60CB4BB5-6275-3949-2F8A-A0677AB2D352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441;p15">
                <a:extLst>
                  <a:ext uri="{FF2B5EF4-FFF2-40B4-BE49-F238E27FC236}">
                    <a16:creationId xmlns:a16="http://schemas.microsoft.com/office/drawing/2014/main" id="{55CCC4B4-FF91-CEE5-AF59-0E460EB3DB43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442;p15">
                <a:extLst>
                  <a:ext uri="{FF2B5EF4-FFF2-40B4-BE49-F238E27FC236}">
                    <a16:creationId xmlns:a16="http://schemas.microsoft.com/office/drawing/2014/main" id="{CACEB045-1248-9082-C966-BEBE77924CAB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443;p15">
                <a:extLst>
                  <a:ext uri="{FF2B5EF4-FFF2-40B4-BE49-F238E27FC236}">
                    <a16:creationId xmlns:a16="http://schemas.microsoft.com/office/drawing/2014/main" id="{6212BD9D-D853-0954-0609-F5178C5C2240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444;p15">
                <a:extLst>
                  <a:ext uri="{FF2B5EF4-FFF2-40B4-BE49-F238E27FC236}">
                    <a16:creationId xmlns:a16="http://schemas.microsoft.com/office/drawing/2014/main" id="{0E81ED25-1EC0-4984-A204-0942386A6589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445;p15">
                <a:extLst>
                  <a:ext uri="{FF2B5EF4-FFF2-40B4-BE49-F238E27FC236}">
                    <a16:creationId xmlns:a16="http://schemas.microsoft.com/office/drawing/2014/main" id="{F7CBCDC1-5DB5-D0FA-1E84-7541000E5E4A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446;p15">
                <a:extLst>
                  <a:ext uri="{FF2B5EF4-FFF2-40B4-BE49-F238E27FC236}">
                    <a16:creationId xmlns:a16="http://schemas.microsoft.com/office/drawing/2014/main" id="{63832884-94E2-936A-CBDF-18C8E85EC9B3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447;p15">
                <a:extLst>
                  <a:ext uri="{FF2B5EF4-FFF2-40B4-BE49-F238E27FC236}">
                    <a16:creationId xmlns:a16="http://schemas.microsoft.com/office/drawing/2014/main" id="{8CD3FCA7-CB9E-9646-307B-FAB5BC6AA6EF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448;p15">
                <a:extLst>
                  <a:ext uri="{FF2B5EF4-FFF2-40B4-BE49-F238E27FC236}">
                    <a16:creationId xmlns:a16="http://schemas.microsoft.com/office/drawing/2014/main" id="{1129613D-85DA-ACC2-2F0F-69C96B63AA68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449;p15">
                <a:extLst>
                  <a:ext uri="{FF2B5EF4-FFF2-40B4-BE49-F238E27FC236}">
                    <a16:creationId xmlns:a16="http://schemas.microsoft.com/office/drawing/2014/main" id="{0DD6F227-4DFC-FCBA-AA58-32420C123B4F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450;p15">
                <a:extLst>
                  <a:ext uri="{FF2B5EF4-FFF2-40B4-BE49-F238E27FC236}">
                    <a16:creationId xmlns:a16="http://schemas.microsoft.com/office/drawing/2014/main" id="{041B2909-82F1-BD0C-30FE-F51A47133210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451;p15">
                <a:extLst>
                  <a:ext uri="{FF2B5EF4-FFF2-40B4-BE49-F238E27FC236}">
                    <a16:creationId xmlns:a16="http://schemas.microsoft.com/office/drawing/2014/main" id="{D7F734F7-93B9-C94C-275D-7EFC6B61CE68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452;p15">
                <a:extLst>
                  <a:ext uri="{FF2B5EF4-FFF2-40B4-BE49-F238E27FC236}">
                    <a16:creationId xmlns:a16="http://schemas.microsoft.com/office/drawing/2014/main" id="{769FE707-9718-D57B-4C19-876B63E8EE8C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453;p15">
                <a:extLst>
                  <a:ext uri="{FF2B5EF4-FFF2-40B4-BE49-F238E27FC236}">
                    <a16:creationId xmlns:a16="http://schemas.microsoft.com/office/drawing/2014/main" id="{C2AC6EEF-97EB-94AA-E804-1165BEC803BF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454;p15">
                <a:extLst>
                  <a:ext uri="{FF2B5EF4-FFF2-40B4-BE49-F238E27FC236}">
                    <a16:creationId xmlns:a16="http://schemas.microsoft.com/office/drawing/2014/main" id="{0E77F3D9-4D02-E546-8DA6-C5C5ADF52DB8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455;p15">
                <a:extLst>
                  <a:ext uri="{FF2B5EF4-FFF2-40B4-BE49-F238E27FC236}">
                    <a16:creationId xmlns:a16="http://schemas.microsoft.com/office/drawing/2014/main" id="{978DB9F9-C7F7-CD79-A4DE-8856447EC991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456;p15">
                <a:extLst>
                  <a:ext uri="{FF2B5EF4-FFF2-40B4-BE49-F238E27FC236}">
                    <a16:creationId xmlns:a16="http://schemas.microsoft.com/office/drawing/2014/main" id="{308C982E-A266-5344-C12E-9C5548A2225D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457;p15">
                <a:extLst>
                  <a:ext uri="{FF2B5EF4-FFF2-40B4-BE49-F238E27FC236}">
                    <a16:creationId xmlns:a16="http://schemas.microsoft.com/office/drawing/2014/main" id="{2D4C0607-9CAF-AEF0-A447-47E7F74D5495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458;p15">
                <a:extLst>
                  <a:ext uri="{FF2B5EF4-FFF2-40B4-BE49-F238E27FC236}">
                    <a16:creationId xmlns:a16="http://schemas.microsoft.com/office/drawing/2014/main" id="{1165D863-D8FA-0E94-1059-5FB058C4D81A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459;p15">
                <a:extLst>
                  <a:ext uri="{FF2B5EF4-FFF2-40B4-BE49-F238E27FC236}">
                    <a16:creationId xmlns:a16="http://schemas.microsoft.com/office/drawing/2014/main" id="{3D75D498-5D6D-5AF1-9CF1-F155901E05A2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460;p15">
                <a:extLst>
                  <a:ext uri="{FF2B5EF4-FFF2-40B4-BE49-F238E27FC236}">
                    <a16:creationId xmlns:a16="http://schemas.microsoft.com/office/drawing/2014/main" id="{A1D4F2B1-C710-41B6-1509-A00CA09EB34D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461;p15">
                <a:extLst>
                  <a:ext uri="{FF2B5EF4-FFF2-40B4-BE49-F238E27FC236}">
                    <a16:creationId xmlns:a16="http://schemas.microsoft.com/office/drawing/2014/main" id="{3D2F8746-DBB3-C5BB-6F9D-74FB5F858CE2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462;p15">
                <a:extLst>
                  <a:ext uri="{FF2B5EF4-FFF2-40B4-BE49-F238E27FC236}">
                    <a16:creationId xmlns:a16="http://schemas.microsoft.com/office/drawing/2014/main" id="{3A24BE3F-891F-90E9-50E4-6391D14933E8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463;p15">
                <a:extLst>
                  <a:ext uri="{FF2B5EF4-FFF2-40B4-BE49-F238E27FC236}">
                    <a16:creationId xmlns:a16="http://schemas.microsoft.com/office/drawing/2014/main" id="{BE05BAFA-96A3-5561-C56E-B79DEFCB2C2B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464;p15">
                <a:extLst>
                  <a:ext uri="{FF2B5EF4-FFF2-40B4-BE49-F238E27FC236}">
                    <a16:creationId xmlns:a16="http://schemas.microsoft.com/office/drawing/2014/main" id="{1AD1F15E-41D6-9612-462C-ECA07A7343D6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465;p15">
                <a:extLst>
                  <a:ext uri="{FF2B5EF4-FFF2-40B4-BE49-F238E27FC236}">
                    <a16:creationId xmlns:a16="http://schemas.microsoft.com/office/drawing/2014/main" id="{6F819B11-F60D-DD2E-E2E5-7905E801C16F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466;p15">
                <a:extLst>
                  <a:ext uri="{FF2B5EF4-FFF2-40B4-BE49-F238E27FC236}">
                    <a16:creationId xmlns:a16="http://schemas.microsoft.com/office/drawing/2014/main" id="{0A07A421-8AE2-7624-CD1C-BE779CD7DFDD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467;p15">
                <a:extLst>
                  <a:ext uri="{FF2B5EF4-FFF2-40B4-BE49-F238E27FC236}">
                    <a16:creationId xmlns:a16="http://schemas.microsoft.com/office/drawing/2014/main" id="{241E5422-31E0-E773-DC4F-612CC50D0A53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468;p15">
                <a:extLst>
                  <a:ext uri="{FF2B5EF4-FFF2-40B4-BE49-F238E27FC236}">
                    <a16:creationId xmlns:a16="http://schemas.microsoft.com/office/drawing/2014/main" id="{A02DF751-94BF-D609-7F45-B57BCF22CB5C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469;p15">
                <a:extLst>
                  <a:ext uri="{FF2B5EF4-FFF2-40B4-BE49-F238E27FC236}">
                    <a16:creationId xmlns:a16="http://schemas.microsoft.com/office/drawing/2014/main" id="{50F3A316-9D0A-67E7-DC2F-D37389EDB9F6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470;p15">
                <a:extLst>
                  <a:ext uri="{FF2B5EF4-FFF2-40B4-BE49-F238E27FC236}">
                    <a16:creationId xmlns:a16="http://schemas.microsoft.com/office/drawing/2014/main" id="{32D7DED4-C776-A196-A5FF-F393DCB1015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471;p15">
              <a:extLst>
                <a:ext uri="{FF2B5EF4-FFF2-40B4-BE49-F238E27FC236}">
                  <a16:creationId xmlns:a16="http://schemas.microsoft.com/office/drawing/2014/main" id="{AE6B3350-CC58-3B17-F9F1-E70ADCB68F78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72;p15">
              <a:extLst>
                <a:ext uri="{FF2B5EF4-FFF2-40B4-BE49-F238E27FC236}">
                  <a16:creationId xmlns:a16="http://schemas.microsoft.com/office/drawing/2014/main" id="{A4AFFEDA-71AC-51B4-BD28-480B6F013204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73;p15">
              <a:extLst>
                <a:ext uri="{FF2B5EF4-FFF2-40B4-BE49-F238E27FC236}">
                  <a16:creationId xmlns:a16="http://schemas.microsoft.com/office/drawing/2014/main" id="{A78F29CD-2C8C-ACBA-4380-E9740C16E295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74;p15">
              <a:extLst>
                <a:ext uri="{FF2B5EF4-FFF2-40B4-BE49-F238E27FC236}">
                  <a16:creationId xmlns:a16="http://schemas.microsoft.com/office/drawing/2014/main" id="{D188FFD4-0281-D71A-BAE8-463ECD3136AA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75;p15">
              <a:extLst>
                <a:ext uri="{FF2B5EF4-FFF2-40B4-BE49-F238E27FC236}">
                  <a16:creationId xmlns:a16="http://schemas.microsoft.com/office/drawing/2014/main" id="{2F0576E9-02B2-17B9-580C-0E0D4BFC922A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76;p15">
              <a:extLst>
                <a:ext uri="{FF2B5EF4-FFF2-40B4-BE49-F238E27FC236}">
                  <a16:creationId xmlns:a16="http://schemas.microsoft.com/office/drawing/2014/main" id="{694C650C-7A4B-56F3-57FF-3095CDEA86ED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77;p15">
              <a:extLst>
                <a:ext uri="{FF2B5EF4-FFF2-40B4-BE49-F238E27FC236}">
                  <a16:creationId xmlns:a16="http://schemas.microsoft.com/office/drawing/2014/main" id="{E9B3284B-06D9-ACFD-A127-317B876F40EB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78;p15">
              <a:extLst>
                <a:ext uri="{FF2B5EF4-FFF2-40B4-BE49-F238E27FC236}">
                  <a16:creationId xmlns:a16="http://schemas.microsoft.com/office/drawing/2014/main" id="{A849FC32-99F1-0E24-48C0-2E79BA67C052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79;p15">
              <a:extLst>
                <a:ext uri="{FF2B5EF4-FFF2-40B4-BE49-F238E27FC236}">
                  <a16:creationId xmlns:a16="http://schemas.microsoft.com/office/drawing/2014/main" id="{620D8631-628F-1752-20EC-56E50B404763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80;p15">
              <a:extLst>
                <a:ext uri="{FF2B5EF4-FFF2-40B4-BE49-F238E27FC236}">
                  <a16:creationId xmlns:a16="http://schemas.microsoft.com/office/drawing/2014/main" id="{D261C80E-80D3-0775-95D3-8EB358838EAF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81;p15">
              <a:extLst>
                <a:ext uri="{FF2B5EF4-FFF2-40B4-BE49-F238E27FC236}">
                  <a16:creationId xmlns:a16="http://schemas.microsoft.com/office/drawing/2014/main" id="{38CDB692-C8D1-EA81-74B0-502C1FEA836D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82;p15">
              <a:extLst>
                <a:ext uri="{FF2B5EF4-FFF2-40B4-BE49-F238E27FC236}">
                  <a16:creationId xmlns:a16="http://schemas.microsoft.com/office/drawing/2014/main" id="{D986A265-30FC-2EDD-A879-000775635236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83;p15">
              <a:extLst>
                <a:ext uri="{FF2B5EF4-FFF2-40B4-BE49-F238E27FC236}">
                  <a16:creationId xmlns:a16="http://schemas.microsoft.com/office/drawing/2014/main" id="{55263B83-D5AB-E8B9-AB6F-0628044E0BAA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84;p15">
              <a:extLst>
                <a:ext uri="{FF2B5EF4-FFF2-40B4-BE49-F238E27FC236}">
                  <a16:creationId xmlns:a16="http://schemas.microsoft.com/office/drawing/2014/main" id="{2DAEFD70-F764-F5AE-A6DC-4A97FADADBAF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85;p15">
              <a:extLst>
                <a:ext uri="{FF2B5EF4-FFF2-40B4-BE49-F238E27FC236}">
                  <a16:creationId xmlns:a16="http://schemas.microsoft.com/office/drawing/2014/main" id="{C2E65EAE-432B-6F08-BF55-E8BFD33787F7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86;p15">
              <a:extLst>
                <a:ext uri="{FF2B5EF4-FFF2-40B4-BE49-F238E27FC236}">
                  <a16:creationId xmlns:a16="http://schemas.microsoft.com/office/drawing/2014/main" id="{6C7DFD8A-5E7C-E5E1-090E-65D0C6D287AA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87;p15">
              <a:extLst>
                <a:ext uri="{FF2B5EF4-FFF2-40B4-BE49-F238E27FC236}">
                  <a16:creationId xmlns:a16="http://schemas.microsoft.com/office/drawing/2014/main" id="{1EA5EB10-D298-5870-9862-22F639F7AF85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88;p15">
              <a:extLst>
                <a:ext uri="{FF2B5EF4-FFF2-40B4-BE49-F238E27FC236}">
                  <a16:creationId xmlns:a16="http://schemas.microsoft.com/office/drawing/2014/main" id="{BD71D23E-D5E3-D088-D962-E02602A9EFDB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89;p15">
              <a:extLst>
                <a:ext uri="{FF2B5EF4-FFF2-40B4-BE49-F238E27FC236}">
                  <a16:creationId xmlns:a16="http://schemas.microsoft.com/office/drawing/2014/main" id="{BFCAD0B8-1509-0FFA-4511-DA3BFE38665A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90;p15">
              <a:extLst>
                <a:ext uri="{FF2B5EF4-FFF2-40B4-BE49-F238E27FC236}">
                  <a16:creationId xmlns:a16="http://schemas.microsoft.com/office/drawing/2014/main" id="{5CECC2E7-F50E-D630-6A8D-11AC4F9EC467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91;p15">
              <a:extLst>
                <a:ext uri="{FF2B5EF4-FFF2-40B4-BE49-F238E27FC236}">
                  <a16:creationId xmlns:a16="http://schemas.microsoft.com/office/drawing/2014/main" id="{44596A53-21B7-F00E-4684-F01F653C67E8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92;p15">
              <a:extLst>
                <a:ext uri="{FF2B5EF4-FFF2-40B4-BE49-F238E27FC236}">
                  <a16:creationId xmlns:a16="http://schemas.microsoft.com/office/drawing/2014/main" id="{00891AB1-F751-4F35-91C6-2E7C4B1A9A4C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93;p15">
              <a:extLst>
                <a:ext uri="{FF2B5EF4-FFF2-40B4-BE49-F238E27FC236}">
                  <a16:creationId xmlns:a16="http://schemas.microsoft.com/office/drawing/2014/main" id="{1A1D8812-1810-8380-1F1B-97F2E7774C72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94;p15">
              <a:extLst>
                <a:ext uri="{FF2B5EF4-FFF2-40B4-BE49-F238E27FC236}">
                  <a16:creationId xmlns:a16="http://schemas.microsoft.com/office/drawing/2014/main" id="{88AB6BAC-1C56-D069-1603-52F9DDC7688C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5;p15">
              <a:extLst>
                <a:ext uri="{FF2B5EF4-FFF2-40B4-BE49-F238E27FC236}">
                  <a16:creationId xmlns:a16="http://schemas.microsoft.com/office/drawing/2014/main" id="{FF3FEEB1-DEAB-2451-F36F-46513D60F5C0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96;p15">
              <a:extLst>
                <a:ext uri="{FF2B5EF4-FFF2-40B4-BE49-F238E27FC236}">
                  <a16:creationId xmlns:a16="http://schemas.microsoft.com/office/drawing/2014/main" id="{BA133190-E6B2-653B-62BE-3391D4B7E5B2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97;p15">
              <a:extLst>
                <a:ext uri="{FF2B5EF4-FFF2-40B4-BE49-F238E27FC236}">
                  <a16:creationId xmlns:a16="http://schemas.microsoft.com/office/drawing/2014/main" id="{02E462C7-DCE2-C3F2-0020-E16E61EFB2A5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98;p15">
              <a:extLst>
                <a:ext uri="{FF2B5EF4-FFF2-40B4-BE49-F238E27FC236}">
                  <a16:creationId xmlns:a16="http://schemas.microsoft.com/office/drawing/2014/main" id="{99DD4C03-0904-9BB7-458E-005E9760C171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99;p15">
              <a:extLst>
                <a:ext uri="{FF2B5EF4-FFF2-40B4-BE49-F238E27FC236}">
                  <a16:creationId xmlns:a16="http://schemas.microsoft.com/office/drawing/2014/main" id="{033CB0C0-68B1-38FE-2A3D-74BBF2879F08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" name="Google Shape;500;p15">
              <a:extLst>
                <a:ext uri="{FF2B5EF4-FFF2-40B4-BE49-F238E27FC236}">
                  <a16:creationId xmlns:a16="http://schemas.microsoft.com/office/drawing/2014/main" id="{64A08B25-8EB7-2721-18D0-2DDC2BCEBE5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5" name="Google Shape;501;p15">
                <a:extLst>
                  <a:ext uri="{FF2B5EF4-FFF2-40B4-BE49-F238E27FC236}">
                    <a16:creationId xmlns:a16="http://schemas.microsoft.com/office/drawing/2014/main" id="{907AE6F9-05B2-CD09-6C83-3CB44247C648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02;p15">
                <a:extLst>
                  <a:ext uri="{FF2B5EF4-FFF2-40B4-BE49-F238E27FC236}">
                    <a16:creationId xmlns:a16="http://schemas.microsoft.com/office/drawing/2014/main" id="{F8511FD5-A114-4AE4-4633-9C2B164EDF16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03;p15">
                <a:extLst>
                  <a:ext uri="{FF2B5EF4-FFF2-40B4-BE49-F238E27FC236}">
                    <a16:creationId xmlns:a16="http://schemas.microsoft.com/office/drawing/2014/main" id="{FB5040EC-E7E6-81E2-9C0A-FFCBEF9D54AF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04;p15">
                <a:extLst>
                  <a:ext uri="{FF2B5EF4-FFF2-40B4-BE49-F238E27FC236}">
                    <a16:creationId xmlns:a16="http://schemas.microsoft.com/office/drawing/2014/main" id="{FA6D7B92-D2F7-8E8F-63B4-F935FB67FB1D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05;p15">
                <a:extLst>
                  <a:ext uri="{FF2B5EF4-FFF2-40B4-BE49-F238E27FC236}">
                    <a16:creationId xmlns:a16="http://schemas.microsoft.com/office/drawing/2014/main" id="{B7E04EFC-F0C3-A8D0-FD8A-237ECD5BA60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06;p15">
                <a:extLst>
                  <a:ext uri="{FF2B5EF4-FFF2-40B4-BE49-F238E27FC236}">
                    <a16:creationId xmlns:a16="http://schemas.microsoft.com/office/drawing/2014/main" id="{AE12A11B-49D2-EA3C-770A-607A32214864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07;p15">
                <a:extLst>
                  <a:ext uri="{FF2B5EF4-FFF2-40B4-BE49-F238E27FC236}">
                    <a16:creationId xmlns:a16="http://schemas.microsoft.com/office/drawing/2014/main" id="{B7AAD373-0DC5-1397-84AA-F5432CFE2B95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08;p15">
                <a:extLst>
                  <a:ext uri="{FF2B5EF4-FFF2-40B4-BE49-F238E27FC236}">
                    <a16:creationId xmlns:a16="http://schemas.microsoft.com/office/drawing/2014/main" id="{9EE0DA6D-16A7-A074-46B1-6DE264A3BBF5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09;p15">
                <a:extLst>
                  <a:ext uri="{FF2B5EF4-FFF2-40B4-BE49-F238E27FC236}">
                    <a16:creationId xmlns:a16="http://schemas.microsoft.com/office/drawing/2014/main" id="{3E9406DE-7C29-E9C1-8E87-3242912DA047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510;p15">
                <a:extLst>
                  <a:ext uri="{FF2B5EF4-FFF2-40B4-BE49-F238E27FC236}">
                    <a16:creationId xmlns:a16="http://schemas.microsoft.com/office/drawing/2014/main" id="{96C72C1D-8A0F-DCDC-BE24-2EF7DC3CDC9A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511;p15">
                <a:extLst>
                  <a:ext uri="{FF2B5EF4-FFF2-40B4-BE49-F238E27FC236}">
                    <a16:creationId xmlns:a16="http://schemas.microsoft.com/office/drawing/2014/main" id="{8629BB5C-391D-9E6A-27F8-2747FD05121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512;p15">
                <a:extLst>
                  <a:ext uri="{FF2B5EF4-FFF2-40B4-BE49-F238E27FC236}">
                    <a16:creationId xmlns:a16="http://schemas.microsoft.com/office/drawing/2014/main" id="{14F81AFB-15E9-8FEA-8680-9D7841EBCF41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513;p15">
                <a:extLst>
                  <a:ext uri="{FF2B5EF4-FFF2-40B4-BE49-F238E27FC236}">
                    <a16:creationId xmlns:a16="http://schemas.microsoft.com/office/drawing/2014/main" id="{A961CAA7-3B9E-E92B-70FC-DE7E7516A8B2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5" name="CuadroTexto 1004">
            <a:extLst>
              <a:ext uri="{FF2B5EF4-FFF2-40B4-BE49-F238E27FC236}">
                <a16:creationId xmlns:a16="http://schemas.microsoft.com/office/drawing/2014/main" id="{65DF508A-5BAB-8226-F706-8DE89EFD0268}"/>
              </a:ext>
            </a:extLst>
          </p:cNvPr>
          <p:cNvSpPr txBox="1"/>
          <p:nvPr/>
        </p:nvSpPr>
        <p:spPr>
          <a:xfrm>
            <a:off x="643647" y="2093518"/>
            <a:ext cx="45986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</a:rPr>
              <a:t>S</a:t>
            </a:r>
            <a:r>
              <a:rPr lang="es-MX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iempre tenemos que tener en cuenta que al ser modelos mentales puede estarnos faltando algo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64634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2.1.7 Proceso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" name="Google Shape;408;p15">
            <a:extLst>
              <a:ext uri="{FF2B5EF4-FFF2-40B4-BE49-F238E27FC236}">
                <a16:creationId xmlns:a16="http://schemas.microsoft.com/office/drawing/2014/main" id="{849D865A-8A7F-2C62-AC06-3D079697A457}"/>
              </a:ext>
            </a:extLst>
          </p:cNvPr>
          <p:cNvGrpSpPr/>
          <p:nvPr/>
        </p:nvGrpSpPr>
        <p:grpSpPr>
          <a:xfrm>
            <a:off x="5852160" y="137160"/>
            <a:ext cx="2298767" cy="1897481"/>
            <a:chOff x="2270525" y="117216"/>
            <a:chExt cx="4650765" cy="4762722"/>
          </a:xfrm>
        </p:grpSpPr>
        <p:sp>
          <p:nvSpPr>
            <p:cNvPr id="3" name="Google Shape;409;p15">
              <a:extLst>
                <a:ext uri="{FF2B5EF4-FFF2-40B4-BE49-F238E27FC236}">
                  <a16:creationId xmlns:a16="http://schemas.microsoft.com/office/drawing/2014/main" id="{891C0985-AB5B-E688-1D62-54B46E12EA78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10;p15">
              <a:extLst>
                <a:ext uri="{FF2B5EF4-FFF2-40B4-BE49-F238E27FC236}">
                  <a16:creationId xmlns:a16="http://schemas.microsoft.com/office/drawing/2014/main" id="{30393F86-5D09-CE4E-6FF9-8F8FAE10AD9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11;p15">
              <a:extLst>
                <a:ext uri="{FF2B5EF4-FFF2-40B4-BE49-F238E27FC236}">
                  <a16:creationId xmlns:a16="http://schemas.microsoft.com/office/drawing/2014/main" id="{135ADC9E-93F1-2166-21C2-036F19F8B88C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2;p15">
              <a:extLst>
                <a:ext uri="{FF2B5EF4-FFF2-40B4-BE49-F238E27FC236}">
                  <a16:creationId xmlns:a16="http://schemas.microsoft.com/office/drawing/2014/main" id="{993D1786-0299-3ABC-1BBA-16E707BB8307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3;p15">
              <a:extLst>
                <a:ext uri="{FF2B5EF4-FFF2-40B4-BE49-F238E27FC236}">
                  <a16:creationId xmlns:a16="http://schemas.microsoft.com/office/drawing/2014/main" id="{925368A6-F705-E848-AD3B-693BB3C16013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4;p15">
              <a:extLst>
                <a:ext uri="{FF2B5EF4-FFF2-40B4-BE49-F238E27FC236}">
                  <a16:creationId xmlns:a16="http://schemas.microsoft.com/office/drawing/2014/main" id="{1D3B00CF-9F25-82B2-DCAD-844ED17986B8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5;p15">
              <a:extLst>
                <a:ext uri="{FF2B5EF4-FFF2-40B4-BE49-F238E27FC236}">
                  <a16:creationId xmlns:a16="http://schemas.microsoft.com/office/drawing/2014/main" id="{4160B8F1-F0A1-DF27-6236-851B2053EFCD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6;p15">
              <a:extLst>
                <a:ext uri="{FF2B5EF4-FFF2-40B4-BE49-F238E27FC236}">
                  <a16:creationId xmlns:a16="http://schemas.microsoft.com/office/drawing/2014/main" id="{F26D8F60-820A-2C3D-DBCD-5B3771D254EB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7;p15">
              <a:extLst>
                <a:ext uri="{FF2B5EF4-FFF2-40B4-BE49-F238E27FC236}">
                  <a16:creationId xmlns:a16="http://schemas.microsoft.com/office/drawing/2014/main" id="{21B378EC-9DAF-ABAE-B428-2DCDC5AF8C55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8;p15">
              <a:extLst>
                <a:ext uri="{FF2B5EF4-FFF2-40B4-BE49-F238E27FC236}">
                  <a16:creationId xmlns:a16="http://schemas.microsoft.com/office/drawing/2014/main" id="{86E1C970-8A68-2D39-C61C-96D6EFED6B5D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9;p15">
              <a:extLst>
                <a:ext uri="{FF2B5EF4-FFF2-40B4-BE49-F238E27FC236}">
                  <a16:creationId xmlns:a16="http://schemas.microsoft.com/office/drawing/2014/main" id="{0B6D288C-CCDF-8241-F592-C07FC6BEE034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20;p15">
              <a:extLst>
                <a:ext uri="{FF2B5EF4-FFF2-40B4-BE49-F238E27FC236}">
                  <a16:creationId xmlns:a16="http://schemas.microsoft.com/office/drawing/2014/main" id="{81FBE198-6F2E-700B-9E38-B561E03CC58C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21;p15">
              <a:extLst>
                <a:ext uri="{FF2B5EF4-FFF2-40B4-BE49-F238E27FC236}">
                  <a16:creationId xmlns:a16="http://schemas.microsoft.com/office/drawing/2014/main" id="{93FD8EE5-71FE-E395-5D69-AA7DE6C211ED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22;p15">
              <a:extLst>
                <a:ext uri="{FF2B5EF4-FFF2-40B4-BE49-F238E27FC236}">
                  <a16:creationId xmlns:a16="http://schemas.microsoft.com/office/drawing/2014/main" id="{BBADCCAC-311D-ADE3-496C-480BE3549D0C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23;p15">
              <a:extLst>
                <a:ext uri="{FF2B5EF4-FFF2-40B4-BE49-F238E27FC236}">
                  <a16:creationId xmlns:a16="http://schemas.microsoft.com/office/drawing/2014/main" id="{81F97A58-F038-0F1F-AEF5-5162FB8E54F8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24;p15">
              <a:extLst>
                <a:ext uri="{FF2B5EF4-FFF2-40B4-BE49-F238E27FC236}">
                  <a16:creationId xmlns:a16="http://schemas.microsoft.com/office/drawing/2014/main" id="{2AAED94A-E0DF-1EAE-C460-F9CA53F64722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25;p15">
              <a:extLst>
                <a:ext uri="{FF2B5EF4-FFF2-40B4-BE49-F238E27FC236}">
                  <a16:creationId xmlns:a16="http://schemas.microsoft.com/office/drawing/2014/main" id="{5BA6A596-5D83-EF85-DE2F-525328827395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26;p15">
              <a:extLst>
                <a:ext uri="{FF2B5EF4-FFF2-40B4-BE49-F238E27FC236}">
                  <a16:creationId xmlns:a16="http://schemas.microsoft.com/office/drawing/2014/main" id="{406E40A8-40A5-2335-E86F-6C97B793A5B7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27;p15">
              <a:extLst>
                <a:ext uri="{FF2B5EF4-FFF2-40B4-BE49-F238E27FC236}">
                  <a16:creationId xmlns:a16="http://schemas.microsoft.com/office/drawing/2014/main" id="{A193F455-D351-032D-9B4C-959376B6A156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28;p15">
              <a:extLst>
                <a:ext uri="{FF2B5EF4-FFF2-40B4-BE49-F238E27FC236}">
                  <a16:creationId xmlns:a16="http://schemas.microsoft.com/office/drawing/2014/main" id="{8A20AAE1-9ECF-C475-1B89-1CD83B090AF9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9;p15">
              <a:extLst>
                <a:ext uri="{FF2B5EF4-FFF2-40B4-BE49-F238E27FC236}">
                  <a16:creationId xmlns:a16="http://schemas.microsoft.com/office/drawing/2014/main" id="{FE3B9E66-782C-6F27-EF5D-1BC66C46F61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430;p15">
              <a:extLst>
                <a:ext uri="{FF2B5EF4-FFF2-40B4-BE49-F238E27FC236}">
                  <a16:creationId xmlns:a16="http://schemas.microsoft.com/office/drawing/2014/main" id="{07525F25-5B89-4D39-3359-8BE05385A14E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964" name="Google Shape;431;p15">
                <a:extLst>
                  <a:ext uri="{FF2B5EF4-FFF2-40B4-BE49-F238E27FC236}">
                    <a16:creationId xmlns:a16="http://schemas.microsoft.com/office/drawing/2014/main" id="{29DD850E-DB97-BA3C-2189-D288DEC9E77A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432;p15">
                <a:extLst>
                  <a:ext uri="{FF2B5EF4-FFF2-40B4-BE49-F238E27FC236}">
                    <a16:creationId xmlns:a16="http://schemas.microsoft.com/office/drawing/2014/main" id="{EA28EB06-04A2-1550-40C2-14971973D9A1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433;p15">
                <a:extLst>
                  <a:ext uri="{FF2B5EF4-FFF2-40B4-BE49-F238E27FC236}">
                    <a16:creationId xmlns:a16="http://schemas.microsoft.com/office/drawing/2014/main" id="{EB4D4C56-880D-4637-0019-DFF384F76644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434;p15">
                <a:extLst>
                  <a:ext uri="{FF2B5EF4-FFF2-40B4-BE49-F238E27FC236}">
                    <a16:creationId xmlns:a16="http://schemas.microsoft.com/office/drawing/2014/main" id="{B039DEBA-EAD3-8CE9-C413-8FC364824B33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435;p15">
                <a:extLst>
                  <a:ext uri="{FF2B5EF4-FFF2-40B4-BE49-F238E27FC236}">
                    <a16:creationId xmlns:a16="http://schemas.microsoft.com/office/drawing/2014/main" id="{6C7D877C-20D9-35E1-0045-8573CAA7D016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436;p15">
                <a:extLst>
                  <a:ext uri="{FF2B5EF4-FFF2-40B4-BE49-F238E27FC236}">
                    <a16:creationId xmlns:a16="http://schemas.microsoft.com/office/drawing/2014/main" id="{278062FD-A871-B697-0A59-A27929A6E8DE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437;p15">
                <a:extLst>
                  <a:ext uri="{FF2B5EF4-FFF2-40B4-BE49-F238E27FC236}">
                    <a16:creationId xmlns:a16="http://schemas.microsoft.com/office/drawing/2014/main" id="{3E45B2A5-E282-A42A-DFEE-BA61BA917B4D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438;p15">
                <a:extLst>
                  <a:ext uri="{FF2B5EF4-FFF2-40B4-BE49-F238E27FC236}">
                    <a16:creationId xmlns:a16="http://schemas.microsoft.com/office/drawing/2014/main" id="{B83A4403-03AF-FB64-6968-2DFD9BCFAA0E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439;p15">
                <a:extLst>
                  <a:ext uri="{FF2B5EF4-FFF2-40B4-BE49-F238E27FC236}">
                    <a16:creationId xmlns:a16="http://schemas.microsoft.com/office/drawing/2014/main" id="{B5069AF2-D8F9-5EC0-C1DB-DBB9C25F362D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440;p15">
                <a:extLst>
                  <a:ext uri="{FF2B5EF4-FFF2-40B4-BE49-F238E27FC236}">
                    <a16:creationId xmlns:a16="http://schemas.microsoft.com/office/drawing/2014/main" id="{60CB4BB5-6275-3949-2F8A-A0677AB2D352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441;p15">
                <a:extLst>
                  <a:ext uri="{FF2B5EF4-FFF2-40B4-BE49-F238E27FC236}">
                    <a16:creationId xmlns:a16="http://schemas.microsoft.com/office/drawing/2014/main" id="{55CCC4B4-FF91-CEE5-AF59-0E460EB3DB43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442;p15">
                <a:extLst>
                  <a:ext uri="{FF2B5EF4-FFF2-40B4-BE49-F238E27FC236}">
                    <a16:creationId xmlns:a16="http://schemas.microsoft.com/office/drawing/2014/main" id="{CACEB045-1248-9082-C966-BEBE77924CAB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443;p15">
                <a:extLst>
                  <a:ext uri="{FF2B5EF4-FFF2-40B4-BE49-F238E27FC236}">
                    <a16:creationId xmlns:a16="http://schemas.microsoft.com/office/drawing/2014/main" id="{6212BD9D-D853-0954-0609-F5178C5C2240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444;p15">
                <a:extLst>
                  <a:ext uri="{FF2B5EF4-FFF2-40B4-BE49-F238E27FC236}">
                    <a16:creationId xmlns:a16="http://schemas.microsoft.com/office/drawing/2014/main" id="{0E81ED25-1EC0-4984-A204-0942386A6589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445;p15">
                <a:extLst>
                  <a:ext uri="{FF2B5EF4-FFF2-40B4-BE49-F238E27FC236}">
                    <a16:creationId xmlns:a16="http://schemas.microsoft.com/office/drawing/2014/main" id="{F7CBCDC1-5DB5-D0FA-1E84-7541000E5E4A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446;p15">
                <a:extLst>
                  <a:ext uri="{FF2B5EF4-FFF2-40B4-BE49-F238E27FC236}">
                    <a16:creationId xmlns:a16="http://schemas.microsoft.com/office/drawing/2014/main" id="{63832884-94E2-936A-CBDF-18C8E85EC9B3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447;p15">
                <a:extLst>
                  <a:ext uri="{FF2B5EF4-FFF2-40B4-BE49-F238E27FC236}">
                    <a16:creationId xmlns:a16="http://schemas.microsoft.com/office/drawing/2014/main" id="{8CD3FCA7-CB9E-9646-307B-FAB5BC6AA6EF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448;p15">
                <a:extLst>
                  <a:ext uri="{FF2B5EF4-FFF2-40B4-BE49-F238E27FC236}">
                    <a16:creationId xmlns:a16="http://schemas.microsoft.com/office/drawing/2014/main" id="{1129613D-85DA-ACC2-2F0F-69C96B63AA68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449;p15">
                <a:extLst>
                  <a:ext uri="{FF2B5EF4-FFF2-40B4-BE49-F238E27FC236}">
                    <a16:creationId xmlns:a16="http://schemas.microsoft.com/office/drawing/2014/main" id="{0DD6F227-4DFC-FCBA-AA58-32420C123B4F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450;p15">
                <a:extLst>
                  <a:ext uri="{FF2B5EF4-FFF2-40B4-BE49-F238E27FC236}">
                    <a16:creationId xmlns:a16="http://schemas.microsoft.com/office/drawing/2014/main" id="{041B2909-82F1-BD0C-30FE-F51A47133210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451;p15">
                <a:extLst>
                  <a:ext uri="{FF2B5EF4-FFF2-40B4-BE49-F238E27FC236}">
                    <a16:creationId xmlns:a16="http://schemas.microsoft.com/office/drawing/2014/main" id="{D7F734F7-93B9-C94C-275D-7EFC6B61CE68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452;p15">
                <a:extLst>
                  <a:ext uri="{FF2B5EF4-FFF2-40B4-BE49-F238E27FC236}">
                    <a16:creationId xmlns:a16="http://schemas.microsoft.com/office/drawing/2014/main" id="{769FE707-9718-D57B-4C19-876B63E8EE8C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453;p15">
                <a:extLst>
                  <a:ext uri="{FF2B5EF4-FFF2-40B4-BE49-F238E27FC236}">
                    <a16:creationId xmlns:a16="http://schemas.microsoft.com/office/drawing/2014/main" id="{C2AC6EEF-97EB-94AA-E804-1165BEC803BF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454;p15">
                <a:extLst>
                  <a:ext uri="{FF2B5EF4-FFF2-40B4-BE49-F238E27FC236}">
                    <a16:creationId xmlns:a16="http://schemas.microsoft.com/office/drawing/2014/main" id="{0E77F3D9-4D02-E546-8DA6-C5C5ADF52DB8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455;p15">
                <a:extLst>
                  <a:ext uri="{FF2B5EF4-FFF2-40B4-BE49-F238E27FC236}">
                    <a16:creationId xmlns:a16="http://schemas.microsoft.com/office/drawing/2014/main" id="{978DB9F9-C7F7-CD79-A4DE-8856447EC991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456;p15">
                <a:extLst>
                  <a:ext uri="{FF2B5EF4-FFF2-40B4-BE49-F238E27FC236}">
                    <a16:creationId xmlns:a16="http://schemas.microsoft.com/office/drawing/2014/main" id="{308C982E-A266-5344-C12E-9C5548A2225D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457;p15">
                <a:extLst>
                  <a:ext uri="{FF2B5EF4-FFF2-40B4-BE49-F238E27FC236}">
                    <a16:creationId xmlns:a16="http://schemas.microsoft.com/office/drawing/2014/main" id="{2D4C0607-9CAF-AEF0-A447-47E7F74D5495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458;p15">
                <a:extLst>
                  <a:ext uri="{FF2B5EF4-FFF2-40B4-BE49-F238E27FC236}">
                    <a16:creationId xmlns:a16="http://schemas.microsoft.com/office/drawing/2014/main" id="{1165D863-D8FA-0E94-1059-5FB058C4D81A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459;p15">
                <a:extLst>
                  <a:ext uri="{FF2B5EF4-FFF2-40B4-BE49-F238E27FC236}">
                    <a16:creationId xmlns:a16="http://schemas.microsoft.com/office/drawing/2014/main" id="{3D75D498-5D6D-5AF1-9CF1-F155901E05A2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460;p15">
                <a:extLst>
                  <a:ext uri="{FF2B5EF4-FFF2-40B4-BE49-F238E27FC236}">
                    <a16:creationId xmlns:a16="http://schemas.microsoft.com/office/drawing/2014/main" id="{A1D4F2B1-C710-41B6-1509-A00CA09EB34D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461;p15">
                <a:extLst>
                  <a:ext uri="{FF2B5EF4-FFF2-40B4-BE49-F238E27FC236}">
                    <a16:creationId xmlns:a16="http://schemas.microsoft.com/office/drawing/2014/main" id="{3D2F8746-DBB3-C5BB-6F9D-74FB5F858CE2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462;p15">
                <a:extLst>
                  <a:ext uri="{FF2B5EF4-FFF2-40B4-BE49-F238E27FC236}">
                    <a16:creationId xmlns:a16="http://schemas.microsoft.com/office/drawing/2014/main" id="{3A24BE3F-891F-90E9-50E4-6391D14933E8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463;p15">
                <a:extLst>
                  <a:ext uri="{FF2B5EF4-FFF2-40B4-BE49-F238E27FC236}">
                    <a16:creationId xmlns:a16="http://schemas.microsoft.com/office/drawing/2014/main" id="{BE05BAFA-96A3-5561-C56E-B79DEFCB2C2B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464;p15">
                <a:extLst>
                  <a:ext uri="{FF2B5EF4-FFF2-40B4-BE49-F238E27FC236}">
                    <a16:creationId xmlns:a16="http://schemas.microsoft.com/office/drawing/2014/main" id="{1AD1F15E-41D6-9612-462C-ECA07A7343D6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465;p15">
                <a:extLst>
                  <a:ext uri="{FF2B5EF4-FFF2-40B4-BE49-F238E27FC236}">
                    <a16:creationId xmlns:a16="http://schemas.microsoft.com/office/drawing/2014/main" id="{6F819B11-F60D-DD2E-E2E5-7905E801C16F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466;p15">
                <a:extLst>
                  <a:ext uri="{FF2B5EF4-FFF2-40B4-BE49-F238E27FC236}">
                    <a16:creationId xmlns:a16="http://schemas.microsoft.com/office/drawing/2014/main" id="{0A07A421-8AE2-7624-CD1C-BE779CD7DFDD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467;p15">
                <a:extLst>
                  <a:ext uri="{FF2B5EF4-FFF2-40B4-BE49-F238E27FC236}">
                    <a16:creationId xmlns:a16="http://schemas.microsoft.com/office/drawing/2014/main" id="{241E5422-31E0-E773-DC4F-612CC50D0A53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468;p15">
                <a:extLst>
                  <a:ext uri="{FF2B5EF4-FFF2-40B4-BE49-F238E27FC236}">
                    <a16:creationId xmlns:a16="http://schemas.microsoft.com/office/drawing/2014/main" id="{A02DF751-94BF-D609-7F45-B57BCF22CB5C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469;p15">
                <a:extLst>
                  <a:ext uri="{FF2B5EF4-FFF2-40B4-BE49-F238E27FC236}">
                    <a16:creationId xmlns:a16="http://schemas.microsoft.com/office/drawing/2014/main" id="{50F3A316-9D0A-67E7-DC2F-D37389EDB9F6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470;p15">
                <a:extLst>
                  <a:ext uri="{FF2B5EF4-FFF2-40B4-BE49-F238E27FC236}">
                    <a16:creationId xmlns:a16="http://schemas.microsoft.com/office/drawing/2014/main" id="{32D7DED4-C776-A196-A5FF-F393DCB1015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471;p15">
              <a:extLst>
                <a:ext uri="{FF2B5EF4-FFF2-40B4-BE49-F238E27FC236}">
                  <a16:creationId xmlns:a16="http://schemas.microsoft.com/office/drawing/2014/main" id="{AE6B3350-CC58-3B17-F9F1-E70ADCB68F78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72;p15">
              <a:extLst>
                <a:ext uri="{FF2B5EF4-FFF2-40B4-BE49-F238E27FC236}">
                  <a16:creationId xmlns:a16="http://schemas.microsoft.com/office/drawing/2014/main" id="{A4AFFEDA-71AC-51B4-BD28-480B6F013204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73;p15">
              <a:extLst>
                <a:ext uri="{FF2B5EF4-FFF2-40B4-BE49-F238E27FC236}">
                  <a16:creationId xmlns:a16="http://schemas.microsoft.com/office/drawing/2014/main" id="{A78F29CD-2C8C-ACBA-4380-E9740C16E295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74;p15">
              <a:extLst>
                <a:ext uri="{FF2B5EF4-FFF2-40B4-BE49-F238E27FC236}">
                  <a16:creationId xmlns:a16="http://schemas.microsoft.com/office/drawing/2014/main" id="{D188FFD4-0281-D71A-BAE8-463ECD3136AA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75;p15">
              <a:extLst>
                <a:ext uri="{FF2B5EF4-FFF2-40B4-BE49-F238E27FC236}">
                  <a16:creationId xmlns:a16="http://schemas.microsoft.com/office/drawing/2014/main" id="{2F0576E9-02B2-17B9-580C-0E0D4BFC922A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76;p15">
              <a:extLst>
                <a:ext uri="{FF2B5EF4-FFF2-40B4-BE49-F238E27FC236}">
                  <a16:creationId xmlns:a16="http://schemas.microsoft.com/office/drawing/2014/main" id="{694C650C-7A4B-56F3-57FF-3095CDEA86ED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77;p15">
              <a:extLst>
                <a:ext uri="{FF2B5EF4-FFF2-40B4-BE49-F238E27FC236}">
                  <a16:creationId xmlns:a16="http://schemas.microsoft.com/office/drawing/2014/main" id="{E9B3284B-06D9-ACFD-A127-317B876F40EB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78;p15">
              <a:extLst>
                <a:ext uri="{FF2B5EF4-FFF2-40B4-BE49-F238E27FC236}">
                  <a16:creationId xmlns:a16="http://schemas.microsoft.com/office/drawing/2014/main" id="{A849FC32-99F1-0E24-48C0-2E79BA67C052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79;p15">
              <a:extLst>
                <a:ext uri="{FF2B5EF4-FFF2-40B4-BE49-F238E27FC236}">
                  <a16:creationId xmlns:a16="http://schemas.microsoft.com/office/drawing/2014/main" id="{620D8631-628F-1752-20EC-56E50B404763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80;p15">
              <a:extLst>
                <a:ext uri="{FF2B5EF4-FFF2-40B4-BE49-F238E27FC236}">
                  <a16:creationId xmlns:a16="http://schemas.microsoft.com/office/drawing/2014/main" id="{D261C80E-80D3-0775-95D3-8EB358838EAF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81;p15">
              <a:extLst>
                <a:ext uri="{FF2B5EF4-FFF2-40B4-BE49-F238E27FC236}">
                  <a16:creationId xmlns:a16="http://schemas.microsoft.com/office/drawing/2014/main" id="{38CDB692-C8D1-EA81-74B0-502C1FEA836D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82;p15">
              <a:extLst>
                <a:ext uri="{FF2B5EF4-FFF2-40B4-BE49-F238E27FC236}">
                  <a16:creationId xmlns:a16="http://schemas.microsoft.com/office/drawing/2014/main" id="{D986A265-30FC-2EDD-A879-000775635236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83;p15">
              <a:extLst>
                <a:ext uri="{FF2B5EF4-FFF2-40B4-BE49-F238E27FC236}">
                  <a16:creationId xmlns:a16="http://schemas.microsoft.com/office/drawing/2014/main" id="{55263B83-D5AB-E8B9-AB6F-0628044E0BAA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84;p15">
              <a:extLst>
                <a:ext uri="{FF2B5EF4-FFF2-40B4-BE49-F238E27FC236}">
                  <a16:creationId xmlns:a16="http://schemas.microsoft.com/office/drawing/2014/main" id="{2DAEFD70-F764-F5AE-A6DC-4A97FADADBAF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85;p15">
              <a:extLst>
                <a:ext uri="{FF2B5EF4-FFF2-40B4-BE49-F238E27FC236}">
                  <a16:creationId xmlns:a16="http://schemas.microsoft.com/office/drawing/2014/main" id="{C2E65EAE-432B-6F08-BF55-E8BFD33787F7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86;p15">
              <a:extLst>
                <a:ext uri="{FF2B5EF4-FFF2-40B4-BE49-F238E27FC236}">
                  <a16:creationId xmlns:a16="http://schemas.microsoft.com/office/drawing/2014/main" id="{6C7DFD8A-5E7C-E5E1-090E-65D0C6D287AA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87;p15">
              <a:extLst>
                <a:ext uri="{FF2B5EF4-FFF2-40B4-BE49-F238E27FC236}">
                  <a16:creationId xmlns:a16="http://schemas.microsoft.com/office/drawing/2014/main" id="{1EA5EB10-D298-5870-9862-22F639F7AF85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88;p15">
              <a:extLst>
                <a:ext uri="{FF2B5EF4-FFF2-40B4-BE49-F238E27FC236}">
                  <a16:creationId xmlns:a16="http://schemas.microsoft.com/office/drawing/2014/main" id="{BD71D23E-D5E3-D088-D962-E02602A9EFDB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89;p15">
              <a:extLst>
                <a:ext uri="{FF2B5EF4-FFF2-40B4-BE49-F238E27FC236}">
                  <a16:creationId xmlns:a16="http://schemas.microsoft.com/office/drawing/2014/main" id="{BFCAD0B8-1509-0FFA-4511-DA3BFE38665A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90;p15">
              <a:extLst>
                <a:ext uri="{FF2B5EF4-FFF2-40B4-BE49-F238E27FC236}">
                  <a16:creationId xmlns:a16="http://schemas.microsoft.com/office/drawing/2014/main" id="{5CECC2E7-F50E-D630-6A8D-11AC4F9EC467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91;p15">
              <a:extLst>
                <a:ext uri="{FF2B5EF4-FFF2-40B4-BE49-F238E27FC236}">
                  <a16:creationId xmlns:a16="http://schemas.microsoft.com/office/drawing/2014/main" id="{44596A53-21B7-F00E-4684-F01F653C67E8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92;p15">
              <a:extLst>
                <a:ext uri="{FF2B5EF4-FFF2-40B4-BE49-F238E27FC236}">
                  <a16:creationId xmlns:a16="http://schemas.microsoft.com/office/drawing/2014/main" id="{00891AB1-F751-4F35-91C6-2E7C4B1A9A4C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93;p15">
              <a:extLst>
                <a:ext uri="{FF2B5EF4-FFF2-40B4-BE49-F238E27FC236}">
                  <a16:creationId xmlns:a16="http://schemas.microsoft.com/office/drawing/2014/main" id="{1A1D8812-1810-8380-1F1B-97F2E7774C72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94;p15">
              <a:extLst>
                <a:ext uri="{FF2B5EF4-FFF2-40B4-BE49-F238E27FC236}">
                  <a16:creationId xmlns:a16="http://schemas.microsoft.com/office/drawing/2014/main" id="{88AB6BAC-1C56-D069-1603-52F9DDC7688C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5;p15">
              <a:extLst>
                <a:ext uri="{FF2B5EF4-FFF2-40B4-BE49-F238E27FC236}">
                  <a16:creationId xmlns:a16="http://schemas.microsoft.com/office/drawing/2014/main" id="{FF3FEEB1-DEAB-2451-F36F-46513D60F5C0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96;p15">
              <a:extLst>
                <a:ext uri="{FF2B5EF4-FFF2-40B4-BE49-F238E27FC236}">
                  <a16:creationId xmlns:a16="http://schemas.microsoft.com/office/drawing/2014/main" id="{BA133190-E6B2-653B-62BE-3391D4B7E5B2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97;p15">
              <a:extLst>
                <a:ext uri="{FF2B5EF4-FFF2-40B4-BE49-F238E27FC236}">
                  <a16:creationId xmlns:a16="http://schemas.microsoft.com/office/drawing/2014/main" id="{02E462C7-DCE2-C3F2-0020-E16E61EFB2A5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98;p15">
              <a:extLst>
                <a:ext uri="{FF2B5EF4-FFF2-40B4-BE49-F238E27FC236}">
                  <a16:creationId xmlns:a16="http://schemas.microsoft.com/office/drawing/2014/main" id="{99DD4C03-0904-9BB7-458E-005E9760C171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99;p15">
              <a:extLst>
                <a:ext uri="{FF2B5EF4-FFF2-40B4-BE49-F238E27FC236}">
                  <a16:creationId xmlns:a16="http://schemas.microsoft.com/office/drawing/2014/main" id="{033CB0C0-68B1-38FE-2A3D-74BBF2879F08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" name="Google Shape;500;p15">
              <a:extLst>
                <a:ext uri="{FF2B5EF4-FFF2-40B4-BE49-F238E27FC236}">
                  <a16:creationId xmlns:a16="http://schemas.microsoft.com/office/drawing/2014/main" id="{64A08B25-8EB7-2721-18D0-2DDC2BCEBE5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5" name="Google Shape;501;p15">
                <a:extLst>
                  <a:ext uri="{FF2B5EF4-FFF2-40B4-BE49-F238E27FC236}">
                    <a16:creationId xmlns:a16="http://schemas.microsoft.com/office/drawing/2014/main" id="{907AE6F9-05B2-CD09-6C83-3CB44247C648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02;p15">
                <a:extLst>
                  <a:ext uri="{FF2B5EF4-FFF2-40B4-BE49-F238E27FC236}">
                    <a16:creationId xmlns:a16="http://schemas.microsoft.com/office/drawing/2014/main" id="{F8511FD5-A114-4AE4-4633-9C2B164EDF16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03;p15">
                <a:extLst>
                  <a:ext uri="{FF2B5EF4-FFF2-40B4-BE49-F238E27FC236}">
                    <a16:creationId xmlns:a16="http://schemas.microsoft.com/office/drawing/2014/main" id="{FB5040EC-E7E6-81E2-9C0A-FFCBEF9D54AF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04;p15">
                <a:extLst>
                  <a:ext uri="{FF2B5EF4-FFF2-40B4-BE49-F238E27FC236}">
                    <a16:creationId xmlns:a16="http://schemas.microsoft.com/office/drawing/2014/main" id="{FA6D7B92-D2F7-8E8F-63B4-F935FB67FB1D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05;p15">
                <a:extLst>
                  <a:ext uri="{FF2B5EF4-FFF2-40B4-BE49-F238E27FC236}">
                    <a16:creationId xmlns:a16="http://schemas.microsoft.com/office/drawing/2014/main" id="{B7E04EFC-F0C3-A8D0-FD8A-237ECD5BA60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06;p15">
                <a:extLst>
                  <a:ext uri="{FF2B5EF4-FFF2-40B4-BE49-F238E27FC236}">
                    <a16:creationId xmlns:a16="http://schemas.microsoft.com/office/drawing/2014/main" id="{AE12A11B-49D2-EA3C-770A-607A32214864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07;p15">
                <a:extLst>
                  <a:ext uri="{FF2B5EF4-FFF2-40B4-BE49-F238E27FC236}">
                    <a16:creationId xmlns:a16="http://schemas.microsoft.com/office/drawing/2014/main" id="{B7AAD373-0DC5-1397-84AA-F5432CFE2B95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08;p15">
                <a:extLst>
                  <a:ext uri="{FF2B5EF4-FFF2-40B4-BE49-F238E27FC236}">
                    <a16:creationId xmlns:a16="http://schemas.microsoft.com/office/drawing/2014/main" id="{9EE0DA6D-16A7-A074-46B1-6DE264A3BBF5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09;p15">
                <a:extLst>
                  <a:ext uri="{FF2B5EF4-FFF2-40B4-BE49-F238E27FC236}">
                    <a16:creationId xmlns:a16="http://schemas.microsoft.com/office/drawing/2014/main" id="{3E9406DE-7C29-E9C1-8E87-3242912DA047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510;p15">
                <a:extLst>
                  <a:ext uri="{FF2B5EF4-FFF2-40B4-BE49-F238E27FC236}">
                    <a16:creationId xmlns:a16="http://schemas.microsoft.com/office/drawing/2014/main" id="{96C72C1D-8A0F-DCDC-BE24-2EF7DC3CDC9A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511;p15">
                <a:extLst>
                  <a:ext uri="{FF2B5EF4-FFF2-40B4-BE49-F238E27FC236}">
                    <a16:creationId xmlns:a16="http://schemas.microsoft.com/office/drawing/2014/main" id="{8629BB5C-391D-9E6A-27F8-2747FD05121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512;p15">
                <a:extLst>
                  <a:ext uri="{FF2B5EF4-FFF2-40B4-BE49-F238E27FC236}">
                    <a16:creationId xmlns:a16="http://schemas.microsoft.com/office/drawing/2014/main" id="{14F81AFB-15E9-8FEA-8680-9D7841EBCF41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513;p15">
                <a:extLst>
                  <a:ext uri="{FF2B5EF4-FFF2-40B4-BE49-F238E27FC236}">
                    <a16:creationId xmlns:a16="http://schemas.microsoft.com/office/drawing/2014/main" id="{A961CAA7-3B9E-E92B-70FC-DE7E7516A8B2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5" name="CuadroTexto 1004">
            <a:extLst>
              <a:ext uri="{FF2B5EF4-FFF2-40B4-BE49-F238E27FC236}">
                <a16:creationId xmlns:a16="http://schemas.microsoft.com/office/drawing/2014/main" id="{65DF508A-5BAB-8226-F706-8DE89EFD0268}"/>
              </a:ext>
            </a:extLst>
          </p:cNvPr>
          <p:cNvSpPr txBox="1"/>
          <p:nvPr/>
        </p:nvSpPr>
        <p:spPr>
          <a:xfrm>
            <a:off x="663837" y="1976886"/>
            <a:ext cx="45986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dirty="0">
                <a:latin typeface="Arial" panose="020B0604020202020204" pitchFamily="34" charset="0"/>
              </a:rPr>
              <a:t>L</a:t>
            </a:r>
            <a:r>
              <a:rPr lang="es-MX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cierto es que tampoco significa que no podamos equivocarnos por ello es algo que hay que tomar con pinzas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86266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2.1.7 Proceso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Experiencia </a:t>
              </a: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63554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MX" sz="11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Conocer el problema previamente en base a platicas, pensamientos o ideas</a:t>
              </a: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Un problema</a:t>
              </a: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17566" y="2637480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MX" sz="11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Tenemos que contar con algo que nos incomode o tengamos que resolver</a:t>
              </a: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Modelo mental</a:t>
              </a: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MX" sz="11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Creamos una posible solución para el problema en base a experiencias, creencias, sentimiento o ideas pasadas</a:t>
              </a: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08;p15">
            <a:extLst>
              <a:ext uri="{FF2B5EF4-FFF2-40B4-BE49-F238E27FC236}">
                <a16:creationId xmlns:a16="http://schemas.microsoft.com/office/drawing/2014/main" id="{849D865A-8A7F-2C62-AC06-3D079697A457}"/>
              </a:ext>
            </a:extLst>
          </p:cNvPr>
          <p:cNvGrpSpPr/>
          <p:nvPr/>
        </p:nvGrpSpPr>
        <p:grpSpPr>
          <a:xfrm>
            <a:off x="5852160" y="137160"/>
            <a:ext cx="2298767" cy="1897481"/>
            <a:chOff x="2270525" y="117216"/>
            <a:chExt cx="4650765" cy="4762722"/>
          </a:xfrm>
        </p:grpSpPr>
        <p:sp>
          <p:nvSpPr>
            <p:cNvPr id="3" name="Google Shape;409;p15">
              <a:extLst>
                <a:ext uri="{FF2B5EF4-FFF2-40B4-BE49-F238E27FC236}">
                  <a16:creationId xmlns:a16="http://schemas.microsoft.com/office/drawing/2014/main" id="{891C0985-AB5B-E688-1D62-54B46E12EA78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10;p15">
              <a:extLst>
                <a:ext uri="{FF2B5EF4-FFF2-40B4-BE49-F238E27FC236}">
                  <a16:creationId xmlns:a16="http://schemas.microsoft.com/office/drawing/2014/main" id="{30393F86-5D09-CE4E-6FF9-8F8FAE10AD9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11;p15">
              <a:extLst>
                <a:ext uri="{FF2B5EF4-FFF2-40B4-BE49-F238E27FC236}">
                  <a16:creationId xmlns:a16="http://schemas.microsoft.com/office/drawing/2014/main" id="{135ADC9E-93F1-2166-21C2-036F19F8B88C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2;p15">
              <a:extLst>
                <a:ext uri="{FF2B5EF4-FFF2-40B4-BE49-F238E27FC236}">
                  <a16:creationId xmlns:a16="http://schemas.microsoft.com/office/drawing/2014/main" id="{993D1786-0299-3ABC-1BBA-16E707BB8307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3;p15">
              <a:extLst>
                <a:ext uri="{FF2B5EF4-FFF2-40B4-BE49-F238E27FC236}">
                  <a16:creationId xmlns:a16="http://schemas.microsoft.com/office/drawing/2014/main" id="{925368A6-F705-E848-AD3B-693BB3C16013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4;p15">
              <a:extLst>
                <a:ext uri="{FF2B5EF4-FFF2-40B4-BE49-F238E27FC236}">
                  <a16:creationId xmlns:a16="http://schemas.microsoft.com/office/drawing/2014/main" id="{1D3B00CF-9F25-82B2-DCAD-844ED17986B8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5;p15">
              <a:extLst>
                <a:ext uri="{FF2B5EF4-FFF2-40B4-BE49-F238E27FC236}">
                  <a16:creationId xmlns:a16="http://schemas.microsoft.com/office/drawing/2014/main" id="{4160B8F1-F0A1-DF27-6236-851B2053EFCD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6;p15">
              <a:extLst>
                <a:ext uri="{FF2B5EF4-FFF2-40B4-BE49-F238E27FC236}">
                  <a16:creationId xmlns:a16="http://schemas.microsoft.com/office/drawing/2014/main" id="{F26D8F60-820A-2C3D-DBCD-5B3771D254EB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7;p15">
              <a:extLst>
                <a:ext uri="{FF2B5EF4-FFF2-40B4-BE49-F238E27FC236}">
                  <a16:creationId xmlns:a16="http://schemas.microsoft.com/office/drawing/2014/main" id="{21B378EC-9DAF-ABAE-B428-2DCDC5AF8C55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8;p15">
              <a:extLst>
                <a:ext uri="{FF2B5EF4-FFF2-40B4-BE49-F238E27FC236}">
                  <a16:creationId xmlns:a16="http://schemas.microsoft.com/office/drawing/2014/main" id="{86E1C970-8A68-2D39-C61C-96D6EFED6B5D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9;p15">
              <a:extLst>
                <a:ext uri="{FF2B5EF4-FFF2-40B4-BE49-F238E27FC236}">
                  <a16:creationId xmlns:a16="http://schemas.microsoft.com/office/drawing/2014/main" id="{0B6D288C-CCDF-8241-F592-C07FC6BEE034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20;p15">
              <a:extLst>
                <a:ext uri="{FF2B5EF4-FFF2-40B4-BE49-F238E27FC236}">
                  <a16:creationId xmlns:a16="http://schemas.microsoft.com/office/drawing/2014/main" id="{81FBE198-6F2E-700B-9E38-B561E03CC58C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21;p15">
              <a:extLst>
                <a:ext uri="{FF2B5EF4-FFF2-40B4-BE49-F238E27FC236}">
                  <a16:creationId xmlns:a16="http://schemas.microsoft.com/office/drawing/2014/main" id="{93FD8EE5-71FE-E395-5D69-AA7DE6C211ED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22;p15">
              <a:extLst>
                <a:ext uri="{FF2B5EF4-FFF2-40B4-BE49-F238E27FC236}">
                  <a16:creationId xmlns:a16="http://schemas.microsoft.com/office/drawing/2014/main" id="{BBADCCAC-311D-ADE3-496C-480BE3549D0C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23;p15">
              <a:extLst>
                <a:ext uri="{FF2B5EF4-FFF2-40B4-BE49-F238E27FC236}">
                  <a16:creationId xmlns:a16="http://schemas.microsoft.com/office/drawing/2014/main" id="{81F97A58-F038-0F1F-AEF5-5162FB8E54F8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24;p15">
              <a:extLst>
                <a:ext uri="{FF2B5EF4-FFF2-40B4-BE49-F238E27FC236}">
                  <a16:creationId xmlns:a16="http://schemas.microsoft.com/office/drawing/2014/main" id="{2AAED94A-E0DF-1EAE-C460-F9CA53F64722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25;p15">
              <a:extLst>
                <a:ext uri="{FF2B5EF4-FFF2-40B4-BE49-F238E27FC236}">
                  <a16:creationId xmlns:a16="http://schemas.microsoft.com/office/drawing/2014/main" id="{5BA6A596-5D83-EF85-DE2F-525328827395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26;p15">
              <a:extLst>
                <a:ext uri="{FF2B5EF4-FFF2-40B4-BE49-F238E27FC236}">
                  <a16:creationId xmlns:a16="http://schemas.microsoft.com/office/drawing/2014/main" id="{406E40A8-40A5-2335-E86F-6C97B793A5B7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27;p15">
              <a:extLst>
                <a:ext uri="{FF2B5EF4-FFF2-40B4-BE49-F238E27FC236}">
                  <a16:creationId xmlns:a16="http://schemas.microsoft.com/office/drawing/2014/main" id="{A193F455-D351-032D-9B4C-959376B6A156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28;p15">
              <a:extLst>
                <a:ext uri="{FF2B5EF4-FFF2-40B4-BE49-F238E27FC236}">
                  <a16:creationId xmlns:a16="http://schemas.microsoft.com/office/drawing/2014/main" id="{8A20AAE1-9ECF-C475-1B89-1CD83B090AF9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9;p15">
              <a:extLst>
                <a:ext uri="{FF2B5EF4-FFF2-40B4-BE49-F238E27FC236}">
                  <a16:creationId xmlns:a16="http://schemas.microsoft.com/office/drawing/2014/main" id="{FE3B9E66-782C-6F27-EF5D-1BC66C46F61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430;p15">
              <a:extLst>
                <a:ext uri="{FF2B5EF4-FFF2-40B4-BE49-F238E27FC236}">
                  <a16:creationId xmlns:a16="http://schemas.microsoft.com/office/drawing/2014/main" id="{07525F25-5B89-4D39-3359-8BE05385A14E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964" name="Google Shape;431;p15">
                <a:extLst>
                  <a:ext uri="{FF2B5EF4-FFF2-40B4-BE49-F238E27FC236}">
                    <a16:creationId xmlns:a16="http://schemas.microsoft.com/office/drawing/2014/main" id="{29DD850E-DB97-BA3C-2189-D288DEC9E77A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432;p15">
                <a:extLst>
                  <a:ext uri="{FF2B5EF4-FFF2-40B4-BE49-F238E27FC236}">
                    <a16:creationId xmlns:a16="http://schemas.microsoft.com/office/drawing/2014/main" id="{EA28EB06-04A2-1550-40C2-14971973D9A1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433;p15">
                <a:extLst>
                  <a:ext uri="{FF2B5EF4-FFF2-40B4-BE49-F238E27FC236}">
                    <a16:creationId xmlns:a16="http://schemas.microsoft.com/office/drawing/2014/main" id="{EB4D4C56-880D-4637-0019-DFF384F76644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434;p15">
                <a:extLst>
                  <a:ext uri="{FF2B5EF4-FFF2-40B4-BE49-F238E27FC236}">
                    <a16:creationId xmlns:a16="http://schemas.microsoft.com/office/drawing/2014/main" id="{B039DEBA-EAD3-8CE9-C413-8FC364824B33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435;p15">
                <a:extLst>
                  <a:ext uri="{FF2B5EF4-FFF2-40B4-BE49-F238E27FC236}">
                    <a16:creationId xmlns:a16="http://schemas.microsoft.com/office/drawing/2014/main" id="{6C7D877C-20D9-35E1-0045-8573CAA7D016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436;p15">
                <a:extLst>
                  <a:ext uri="{FF2B5EF4-FFF2-40B4-BE49-F238E27FC236}">
                    <a16:creationId xmlns:a16="http://schemas.microsoft.com/office/drawing/2014/main" id="{278062FD-A871-B697-0A59-A27929A6E8DE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437;p15">
                <a:extLst>
                  <a:ext uri="{FF2B5EF4-FFF2-40B4-BE49-F238E27FC236}">
                    <a16:creationId xmlns:a16="http://schemas.microsoft.com/office/drawing/2014/main" id="{3E45B2A5-E282-A42A-DFEE-BA61BA917B4D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438;p15">
                <a:extLst>
                  <a:ext uri="{FF2B5EF4-FFF2-40B4-BE49-F238E27FC236}">
                    <a16:creationId xmlns:a16="http://schemas.microsoft.com/office/drawing/2014/main" id="{B83A4403-03AF-FB64-6968-2DFD9BCFAA0E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439;p15">
                <a:extLst>
                  <a:ext uri="{FF2B5EF4-FFF2-40B4-BE49-F238E27FC236}">
                    <a16:creationId xmlns:a16="http://schemas.microsoft.com/office/drawing/2014/main" id="{B5069AF2-D8F9-5EC0-C1DB-DBB9C25F362D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440;p15">
                <a:extLst>
                  <a:ext uri="{FF2B5EF4-FFF2-40B4-BE49-F238E27FC236}">
                    <a16:creationId xmlns:a16="http://schemas.microsoft.com/office/drawing/2014/main" id="{60CB4BB5-6275-3949-2F8A-A0677AB2D352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441;p15">
                <a:extLst>
                  <a:ext uri="{FF2B5EF4-FFF2-40B4-BE49-F238E27FC236}">
                    <a16:creationId xmlns:a16="http://schemas.microsoft.com/office/drawing/2014/main" id="{55CCC4B4-FF91-CEE5-AF59-0E460EB3DB43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442;p15">
                <a:extLst>
                  <a:ext uri="{FF2B5EF4-FFF2-40B4-BE49-F238E27FC236}">
                    <a16:creationId xmlns:a16="http://schemas.microsoft.com/office/drawing/2014/main" id="{CACEB045-1248-9082-C966-BEBE77924CAB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443;p15">
                <a:extLst>
                  <a:ext uri="{FF2B5EF4-FFF2-40B4-BE49-F238E27FC236}">
                    <a16:creationId xmlns:a16="http://schemas.microsoft.com/office/drawing/2014/main" id="{6212BD9D-D853-0954-0609-F5178C5C2240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444;p15">
                <a:extLst>
                  <a:ext uri="{FF2B5EF4-FFF2-40B4-BE49-F238E27FC236}">
                    <a16:creationId xmlns:a16="http://schemas.microsoft.com/office/drawing/2014/main" id="{0E81ED25-1EC0-4984-A204-0942386A6589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445;p15">
                <a:extLst>
                  <a:ext uri="{FF2B5EF4-FFF2-40B4-BE49-F238E27FC236}">
                    <a16:creationId xmlns:a16="http://schemas.microsoft.com/office/drawing/2014/main" id="{F7CBCDC1-5DB5-D0FA-1E84-7541000E5E4A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446;p15">
                <a:extLst>
                  <a:ext uri="{FF2B5EF4-FFF2-40B4-BE49-F238E27FC236}">
                    <a16:creationId xmlns:a16="http://schemas.microsoft.com/office/drawing/2014/main" id="{63832884-94E2-936A-CBDF-18C8E85EC9B3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447;p15">
                <a:extLst>
                  <a:ext uri="{FF2B5EF4-FFF2-40B4-BE49-F238E27FC236}">
                    <a16:creationId xmlns:a16="http://schemas.microsoft.com/office/drawing/2014/main" id="{8CD3FCA7-CB9E-9646-307B-FAB5BC6AA6EF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448;p15">
                <a:extLst>
                  <a:ext uri="{FF2B5EF4-FFF2-40B4-BE49-F238E27FC236}">
                    <a16:creationId xmlns:a16="http://schemas.microsoft.com/office/drawing/2014/main" id="{1129613D-85DA-ACC2-2F0F-69C96B63AA68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449;p15">
                <a:extLst>
                  <a:ext uri="{FF2B5EF4-FFF2-40B4-BE49-F238E27FC236}">
                    <a16:creationId xmlns:a16="http://schemas.microsoft.com/office/drawing/2014/main" id="{0DD6F227-4DFC-FCBA-AA58-32420C123B4F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450;p15">
                <a:extLst>
                  <a:ext uri="{FF2B5EF4-FFF2-40B4-BE49-F238E27FC236}">
                    <a16:creationId xmlns:a16="http://schemas.microsoft.com/office/drawing/2014/main" id="{041B2909-82F1-BD0C-30FE-F51A47133210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451;p15">
                <a:extLst>
                  <a:ext uri="{FF2B5EF4-FFF2-40B4-BE49-F238E27FC236}">
                    <a16:creationId xmlns:a16="http://schemas.microsoft.com/office/drawing/2014/main" id="{D7F734F7-93B9-C94C-275D-7EFC6B61CE68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452;p15">
                <a:extLst>
                  <a:ext uri="{FF2B5EF4-FFF2-40B4-BE49-F238E27FC236}">
                    <a16:creationId xmlns:a16="http://schemas.microsoft.com/office/drawing/2014/main" id="{769FE707-9718-D57B-4C19-876B63E8EE8C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453;p15">
                <a:extLst>
                  <a:ext uri="{FF2B5EF4-FFF2-40B4-BE49-F238E27FC236}">
                    <a16:creationId xmlns:a16="http://schemas.microsoft.com/office/drawing/2014/main" id="{C2AC6EEF-97EB-94AA-E804-1165BEC803BF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454;p15">
                <a:extLst>
                  <a:ext uri="{FF2B5EF4-FFF2-40B4-BE49-F238E27FC236}">
                    <a16:creationId xmlns:a16="http://schemas.microsoft.com/office/drawing/2014/main" id="{0E77F3D9-4D02-E546-8DA6-C5C5ADF52DB8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455;p15">
                <a:extLst>
                  <a:ext uri="{FF2B5EF4-FFF2-40B4-BE49-F238E27FC236}">
                    <a16:creationId xmlns:a16="http://schemas.microsoft.com/office/drawing/2014/main" id="{978DB9F9-C7F7-CD79-A4DE-8856447EC991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456;p15">
                <a:extLst>
                  <a:ext uri="{FF2B5EF4-FFF2-40B4-BE49-F238E27FC236}">
                    <a16:creationId xmlns:a16="http://schemas.microsoft.com/office/drawing/2014/main" id="{308C982E-A266-5344-C12E-9C5548A2225D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457;p15">
                <a:extLst>
                  <a:ext uri="{FF2B5EF4-FFF2-40B4-BE49-F238E27FC236}">
                    <a16:creationId xmlns:a16="http://schemas.microsoft.com/office/drawing/2014/main" id="{2D4C0607-9CAF-AEF0-A447-47E7F74D5495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458;p15">
                <a:extLst>
                  <a:ext uri="{FF2B5EF4-FFF2-40B4-BE49-F238E27FC236}">
                    <a16:creationId xmlns:a16="http://schemas.microsoft.com/office/drawing/2014/main" id="{1165D863-D8FA-0E94-1059-5FB058C4D81A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459;p15">
                <a:extLst>
                  <a:ext uri="{FF2B5EF4-FFF2-40B4-BE49-F238E27FC236}">
                    <a16:creationId xmlns:a16="http://schemas.microsoft.com/office/drawing/2014/main" id="{3D75D498-5D6D-5AF1-9CF1-F155901E05A2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460;p15">
                <a:extLst>
                  <a:ext uri="{FF2B5EF4-FFF2-40B4-BE49-F238E27FC236}">
                    <a16:creationId xmlns:a16="http://schemas.microsoft.com/office/drawing/2014/main" id="{A1D4F2B1-C710-41B6-1509-A00CA09EB34D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461;p15">
                <a:extLst>
                  <a:ext uri="{FF2B5EF4-FFF2-40B4-BE49-F238E27FC236}">
                    <a16:creationId xmlns:a16="http://schemas.microsoft.com/office/drawing/2014/main" id="{3D2F8746-DBB3-C5BB-6F9D-74FB5F858CE2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462;p15">
                <a:extLst>
                  <a:ext uri="{FF2B5EF4-FFF2-40B4-BE49-F238E27FC236}">
                    <a16:creationId xmlns:a16="http://schemas.microsoft.com/office/drawing/2014/main" id="{3A24BE3F-891F-90E9-50E4-6391D14933E8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463;p15">
                <a:extLst>
                  <a:ext uri="{FF2B5EF4-FFF2-40B4-BE49-F238E27FC236}">
                    <a16:creationId xmlns:a16="http://schemas.microsoft.com/office/drawing/2014/main" id="{BE05BAFA-96A3-5561-C56E-B79DEFCB2C2B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464;p15">
                <a:extLst>
                  <a:ext uri="{FF2B5EF4-FFF2-40B4-BE49-F238E27FC236}">
                    <a16:creationId xmlns:a16="http://schemas.microsoft.com/office/drawing/2014/main" id="{1AD1F15E-41D6-9612-462C-ECA07A7343D6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465;p15">
                <a:extLst>
                  <a:ext uri="{FF2B5EF4-FFF2-40B4-BE49-F238E27FC236}">
                    <a16:creationId xmlns:a16="http://schemas.microsoft.com/office/drawing/2014/main" id="{6F819B11-F60D-DD2E-E2E5-7905E801C16F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466;p15">
                <a:extLst>
                  <a:ext uri="{FF2B5EF4-FFF2-40B4-BE49-F238E27FC236}">
                    <a16:creationId xmlns:a16="http://schemas.microsoft.com/office/drawing/2014/main" id="{0A07A421-8AE2-7624-CD1C-BE779CD7DFDD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467;p15">
                <a:extLst>
                  <a:ext uri="{FF2B5EF4-FFF2-40B4-BE49-F238E27FC236}">
                    <a16:creationId xmlns:a16="http://schemas.microsoft.com/office/drawing/2014/main" id="{241E5422-31E0-E773-DC4F-612CC50D0A53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468;p15">
                <a:extLst>
                  <a:ext uri="{FF2B5EF4-FFF2-40B4-BE49-F238E27FC236}">
                    <a16:creationId xmlns:a16="http://schemas.microsoft.com/office/drawing/2014/main" id="{A02DF751-94BF-D609-7F45-B57BCF22CB5C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469;p15">
                <a:extLst>
                  <a:ext uri="{FF2B5EF4-FFF2-40B4-BE49-F238E27FC236}">
                    <a16:creationId xmlns:a16="http://schemas.microsoft.com/office/drawing/2014/main" id="{50F3A316-9D0A-67E7-DC2F-D37389EDB9F6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470;p15">
                <a:extLst>
                  <a:ext uri="{FF2B5EF4-FFF2-40B4-BE49-F238E27FC236}">
                    <a16:creationId xmlns:a16="http://schemas.microsoft.com/office/drawing/2014/main" id="{32D7DED4-C776-A196-A5FF-F393DCB1015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471;p15">
              <a:extLst>
                <a:ext uri="{FF2B5EF4-FFF2-40B4-BE49-F238E27FC236}">
                  <a16:creationId xmlns:a16="http://schemas.microsoft.com/office/drawing/2014/main" id="{AE6B3350-CC58-3B17-F9F1-E70ADCB68F78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72;p15">
              <a:extLst>
                <a:ext uri="{FF2B5EF4-FFF2-40B4-BE49-F238E27FC236}">
                  <a16:creationId xmlns:a16="http://schemas.microsoft.com/office/drawing/2014/main" id="{A4AFFEDA-71AC-51B4-BD28-480B6F013204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73;p15">
              <a:extLst>
                <a:ext uri="{FF2B5EF4-FFF2-40B4-BE49-F238E27FC236}">
                  <a16:creationId xmlns:a16="http://schemas.microsoft.com/office/drawing/2014/main" id="{A78F29CD-2C8C-ACBA-4380-E9740C16E295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74;p15">
              <a:extLst>
                <a:ext uri="{FF2B5EF4-FFF2-40B4-BE49-F238E27FC236}">
                  <a16:creationId xmlns:a16="http://schemas.microsoft.com/office/drawing/2014/main" id="{D188FFD4-0281-D71A-BAE8-463ECD3136AA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75;p15">
              <a:extLst>
                <a:ext uri="{FF2B5EF4-FFF2-40B4-BE49-F238E27FC236}">
                  <a16:creationId xmlns:a16="http://schemas.microsoft.com/office/drawing/2014/main" id="{2F0576E9-02B2-17B9-580C-0E0D4BFC922A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76;p15">
              <a:extLst>
                <a:ext uri="{FF2B5EF4-FFF2-40B4-BE49-F238E27FC236}">
                  <a16:creationId xmlns:a16="http://schemas.microsoft.com/office/drawing/2014/main" id="{694C650C-7A4B-56F3-57FF-3095CDEA86ED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77;p15">
              <a:extLst>
                <a:ext uri="{FF2B5EF4-FFF2-40B4-BE49-F238E27FC236}">
                  <a16:creationId xmlns:a16="http://schemas.microsoft.com/office/drawing/2014/main" id="{E9B3284B-06D9-ACFD-A127-317B876F40EB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78;p15">
              <a:extLst>
                <a:ext uri="{FF2B5EF4-FFF2-40B4-BE49-F238E27FC236}">
                  <a16:creationId xmlns:a16="http://schemas.microsoft.com/office/drawing/2014/main" id="{A849FC32-99F1-0E24-48C0-2E79BA67C052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79;p15">
              <a:extLst>
                <a:ext uri="{FF2B5EF4-FFF2-40B4-BE49-F238E27FC236}">
                  <a16:creationId xmlns:a16="http://schemas.microsoft.com/office/drawing/2014/main" id="{620D8631-628F-1752-20EC-56E50B404763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80;p15">
              <a:extLst>
                <a:ext uri="{FF2B5EF4-FFF2-40B4-BE49-F238E27FC236}">
                  <a16:creationId xmlns:a16="http://schemas.microsoft.com/office/drawing/2014/main" id="{D261C80E-80D3-0775-95D3-8EB358838EAF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81;p15">
              <a:extLst>
                <a:ext uri="{FF2B5EF4-FFF2-40B4-BE49-F238E27FC236}">
                  <a16:creationId xmlns:a16="http://schemas.microsoft.com/office/drawing/2014/main" id="{38CDB692-C8D1-EA81-74B0-502C1FEA836D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82;p15">
              <a:extLst>
                <a:ext uri="{FF2B5EF4-FFF2-40B4-BE49-F238E27FC236}">
                  <a16:creationId xmlns:a16="http://schemas.microsoft.com/office/drawing/2014/main" id="{D986A265-30FC-2EDD-A879-000775635236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83;p15">
              <a:extLst>
                <a:ext uri="{FF2B5EF4-FFF2-40B4-BE49-F238E27FC236}">
                  <a16:creationId xmlns:a16="http://schemas.microsoft.com/office/drawing/2014/main" id="{55263B83-D5AB-E8B9-AB6F-0628044E0BAA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84;p15">
              <a:extLst>
                <a:ext uri="{FF2B5EF4-FFF2-40B4-BE49-F238E27FC236}">
                  <a16:creationId xmlns:a16="http://schemas.microsoft.com/office/drawing/2014/main" id="{2DAEFD70-F764-F5AE-A6DC-4A97FADADBAF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85;p15">
              <a:extLst>
                <a:ext uri="{FF2B5EF4-FFF2-40B4-BE49-F238E27FC236}">
                  <a16:creationId xmlns:a16="http://schemas.microsoft.com/office/drawing/2014/main" id="{C2E65EAE-432B-6F08-BF55-E8BFD33787F7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86;p15">
              <a:extLst>
                <a:ext uri="{FF2B5EF4-FFF2-40B4-BE49-F238E27FC236}">
                  <a16:creationId xmlns:a16="http://schemas.microsoft.com/office/drawing/2014/main" id="{6C7DFD8A-5E7C-E5E1-090E-65D0C6D287AA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87;p15">
              <a:extLst>
                <a:ext uri="{FF2B5EF4-FFF2-40B4-BE49-F238E27FC236}">
                  <a16:creationId xmlns:a16="http://schemas.microsoft.com/office/drawing/2014/main" id="{1EA5EB10-D298-5870-9862-22F639F7AF85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88;p15">
              <a:extLst>
                <a:ext uri="{FF2B5EF4-FFF2-40B4-BE49-F238E27FC236}">
                  <a16:creationId xmlns:a16="http://schemas.microsoft.com/office/drawing/2014/main" id="{BD71D23E-D5E3-D088-D962-E02602A9EFDB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89;p15">
              <a:extLst>
                <a:ext uri="{FF2B5EF4-FFF2-40B4-BE49-F238E27FC236}">
                  <a16:creationId xmlns:a16="http://schemas.microsoft.com/office/drawing/2014/main" id="{BFCAD0B8-1509-0FFA-4511-DA3BFE38665A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90;p15">
              <a:extLst>
                <a:ext uri="{FF2B5EF4-FFF2-40B4-BE49-F238E27FC236}">
                  <a16:creationId xmlns:a16="http://schemas.microsoft.com/office/drawing/2014/main" id="{5CECC2E7-F50E-D630-6A8D-11AC4F9EC467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91;p15">
              <a:extLst>
                <a:ext uri="{FF2B5EF4-FFF2-40B4-BE49-F238E27FC236}">
                  <a16:creationId xmlns:a16="http://schemas.microsoft.com/office/drawing/2014/main" id="{44596A53-21B7-F00E-4684-F01F653C67E8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92;p15">
              <a:extLst>
                <a:ext uri="{FF2B5EF4-FFF2-40B4-BE49-F238E27FC236}">
                  <a16:creationId xmlns:a16="http://schemas.microsoft.com/office/drawing/2014/main" id="{00891AB1-F751-4F35-91C6-2E7C4B1A9A4C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93;p15">
              <a:extLst>
                <a:ext uri="{FF2B5EF4-FFF2-40B4-BE49-F238E27FC236}">
                  <a16:creationId xmlns:a16="http://schemas.microsoft.com/office/drawing/2014/main" id="{1A1D8812-1810-8380-1F1B-97F2E7774C72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94;p15">
              <a:extLst>
                <a:ext uri="{FF2B5EF4-FFF2-40B4-BE49-F238E27FC236}">
                  <a16:creationId xmlns:a16="http://schemas.microsoft.com/office/drawing/2014/main" id="{88AB6BAC-1C56-D069-1603-52F9DDC7688C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5;p15">
              <a:extLst>
                <a:ext uri="{FF2B5EF4-FFF2-40B4-BE49-F238E27FC236}">
                  <a16:creationId xmlns:a16="http://schemas.microsoft.com/office/drawing/2014/main" id="{FF3FEEB1-DEAB-2451-F36F-46513D60F5C0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96;p15">
              <a:extLst>
                <a:ext uri="{FF2B5EF4-FFF2-40B4-BE49-F238E27FC236}">
                  <a16:creationId xmlns:a16="http://schemas.microsoft.com/office/drawing/2014/main" id="{BA133190-E6B2-653B-62BE-3391D4B7E5B2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97;p15">
              <a:extLst>
                <a:ext uri="{FF2B5EF4-FFF2-40B4-BE49-F238E27FC236}">
                  <a16:creationId xmlns:a16="http://schemas.microsoft.com/office/drawing/2014/main" id="{02E462C7-DCE2-C3F2-0020-E16E61EFB2A5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98;p15">
              <a:extLst>
                <a:ext uri="{FF2B5EF4-FFF2-40B4-BE49-F238E27FC236}">
                  <a16:creationId xmlns:a16="http://schemas.microsoft.com/office/drawing/2014/main" id="{99DD4C03-0904-9BB7-458E-005E9760C171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99;p15">
              <a:extLst>
                <a:ext uri="{FF2B5EF4-FFF2-40B4-BE49-F238E27FC236}">
                  <a16:creationId xmlns:a16="http://schemas.microsoft.com/office/drawing/2014/main" id="{033CB0C0-68B1-38FE-2A3D-74BBF2879F08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" name="Google Shape;500;p15">
              <a:extLst>
                <a:ext uri="{FF2B5EF4-FFF2-40B4-BE49-F238E27FC236}">
                  <a16:creationId xmlns:a16="http://schemas.microsoft.com/office/drawing/2014/main" id="{64A08B25-8EB7-2721-18D0-2DDC2BCEBE5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5" name="Google Shape;501;p15">
                <a:extLst>
                  <a:ext uri="{FF2B5EF4-FFF2-40B4-BE49-F238E27FC236}">
                    <a16:creationId xmlns:a16="http://schemas.microsoft.com/office/drawing/2014/main" id="{907AE6F9-05B2-CD09-6C83-3CB44247C648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02;p15">
                <a:extLst>
                  <a:ext uri="{FF2B5EF4-FFF2-40B4-BE49-F238E27FC236}">
                    <a16:creationId xmlns:a16="http://schemas.microsoft.com/office/drawing/2014/main" id="{F8511FD5-A114-4AE4-4633-9C2B164EDF16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03;p15">
                <a:extLst>
                  <a:ext uri="{FF2B5EF4-FFF2-40B4-BE49-F238E27FC236}">
                    <a16:creationId xmlns:a16="http://schemas.microsoft.com/office/drawing/2014/main" id="{FB5040EC-E7E6-81E2-9C0A-FFCBEF9D54AF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04;p15">
                <a:extLst>
                  <a:ext uri="{FF2B5EF4-FFF2-40B4-BE49-F238E27FC236}">
                    <a16:creationId xmlns:a16="http://schemas.microsoft.com/office/drawing/2014/main" id="{FA6D7B92-D2F7-8E8F-63B4-F935FB67FB1D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05;p15">
                <a:extLst>
                  <a:ext uri="{FF2B5EF4-FFF2-40B4-BE49-F238E27FC236}">
                    <a16:creationId xmlns:a16="http://schemas.microsoft.com/office/drawing/2014/main" id="{B7E04EFC-F0C3-A8D0-FD8A-237ECD5BA60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06;p15">
                <a:extLst>
                  <a:ext uri="{FF2B5EF4-FFF2-40B4-BE49-F238E27FC236}">
                    <a16:creationId xmlns:a16="http://schemas.microsoft.com/office/drawing/2014/main" id="{AE12A11B-49D2-EA3C-770A-607A32214864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07;p15">
                <a:extLst>
                  <a:ext uri="{FF2B5EF4-FFF2-40B4-BE49-F238E27FC236}">
                    <a16:creationId xmlns:a16="http://schemas.microsoft.com/office/drawing/2014/main" id="{B7AAD373-0DC5-1397-84AA-F5432CFE2B95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08;p15">
                <a:extLst>
                  <a:ext uri="{FF2B5EF4-FFF2-40B4-BE49-F238E27FC236}">
                    <a16:creationId xmlns:a16="http://schemas.microsoft.com/office/drawing/2014/main" id="{9EE0DA6D-16A7-A074-46B1-6DE264A3BBF5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09;p15">
                <a:extLst>
                  <a:ext uri="{FF2B5EF4-FFF2-40B4-BE49-F238E27FC236}">
                    <a16:creationId xmlns:a16="http://schemas.microsoft.com/office/drawing/2014/main" id="{3E9406DE-7C29-E9C1-8E87-3242912DA047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510;p15">
                <a:extLst>
                  <a:ext uri="{FF2B5EF4-FFF2-40B4-BE49-F238E27FC236}">
                    <a16:creationId xmlns:a16="http://schemas.microsoft.com/office/drawing/2014/main" id="{96C72C1D-8A0F-DCDC-BE24-2EF7DC3CDC9A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511;p15">
                <a:extLst>
                  <a:ext uri="{FF2B5EF4-FFF2-40B4-BE49-F238E27FC236}">
                    <a16:creationId xmlns:a16="http://schemas.microsoft.com/office/drawing/2014/main" id="{8629BB5C-391D-9E6A-27F8-2747FD05121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512;p15">
                <a:extLst>
                  <a:ext uri="{FF2B5EF4-FFF2-40B4-BE49-F238E27FC236}">
                    <a16:creationId xmlns:a16="http://schemas.microsoft.com/office/drawing/2014/main" id="{14F81AFB-15E9-8FEA-8680-9D7841EBCF41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513;p15">
                <a:extLst>
                  <a:ext uri="{FF2B5EF4-FFF2-40B4-BE49-F238E27FC236}">
                    <a16:creationId xmlns:a16="http://schemas.microsoft.com/office/drawing/2014/main" id="{A961CAA7-3B9E-E92B-70FC-DE7E7516A8B2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2.1.8 Ejemplos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107" name="Google Shape;520;p16">
            <a:extLst>
              <a:ext uri="{FF2B5EF4-FFF2-40B4-BE49-F238E27FC236}">
                <a16:creationId xmlns:a16="http://schemas.microsoft.com/office/drawing/2014/main" id="{8FE6F2B4-D265-726F-25D4-990E64A51F38}"/>
              </a:ext>
            </a:extLst>
          </p:cNvPr>
          <p:cNvGrpSpPr/>
          <p:nvPr/>
        </p:nvGrpSpPr>
        <p:grpSpPr>
          <a:xfrm>
            <a:off x="6477000" y="246090"/>
            <a:ext cx="1325708" cy="2109848"/>
            <a:chOff x="6661328" y="2103554"/>
            <a:chExt cx="850574" cy="1325339"/>
          </a:xfrm>
        </p:grpSpPr>
        <p:sp>
          <p:nvSpPr>
            <p:cNvPr id="1108" name="Google Shape;521;p16">
              <a:extLst>
                <a:ext uri="{FF2B5EF4-FFF2-40B4-BE49-F238E27FC236}">
                  <a16:creationId xmlns:a16="http://schemas.microsoft.com/office/drawing/2014/main" id="{5D82659F-F26B-89D2-C4BD-D203127C23DC}"/>
                </a:ext>
              </a:extLst>
            </p:cNvPr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522;p16">
              <a:extLst>
                <a:ext uri="{FF2B5EF4-FFF2-40B4-BE49-F238E27FC236}">
                  <a16:creationId xmlns:a16="http://schemas.microsoft.com/office/drawing/2014/main" id="{5A5931BB-3217-5E07-F938-34C20B6B8DD0}"/>
                </a:ext>
              </a:extLst>
            </p:cNvPr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523;p16">
              <a:extLst>
                <a:ext uri="{FF2B5EF4-FFF2-40B4-BE49-F238E27FC236}">
                  <a16:creationId xmlns:a16="http://schemas.microsoft.com/office/drawing/2014/main" id="{F06846AD-1C5D-2AE7-CF41-E82EE5774C14}"/>
                </a:ext>
              </a:extLst>
            </p:cNvPr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524;p16">
              <a:extLst>
                <a:ext uri="{FF2B5EF4-FFF2-40B4-BE49-F238E27FC236}">
                  <a16:creationId xmlns:a16="http://schemas.microsoft.com/office/drawing/2014/main" id="{CC33C4FC-92D5-4502-1C24-BF04523554B4}"/>
                </a:ext>
              </a:extLst>
            </p:cNvPr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525;p16">
              <a:extLst>
                <a:ext uri="{FF2B5EF4-FFF2-40B4-BE49-F238E27FC236}">
                  <a16:creationId xmlns:a16="http://schemas.microsoft.com/office/drawing/2014/main" id="{9E987E97-89B0-1A39-3ADA-A267F9D55DA1}"/>
                </a:ext>
              </a:extLst>
            </p:cNvPr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526;p16">
              <a:extLst>
                <a:ext uri="{FF2B5EF4-FFF2-40B4-BE49-F238E27FC236}">
                  <a16:creationId xmlns:a16="http://schemas.microsoft.com/office/drawing/2014/main" id="{C6BD40AA-6164-3CC4-B430-B6CE20AD66BD}"/>
                </a:ext>
              </a:extLst>
            </p:cNvPr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527;p16">
              <a:extLst>
                <a:ext uri="{FF2B5EF4-FFF2-40B4-BE49-F238E27FC236}">
                  <a16:creationId xmlns:a16="http://schemas.microsoft.com/office/drawing/2014/main" id="{163C5199-B554-3D69-6A55-9F5921511E03}"/>
                </a:ext>
              </a:extLst>
            </p:cNvPr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528;p16">
              <a:extLst>
                <a:ext uri="{FF2B5EF4-FFF2-40B4-BE49-F238E27FC236}">
                  <a16:creationId xmlns:a16="http://schemas.microsoft.com/office/drawing/2014/main" id="{D5490715-B9A6-494F-896F-CC109658A01D}"/>
                </a:ext>
              </a:extLst>
            </p:cNvPr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529;p16">
              <a:extLst>
                <a:ext uri="{FF2B5EF4-FFF2-40B4-BE49-F238E27FC236}">
                  <a16:creationId xmlns:a16="http://schemas.microsoft.com/office/drawing/2014/main" id="{F478D733-3D6A-7507-A5B8-EF10F670C9FA}"/>
                </a:ext>
              </a:extLst>
            </p:cNvPr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0;p16">
              <a:extLst>
                <a:ext uri="{FF2B5EF4-FFF2-40B4-BE49-F238E27FC236}">
                  <a16:creationId xmlns:a16="http://schemas.microsoft.com/office/drawing/2014/main" id="{34578C3A-501F-D1D7-0C12-72C4B5A40C9C}"/>
                </a:ext>
              </a:extLst>
            </p:cNvPr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1;p16">
              <a:extLst>
                <a:ext uri="{FF2B5EF4-FFF2-40B4-BE49-F238E27FC236}">
                  <a16:creationId xmlns:a16="http://schemas.microsoft.com/office/drawing/2014/main" id="{D41FB53F-BE8B-DDC8-454E-10423F6076A3}"/>
                </a:ext>
              </a:extLst>
            </p:cNvPr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2;p16">
              <a:extLst>
                <a:ext uri="{FF2B5EF4-FFF2-40B4-BE49-F238E27FC236}">
                  <a16:creationId xmlns:a16="http://schemas.microsoft.com/office/drawing/2014/main" id="{9C960483-58BF-80AA-B9E0-0A1E0ACEEE8E}"/>
                </a:ext>
              </a:extLst>
            </p:cNvPr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3;p16">
              <a:extLst>
                <a:ext uri="{FF2B5EF4-FFF2-40B4-BE49-F238E27FC236}">
                  <a16:creationId xmlns:a16="http://schemas.microsoft.com/office/drawing/2014/main" id="{66E2240D-91F6-7EE2-6D9D-46A3EB62E784}"/>
                </a:ext>
              </a:extLst>
            </p:cNvPr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;p16">
              <a:extLst>
                <a:ext uri="{FF2B5EF4-FFF2-40B4-BE49-F238E27FC236}">
                  <a16:creationId xmlns:a16="http://schemas.microsoft.com/office/drawing/2014/main" id="{C8E254CE-3D84-ADF4-8323-C97C6B4E6E49}"/>
                </a:ext>
              </a:extLst>
            </p:cNvPr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5;p16">
              <a:extLst>
                <a:ext uri="{FF2B5EF4-FFF2-40B4-BE49-F238E27FC236}">
                  <a16:creationId xmlns:a16="http://schemas.microsoft.com/office/drawing/2014/main" id="{CC576727-9F01-CF45-6F15-45F661837BA6}"/>
                </a:ext>
              </a:extLst>
            </p:cNvPr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6;p16">
              <a:extLst>
                <a:ext uri="{FF2B5EF4-FFF2-40B4-BE49-F238E27FC236}">
                  <a16:creationId xmlns:a16="http://schemas.microsoft.com/office/drawing/2014/main" id="{11CA8867-CE1E-040A-2F6E-3DED4A7DABFD}"/>
                </a:ext>
              </a:extLst>
            </p:cNvPr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7;p16">
              <a:extLst>
                <a:ext uri="{FF2B5EF4-FFF2-40B4-BE49-F238E27FC236}">
                  <a16:creationId xmlns:a16="http://schemas.microsoft.com/office/drawing/2014/main" id="{92449FE1-881C-2486-ECD2-CB73518587C2}"/>
                </a:ext>
              </a:extLst>
            </p:cNvPr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8;p16">
              <a:extLst>
                <a:ext uri="{FF2B5EF4-FFF2-40B4-BE49-F238E27FC236}">
                  <a16:creationId xmlns:a16="http://schemas.microsoft.com/office/drawing/2014/main" id="{CF50E4C7-71F4-B1B4-55FF-BE330E1EC6EE}"/>
                </a:ext>
              </a:extLst>
            </p:cNvPr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9;p16">
              <a:extLst>
                <a:ext uri="{FF2B5EF4-FFF2-40B4-BE49-F238E27FC236}">
                  <a16:creationId xmlns:a16="http://schemas.microsoft.com/office/drawing/2014/main" id="{F23CF9CD-D416-27D7-FA32-EE393D43FC3C}"/>
                </a:ext>
              </a:extLst>
            </p:cNvPr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40;p16">
              <a:extLst>
                <a:ext uri="{FF2B5EF4-FFF2-40B4-BE49-F238E27FC236}">
                  <a16:creationId xmlns:a16="http://schemas.microsoft.com/office/drawing/2014/main" id="{4B375B98-251B-15B0-76E3-362C8005A885}"/>
                </a:ext>
              </a:extLst>
            </p:cNvPr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541;p16">
              <a:extLst>
                <a:ext uri="{FF2B5EF4-FFF2-40B4-BE49-F238E27FC236}">
                  <a16:creationId xmlns:a16="http://schemas.microsoft.com/office/drawing/2014/main" id="{A33BAFD6-0AC3-8DF7-05E1-80D9F673A652}"/>
                </a:ext>
              </a:extLst>
            </p:cNvPr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542;p16">
              <a:extLst>
                <a:ext uri="{FF2B5EF4-FFF2-40B4-BE49-F238E27FC236}">
                  <a16:creationId xmlns:a16="http://schemas.microsoft.com/office/drawing/2014/main" id="{54CFB091-9848-5B78-CD62-72121761EEE2}"/>
                </a:ext>
              </a:extLst>
            </p:cNvPr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543;p16">
              <a:extLst>
                <a:ext uri="{FF2B5EF4-FFF2-40B4-BE49-F238E27FC236}">
                  <a16:creationId xmlns:a16="http://schemas.microsoft.com/office/drawing/2014/main" id="{8B27F5A7-6F2C-C21F-E1C8-4A509245DB9B}"/>
                </a:ext>
              </a:extLst>
            </p:cNvPr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544;p16">
              <a:extLst>
                <a:ext uri="{FF2B5EF4-FFF2-40B4-BE49-F238E27FC236}">
                  <a16:creationId xmlns:a16="http://schemas.microsoft.com/office/drawing/2014/main" id="{C3CA8402-918F-31C6-C243-17ADDD0E827E}"/>
                </a:ext>
              </a:extLst>
            </p:cNvPr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545;p16">
              <a:extLst>
                <a:ext uri="{FF2B5EF4-FFF2-40B4-BE49-F238E27FC236}">
                  <a16:creationId xmlns:a16="http://schemas.microsoft.com/office/drawing/2014/main" id="{B235FD01-74B0-036B-09F0-47798A29C023}"/>
                </a:ext>
              </a:extLst>
            </p:cNvPr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546;p16">
              <a:extLst>
                <a:ext uri="{FF2B5EF4-FFF2-40B4-BE49-F238E27FC236}">
                  <a16:creationId xmlns:a16="http://schemas.microsoft.com/office/drawing/2014/main" id="{C3CAF686-89FD-CBE1-95A1-7E9A11E16F79}"/>
                </a:ext>
              </a:extLst>
            </p:cNvPr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547;p16">
              <a:extLst>
                <a:ext uri="{FF2B5EF4-FFF2-40B4-BE49-F238E27FC236}">
                  <a16:creationId xmlns:a16="http://schemas.microsoft.com/office/drawing/2014/main" id="{4302FD56-6EE3-1AA9-1116-3DD84EEADE81}"/>
                </a:ext>
              </a:extLst>
            </p:cNvPr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548;p16">
              <a:extLst>
                <a:ext uri="{FF2B5EF4-FFF2-40B4-BE49-F238E27FC236}">
                  <a16:creationId xmlns:a16="http://schemas.microsoft.com/office/drawing/2014/main" id="{D6BE7AA1-5461-F070-FC7D-9937E4090C2A}"/>
                </a:ext>
              </a:extLst>
            </p:cNvPr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549;p16">
              <a:extLst>
                <a:ext uri="{FF2B5EF4-FFF2-40B4-BE49-F238E27FC236}">
                  <a16:creationId xmlns:a16="http://schemas.microsoft.com/office/drawing/2014/main" id="{EA8E3840-E899-CC43-07AA-A1CDB561D23B}"/>
                </a:ext>
              </a:extLst>
            </p:cNvPr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550;p16">
              <a:extLst>
                <a:ext uri="{FF2B5EF4-FFF2-40B4-BE49-F238E27FC236}">
                  <a16:creationId xmlns:a16="http://schemas.microsoft.com/office/drawing/2014/main" id="{350697BC-76DE-855A-3959-91E6740D4E28}"/>
                </a:ext>
              </a:extLst>
            </p:cNvPr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8" name="Google Shape;551;p16">
              <a:extLst>
                <a:ext uri="{FF2B5EF4-FFF2-40B4-BE49-F238E27FC236}">
                  <a16:creationId xmlns:a16="http://schemas.microsoft.com/office/drawing/2014/main" id="{F4E1996C-D3B5-68DD-945F-BC5B6ADD28A3}"/>
                </a:ext>
              </a:extLst>
            </p:cNvPr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157" name="Google Shape;552;p16">
                <a:extLst>
                  <a:ext uri="{FF2B5EF4-FFF2-40B4-BE49-F238E27FC236}">
                    <a16:creationId xmlns:a16="http://schemas.microsoft.com/office/drawing/2014/main" id="{EEFD3820-BF0D-2B36-A2D2-FFB15C670BFF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553;p16">
                <a:extLst>
                  <a:ext uri="{FF2B5EF4-FFF2-40B4-BE49-F238E27FC236}">
                    <a16:creationId xmlns:a16="http://schemas.microsoft.com/office/drawing/2014/main" id="{FDEEE96D-13C0-A4AD-CC0B-3EEC8AD425A4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554;p16">
                <a:extLst>
                  <a:ext uri="{FF2B5EF4-FFF2-40B4-BE49-F238E27FC236}">
                    <a16:creationId xmlns:a16="http://schemas.microsoft.com/office/drawing/2014/main" id="{7520AD11-F70D-A004-1AF8-A95ECD698AF5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555;p16">
                <a:extLst>
                  <a:ext uri="{FF2B5EF4-FFF2-40B4-BE49-F238E27FC236}">
                    <a16:creationId xmlns:a16="http://schemas.microsoft.com/office/drawing/2014/main" id="{1D0B73D2-CB7D-6108-9B36-D17F14498980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556;p16">
                <a:extLst>
                  <a:ext uri="{FF2B5EF4-FFF2-40B4-BE49-F238E27FC236}">
                    <a16:creationId xmlns:a16="http://schemas.microsoft.com/office/drawing/2014/main" id="{D1AEF1A8-08D7-7531-7D83-2BF68398137A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557;p16">
                <a:extLst>
                  <a:ext uri="{FF2B5EF4-FFF2-40B4-BE49-F238E27FC236}">
                    <a16:creationId xmlns:a16="http://schemas.microsoft.com/office/drawing/2014/main" id="{9DC1C8EA-2994-B5F2-3254-580D61E302B5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558;p16">
                <a:extLst>
                  <a:ext uri="{FF2B5EF4-FFF2-40B4-BE49-F238E27FC236}">
                    <a16:creationId xmlns:a16="http://schemas.microsoft.com/office/drawing/2014/main" id="{ABD51A5F-BB55-B54F-1754-DAAEA714EAFD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559;p16">
                <a:extLst>
                  <a:ext uri="{FF2B5EF4-FFF2-40B4-BE49-F238E27FC236}">
                    <a16:creationId xmlns:a16="http://schemas.microsoft.com/office/drawing/2014/main" id="{09F8D78A-F3D5-4B0B-159A-B2087876CB58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560;p16">
                <a:extLst>
                  <a:ext uri="{FF2B5EF4-FFF2-40B4-BE49-F238E27FC236}">
                    <a16:creationId xmlns:a16="http://schemas.microsoft.com/office/drawing/2014/main" id="{A5D03781-B7A8-1CBF-2B22-0184C6CF4210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561;p16">
                <a:extLst>
                  <a:ext uri="{FF2B5EF4-FFF2-40B4-BE49-F238E27FC236}">
                    <a16:creationId xmlns:a16="http://schemas.microsoft.com/office/drawing/2014/main" id="{295912E8-02EC-83CB-3364-80BD0FC186C6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562;p16">
                <a:extLst>
                  <a:ext uri="{FF2B5EF4-FFF2-40B4-BE49-F238E27FC236}">
                    <a16:creationId xmlns:a16="http://schemas.microsoft.com/office/drawing/2014/main" id="{A1B9F37F-9D28-6880-D9A5-1F3016A1C662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563;p16">
                <a:extLst>
                  <a:ext uri="{FF2B5EF4-FFF2-40B4-BE49-F238E27FC236}">
                    <a16:creationId xmlns:a16="http://schemas.microsoft.com/office/drawing/2014/main" id="{FB0E620E-CABE-5A48-AB96-9DB8B1C1F7C5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564;p16">
                <a:extLst>
                  <a:ext uri="{FF2B5EF4-FFF2-40B4-BE49-F238E27FC236}">
                    <a16:creationId xmlns:a16="http://schemas.microsoft.com/office/drawing/2014/main" id="{96430D88-59B9-32E0-105A-EC2850B0A76F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565;p16">
                <a:extLst>
                  <a:ext uri="{FF2B5EF4-FFF2-40B4-BE49-F238E27FC236}">
                    <a16:creationId xmlns:a16="http://schemas.microsoft.com/office/drawing/2014/main" id="{5DE2AD82-7120-17A3-9CD5-B9D55DBC6B95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566;p16">
                <a:extLst>
                  <a:ext uri="{FF2B5EF4-FFF2-40B4-BE49-F238E27FC236}">
                    <a16:creationId xmlns:a16="http://schemas.microsoft.com/office/drawing/2014/main" id="{63331E13-8FB5-4BFC-92AD-9ABBDD45AEA2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567;p16">
                <a:extLst>
                  <a:ext uri="{FF2B5EF4-FFF2-40B4-BE49-F238E27FC236}">
                    <a16:creationId xmlns:a16="http://schemas.microsoft.com/office/drawing/2014/main" id="{D023D929-3B57-66AD-6F7D-2B77249B2724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568;p16">
                <a:extLst>
                  <a:ext uri="{FF2B5EF4-FFF2-40B4-BE49-F238E27FC236}">
                    <a16:creationId xmlns:a16="http://schemas.microsoft.com/office/drawing/2014/main" id="{19991FEA-0DC6-0894-F875-144FB03B2DEF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569;p16">
                <a:extLst>
                  <a:ext uri="{FF2B5EF4-FFF2-40B4-BE49-F238E27FC236}">
                    <a16:creationId xmlns:a16="http://schemas.microsoft.com/office/drawing/2014/main" id="{51785BF8-9E34-7F25-23B3-D9BDC75D8FBE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570;p16">
                <a:extLst>
                  <a:ext uri="{FF2B5EF4-FFF2-40B4-BE49-F238E27FC236}">
                    <a16:creationId xmlns:a16="http://schemas.microsoft.com/office/drawing/2014/main" id="{DC7BAA87-387C-44C2-1648-53D2AC1371E8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571;p16">
                <a:extLst>
                  <a:ext uri="{FF2B5EF4-FFF2-40B4-BE49-F238E27FC236}">
                    <a16:creationId xmlns:a16="http://schemas.microsoft.com/office/drawing/2014/main" id="{562C75A0-EE3E-78B2-BBC3-672038513928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9" name="Google Shape;572;p16">
              <a:extLst>
                <a:ext uri="{FF2B5EF4-FFF2-40B4-BE49-F238E27FC236}">
                  <a16:creationId xmlns:a16="http://schemas.microsoft.com/office/drawing/2014/main" id="{BD723222-37E7-D5E9-62B4-5B7CD535173A}"/>
                </a:ext>
              </a:extLst>
            </p:cNvPr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573;p16">
              <a:extLst>
                <a:ext uri="{FF2B5EF4-FFF2-40B4-BE49-F238E27FC236}">
                  <a16:creationId xmlns:a16="http://schemas.microsoft.com/office/drawing/2014/main" id="{02086C96-4C40-5DE8-BB7F-48B07D64CFD9}"/>
                </a:ext>
              </a:extLst>
            </p:cNvPr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574;p16">
              <a:extLst>
                <a:ext uri="{FF2B5EF4-FFF2-40B4-BE49-F238E27FC236}">
                  <a16:creationId xmlns:a16="http://schemas.microsoft.com/office/drawing/2014/main" id="{4264C0F9-F6AA-BF9A-7C02-FC838923B9C0}"/>
                </a:ext>
              </a:extLst>
            </p:cNvPr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575;p16">
              <a:extLst>
                <a:ext uri="{FF2B5EF4-FFF2-40B4-BE49-F238E27FC236}">
                  <a16:creationId xmlns:a16="http://schemas.microsoft.com/office/drawing/2014/main" id="{5F85BC2F-60C9-A27C-DC0E-54D51AD8BEFF}"/>
                </a:ext>
              </a:extLst>
            </p:cNvPr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576;p16">
              <a:extLst>
                <a:ext uri="{FF2B5EF4-FFF2-40B4-BE49-F238E27FC236}">
                  <a16:creationId xmlns:a16="http://schemas.microsoft.com/office/drawing/2014/main" id="{C15E9974-2535-3753-F5C2-75DBB4853E11}"/>
                </a:ext>
              </a:extLst>
            </p:cNvPr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577;p16">
              <a:extLst>
                <a:ext uri="{FF2B5EF4-FFF2-40B4-BE49-F238E27FC236}">
                  <a16:creationId xmlns:a16="http://schemas.microsoft.com/office/drawing/2014/main" id="{593E85DA-2F97-F84B-321E-41276F246213}"/>
                </a:ext>
              </a:extLst>
            </p:cNvPr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578;p16">
              <a:extLst>
                <a:ext uri="{FF2B5EF4-FFF2-40B4-BE49-F238E27FC236}">
                  <a16:creationId xmlns:a16="http://schemas.microsoft.com/office/drawing/2014/main" id="{471ED7F7-E4EC-ACA5-C80D-AFB507AF167F}"/>
                </a:ext>
              </a:extLst>
            </p:cNvPr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579;p16">
              <a:extLst>
                <a:ext uri="{FF2B5EF4-FFF2-40B4-BE49-F238E27FC236}">
                  <a16:creationId xmlns:a16="http://schemas.microsoft.com/office/drawing/2014/main" id="{C4AB0BCF-38D0-498E-3A9E-E19252779EDA}"/>
                </a:ext>
              </a:extLst>
            </p:cNvPr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580;p16">
              <a:extLst>
                <a:ext uri="{FF2B5EF4-FFF2-40B4-BE49-F238E27FC236}">
                  <a16:creationId xmlns:a16="http://schemas.microsoft.com/office/drawing/2014/main" id="{662BE11E-52AD-6184-C13E-0E90F06AB829}"/>
                </a:ext>
              </a:extLst>
            </p:cNvPr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581;p16">
              <a:extLst>
                <a:ext uri="{FF2B5EF4-FFF2-40B4-BE49-F238E27FC236}">
                  <a16:creationId xmlns:a16="http://schemas.microsoft.com/office/drawing/2014/main" id="{047844FB-B7F4-91AC-0E1D-6A188F7B7B04}"/>
                </a:ext>
              </a:extLst>
            </p:cNvPr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582;p16">
              <a:extLst>
                <a:ext uri="{FF2B5EF4-FFF2-40B4-BE49-F238E27FC236}">
                  <a16:creationId xmlns:a16="http://schemas.microsoft.com/office/drawing/2014/main" id="{143D3D91-DF28-4BA5-41AB-E0FDB05E4D72}"/>
                </a:ext>
              </a:extLst>
            </p:cNvPr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583;p16">
              <a:extLst>
                <a:ext uri="{FF2B5EF4-FFF2-40B4-BE49-F238E27FC236}">
                  <a16:creationId xmlns:a16="http://schemas.microsoft.com/office/drawing/2014/main" id="{D6A4AC93-3583-B40D-CD35-623E51016A07}"/>
                </a:ext>
              </a:extLst>
            </p:cNvPr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584;p16">
              <a:extLst>
                <a:ext uri="{FF2B5EF4-FFF2-40B4-BE49-F238E27FC236}">
                  <a16:creationId xmlns:a16="http://schemas.microsoft.com/office/drawing/2014/main" id="{FC9C547F-96B4-BA49-C1CB-31C59B8D474D}"/>
                </a:ext>
              </a:extLst>
            </p:cNvPr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585;p16">
              <a:extLst>
                <a:ext uri="{FF2B5EF4-FFF2-40B4-BE49-F238E27FC236}">
                  <a16:creationId xmlns:a16="http://schemas.microsoft.com/office/drawing/2014/main" id="{F240F84C-AA5B-334B-74BF-99A91278173C}"/>
                </a:ext>
              </a:extLst>
            </p:cNvPr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586;p16">
              <a:extLst>
                <a:ext uri="{FF2B5EF4-FFF2-40B4-BE49-F238E27FC236}">
                  <a16:creationId xmlns:a16="http://schemas.microsoft.com/office/drawing/2014/main" id="{11F5C75B-BF7A-D7B3-D96E-46791F0C4B9A}"/>
                </a:ext>
              </a:extLst>
            </p:cNvPr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587;p16">
              <a:extLst>
                <a:ext uri="{FF2B5EF4-FFF2-40B4-BE49-F238E27FC236}">
                  <a16:creationId xmlns:a16="http://schemas.microsoft.com/office/drawing/2014/main" id="{F08E5637-252F-4CDA-358D-98D59738612A}"/>
                </a:ext>
              </a:extLst>
            </p:cNvPr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588;p16">
              <a:extLst>
                <a:ext uri="{FF2B5EF4-FFF2-40B4-BE49-F238E27FC236}">
                  <a16:creationId xmlns:a16="http://schemas.microsoft.com/office/drawing/2014/main" id="{1BD2893F-4E1A-EDB8-E0F2-0292E28F535E}"/>
                </a:ext>
              </a:extLst>
            </p:cNvPr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589;p16">
              <a:extLst>
                <a:ext uri="{FF2B5EF4-FFF2-40B4-BE49-F238E27FC236}">
                  <a16:creationId xmlns:a16="http://schemas.microsoft.com/office/drawing/2014/main" id="{E9AEACC5-49C5-6933-02B8-DE180C2C6E5C}"/>
                </a:ext>
              </a:extLst>
            </p:cNvPr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8" name="CuadroTexto 1177">
            <a:extLst>
              <a:ext uri="{FF2B5EF4-FFF2-40B4-BE49-F238E27FC236}">
                <a16:creationId xmlns:a16="http://schemas.microsoft.com/office/drawing/2014/main" id="{30BF428E-9E22-0D09-594A-FC2C57031B6C}"/>
              </a:ext>
            </a:extLst>
          </p:cNvPr>
          <p:cNvSpPr txBox="1"/>
          <p:nvPr/>
        </p:nvSpPr>
        <p:spPr>
          <a:xfrm>
            <a:off x="642369" y="2129371"/>
            <a:ext cx="45986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Toda la vida hemos trabajado con modelos mentales, esto debido a que tenemos que resolver incontables problemas día a día, por ello nos hemos acostumbrado a trabajar con proyecciones mentales que en cuestión de segundos nos permiten tener una respuesta a un problema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67604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2.1.8 Ejemplos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107" name="Google Shape;520;p16">
            <a:extLst>
              <a:ext uri="{FF2B5EF4-FFF2-40B4-BE49-F238E27FC236}">
                <a16:creationId xmlns:a16="http://schemas.microsoft.com/office/drawing/2014/main" id="{8FE6F2B4-D265-726F-25D4-990E64A51F38}"/>
              </a:ext>
            </a:extLst>
          </p:cNvPr>
          <p:cNvGrpSpPr/>
          <p:nvPr/>
        </p:nvGrpSpPr>
        <p:grpSpPr>
          <a:xfrm>
            <a:off x="6477000" y="246090"/>
            <a:ext cx="1325708" cy="2109848"/>
            <a:chOff x="6661328" y="2103554"/>
            <a:chExt cx="850574" cy="1325339"/>
          </a:xfrm>
        </p:grpSpPr>
        <p:sp>
          <p:nvSpPr>
            <p:cNvPr id="1108" name="Google Shape;521;p16">
              <a:extLst>
                <a:ext uri="{FF2B5EF4-FFF2-40B4-BE49-F238E27FC236}">
                  <a16:creationId xmlns:a16="http://schemas.microsoft.com/office/drawing/2014/main" id="{5D82659F-F26B-89D2-C4BD-D203127C23DC}"/>
                </a:ext>
              </a:extLst>
            </p:cNvPr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522;p16">
              <a:extLst>
                <a:ext uri="{FF2B5EF4-FFF2-40B4-BE49-F238E27FC236}">
                  <a16:creationId xmlns:a16="http://schemas.microsoft.com/office/drawing/2014/main" id="{5A5931BB-3217-5E07-F938-34C20B6B8DD0}"/>
                </a:ext>
              </a:extLst>
            </p:cNvPr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523;p16">
              <a:extLst>
                <a:ext uri="{FF2B5EF4-FFF2-40B4-BE49-F238E27FC236}">
                  <a16:creationId xmlns:a16="http://schemas.microsoft.com/office/drawing/2014/main" id="{F06846AD-1C5D-2AE7-CF41-E82EE5774C14}"/>
                </a:ext>
              </a:extLst>
            </p:cNvPr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524;p16">
              <a:extLst>
                <a:ext uri="{FF2B5EF4-FFF2-40B4-BE49-F238E27FC236}">
                  <a16:creationId xmlns:a16="http://schemas.microsoft.com/office/drawing/2014/main" id="{CC33C4FC-92D5-4502-1C24-BF04523554B4}"/>
                </a:ext>
              </a:extLst>
            </p:cNvPr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525;p16">
              <a:extLst>
                <a:ext uri="{FF2B5EF4-FFF2-40B4-BE49-F238E27FC236}">
                  <a16:creationId xmlns:a16="http://schemas.microsoft.com/office/drawing/2014/main" id="{9E987E97-89B0-1A39-3ADA-A267F9D55DA1}"/>
                </a:ext>
              </a:extLst>
            </p:cNvPr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526;p16">
              <a:extLst>
                <a:ext uri="{FF2B5EF4-FFF2-40B4-BE49-F238E27FC236}">
                  <a16:creationId xmlns:a16="http://schemas.microsoft.com/office/drawing/2014/main" id="{C6BD40AA-6164-3CC4-B430-B6CE20AD66BD}"/>
                </a:ext>
              </a:extLst>
            </p:cNvPr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527;p16">
              <a:extLst>
                <a:ext uri="{FF2B5EF4-FFF2-40B4-BE49-F238E27FC236}">
                  <a16:creationId xmlns:a16="http://schemas.microsoft.com/office/drawing/2014/main" id="{163C5199-B554-3D69-6A55-9F5921511E03}"/>
                </a:ext>
              </a:extLst>
            </p:cNvPr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528;p16">
              <a:extLst>
                <a:ext uri="{FF2B5EF4-FFF2-40B4-BE49-F238E27FC236}">
                  <a16:creationId xmlns:a16="http://schemas.microsoft.com/office/drawing/2014/main" id="{D5490715-B9A6-494F-896F-CC109658A01D}"/>
                </a:ext>
              </a:extLst>
            </p:cNvPr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529;p16">
              <a:extLst>
                <a:ext uri="{FF2B5EF4-FFF2-40B4-BE49-F238E27FC236}">
                  <a16:creationId xmlns:a16="http://schemas.microsoft.com/office/drawing/2014/main" id="{F478D733-3D6A-7507-A5B8-EF10F670C9FA}"/>
                </a:ext>
              </a:extLst>
            </p:cNvPr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0;p16">
              <a:extLst>
                <a:ext uri="{FF2B5EF4-FFF2-40B4-BE49-F238E27FC236}">
                  <a16:creationId xmlns:a16="http://schemas.microsoft.com/office/drawing/2014/main" id="{34578C3A-501F-D1D7-0C12-72C4B5A40C9C}"/>
                </a:ext>
              </a:extLst>
            </p:cNvPr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1;p16">
              <a:extLst>
                <a:ext uri="{FF2B5EF4-FFF2-40B4-BE49-F238E27FC236}">
                  <a16:creationId xmlns:a16="http://schemas.microsoft.com/office/drawing/2014/main" id="{D41FB53F-BE8B-DDC8-454E-10423F6076A3}"/>
                </a:ext>
              </a:extLst>
            </p:cNvPr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2;p16">
              <a:extLst>
                <a:ext uri="{FF2B5EF4-FFF2-40B4-BE49-F238E27FC236}">
                  <a16:creationId xmlns:a16="http://schemas.microsoft.com/office/drawing/2014/main" id="{9C960483-58BF-80AA-B9E0-0A1E0ACEEE8E}"/>
                </a:ext>
              </a:extLst>
            </p:cNvPr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3;p16">
              <a:extLst>
                <a:ext uri="{FF2B5EF4-FFF2-40B4-BE49-F238E27FC236}">
                  <a16:creationId xmlns:a16="http://schemas.microsoft.com/office/drawing/2014/main" id="{66E2240D-91F6-7EE2-6D9D-46A3EB62E784}"/>
                </a:ext>
              </a:extLst>
            </p:cNvPr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;p16">
              <a:extLst>
                <a:ext uri="{FF2B5EF4-FFF2-40B4-BE49-F238E27FC236}">
                  <a16:creationId xmlns:a16="http://schemas.microsoft.com/office/drawing/2014/main" id="{C8E254CE-3D84-ADF4-8323-C97C6B4E6E49}"/>
                </a:ext>
              </a:extLst>
            </p:cNvPr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5;p16">
              <a:extLst>
                <a:ext uri="{FF2B5EF4-FFF2-40B4-BE49-F238E27FC236}">
                  <a16:creationId xmlns:a16="http://schemas.microsoft.com/office/drawing/2014/main" id="{CC576727-9F01-CF45-6F15-45F661837BA6}"/>
                </a:ext>
              </a:extLst>
            </p:cNvPr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6;p16">
              <a:extLst>
                <a:ext uri="{FF2B5EF4-FFF2-40B4-BE49-F238E27FC236}">
                  <a16:creationId xmlns:a16="http://schemas.microsoft.com/office/drawing/2014/main" id="{11CA8867-CE1E-040A-2F6E-3DED4A7DABFD}"/>
                </a:ext>
              </a:extLst>
            </p:cNvPr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7;p16">
              <a:extLst>
                <a:ext uri="{FF2B5EF4-FFF2-40B4-BE49-F238E27FC236}">
                  <a16:creationId xmlns:a16="http://schemas.microsoft.com/office/drawing/2014/main" id="{92449FE1-881C-2486-ECD2-CB73518587C2}"/>
                </a:ext>
              </a:extLst>
            </p:cNvPr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8;p16">
              <a:extLst>
                <a:ext uri="{FF2B5EF4-FFF2-40B4-BE49-F238E27FC236}">
                  <a16:creationId xmlns:a16="http://schemas.microsoft.com/office/drawing/2014/main" id="{CF50E4C7-71F4-B1B4-55FF-BE330E1EC6EE}"/>
                </a:ext>
              </a:extLst>
            </p:cNvPr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9;p16">
              <a:extLst>
                <a:ext uri="{FF2B5EF4-FFF2-40B4-BE49-F238E27FC236}">
                  <a16:creationId xmlns:a16="http://schemas.microsoft.com/office/drawing/2014/main" id="{F23CF9CD-D416-27D7-FA32-EE393D43FC3C}"/>
                </a:ext>
              </a:extLst>
            </p:cNvPr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40;p16">
              <a:extLst>
                <a:ext uri="{FF2B5EF4-FFF2-40B4-BE49-F238E27FC236}">
                  <a16:creationId xmlns:a16="http://schemas.microsoft.com/office/drawing/2014/main" id="{4B375B98-251B-15B0-76E3-362C8005A885}"/>
                </a:ext>
              </a:extLst>
            </p:cNvPr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541;p16">
              <a:extLst>
                <a:ext uri="{FF2B5EF4-FFF2-40B4-BE49-F238E27FC236}">
                  <a16:creationId xmlns:a16="http://schemas.microsoft.com/office/drawing/2014/main" id="{A33BAFD6-0AC3-8DF7-05E1-80D9F673A652}"/>
                </a:ext>
              </a:extLst>
            </p:cNvPr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542;p16">
              <a:extLst>
                <a:ext uri="{FF2B5EF4-FFF2-40B4-BE49-F238E27FC236}">
                  <a16:creationId xmlns:a16="http://schemas.microsoft.com/office/drawing/2014/main" id="{54CFB091-9848-5B78-CD62-72121761EEE2}"/>
                </a:ext>
              </a:extLst>
            </p:cNvPr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543;p16">
              <a:extLst>
                <a:ext uri="{FF2B5EF4-FFF2-40B4-BE49-F238E27FC236}">
                  <a16:creationId xmlns:a16="http://schemas.microsoft.com/office/drawing/2014/main" id="{8B27F5A7-6F2C-C21F-E1C8-4A509245DB9B}"/>
                </a:ext>
              </a:extLst>
            </p:cNvPr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544;p16">
              <a:extLst>
                <a:ext uri="{FF2B5EF4-FFF2-40B4-BE49-F238E27FC236}">
                  <a16:creationId xmlns:a16="http://schemas.microsoft.com/office/drawing/2014/main" id="{C3CA8402-918F-31C6-C243-17ADDD0E827E}"/>
                </a:ext>
              </a:extLst>
            </p:cNvPr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545;p16">
              <a:extLst>
                <a:ext uri="{FF2B5EF4-FFF2-40B4-BE49-F238E27FC236}">
                  <a16:creationId xmlns:a16="http://schemas.microsoft.com/office/drawing/2014/main" id="{B235FD01-74B0-036B-09F0-47798A29C023}"/>
                </a:ext>
              </a:extLst>
            </p:cNvPr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546;p16">
              <a:extLst>
                <a:ext uri="{FF2B5EF4-FFF2-40B4-BE49-F238E27FC236}">
                  <a16:creationId xmlns:a16="http://schemas.microsoft.com/office/drawing/2014/main" id="{C3CAF686-89FD-CBE1-95A1-7E9A11E16F79}"/>
                </a:ext>
              </a:extLst>
            </p:cNvPr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547;p16">
              <a:extLst>
                <a:ext uri="{FF2B5EF4-FFF2-40B4-BE49-F238E27FC236}">
                  <a16:creationId xmlns:a16="http://schemas.microsoft.com/office/drawing/2014/main" id="{4302FD56-6EE3-1AA9-1116-3DD84EEADE81}"/>
                </a:ext>
              </a:extLst>
            </p:cNvPr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548;p16">
              <a:extLst>
                <a:ext uri="{FF2B5EF4-FFF2-40B4-BE49-F238E27FC236}">
                  <a16:creationId xmlns:a16="http://schemas.microsoft.com/office/drawing/2014/main" id="{D6BE7AA1-5461-F070-FC7D-9937E4090C2A}"/>
                </a:ext>
              </a:extLst>
            </p:cNvPr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549;p16">
              <a:extLst>
                <a:ext uri="{FF2B5EF4-FFF2-40B4-BE49-F238E27FC236}">
                  <a16:creationId xmlns:a16="http://schemas.microsoft.com/office/drawing/2014/main" id="{EA8E3840-E899-CC43-07AA-A1CDB561D23B}"/>
                </a:ext>
              </a:extLst>
            </p:cNvPr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550;p16">
              <a:extLst>
                <a:ext uri="{FF2B5EF4-FFF2-40B4-BE49-F238E27FC236}">
                  <a16:creationId xmlns:a16="http://schemas.microsoft.com/office/drawing/2014/main" id="{350697BC-76DE-855A-3959-91E6740D4E28}"/>
                </a:ext>
              </a:extLst>
            </p:cNvPr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8" name="Google Shape;551;p16">
              <a:extLst>
                <a:ext uri="{FF2B5EF4-FFF2-40B4-BE49-F238E27FC236}">
                  <a16:creationId xmlns:a16="http://schemas.microsoft.com/office/drawing/2014/main" id="{F4E1996C-D3B5-68DD-945F-BC5B6ADD28A3}"/>
                </a:ext>
              </a:extLst>
            </p:cNvPr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157" name="Google Shape;552;p16">
                <a:extLst>
                  <a:ext uri="{FF2B5EF4-FFF2-40B4-BE49-F238E27FC236}">
                    <a16:creationId xmlns:a16="http://schemas.microsoft.com/office/drawing/2014/main" id="{EEFD3820-BF0D-2B36-A2D2-FFB15C670BFF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553;p16">
                <a:extLst>
                  <a:ext uri="{FF2B5EF4-FFF2-40B4-BE49-F238E27FC236}">
                    <a16:creationId xmlns:a16="http://schemas.microsoft.com/office/drawing/2014/main" id="{FDEEE96D-13C0-A4AD-CC0B-3EEC8AD425A4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554;p16">
                <a:extLst>
                  <a:ext uri="{FF2B5EF4-FFF2-40B4-BE49-F238E27FC236}">
                    <a16:creationId xmlns:a16="http://schemas.microsoft.com/office/drawing/2014/main" id="{7520AD11-F70D-A004-1AF8-A95ECD698AF5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555;p16">
                <a:extLst>
                  <a:ext uri="{FF2B5EF4-FFF2-40B4-BE49-F238E27FC236}">
                    <a16:creationId xmlns:a16="http://schemas.microsoft.com/office/drawing/2014/main" id="{1D0B73D2-CB7D-6108-9B36-D17F14498980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556;p16">
                <a:extLst>
                  <a:ext uri="{FF2B5EF4-FFF2-40B4-BE49-F238E27FC236}">
                    <a16:creationId xmlns:a16="http://schemas.microsoft.com/office/drawing/2014/main" id="{D1AEF1A8-08D7-7531-7D83-2BF68398137A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557;p16">
                <a:extLst>
                  <a:ext uri="{FF2B5EF4-FFF2-40B4-BE49-F238E27FC236}">
                    <a16:creationId xmlns:a16="http://schemas.microsoft.com/office/drawing/2014/main" id="{9DC1C8EA-2994-B5F2-3254-580D61E302B5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558;p16">
                <a:extLst>
                  <a:ext uri="{FF2B5EF4-FFF2-40B4-BE49-F238E27FC236}">
                    <a16:creationId xmlns:a16="http://schemas.microsoft.com/office/drawing/2014/main" id="{ABD51A5F-BB55-B54F-1754-DAAEA714EAFD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559;p16">
                <a:extLst>
                  <a:ext uri="{FF2B5EF4-FFF2-40B4-BE49-F238E27FC236}">
                    <a16:creationId xmlns:a16="http://schemas.microsoft.com/office/drawing/2014/main" id="{09F8D78A-F3D5-4B0B-159A-B2087876CB58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560;p16">
                <a:extLst>
                  <a:ext uri="{FF2B5EF4-FFF2-40B4-BE49-F238E27FC236}">
                    <a16:creationId xmlns:a16="http://schemas.microsoft.com/office/drawing/2014/main" id="{A5D03781-B7A8-1CBF-2B22-0184C6CF4210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561;p16">
                <a:extLst>
                  <a:ext uri="{FF2B5EF4-FFF2-40B4-BE49-F238E27FC236}">
                    <a16:creationId xmlns:a16="http://schemas.microsoft.com/office/drawing/2014/main" id="{295912E8-02EC-83CB-3364-80BD0FC186C6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562;p16">
                <a:extLst>
                  <a:ext uri="{FF2B5EF4-FFF2-40B4-BE49-F238E27FC236}">
                    <a16:creationId xmlns:a16="http://schemas.microsoft.com/office/drawing/2014/main" id="{A1B9F37F-9D28-6880-D9A5-1F3016A1C662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563;p16">
                <a:extLst>
                  <a:ext uri="{FF2B5EF4-FFF2-40B4-BE49-F238E27FC236}">
                    <a16:creationId xmlns:a16="http://schemas.microsoft.com/office/drawing/2014/main" id="{FB0E620E-CABE-5A48-AB96-9DB8B1C1F7C5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564;p16">
                <a:extLst>
                  <a:ext uri="{FF2B5EF4-FFF2-40B4-BE49-F238E27FC236}">
                    <a16:creationId xmlns:a16="http://schemas.microsoft.com/office/drawing/2014/main" id="{96430D88-59B9-32E0-105A-EC2850B0A76F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565;p16">
                <a:extLst>
                  <a:ext uri="{FF2B5EF4-FFF2-40B4-BE49-F238E27FC236}">
                    <a16:creationId xmlns:a16="http://schemas.microsoft.com/office/drawing/2014/main" id="{5DE2AD82-7120-17A3-9CD5-B9D55DBC6B95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566;p16">
                <a:extLst>
                  <a:ext uri="{FF2B5EF4-FFF2-40B4-BE49-F238E27FC236}">
                    <a16:creationId xmlns:a16="http://schemas.microsoft.com/office/drawing/2014/main" id="{63331E13-8FB5-4BFC-92AD-9ABBDD45AEA2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567;p16">
                <a:extLst>
                  <a:ext uri="{FF2B5EF4-FFF2-40B4-BE49-F238E27FC236}">
                    <a16:creationId xmlns:a16="http://schemas.microsoft.com/office/drawing/2014/main" id="{D023D929-3B57-66AD-6F7D-2B77249B2724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568;p16">
                <a:extLst>
                  <a:ext uri="{FF2B5EF4-FFF2-40B4-BE49-F238E27FC236}">
                    <a16:creationId xmlns:a16="http://schemas.microsoft.com/office/drawing/2014/main" id="{19991FEA-0DC6-0894-F875-144FB03B2DEF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569;p16">
                <a:extLst>
                  <a:ext uri="{FF2B5EF4-FFF2-40B4-BE49-F238E27FC236}">
                    <a16:creationId xmlns:a16="http://schemas.microsoft.com/office/drawing/2014/main" id="{51785BF8-9E34-7F25-23B3-D9BDC75D8FBE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570;p16">
                <a:extLst>
                  <a:ext uri="{FF2B5EF4-FFF2-40B4-BE49-F238E27FC236}">
                    <a16:creationId xmlns:a16="http://schemas.microsoft.com/office/drawing/2014/main" id="{DC7BAA87-387C-44C2-1648-53D2AC1371E8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571;p16">
                <a:extLst>
                  <a:ext uri="{FF2B5EF4-FFF2-40B4-BE49-F238E27FC236}">
                    <a16:creationId xmlns:a16="http://schemas.microsoft.com/office/drawing/2014/main" id="{562C75A0-EE3E-78B2-BBC3-672038513928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9" name="Google Shape;572;p16">
              <a:extLst>
                <a:ext uri="{FF2B5EF4-FFF2-40B4-BE49-F238E27FC236}">
                  <a16:creationId xmlns:a16="http://schemas.microsoft.com/office/drawing/2014/main" id="{BD723222-37E7-D5E9-62B4-5B7CD535173A}"/>
                </a:ext>
              </a:extLst>
            </p:cNvPr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573;p16">
              <a:extLst>
                <a:ext uri="{FF2B5EF4-FFF2-40B4-BE49-F238E27FC236}">
                  <a16:creationId xmlns:a16="http://schemas.microsoft.com/office/drawing/2014/main" id="{02086C96-4C40-5DE8-BB7F-48B07D64CFD9}"/>
                </a:ext>
              </a:extLst>
            </p:cNvPr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574;p16">
              <a:extLst>
                <a:ext uri="{FF2B5EF4-FFF2-40B4-BE49-F238E27FC236}">
                  <a16:creationId xmlns:a16="http://schemas.microsoft.com/office/drawing/2014/main" id="{4264C0F9-F6AA-BF9A-7C02-FC838923B9C0}"/>
                </a:ext>
              </a:extLst>
            </p:cNvPr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575;p16">
              <a:extLst>
                <a:ext uri="{FF2B5EF4-FFF2-40B4-BE49-F238E27FC236}">
                  <a16:creationId xmlns:a16="http://schemas.microsoft.com/office/drawing/2014/main" id="{5F85BC2F-60C9-A27C-DC0E-54D51AD8BEFF}"/>
                </a:ext>
              </a:extLst>
            </p:cNvPr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576;p16">
              <a:extLst>
                <a:ext uri="{FF2B5EF4-FFF2-40B4-BE49-F238E27FC236}">
                  <a16:creationId xmlns:a16="http://schemas.microsoft.com/office/drawing/2014/main" id="{C15E9974-2535-3753-F5C2-75DBB4853E11}"/>
                </a:ext>
              </a:extLst>
            </p:cNvPr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577;p16">
              <a:extLst>
                <a:ext uri="{FF2B5EF4-FFF2-40B4-BE49-F238E27FC236}">
                  <a16:creationId xmlns:a16="http://schemas.microsoft.com/office/drawing/2014/main" id="{593E85DA-2F97-F84B-321E-41276F246213}"/>
                </a:ext>
              </a:extLst>
            </p:cNvPr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578;p16">
              <a:extLst>
                <a:ext uri="{FF2B5EF4-FFF2-40B4-BE49-F238E27FC236}">
                  <a16:creationId xmlns:a16="http://schemas.microsoft.com/office/drawing/2014/main" id="{471ED7F7-E4EC-ACA5-C80D-AFB507AF167F}"/>
                </a:ext>
              </a:extLst>
            </p:cNvPr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579;p16">
              <a:extLst>
                <a:ext uri="{FF2B5EF4-FFF2-40B4-BE49-F238E27FC236}">
                  <a16:creationId xmlns:a16="http://schemas.microsoft.com/office/drawing/2014/main" id="{C4AB0BCF-38D0-498E-3A9E-E19252779EDA}"/>
                </a:ext>
              </a:extLst>
            </p:cNvPr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580;p16">
              <a:extLst>
                <a:ext uri="{FF2B5EF4-FFF2-40B4-BE49-F238E27FC236}">
                  <a16:creationId xmlns:a16="http://schemas.microsoft.com/office/drawing/2014/main" id="{662BE11E-52AD-6184-C13E-0E90F06AB829}"/>
                </a:ext>
              </a:extLst>
            </p:cNvPr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581;p16">
              <a:extLst>
                <a:ext uri="{FF2B5EF4-FFF2-40B4-BE49-F238E27FC236}">
                  <a16:creationId xmlns:a16="http://schemas.microsoft.com/office/drawing/2014/main" id="{047844FB-B7F4-91AC-0E1D-6A188F7B7B04}"/>
                </a:ext>
              </a:extLst>
            </p:cNvPr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582;p16">
              <a:extLst>
                <a:ext uri="{FF2B5EF4-FFF2-40B4-BE49-F238E27FC236}">
                  <a16:creationId xmlns:a16="http://schemas.microsoft.com/office/drawing/2014/main" id="{143D3D91-DF28-4BA5-41AB-E0FDB05E4D72}"/>
                </a:ext>
              </a:extLst>
            </p:cNvPr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583;p16">
              <a:extLst>
                <a:ext uri="{FF2B5EF4-FFF2-40B4-BE49-F238E27FC236}">
                  <a16:creationId xmlns:a16="http://schemas.microsoft.com/office/drawing/2014/main" id="{D6A4AC93-3583-B40D-CD35-623E51016A07}"/>
                </a:ext>
              </a:extLst>
            </p:cNvPr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584;p16">
              <a:extLst>
                <a:ext uri="{FF2B5EF4-FFF2-40B4-BE49-F238E27FC236}">
                  <a16:creationId xmlns:a16="http://schemas.microsoft.com/office/drawing/2014/main" id="{FC9C547F-96B4-BA49-C1CB-31C59B8D474D}"/>
                </a:ext>
              </a:extLst>
            </p:cNvPr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585;p16">
              <a:extLst>
                <a:ext uri="{FF2B5EF4-FFF2-40B4-BE49-F238E27FC236}">
                  <a16:creationId xmlns:a16="http://schemas.microsoft.com/office/drawing/2014/main" id="{F240F84C-AA5B-334B-74BF-99A91278173C}"/>
                </a:ext>
              </a:extLst>
            </p:cNvPr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586;p16">
              <a:extLst>
                <a:ext uri="{FF2B5EF4-FFF2-40B4-BE49-F238E27FC236}">
                  <a16:creationId xmlns:a16="http://schemas.microsoft.com/office/drawing/2014/main" id="{11F5C75B-BF7A-D7B3-D96E-46791F0C4B9A}"/>
                </a:ext>
              </a:extLst>
            </p:cNvPr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587;p16">
              <a:extLst>
                <a:ext uri="{FF2B5EF4-FFF2-40B4-BE49-F238E27FC236}">
                  <a16:creationId xmlns:a16="http://schemas.microsoft.com/office/drawing/2014/main" id="{F08E5637-252F-4CDA-358D-98D59738612A}"/>
                </a:ext>
              </a:extLst>
            </p:cNvPr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588;p16">
              <a:extLst>
                <a:ext uri="{FF2B5EF4-FFF2-40B4-BE49-F238E27FC236}">
                  <a16:creationId xmlns:a16="http://schemas.microsoft.com/office/drawing/2014/main" id="{1BD2893F-4E1A-EDB8-E0F2-0292E28F535E}"/>
                </a:ext>
              </a:extLst>
            </p:cNvPr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589;p16">
              <a:extLst>
                <a:ext uri="{FF2B5EF4-FFF2-40B4-BE49-F238E27FC236}">
                  <a16:creationId xmlns:a16="http://schemas.microsoft.com/office/drawing/2014/main" id="{E9AEACC5-49C5-6933-02B8-DE180C2C6E5C}"/>
                </a:ext>
              </a:extLst>
            </p:cNvPr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8" name="CuadroTexto 1177">
            <a:extLst>
              <a:ext uri="{FF2B5EF4-FFF2-40B4-BE49-F238E27FC236}">
                <a16:creationId xmlns:a16="http://schemas.microsoft.com/office/drawing/2014/main" id="{30BF428E-9E22-0D09-594A-FC2C57031B6C}"/>
              </a:ext>
            </a:extLst>
          </p:cNvPr>
          <p:cNvSpPr txBox="1"/>
          <p:nvPr/>
        </p:nvSpPr>
        <p:spPr>
          <a:xfrm>
            <a:off x="542001" y="1491153"/>
            <a:ext cx="459867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ejemplo de esto es esta simple serie de números, donde podemos intentar resolver ya sea de forma matemática o correlacional el que numero se encuentra debajo del carro, podemos hacerlo de varias formar como lo son pensar simplemente en un numero entre el 88 y 98, restar estos números, sumarlos, sumar los anteriores y restarles el 98, etc.</a:t>
            </a:r>
            <a:endParaRPr lang="es-MX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BF6476-963B-8B3B-51E7-7ADBB86D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29" y="2858075"/>
            <a:ext cx="28956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08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2.1.8 Ejemplos 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5242316" y="2710470"/>
            <a:ext cx="2735192" cy="1100329"/>
            <a:chOff x="5360225" y="2256387"/>
            <a:chExt cx="2417101" cy="972366"/>
          </a:xfrm>
        </p:grpSpPr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Vestibuum congue</a:t>
              </a:r>
              <a:b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107" name="Google Shape;520;p16">
            <a:extLst>
              <a:ext uri="{FF2B5EF4-FFF2-40B4-BE49-F238E27FC236}">
                <a16:creationId xmlns:a16="http://schemas.microsoft.com/office/drawing/2014/main" id="{8FE6F2B4-D265-726F-25D4-990E64A51F38}"/>
              </a:ext>
            </a:extLst>
          </p:cNvPr>
          <p:cNvGrpSpPr/>
          <p:nvPr/>
        </p:nvGrpSpPr>
        <p:grpSpPr>
          <a:xfrm>
            <a:off x="6477000" y="246090"/>
            <a:ext cx="1325708" cy="2109848"/>
            <a:chOff x="6661328" y="2103554"/>
            <a:chExt cx="850574" cy="1325339"/>
          </a:xfrm>
        </p:grpSpPr>
        <p:sp>
          <p:nvSpPr>
            <p:cNvPr id="1108" name="Google Shape;521;p16">
              <a:extLst>
                <a:ext uri="{FF2B5EF4-FFF2-40B4-BE49-F238E27FC236}">
                  <a16:creationId xmlns:a16="http://schemas.microsoft.com/office/drawing/2014/main" id="{5D82659F-F26B-89D2-C4BD-D203127C23DC}"/>
                </a:ext>
              </a:extLst>
            </p:cNvPr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522;p16">
              <a:extLst>
                <a:ext uri="{FF2B5EF4-FFF2-40B4-BE49-F238E27FC236}">
                  <a16:creationId xmlns:a16="http://schemas.microsoft.com/office/drawing/2014/main" id="{5A5931BB-3217-5E07-F938-34C20B6B8DD0}"/>
                </a:ext>
              </a:extLst>
            </p:cNvPr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523;p16">
              <a:extLst>
                <a:ext uri="{FF2B5EF4-FFF2-40B4-BE49-F238E27FC236}">
                  <a16:creationId xmlns:a16="http://schemas.microsoft.com/office/drawing/2014/main" id="{F06846AD-1C5D-2AE7-CF41-E82EE5774C14}"/>
                </a:ext>
              </a:extLst>
            </p:cNvPr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524;p16">
              <a:extLst>
                <a:ext uri="{FF2B5EF4-FFF2-40B4-BE49-F238E27FC236}">
                  <a16:creationId xmlns:a16="http://schemas.microsoft.com/office/drawing/2014/main" id="{CC33C4FC-92D5-4502-1C24-BF04523554B4}"/>
                </a:ext>
              </a:extLst>
            </p:cNvPr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525;p16">
              <a:extLst>
                <a:ext uri="{FF2B5EF4-FFF2-40B4-BE49-F238E27FC236}">
                  <a16:creationId xmlns:a16="http://schemas.microsoft.com/office/drawing/2014/main" id="{9E987E97-89B0-1A39-3ADA-A267F9D55DA1}"/>
                </a:ext>
              </a:extLst>
            </p:cNvPr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526;p16">
              <a:extLst>
                <a:ext uri="{FF2B5EF4-FFF2-40B4-BE49-F238E27FC236}">
                  <a16:creationId xmlns:a16="http://schemas.microsoft.com/office/drawing/2014/main" id="{C6BD40AA-6164-3CC4-B430-B6CE20AD66BD}"/>
                </a:ext>
              </a:extLst>
            </p:cNvPr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527;p16">
              <a:extLst>
                <a:ext uri="{FF2B5EF4-FFF2-40B4-BE49-F238E27FC236}">
                  <a16:creationId xmlns:a16="http://schemas.microsoft.com/office/drawing/2014/main" id="{163C5199-B554-3D69-6A55-9F5921511E03}"/>
                </a:ext>
              </a:extLst>
            </p:cNvPr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528;p16">
              <a:extLst>
                <a:ext uri="{FF2B5EF4-FFF2-40B4-BE49-F238E27FC236}">
                  <a16:creationId xmlns:a16="http://schemas.microsoft.com/office/drawing/2014/main" id="{D5490715-B9A6-494F-896F-CC109658A01D}"/>
                </a:ext>
              </a:extLst>
            </p:cNvPr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529;p16">
              <a:extLst>
                <a:ext uri="{FF2B5EF4-FFF2-40B4-BE49-F238E27FC236}">
                  <a16:creationId xmlns:a16="http://schemas.microsoft.com/office/drawing/2014/main" id="{F478D733-3D6A-7507-A5B8-EF10F670C9FA}"/>
                </a:ext>
              </a:extLst>
            </p:cNvPr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0;p16">
              <a:extLst>
                <a:ext uri="{FF2B5EF4-FFF2-40B4-BE49-F238E27FC236}">
                  <a16:creationId xmlns:a16="http://schemas.microsoft.com/office/drawing/2014/main" id="{34578C3A-501F-D1D7-0C12-72C4B5A40C9C}"/>
                </a:ext>
              </a:extLst>
            </p:cNvPr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1;p16">
              <a:extLst>
                <a:ext uri="{FF2B5EF4-FFF2-40B4-BE49-F238E27FC236}">
                  <a16:creationId xmlns:a16="http://schemas.microsoft.com/office/drawing/2014/main" id="{D41FB53F-BE8B-DDC8-454E-10423F6076A3}"/>
                </a:ext>
              </a:extLst>
            </p:cNvPr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2;p16">
              <a:extLst>
                <a:ext uri="{FF2B5EF4-FFF2-40B4-BE49-F238E27FC236}">
                  <a16:creationId xmlns:a16="http://schemas.microsoft.com/office/drawing/2014/main" id="{9C960483-58BF-80AA-B9E0-0A1E0ACEEE8E}"/>
                </a:ext>
              </a:extLst>
            </p:cNvPr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3;p16">
              <a:extLst>
                <a:ext uri="{FF2B5EF4-FFF2-40B4-BE49-F238E27FC236}">
                  <a16:creationId xmlns:a16="http://schemas.microsoft.com/office/drawing/2014/main" id="{66E2240D-91F6-7EE2-6D9D-46A3EB62E784}"/>
                </a:ext>
              </a:extLst>
            </p:cNvPr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;p16">
              <a:extLst>
                <a:ext uri="{FF2B5EF4-FFF2-40B4-BE49-F238E27FC236}">
                  <a16:creationId xmlns:a16="http://schemas.microsoft.com/office/drawing/2014/main" id="{C8E254CE-3D84-ADF4-8323-C97C6B4E6E49}"/>
                </a:ext>
              </a:extLst>
            </p:cNvPr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5;p16">
              <a:extLst>
                <a:ext uri="{FF2B5EF4-FFF2-40B4-BE49-F238E27FC236}">
                  <a16:creationId xmlns:a16="http://schemas.microsoft.com/office/drawing/2014/main" id="{CC576727-9F01-CF45-6F15-45F661837BA6}"/>
                </a:ext>
              </a:extLst>
            </p:cNvPr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6;p16">
              <a:extLst>
                <a:ext uri="{FF2B5EF4-FFF2-40B4-BE49-F238E27FC236}">
                  <a16:creationId xmlns:a16="http://schemas.microsoft.com/office/drawing/2014/main" id="{11CA8867-CE1E-040A-2F6E-3DED4A7DABFD}"/>
                </a:ext>
              </a:extLst>
            </p:cNvPr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7;p16">
              <a:extLst>
                <a:ext uri="{FF2B5EF4-FFF2-40B4-BE49-F238E27FC236}">
                  <a16:creationId xmlns:a16="http://schemas.microsoft.com/office/drawing/2014/main" id="{92449FE1-881C-2486-ECD2-CB73518587C2}"/>
                </a:ext>
              </a:extLst>
            </p:cNvPr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8;p16">
              <a:extLst>
                <a:ext uri="{FF2B5EF4-FFF2-40B4-BE49-F238E27FC236}">
                  <a16:creationId xmlns:a16="http://schemas.microsoft.com/office/drawing/2014/main" id="{CF50E4C7-71F4-B1B4-55FF-BE330E1EC6EE}"/>
                </a:ext>
              </a:extLst>
            </p:cNvPr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9;p16">
              <a:extLst>
                <a:ext uri="{FF2B5EF4-FFF2-40B4-BE49-F238E27FC236}">
                  <a16:creationId xmlns:a16="http://schemas.microsoft.com/office/drawing/2014/main" id="{F23CF9CD-D416-27D7-FA32-EE393D43FC3C}"/>
                </a:ext>
              </a:extLst>
            </p:cNvPr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40;p16">
              <a:extLst>
                <a:ext uri="{FF2B5EF4-FFF2-40B4-BE49-F238E27FC236}">
                  <a16:creationId xmlns:a16="http://schemas.microsoft.com/office/drawing/2014/main" id="{4B375B98-251B-15B0-76E3-362C8005A885}"/>
                </a:ext>
              </a:extLst>
            </p:cNvPr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541;p16">
              <a:extLst>
                <a:ext uri="{FF2B5EF4-FFF2-40B4-BE49-F238E27FC236}">
                  <a16:creationId xmlns:a16="http://schemas.microsoft.com/office/drawing/2014/main" id="{A33BAFD6-0AC3-8DF7-05E1-80D9F673A652}"/>
                </a:ext>
              </a:extLst>
            </p:cNvPr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542;p16">
              <a:extLst>
                <a:ext uri="{FF2B5EF4-FFF2-40B4-BE49-F238E27FC236}">
                  <a16:creationId xmlns:a16="http://schemas.microsoft.com/office/drawing/2014/main" id="{54CFB091-9848-5B78-CD62-72121761EEE2}"/>
                </a:ext>
              </a:extLst>
            </p:cNvPr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543;p16">
              <a:extLst>
                <a:ext uri="{FF2B5EF4-FFF2-40B4-BE49-F238E27FC236}">
                  <a16:creationId xmlns:a16="http://schemas.microsoft.com/office/drawing/2014/main" id="{8B27F5A7-6F2C-C21F-E1C8-4A509245DB9B}"/>
                </a:ext>
              </a:extLst>
            </p:cNvPr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544;p16">
              <a:extLst>
                <a:ext uri="{FF2B5EF4-FFF2-40B4-BE49-F238E27FC236}">
                  <a16:creationId xmlns:a16="http://schemas.microsoft.com/office/drawing/2014/main" id="{C3CA8402-918F-31C6-C243-17ADDD0E827E}"/>
                </a:ext>
              </a:extLst>
            </p:cNvPr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545;p16">
              <a:extLst>
                <a:ext uri="{FF2B5EF4-FFF2-40B4-BE49-F238E27FC236}">
                  <a16:creationId xmlns:a16="http://schemas.microsoft.com/office/drawing/2014/main" id="{B235FD01-74B0-036B-09F0-47798A29C023}"/>
                </a:ext>
              </a:extLst>
            </p:cNvPr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546;p16">
              <a:extLst>
                <a:ext uri="{FF2B5EF4-FFF2-40B4-BE49-F238E27FC236}">
                  <a16:creationId xmlns:a16="http://schemas.microsoft.com/office/drawing/2014/main" id="{C3CAF686-89FD-CBE1-95A1-7E9A11E16F79}"/>
                </a:ext>
              </a:extLst>
            </p:cNvPr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547;p16">
              <a:extLst>
                <a:ext uri="{FF2B5EF4-FFF2-40B4-BE49-F238E27FC236}">
                  <a16:creationId xmlns:a16="http://schemas.microsoft.com/office/drawing/2014/main" id="{4302FD56-6EE3-1AA9-1116-3DD84EEADE81}"/>
                </a:ext>
              </a:extLst>
            </p:cNvPr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548;p16">
              <a:extLst>
                <a:ext uri="{FF2B5EF4-FFF2-40B4-BE49-F238E27FC236}">
                  <a16:creationId xmlns:a16="http://schemas.microsoft.com/office/drawing/2014/main" id="{D6BE7AA1-5461-F070-FC7D-9937E4090C2A}"/>
                </a:ext>
              </a:extLst>
            </p:cNvPr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549;p16">
              <a:extLst>
                <a:ext uri="{FF2B5EF4-FFF2-40B4-BE49-F238E27FC236}">
                  <a16:creationId xmlns:a16="http://schemas.microsoft.com/office/drawing/2014/main" id="{EA8E3840-E899-CC43-07AA-A1CDB561D23B}"/>
                </a:ext>
              </a:extLst>
            </p:cNvPr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550;p16">
              <a:extLst>
                <a:ext uri="{FF2B5EF4-FFF2-40B4-BE49-F238E27FC236}">
                  <a16:creationId xmlns:a16="http://schemas.microsoft.com/office/drawing/2014/main" id="{350697BC-76DE-855A-3959-91E6740D4E28}"/>
                </a:ext>
              </a:extLst>
            </p:cNvPr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8" name="Google Shape;551;p16">
              <a:extLst>
                <a:ext uri="{FF2B5EF4-FFF2-40B4-BE49-F238E27FC236}">
                  <a16:creationId xmlns:a16="http://schemas.microsoft.com/office/drawing/2014/main" id="{F4E1996C-D3B5-68DD-945F-BC5B6ADD28A3}"/>
                </a:ext>
              </a:extLst>
            </p:cNvPr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157" name="Google Shape;552;p16">
                <a:extLst>
                  <a:ext uri="{FF2B5EF4-FFF2-40B4-BE49-F238E27FC236}">
                    <a16:creationId xmlns:a16="http://schemas.microsoft.com/office/drawing/2014/main" id="{EEFD3820-BF0D-2B36-A2D2-FFB15C670BFF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553;p16">
                <a:extLst>
                  <a:ext uri="{FF2B5EF4-FFF2-40B4-BE49-F238E27FC236}">
                    <a16:creationId xmlns:a16="http://schemas.microsoft.com/office/drawing/2014/main" id="{FDEEE96D-13C0-A4AD-CC0B-3EEC8AD425A4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554;p16">
                <a:extLst>
                  <a:ext uri="{FF2B5EF4-FFF2-40B4-BE49-F238E27FC236}">
                    <a16:creationId xmlns:a16="http://schemas.microsoft.com/office/drawing/2014/main" id="{7520AD11-F70D-A004-1AF8-A95ECD698AF5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555;p16">
                <a:extLst>
                  <a:ext uri="{FF2B5EF4-FFF2-40B4-BE49-F238E27FC236}">
                    <a16:creationId xmlns:a16="http://schemas.microsoft.com/office/drawing/2014/main" id="{1D0B73D2-CB7D-6108-9B36-D17F14498980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556;p16">
                <a:extLst>
                  <a:ext uri="{FF2B5EF4-FFF2-40B4-BE49-F238E27FC236}">
                    <a16:creationId xmlns:a16="http://schemas.microsoft.com/office/drawing/2014/main" id="{D1AEF1A8-08D7-7531-7D83-2BF68398137A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557;p16">
                <a:extLst>
                  <a:ext uri="{FF2B5EF4-FFF2-40B4-BE49-F238E27FC236}">
                    <a16:creationId xmlns:a16="http://schemas.microsoft.com/office/drawing/2014/main" id="{9DC1C8EA-2994-B5F2-3254-580D61E302B5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558;p16">
                <a:extLst>
                  <a:ext uri="{FF2B5EF4-FFF2-40B4-BE49-F238E27FC236}">
                    <a16:creationId xmlns:a16="http://schemas.microsoft.com/office/drawing/2014/main" id="{ABD51A5F-BB55-B54F-1754-DAAEA714EAFD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559;p16">
                <a:extLst>
                  <a:ext uri="{FF2B5EF4-FFF2-40B4-BE49-F238E27FC236}">
                    <a16:creationId xmlns:a16="http://schemas.microsoft.com/office/drawing/2014/main" id="{09F8D78A-F3D5-4B0B-159A-B2087876CB58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560;p16">
                <a:extLst>
                  <a:ext uri="{FF2B5EF4-FFF2-40B4-BE49-F238E27FC236}">
                    <a16:creationId xmlns:a16="http://schemas.microsoft.com/office/drawing/2014/main" id="{A5D03781-B7A8-1CBF-2B22-0184C6CF4210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561;p16">
                <a:extLst>
                  <a:ext uri="{FF2B5EF4-FFF2-40B4-BE49-F238E27FC236}">
                    <a16:creationId xmlns:a16="http://schemas.microsoft.com/office/drawing/2014/main" id="{295912E8-02EC-83CB-3364-80BD0FC186C6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562;p16">
                <a:extLst>
                  <a:ext uri="{FF2B5EF4-FFF2-40B4-BE49-F238E27FC236}">
                    <a16:creationId xmlns:a16="http://schemas.microsoft.com/office/drawing/2014/main" id="{A1B9F37F-9D28-6880-D9A5-1F3016A1C662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563;p16">
                <a:extLst>
                  <a:ext uri="{FF2B5EF4-FFF2-40B4-BE49-F238E27FC236}">
                    <a16:creationId xmlns:a16="http://schemas.microsoft.com/office/drawing/2014/main" id="{FB0E620E-CABE-5A48-AB96-9DB8B1C1F7C5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564;p16">
                <a:extLst>
                  <a:ext uri="{FF2B5EF4-FFF2-40B4-BE49-F238E27FC236}">
                    <a16:creationId xmlns:a16="http://schemas.microsoft.com/office/drawing/2014/main" id="{96430D88-59B9-32E0-105A-EC2850B0A76F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565;p16">
                <a:extLst>
                  <a:ext uri="{FF2B5EF4-FFF2-40B4-BE49-F238E27FC236}">
                    <a16:creationId xmlns:a16="http://schemas.microsoft.com/office/drawing/2014/main" id="{5DE2AD82-7120-17A3-9CD5-B9D55DBC6B95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566;p16">
                <a:extLst>
                  <a:ext uri="{FF2B5EF4-FFF2-40B4-BE49-F238E27FC236}">
                    <a16:creationId xmlns:a16="http://schemas.microsoft.com/office/drawing/2014/main" id="{63331E13-8FB5-4BFC-92AD-9ABBDD45AEA2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567;p16">
                <a:extLst>
                  <a:ext uri="{FF2B5EF4-FFF2-40B4-BE49-F238E27FC236}">
                    <a16:creationId xmlns:a16="http://schemas.microsoft.com/office/drawing/2014/main" id="{D023D929-3B57-66AD-6F7D-2B77249B2724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568;p16">
                <a:extLst>
                  <a:ext uri="{FF2B5EF4-FFF2-40B4-BE49-F238E27FC236}">
                    <a16:creationId xmlns:a16="http://schemas.microsoft.com/office/drawing/2014/main" id="{19991FEA-0DC6-0894-F875-144FB03B2DEF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569;p16">
                <a:extLst>
                  <a:ext uri="{FF2B5EF4-FFF2-40B4-BE49-F238E27FC236}">
                    <a16:creationId xmlns:a16="http://schemas.microsoft.com/office/drawing/2014/main" id="{51785BF8-9E34-7F25-23B3-D9BDC75D8FBE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570;p16">
                <a:extLst>
                  <a:ext uri="{FF2B5EF4-FFF2-40B4-BE49-F238E27FC236}">
                    <a16:creationId xmlns:a16="http://schemas.microsoft.com/office/drawing/2014/main" id="{DC7BAA87-387C-44C2-1648-53D2AC1371E8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571;p16">
                <a:extLst>
                  <a:ext uri="{FF2B5EF4-FFF2-40B4-BE49-F238E27FC236}">
                    <a16:creationId xmlns:a16="http://schemas.microsoft.com/office/drawing/2014/main" id="{562C75A0-EE3E-78B2-BBC3-672038513928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9" name="Google Shape;572;p16">
              <a:extLst>
                <a:ext uri="{FF2B5EF4-FFF2-40B4-BE49-F238E27FC236}">
                  <a16:creationId xmlns:a16="http://schemas.microsoft.com/office/drawing/2014/main" id="{BD723222-37E7-D5E9-62B4-5B7CD535173A}"/>
                </a:ext>
              </a:extLst>
            </p:cNvPr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573;p16">
              <a:extLst>
                <a:ext uri="{FF2B5EF4-FFF2-40B4-BE49-F238E27FC236}">
                  <a16:creationId xmlns:a16="http://schemas.microsoft.com/office/drawing/2014/main" id="{02086C96-4C40-5DE8-BB7F-48B07D64CFD9}"/>
                </a:ext>
              </a:extLst>
            </p:cNvPr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574;p16">
              <a:extLst>
                <a:ext uri="{FF2B5EF4-FFF2-40B4-BE49-F238E27FC236}">
                  <a16:creationId xmlns:a16="http://schemas.microsoft.com/office/drawing/2014/main" id="{4264C0F9-F6AA-BF9A-7C02-FC838923B9C0}"/>
                </a:ext>
              </a:extLst>
            </p:cNvPr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575;p16">
              <a:extLst>
                <a:ext uri="{FF2B5EF4-FFF2-40B4-BE49-F238E27FC236}">
                  <a16:creationId xmlns:a16="http://schemas.microsoft.com/office/drawing/2014/main" id="{5F85BC2F-60C9-A27C-DC0E-54D51AD8BEFF}"/>
                </a:ext>
              </a:extLst>
            </p:cNvPr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576;p16">
              <a:extLst>
                <a:ext uri="{FF2B5EF4-FFF2-40B4-BE49-F238E27FC236}">
                  <a16:creationId xmlns:a16="http://schemas.microsoft.com/office/drawing/2014/main" id="{C15E9974-2535-3753-F5C2-75DBB4853E11}"/>
                </a:ext>
              </a:extLst>
            </p:cNvPr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577;p16">
              <a:extLst>
                <a:ext uri="{FF2B5EF4-FFF2-40B4-BE49-F238E27FC236}">
                  <a16:creationId xmlns:a16="http://schemas.microsoft.com/office/drawing/2014/main" id="{593E85DA-2F97-F84B-321E-41276F246213}"/>
                </a:ext>
              </a:extLst>
            </p:cNvPr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578;p16">
              <a:extLst>
                <a:ext uri="{FF2B5EF4-FFF2-40B4-BE49-F238E27FC236}">
                  <a16:creationId xmlns:a16="http://schemas.microsoft.com/office/drawing/2014/main" id="{471ED7F7-E4EC-ACA5-C80D-AFB507AF167F}"/>
                </a:ext>
              </a:extLst>
            </p:cNvPr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579;p16">
              <a:extLst>
                <a:ext uri="{FF2B5EF4-FFF2-40B4-BE49-F238E27FC236}">
                  <a16:creationId xmlns:a16="http://schemas.microsoft.com/office/drawing/2014/main" id="{C4AB0BCF-38D0-498E-3A9E-E19252779EDA}"/>
                </a:ext>
              </a:extLst>
            </p:cNvPr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580;p16">
              <a:extLst>
                <a:ext uri="{FF2B5EF4-FFF2-40B4-BE49-F238E27FC236}">
                  <a16:creationId xmlns:a16="http://schemas.microsoft.com/office/drawing/2014/main" id="{662BE11E-52AD-6184-C13E-0E90F06AB829}"/>
                </a:ext>
              </a:extLst>
            </p:cNvPr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581;p16">
              <a:extLst>
                <a:ext uri="{FF2B5EF4-FFF2-40B4-BE49-F238E27FC236}">
                  <a16:creationId xmlns:a16="http://schemas.microsoft.com/office/drawing/2014/main" id="{047844FB-B7F4-91AC-0E1D-6A188F7B7B04}"/>
                </a:ext>
              </a:extLst>
            </p:cNvPr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582;p16">
              <a:extLst>
                <a:ext uri="{FF2B5EF4-FFF2-40B4-BE49-F238E27FC236}">
                  <a16:creationId xmlns:a16="http://schemas.microsoft.com/office/drawing/2014/main" id="{143D3D91-DF28-4BA5-41AB-E0FDB05E4D72}"/>
                </a:ext>
              </a:extLst>
            </p:cNvPr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583;p16">
              <a:extLst>
                <a:ext uri="{FF2B5EF4-FFF2-40B4-BE49-F238E27FC236}">
                  <a16:creationId xmlns:a16="http://schemas.microsoft.com/office/drawing/2014/main" id="{D6A4AC93-3583-B40D-CD35-623E51016A07}"/>
                </a:ext>
              </a:extLst>
            </p:cNvPr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584;p16">
              <a:extLst>
                <a:ext uri="{FF2B5EF4-FFF2-40B4-BE49-F238E27FC236}">
                  <a16:creationId xmlns:a16="http://schemas.microsoft.com/office/drawing/2014/main" id="{FC9C547F-96B4-BA49-C1CB-31C59B8D474D}"/>
                </a:ext>
              </a:extLst>
            </p:cNvPr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585;p16">
              <a:extLst>
                <a:ext uri="{FF2B5EF4-FFF2-40B4-BE49-F238E27FC236}">
                  <a16:creationId xmlns:a16="http://schemas.microsoft.com/office/drawing/2014/main" id="{F240F84C-AA5B-334B-74BF-99A91278173C}"/>
                </a:ext>
              </a:extLst>
            </p:cNvPr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586;p16">
              <a:extLst>
                <a:ext uri="{FF2B5EF4-FFF2-40B4-BE49-F238E27FC236}">
                  <a16:creationId xmlns:a16="http://schemas.microsoft.com/office/drawing/2014/main" id="{11F5C75B-BF7A-D7B3-D96E-46791F0C4B9A}"/>
                </a:ext>
              </a:extLst>
            </p:cNvPr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587;p16">
              <a:extLst>
                <a:ext uri="{FF2B5EF4-FFF2-40B4-BE49-F238E27FC236}">
                  <a16:creationId xmlns:a16="http://schemas.microsoft.com/office/drawing/2014/main" id="{F08E5637-252F-4CDA-358D-98D59738612A}"/>
                </a:ext>
              </a:extLst>
            </p:cNvPr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588;p16">
              <a:extLst>
                <a:ext uri="{FF2B5EF4-FFF2-40B4-BE49-F238E27FC236}">
                  <a16:creationId xmlns:a16="http://schemas.microsoft.com/office/drawing/2014/main" id="{1BD2893F-4E1A-EDB8-E0F2-0292E28F535E}"/>
                </a:ext>
              </a:extLst>
            </p:cNvPr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589;p16">
              <a:extLst>
                <a:ext uri="{FF2B5EF4-FFF2-40B4-BE49-F238E27FC236}">
                  <a16:creationId xmlns:a16="http://schemas.microsoft.com/office/drawing/2014/main" id="{E9AEACC5-49C5-6933-02B8-DE180C2C6E5C}"/>
                </a:ext>
              </a:extLst>
            </p:cNvPr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8" name="CuadroTexto 1177">
            <a:extLst>
              <a:ext uri="{FF2B5EF4-FFF2-40B4-BE49-F238E27FC236}">
                <a16:creationId xmlns:a16="http://schemas.microsoft.com/office/drawing/2014/main" id="{30BF428E-9E22-0D09-594A-FC2C57031B6C}"/>
              </a:ext>
            </a:extLst>
          </p:cNvPr>
          <p:cNvSpPr txBox="1"/>
          <p:nvPr/>
        </p:nvSpPr>
        <p:spPr>
          <a:xfrm>
            <a:off x="539628" y="2156655"/>
            <a:ext cx="45986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</a:rPr>
              <a:t>N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 han funcionado en la antigüedad donde teníamos que pensar rápido y hacerlo bien y hoy en día los seguimos manteniendo.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8356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2.1.1 Definición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A73E4018-6F4D-6742-E471-C486765942F4}"/>
              </a:ext>
            </a:extLst>
          </p:cNvPr>
          <p:cNvSpPr txBox="1">
            <a:spLocks/>
          </p:cNvSpPr>
          <p:nvPr/>
        </p:nvSpPr>
        <p:spPr>
          <a:xfrm>
            <a:off x="412088" y="1713515"/>
            <a:ext cx="7495768" cy="326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 fontAlgn="base">
              <a:buFont typeface="Barlow Light"/>
              <a:buNone/>
            </a:pPr>
            <a:r>
              <a:rPr lang="es-MX" sz="2000" i="1" dirty="0">
                <a:solidFill>
                  <a:srgbClr val="000000"/>
                </a:solidFill>
                <a:latin typeface="Arial" panose="020B0604020202020204" pitchFamily="34" charset="0"/>
              </a:rPr>
              <a:t>Aplicación </a:t>
            </a:r>
          </a:p>
          <a:p>
            <a:pPr algn="just" fontAlgn="base"/>
            <a:r>
              <a:rPr lang="es-MX" sz="2000" dirty="0">
                <a:solidFill>
                  <a:srgbClr val="000000"/>
                </a:solidFill>
                <a:latin typeface="Arial" panose="020B0604020202020204" pitchFamily="34" charset="0"/>
              </a:rPr>
              <a:t>En resumen, los modelos mentales son esquemas de cómo funcionan las cosas, y estos guían nuestra manera de pensar, dándonos acceso a formulas a las que no tendríamos acceso por nuestra propia experiencia. </a:t>
            </a:r>
            <a:endParaRPr lang="es-MX" sz="32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s-MX" sz="2000" dirty="0">
                <a:solidFill>
                  <a:srgbClr val="000000"/>
                </a:solidFill>
                <a:latin typeface="Arial" panose="020B0604020202020204" pitchFamily="34" charset="0"/>
              </a:rPr>
              <a:t>Se pueden aplicar para para mejorar nuestras habilidades de resolución de problemas y así acelerar y facilitar el proceso de toma de decisiones. </a:t>
            </a:r>
            <a:endParaRPr lang="es-MX" sz="32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62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2.1.1 Definición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BF7EEFBE-E2FC-131B-309E-C9B0C048C70D}"/>
              </a:ext>
            </a:extLst>
          </p:cNvPr>
          <p:cNvSpPr txBox="1">
            <a:spLocks/>
          </p:cNvSpPr>
          <p:nvPr/>
        </p:nvSpPr>
        <p:spPr>
          <a:xfrm>
            <a:off x="484221" y="1505570"/>
            <a:ext cx="5252845" cy="388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 fontAlgn="base">
              <a:buFont typeface="Barlow Light"/>
              <a:buNone/>
            </a:pP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Así mismo, los modelos mentales nos ayudan a ver más allá de nuestra propia experiencia personal y nos proporcionan una especia de atajo mental, lo que hace que facilite y acelere y haga más eficiente encontrar soluciones a los problemas. </a:t>
            </a:r>
          </a:p>
          <a:p>
            <a:pPr marL="0" indent="0" algn="just" fontAlgn="base">
              <a:buFont typeface="Barlow Light"/>
              <a:buNone/>
            </a:pPr>
            <a:endParaRPr lang="es-MX" sz="4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43B7896-377F-8C6E-6F44-42D38B4C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41" y="3180262"/>
            <a:ext cx="1690788" cy="16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8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8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2.1.2 Relación entre modelos mentales y la solución de problemas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28823BC-E0D9-23E2-6632-B671F2D9A380}"/>
              </a:ext>
            </a:extLst>
          </p:cNvPr>
          <p:cNvSpPr txBox="1">
            <a:spLocks/>
          </p:cNvSpPr>
          <p:nvPr/>
        </p:nvSpPr>
        <p:spPr>
          <a:xfrm>
            <a:off x="202640" y="1962762"/>
            <a:ext cx="5060755" cy="239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just" fontAlgn="base">
              <a:buNone/>
            </a:pPr>
            <a:r>
              <a:rPr lang="es-MX" i="1" dirty="0">
                <a:solidFill>
                  <a:srgbClr val="000000"/>
                </a:solidFill>
                <a:latin typeface="Arial" panose="020B0604020202020204" pitchFamily="34" charset="0"/>
              </a:rPr>
              <a:t>Ventajas</a:t>
            </a:r>
            <a:endParaRPr lang="es-MX" sz="2400" i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Los modelos mentales nos hacen ser más productivos de varias maneras, logrando hacer más cosas en menor cantidad de tiempo y optimizando el tiempo. </a:t>
            </a:r>
            <a:endParaRPr lang="es-MX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s-MX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8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2.1.2 Relación entre modelos mentales y la solución de problemas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598925B5-1285-6625-D8B8-873921DDBC4F}"/>
              </a:ext>
            </a:extLst>
          </p:cNvPr>
          <p:cNvSpPr txBox="1">
            <a:spLocks/>
          </p:cNvSpPr>
          <p:nvPr/>
        </p:nvSpPr>
        <p:spPr>
          <a:xfrm>
            <a:off x="15300" y="1996449"/>
            <a:ext cx="5650413" cy="291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just" fontAlgn="base">
              <a:buNone/>
            </a:pPr>
            <a:r>
              <a:rPr lang="es-MX" sz="1800" i="1" dirty="0">
                <a:solidFill>
                  <a:srgbClr val="0070C0"/>
                </a:solidFill>
                <a:latin typeface="Arial" panose="020B0604020202020204" pitchFamily="34" charset="0"/>
              </a:rPr>
              <a:t>Reducir el tiempo de resolución de problemas. </a:t>
            </a:r>
          </a:p>
          <a:p>
            <a:pPr algn="just" fontAlgn="base"/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</a:rPr>
              <a:t>Aplicando los modelos mentales necesarios y adecuados se puede llegar a entender la problemática de una manera más rápida y de manera más fácil, y aún más importante, se pude a llegar a la solución y a la más productiva. </a:t>
            </a:r>
            <a:endParaRPr lang="es-MX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27620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8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2.1.2 Relación entre modelos mentales y la solución de problemas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ABAB7CB-8A99-F561-C7DC-FF9E7D8DBAE7}"/>
              </a:ext>
            </a:extLst>
          </p:cNvPr>
          <p:cNvSpPr txBox="1">
            <a:spLocks/>
          </p:cNvSpPr>
          <p:nvPr/>
        </p:nvSpPr>
        <p:spPr>
          <a:xfrm>
            <a:off x="144064" y="1705917"/>
            <a:ext cx="524277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just" fontAlgn="base">
              <a:buNone/>
            </a:pPr>
            <a:r>
              <a:rPr lang="es-MX" sz="1400" i="1" dirty="0">
                <a:solidFill>
                  <a:srgbClr val="0070C0"/>
                </a:solidFill>
                <a:latin typeface="Arial" panose="020B0604020202020204" pitchFamily="34" charset="0"/>
              </a:rPr>
              <a:t> Abrir tu mente a nuevas y diferentes maneras de pensar </a:t>
            </a:r>
          </a:p>
          <a:p>
            <a:pPr algn="just" fontAlgn="base"/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A lo largo de nuestra vida hemos recolectado muchas experiencias y hemos vivido diversas cosas, y esas experiencias nos ha hecho quienes somos y nos ha ido dando una visión y una manera de pensar concreta, y cuando vengan esas situaciones que tengamos que lidiar con ellas, a veces no vamos a tener la experiencia para poder resolverlos y salir adelante, por eso los modelos mentales nos brindan una visión más objetiva y clara y con ella poder tener la mejor respuesta a nuestra problemática inicial, y esa es la clave para crecer profesionalmente y personalmente </a:t>
            </a:r>
            <a:endParaRPr lang="es-MX" sz="12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17440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48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2.1.2 Relación entre modelos mentales y la solución de problemas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5E45CCE-9C47-EF25-D47F-68AAEB94EB4B}"/>
              </a:ext>
            </a:extLst>
          </p:cNvPr>
          <p:cNvSpPr txBox="1">
            <a:spLocks/>
          </p:cNvSpPr>
          <p:nvPr/>
        </p:nvSpPr>
        <p:spPr>
          <a:xfrm>
            <a:off x="225153" y="1777367"/>
            <a:ext cx="511949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just" fontAlgn="base">
              <a:buNone/>
            </a:pPr>
            <a:r>
              <a:rPr lang="es-MX" sz="1800" i="1" dirty="0">
                <a:solidFill>
                  <a:srgbClr val="0070C0"/>
                </a:solidFill>
                <a:latin typeface="Arial" panose="020B0604020202020204" pitchFamily="34" charset="0"/>
              </a:rPr>
              <a:t> Nos ayudan a ser más flexibles </a:t>
            </a:r>
          </a:p>
          <a:p>
            <a:pPr algn="just" fontAlgn="base"/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</a:rPr>
              <a:t>Dependiendo de cuantos modelos mentales vayamos utilizando y aplicando a resolver problemáticas, más nuestra mente estará abierta y flexible para poder estar preparada para la mayor cantidad de problemáticas y poder resolverlas de la manera más eficiente y rápida </a:t>
            </a:r>
            <a:endParaRPr lang="es-MX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740897388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2035</Words>
  <Application>Microsoft Office PowerPoint</Application>
  <PresentationFormat>Presentación en pantalla (16:9)</PresentationFormat>
  <Paragraphs>194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Barlow</vt:lpstr>
      <vt:lpstr>Raleway Thin</vt:lpstr>
      <vt:lpstr>Segoe UI</vt:lpstr>
      <vt:lpstr>Barlow Light</vt:lpstr>
      <vt:lpstr>Calibri</vt:lpstr>
      <vt:lpstr>Arial</vt:lpstr>
      <vt:lpstr>Gaoler template</vt:lpstr>
      <vt:lpstr>Modelos mentales y resolución de problemas</vt:lpstr>
      <vt:lpstr>2.1.1 Definición</vt:lpstr>
      <vt:lpstr>2.1.1 Definición</vt:lpstr>
      <vt:lpstr>2.1.1 Definición</vt:lpstr>
      <vt:lpstr>2.1.1 Definición</vt:lpstr>
      <vt:lpstr>2.1.2 Relación entre modelos mentales y la solución de problemas</vt:lpstr>
      <vt:lpstr>2.1.2 Relación entre modelos mentales y la solución de problemas</vt:lpstr>
      <vt:lpstr>2.1.2 Relación entre modelos mentales y la solución de problemas</vt:lpstr>
      <vt:lpstr>2.1.2 Relación entre modelos mentales y la solución de problemas</vt:lpstr>
      <vt:lpstr>2.1.3 Historia</vt:lpstr>
      <vt:lpstr>2.1.3 Historia</vt:lpstr>
      <vt:lpstr>2.1.3 Historia</vt:lpstr>
      <vt:lpstr>2.1.3 Historia</vt:lpstr>
      <vt:lpstr>2.1.3 Historia</vt:lpstr>
      <vt:lpstr>2.1.4 Tipos</vt:lpstr>
      <vt:lpstr>2.1.4 Tipos</vt:lpstr>
      <vt:lpstr>2.1.4 Tipos</vt:lpstr>
      <vt:lpstr>2.1.4 Tipos</vt:lpstr>
      <vt:lpstr>2.1.4 Tipos</vt:lpstr>
      <vt:lpstr>2.1.5 Características</vt:lpstr>
      <vt:lpstr>2.1.5 Características</vt:lpstr>
      <vt:lpstr>2.1.5 Características</vt:lpstr>
      <vt:lpstr>2.1.5 Características</vt:lpstr>
      <vt:lpstr>2.1.5 Características</vt:lpstr>
      <vt:lpstr>2.1.5 Características</vt:lpstr>
      <vt:lpstr>2.1.6 Función  </vt:lpstr>
      <vt:lpstr>2.1.6 Función  </vt:lpstr>
      <vt:lpstr>2.1.6 Función  </vt:lpstr>
      <vt:lpstr>2.1.6 Función  </vt:lpstr>
      <vt:lpstr>2.1.7 Proceso </vt:lpstr>
      <vt:lpstr>2.1.7 Proceso </vt:lpstr>
      <vt:lpstr>2.1.7 Proceso </vt:lpstr>
      <vt:lpstr>2.1.7 Proceso </vt:lpstr>
      <vt:lpstr>2.1.8 Ejemplos </vt:lpstr>
      <vt:lpstr>2.1.8 Ejemplos </vt:lpstr>
      <vt:lpstr>2.1.8 Ejemplos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The Skrapy</dc:creator>
  <cp:lastModifiedBy>The Skrapy</cp:lastModifiedBy>
  <cp:revision>8</cp:revision>
  <dcterms:modified xsi:type="dcterms:W3CDTF">2022-09-12T00:27:05Z</dcterms:modified>
</cp:coreProperties>
</file>