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1" r:id="rId3"/>
    <p:sldId id="257" r:id="rId4"/>
    <p:sldId id="262" r:id="rId5"/>
    <p:sldId id="259" r:id="rId6"/>
    <p:sldId id="271" r:id="rId7"/>
    <p:sldId id="273" r:id="rId8"/>
    <p:sldId id="287" r:id="rId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1"/>
      <p:bold r:id="rId12"/>
      <p:italic r:id="rId13"/>
      <p:boldItalic r:id="rId14"/>
    </p:embeddedFont>
    <p:embeddedFont>
      <p:font typeface="Barlow Light" panose="00000400000000000000" pitchFamily="2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iriam Libre" panose="00000500000000000000" pitchFamily="2" charset="-79"/>
      <p:regular r:id="rId23"/>
      <p:bold r:id="rId24"/>
    </p:embeddedFont>
    <p:embeddedFont>
      <p:font typeface="Work Sans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08D26-7AD2-4BE2-8D46-7E80C61A5C3D}">
  <a:tblStyle styleId="{D5908D26-7AD2-4BE2-8D46-7E80C61A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EC53F3-C09D-45E3-81C7-79E32D511B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dcac64e18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dcac64e18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 dirty="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Presentacion de Outtic</a:t>
            </a:r>
            <a:endParaRPr dirty="0"/>
          </a:p>
        </p:txBody>
      </p:sp>
      <p:sp>
        <p:nvSpPr>
          <p:cNvPr id="2" name="Google Shape;240;p13">
            <a:extLst>
              <a:ext uri="{FF2B5EF4-FFF2-40B4-BE49-F238E27FC236}">
                <a16:creationId xmlns:a16="http://schemas.microsoft.com/office/drawing/2014/main" id="{B4BD5051-071C-648B-E9F5-1826EE573EAD}"/>
              </a:ext>
            </a:extLst>
          </p:cNvPr>
          <p:cNvSpPr txBox="1">
            <a:spLocks/>
          </p:cNvSpPr>
          <p:nvPr/>
        </p:nvSpPr>
        <p:spPr>
          <a:xfrm>
            <a:off x="2122500" y="3665558"/>
            <a:ext cx="489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s-MX" sz="1400" dirty="0"/>
              <a:t>Socios:</a:t>
            </a:r>
          </a:p>
          <a:p>
            <a:r>
              <a:rPr lang="es-MX" sz="1400" dirty="0"/>
              <a:t>Castillo Jr. Gregorio</a:t>
            </a:r>
          </a:p>
          <a:p>
            <a:r>
              <a:rPr lang="es-MX" sz="1400" dirty="0"/>
              <a:t>Flores Acosta Sheila Lizeth</a:t>
            </a:r>
          </a:p>
          <a:p>
            <a:r>
              <a:rPr lang="es-MX" sz="1400" dirty="0"/>
              <a:t>Morales Calixto Daniel Alexander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800" b="0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Outtic</a:t>
            </a:r>
            <a:r>
              <a:rPr lang="es-MX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s-MX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Dentro de la definición del nombre este es un acrónimo de las palabras </a:t>
            </a:r>
            <a:r>
              <a:rPr lang="es-MX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Out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por Outsourcing y Tic por que son a los servicios a los que nos dedicamos, generando un sentimiento de seguridad y representación en esta área de trabajo </a:t>
            </a:r>
            <a:endParaRPr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21869C-8D06-F8A9-F35C-0C23A59DC87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2348507"/>
            <a:ext cx="5980309" cy="2710728"/>
          </a:xfrm>
        </p:spPr>
        <p:txBody>
          <a:bodyPr/>
          <a:lstStyle/>
          <a:p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uestro logo representa un antifaz el cual significa la seguridad, confianza, y anonimato que tenemos para no compartir ni divulgar los datos “Protegemos tu información con nuestro antifaz”, además este cuenta con unos puntos conectados los cuales representan a nuestros clientes y el hecho de que estamos presentes en cada código y por último dejamos en claro quienes somos con nuestro nombre de forma bastante visible 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FFDB5D-FF2F-7600-32B2-9545E5D3A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36" y="271540"/>
            <a:ext cx="1936635" cy="1936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ctrTitle" idx="4294967295"/>
          </p:nvPr>
        </p:nvSpPr>
        <p:spPr>
          <a:xfrm>
            <a:off x="-37400" y="33467"/>
            <a:ext cx="356512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Slogan</a:t>
            </a:r>
            <a:endParaRPr sz="2400" dirty="0"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4294967295"/>
          </p:nvPr>
        </p:nvSpPr>
        <p:spPr>
          <a:xfrm>
            <a:off x="265938" y="1488218"/>
            <a:ext cx="262318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“Escribimos tu código, línea por línea”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3E29BB-6D84-67C9-C021-0218F284ADCF}"/>
              </a:ext>
            </a:extLst>
          </p:cNvPr>
          <p:cNvSpPr txBox="1"/>
          <p:nvPr/>
        </p:nvSpPr>
        <p:spPr>
          <a:xfrm>
            <a:off x="537930" y="3338113"/>
            <a:ext cx="2079199" cy="1465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MX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Gracias a nuestro servicio principal “</a:t>
            </a:r>
            <a:r>
              <a:rPr lang="es-MX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CodeMyCode</a:t>
            </a:r>
            <a:r>
              <a:rPr lang="es-MX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ya que es el que permite que nuestros clientes y usuarios usen parte de nuestro trabajo para realizar el suyo.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03805" y="9306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Vision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130153" y="838871"/>
            <a:ext cx="5138700" cy="1506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Convertirse en la empresa que da más soporte nacionalmente a distintos niveles con alto profesionalismo en desarrollos de software.</a:t>
            </a:r>
            <a:r>
              <a:rPr lang="en" dirty="0"/>
              <a:t>. </a:t>
            </a: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Google Shape;261;p16">
            <a:extLst>
              <a:ext uri="{FF2B5EF4-FFF2-40B4-BE49-F238E27FC236}">
                <a16:creationId xmlns:a16="http://schemas.microsoft.com/office/drawing/2014/main" id="{C31E74EA-18D5-D81C-11C1-14532192649F}"/>
              </a:ext>
            </a:extLst>
          </p:cNvPr>
          <p:cNvSpPr txBox="1">
            <a:spLocks/>
          </p:cNvSpPr>
          <p:nvPr/>
        </p:nvSpPr>
        <p:spPr>
          <a:xfrm>
            <a:off x="403805" y="2362609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s-MX"/>
              <a:t>Mision </a:t>
            </a:r>
          </a:p>
        </p:txBody>
      </p:sp>
      <p:sp>
        <p:nvSpPr>
          <p:cNvPr id="5" name="Google Shape;262;p16">
            <a:extLst>
              <a:ext uri="{FF2B5EF4-FFF2-40B4-BE49-F238E27FC236}">
                <a16:creationId xmlns:a16="http://schemas.microsoft.com/office/drawing/2014/main" id="{07BBAB6D-F6F5-3370-2E21-1301ED281451}"/>
              </a:ext>
            </a:extLst>
          </p:cNvPr>
          <p:cNvSpPr txBox="1">
            <a:spLocks/>
          </p:cNvSpPr>
          <p:nvPr/>
        </p:nvSpPr>
        <p:spPr>
          <a:xfrm>
            <a:off x="130153" y="3226955"/>
            <a:ext cx="5138700" cy="1506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Ser la mejor opción más factible a la hora de querer desarrollar un software de manera profesional</a:t>
            </a:r>
            <a:endParaRPr lang="es-MX" dirty="0"/>
          </a:p>
        </p:txBody>
      </p:sp>
      <p:grpSp>
        <p:nvGrpSpPr>
          <p:cNvPr id="6" name="Google Shape;1007;p49">
            <a:extLst>
              <a:ext uri="{FF2B5EF4-FFF2-40B4-BE49-F238E27FC236}">
                <a16:creationId xmlns:a16="http://schemas.microsoft.com/office/drawing/2014/main" id="{47ADA9DA-127C-11BE-0CC1-5456252AA17D}"/>
              </a:ext>
            </a:extLst>
          </p:cNvPr>
          <p:cNvGrpSpPr/>
          <p:nvPr/>
        </p:nvGrpSpPr>
        <p:grpSpPr>
          <a:xfrm>
            <a:off x="1980891" y="2747400"/>
            <a:ext cx="323529" cy="327221"/>
            <a:chOff x="5290150" y="1636700"/>
            <a:chExt cx="425025" cy="429875"/>
          </a:xfrm>
        </p:grpSpPr>
        <p:sp>
          <p:nvSpPr>
            <p:cNvPr id="7" name="Google Shape;1008;p49">
              <a:extLst>
                <a:ext uri="{FF2B5EF4-FFF2-40B4-BE49-F238E27FC236}">
                  <a16:creationId xmlns:a16="http://schemas.microsoft.com/office/drawing/2014/main" id="{05BBE6F4-A355-31DB-49F4-96E906F73AD8}"/>
                </a:ext>
              </a:extLst>
            </p:cNvPr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09;p49">
              <a:extLst>
                <a:ext uri="{FF2B5EF4-FFF2-40B4-BE49-F238E27FC236}">
                  <a16:creationId xmlns:a16="http://schemas.microsoft.com/office/drawing/2014/main" id="{9E177B8A-9526-9664-5774-E13103A4439B}"/>
                </a:ext>
              </a:extLst>
            </p:cNvPr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010;p49">
            <a:extLst>
              <a:ext uri="{FF2B5EF4-FFF2-40B4-BE49-F238E27FC236}">
                <a16:creationId xmlns:a16="http://schemas.microsoft.com/office/drawing/2014/main" id="{5035E6F5-42FF-5869-7604-AD7FFA2FA29E}"/>
              </a:ext>
            </a:extLst>
          </p:cNvPr>
          <p:cNvGrpSpPr/>
          <p:nvPr/>
        </p:nvGrpSpPr>
        <p:grpSpPr>
          <a:xfrm>
            <a:off x="1906731" y="409927"/>
            <a:ext cx="325375" cy="341151"/>
            <a:chOff x="5961125" y="1623900"/>
            <a:chExt cx="427450" cy="448175"/>
          </a:xfrm>
        </p:grpSpPr>
        <p:sp>
          <p:nvSpPr>
            <p:cNvPr id="10" name="Google Shape;1011;p49">
              <a:extLst>
                <a:ext uri="{FF2B5EF4-FFF2-40B4-BE49-F238E27FC236}">
                  <a16:creationId xmlns:a16="http://schemas.microsoft.com/office/drawing/2014/main" id="{C8D32119-F3C9-FEB7-81C5-4EE2EF3F9CE8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12;p49">
              <a:extLst>
                <a:ext uri="{FF2B5EF4-FFF2-40B4-BE49-F238E27FC236}">
                  <a16:creationId xmlns:a16="http://schemas.microsoft.com/office/drawing/2014/main" id="{AA547F1F-1337-DFA4-C1BE-AE977C5096AD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13;p49">
              <a:extLst>
                <a:ext uri="{FF2B5EF4-FFF2-40B4-BE49-F238E27FC236}">
                  <a16:creationId xmlns:a16="http://schemas.microsoft.com/office/drawing/2014/main" id="{7835A062-E331-F09D-69AF-C5E6D82AA8E6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14;p49">
              <a:extLst>
                <a:ext uri="{FF2B5EF4-FFF2-40B4-BE49-F238E27FC236}">
                  <a16:creationId xmlns:a16="http://schemas.microsoft.com/office/drawing/2014/main" id="{A04B4936-01CA-619B-D56A-F0F9099E0387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15;p49">
              <a:extLst>
                <a:ext uri="{FF2B5EF4-FFF2-40B4-BE49-F238E27FC236}">
                  <a16:creationId xmlns:a16="http://schemas.microsoft.com/office/drawing/2014/main" id="{39EF2955-753B-92C6-F247-556DBDED50C6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16;p49">
              <a:extLst>
                <a:ext uri="{FF2B5EF4-FFF2-40B4-BE49-F238E27FC236}">
                  <a16:creationId xmlns:a16="http://schemas.microsoft.com/office/drawing/2014/main" id="{DD033055-7B67-B206-EC1A-E485DCABC31C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17;p49">
              <a:extLst>
                <a:ext uri="{FF2B5EF4-FFF2-40B4-BE49-F238E27FC236}">
                  <a16:creationId xmlns:a16="http://schemas.microsoft.com/office/drawing/2014/main" id="{00508847-DDE5-DEC2-FB4F-73614D3E7E4D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ctrTitle" idx="4294967295"/>
          </p:nvPr>
        </p:nvSpPr>
        <p:spPr>
          <a:xfrm>
            <a:off x="3552600" y="154090"/>
            <a:ext cx="49056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>
                <a:solidFill>
                  <a:srgbClr val="FFFFFF"/>
                </a:solidFill>
              </a:rPr>
              <a:t>Valores </a:t>
            </a:r>
          </a:p>
        </p:txBody>
      </p:sp>
      <p:sp>
        <p:nvSpPr>
          <p:cNvPr id="378" name="Google Shape;378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1414309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dirty="0"/>
              <a:t>Confianza </a:t>
            </a:r>
          </a:p>
        </p:txBody>
      </p:sp>
      <p:sp>
        <p:nvSpPr>
          <p:cNvPr id="380" name="Google Shape;380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3545977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dirty="0"/>
              <a:t>Dedicación </a:t>
            </a:r>
          </a:p>
        </p:txBody>
      </p:sp>
      <p:sp>
        <p:nvSpPr>
          <p:cNvPr id="382" name="Google Shape;382;p28"/>
          <p:cNvSpPr txBox="1">
            <a:spLocks noGrp="1"/>
          </p:cNvSpPr>
          <p:nvPr>
            <p:ph type="subTitle" idx="4294967295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dirty="0"/>
              <a:t>Flexibilidad </a:t>
            </a:r>
          </a:p>
        </p:txBody>
      </p:sp>
      <p:sp>
        <p:nvSpPr>
          <p:cNvPr id="383" name="Google Shape;383;p2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384" name="Google Shape;384;p28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85" name="Google Shape;385;p28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944;p49">
            <a:extLst>
              <a:ext uri="{FF2B5EF4-FFF2-40B4-BE49-F238E27FC236}">
                <a16:creationId xmlns:a16="http://schemas.microsoft.com/office/drawing/2014/main" id="{2B9CDAD8-3458-3085-F656-6971A54B29AD}"/>
              </a:ext>
            </a:extLst>
          </p:cNvPr>
          <p:cNvGrpSpPr/>
          <p:nvPr/>
        </p:nvGrpSpPr>
        <p:grpSpPr>
          <a:xfrm>
            <a:off x="5445959" y="2715507"/>
            <a:ext cx="304994" cy="347621"/>
            <a:chOff x="4630125" y="278900"/>
            <a:chExt cx="400675" cy="456675"/>
          </a:xfrm>
        </p:grpSpPr>
        <p:sp>
          <p:nvSpPr>
            <p:cNvPr id="3" name="Google Shape;945;p49">
              <a:extLst>
                <a:ext uri="{FF2B5EF4-FFF2-40B4-BE49-F238E27FC236}">
                  <a16:creationId xmlns:a16="http://schemas.microsoft.com/office/drawing/2014/main" id="{E3C80BE9-B844-C0EF-A1EC-817E64B19EFB}"/>
                </a:ext>
              </a:extLst>
            </p:cNvPr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946;p49">
              <a:extLst>
                <a:ext uri="{FF2B5EF4-FFF2-40B4-BE49-F238E27FC236}">
                  <a16:creationId xmlns:a16="http://schemas.microsoft.com/office/drawing/2014/main" id="{52B123C7-0A37-8341-775C-3A541045CB1A}"/>
                </a:ext>
              </a:extLst>
            </p:cNvPr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947;p49">
              <a:extLst>
                <a:ext uri="{FF2B5EF4-FFF2-40B4-BE49-F238E27FC236}">
                  <a16:creationId xmlns:a16="http://schemas.microsoft.com/office/drawing/2014/main" id="{7CD1AC5B-755D-2F9B-E645-90874C6165F4}"/>
                </a:ext>
              </a:extLst>
            </p:cNvPr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948;p49">
              <a:extLst>
                <a:ext uri="{FF2B5EF4-FFF2-40B4-BE49-F238E27FC236}">
                  <a16:creationId xmlns:a16="http://schemas.microsoft.com/office/drawing/2014/main" id="{A98B0964-A412-712B-50AC-8B516ADD6D15}"/>
                </a:ext>
              </a:extLst>
            </p:cNvPr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" name="Google Shape;1079;p49">
            <a:extLst>
              <a:ext uri="{FF2B5EF4-FFF2-40B4-BE49-F238E27FC236}">
                <a16:creationId xmlns:a16="http://schemas.microsoft.com/office/drawing/2014/main" id="{EB064D7B-2D0E-767B-F904-D547D4148F1D}"/>
              </a:ext>
            </a:extLst>
          </p:cNvPr>
          <p:cNvGrpSpPr/>
          <p:nvPr/>
        </p:nvGrpSpPr>
        <p:grpSpPr>
          <a:xfrm>
            <a:off x="5385034" y="3777577"/>
            <a:ext cx="310532" cy="317040"/>
            <a:chOff x="3951850" y="2985350"/>
            <a:chExt cx="407950" cy="416500"/>
          </a:xfrm>
        </p:grpSpPr>
        <p:sp>
          <p:nvSpPr>
            <p:cNvPr id="8" name="Google Shape;1080;p49">
              <a:extLst>
                <a:ext uri="{FF2B5EF4-FFF2-40B4-BE49-F238E27FC236}">
                  <a16:creationId xmlns:a16="http://schemas.microsoft.com/office/drawing/2014/main" id="{F973DD53-4867-8BE3-48A5-ACF3FC59DD74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081;p49">
              <a:extLst>
                <a:ext uri="{FF2B5EF4-FFF2-40B4-BE49-F238E27FC236}">
                  <a16:creationId xmlns:a16="http://schemas.microsoft.com/office/drawing/2014/main" id="{0E86321A-1ED2-76E3-9B01-A735AC26A9E9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082;p49">
              <a:extLst>
                <a:ext uri="{FF2B5EF4-FFF2-40B4-BE49-F238E27FC236}">
                  <a16:creationId xmlns:a16="http://schemas.microsoft.com/office/drawing/2014/main" id="{5E9E5699-F9C0-911C-286D-25C9D6CA3F56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083;p49">
              <a:extLst>
                <a:ext uri="{FF2B5EF4-FFF2-40B4-BE49-F238E27FC236}">
                  <a16:creationId xmlns:a16="http://schemas.microsoft.com/office/drawing/2014/main" id="{BBB1C15E-60B7-9B21-0AC1-21F7D4558868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" name="Google Shape;1088;p49">
            <a:extLst>
              <a:ext uri="{FF2B5EF4-FFF2-40B4-BE49-F238E27FC236}">
                <a16:creationId xmlns:a16="http://schemas.microsoft.com/office/drawing/2014/main" id="{0D281E84-AFA3-D084-CA5F-CB311F8BA8C0}"/>
              </a:ext>
            </a:extLst>
          </p:cNvPr>
          <p:cNvSpPr/>
          <p:nvPr/>
        </p:nvSpPr>
        <p:spPr>
          <a:xfrm>
            <a:off x="5343073" y="1559269"/>
            <a:ext cx="244726" cy="352264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57100" y="199857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Conductas de calidad </a:t>
            </a:r>
          </a:p>
        </p:txBody>
      </p:sp>
      <p:sp>
        <p:nvSpPr>
          <p:cNvPr id="411" name="Google Shape;411;p30"/>
          <p:cNvSpPr txBox="1">
            <a:spLocks noGrp="1"/>
          </p:cNvSpPr>
          <p:nvPr>
            <p:ph type="body" idx="1"/>
          </p:nvPr>
        </p:nvSpPr>
        <p:spPr>
          <a:xfrm>
            <a:off x="476188" y="960376"/>
            <a:ext cx="16563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1.-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Estar capacitados para las tareas que se necesitan realizar </a:t>
            </a:r>
            <a:endParaRPr lang="en-US" sz="900" dirty="0"/>
          </a:p>
        </p:txBody>
      </p:sp>
      <p:sp>
        <p:nvSpPr>
          <p:cNvPr id="412" name="Google Shape;412;p30"/>
          <p:cNvSpPr txBox="1">
            <a:spLocks noGrp="1"/>
          </p:cNvSpPr>
          <p:nvPr>
            <p:ph type="body" idx="2"/>
          </p:nvPr>
        </p:nvSpPr>
        <p:spPr>
          <a:xfrm>
            <a:off x="2207844" y="960376"/>
            <a:ext cx="1656300" cy="945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2.-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Entregar productos bien estructurados y con escalabilidad de alto nivel</a:t>
            </a:r>
            <a:endParaRPr lang="en-US" sz="900" dirty="0"/>
          </a:p>
        </p:txBody>
      </p:sp>
      <p:sp>
        <p:nvSpPr>
          <p:cNvPr id="413" name="Google Shape;413;p30"/>
          <p:cNvSpPr txBox="1">
            <a:spLocks noGrp="1"/>
          </p:cNvSpPr>
          <p:nvPr>
            <p:ph type="body" idx="3"/>
          </p:nvPr>
        </p:nvSpPr>
        <p:spPr>
          <a:xfrm>
            <a:off x="3939500" y="961980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3.-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Prestar la máxima atención a lo que el cliente cree necesitar y de considerar una mejor opción, exponerla, comentarla, y detallar al pie de la letra lo que podríamos cambiar, en cuanto a lo que nos pide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415" name="Google Shape;415;p30"/>
          <p:cNvSpPr txBox="1">
            <a:spLocks noGrp="1"/>
          </p:cNvSpPr>
          <p:nvPr>
            <p:ph type="body" idx="1"/>
          </p:nvPr>
        </p:nvSpPr>
        <p:spPr>
          <a:xfrm>
            <a:off x="418345" y="1967508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4.-</a:t>
            </a: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</a:rPr>
              <a:t>Trabajar de forma muy atenta en los horarios establecido, sin ninguna distracción </a:t>
            </a:r>
            <a:endParaRPr lang="es-MX"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416" name="Google Shape;416;p30"/>
          <p:cNvSpPr txBox="1">
            <a:spLocks noGrp="1"/>
          </p:cNvSpPr>
          <p:nvPr>
            <p:ph type="body" idx="2"/>
          </p:nvPr>
        </p:nvSpPr>
        <p:spPr>
          <a:xfrm>
            <a:off x="2188756" y="1967508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5.-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Sugerir nuevas implementaciones y mejoras mientras se esta en la marcha del proyecto </a:t>
            </a:r>
            <a:endParaRPr sz="900" dirty="0"/>
          </a:p>
        </p:txBody>
      </p:sp>
      <p:sp>
        <p:nvSpPr>
          <p:cNvPr id="417" name="Google Shape;417;p30"/>
          <p:cNvSpPr txBox="1">
            <a:spLocks noGrp="1"/>
          </p:cNvSpPr>
          <p:nvPr>
            <p:ph type="body" idx="3"/>
          </p:nvPr>
        </p:nvSpPr>
        <p:spPr>
          <a:xfrm>
            <a:off x="447506" y="3085807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6.-</a:t>
            </a:r>
            <a:r>
              <a:rPr lang="es-MX" sz="105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Establecer claramente el porque se realiza un cambio y justificarlo </a:t>
            </a:r>
            <a:endParaRPr sz="800" dirty="0"/>
          </a:p>
        </p:txBody>
      </p:sp>
      <p:sp>
        <p:nvSpPr>
          <p:cNvPr id="4" name="Google Shape;417;p30">
            <a:extLst>
              <a:ext uri="{FF2B5EF4-FFF2-40B4-BE49-F238E27FC236}">
                <a16:creationId xmlns:a16="http://schemas.microsoft.com/office/drawing/2014/main" id="{12AE4FD5-4D3F-8AA4-5A3C-B751CCF061FD}"/>
              </a:ext>
            </a:extLst>
          </p:cNvPr>
          <p:cNvSpPr txBox="1">
            <a:spLocks/>
          </p:cNvSpPr>
          <p:nvPr/>
        </p:nvSpPr>
        <p:spPr>
          <a:xfrm>
            <a:off x="3987758" y="2935375"/>
            <a:ext cx="1656300" cy="17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s-MX" b="1" dirty="0"/>
              <a:t>8.-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Estar actualizando los segmentos de códigos de forma que principiantes y profesionales puedan entenderlo de forma clara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Barlow Light"/>
              <a:buNone/>
            </a:pPr>
            <a:endParaRPr lang="es-MX" sz="800" dirty="0"/>
          </a:p>
        </p:txBody>
      </p:sp>
      <p:sp>
        <p:nvSpPr>
          <p:cNvPr id="5" name="Google Shape;417;p30">
            <a:extLst>
              <a:ext uri="{FF2B5EF4-FFF2-40B4-BE49-F238E27FC236}">
                <a16:creationId xmlns:a16="http://schemas.microsoft.com/office/drawing/2014/main" id="{1E1ECCE0-427F-DD7D-2A7B-15791715A4DA}"/>
              </a:ext>
            </a:extLst>
          </p:cNvPr>
          <p:cNvSpPr txBox="1">
            <a:spLocks/>
          </p:cNvSpPr>
          <p:nvPr/>
        </p:nvSpPr>
        <p:spPr>
          <a:xfrm>
            <a:off x="2240179" y="3074668"/>
            <a:ext cx="1656300" cy="17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MX" b="1" dirty="0"/>
              <a:t>7.-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Tener la documentación requerida para cada trabajo y fragmento de código</a:t>
            </a:r>
            <a:endParaRPr lang="es-MX" sz="800" dirty="0"/>
          </a:p>
        </p:txBody>
      </p:sp>
      <p:sp>
        <p:nvSpPr>
          <p:cNvPr id="6" name="Google Shape;417;p30">
            <a:extLst>
              <a:ext uri="{FF2B5EF4-FFF2-40B4-BE49-F238E27FC236}">
                <a16:creationId xmlns:a16="http://schemas.microsoft.com/office/drawing/2014/main" id="{B3914A52-276B-C2CA-E262-79896E42BE93}"/>
              </a:ext>
            </a:extLst>
          </p:cNvPr>
          <p:cNvSpPr txBox="1">
            <a:spLocks/>
          </p:cNvSpPr>
          <p:nvPr/>
        </p:nvSpPr>
        <p:spPr>
          <a:xfrm>
            <a:off x="418345" y="4324823"/>
            <a:ext cx="2305810" cy="94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s-MX" b="1" dirty="0"/>
              <a:t>9.-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Guardar copias en nuestros servidores de los clientes más importantes que tengamos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Barlow Light"/>
              <a:buNone/>
            </a:pPr>
            <a:endParaRPr lang="es-MX" sz="800" dirty="0"/>
          </a:p>
        </p:txBody>
      </p:sp>
      <p:sp>
        <p:nvSpPr>
          <p:cNvPr id="7" name="Google Shape;417;p30">
            <a:extLst>
              <a:ext uri="{FF2B5EF4-FFF2-40B4-BE49-F238E27FC236}">
                <a16:creationId xmlns:a16="http://schemas.microsoft.com/office/drawing/2014/main" id="{A5D66DE8-77F8-56AB-306E-AD221C9790CF}"/>
              </a:ext>
            </a:extLst>
          </p:cNvPr>
          <p:cNvSpPr txBox="1">
            <a:spLocks/>
          </p:cNvSpPr>
          <p:nvPr/>
        </p:nvSpPr>
        <p:spPr>
          <a:xfrm>
            <a:off x="3016906" y="4339930"/>
            <a:ext cx="2653352" cy="1475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▹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￭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Barlow Light"/>
              <a:buChar char="⬝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○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■"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s-MX" b="1" dirty="0"/>
              <a:t>10.-</a:t>
            </a: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Brindar soporte meses después de la finalización de un proyecto grande</a:t>
            </a:r>
            <a:endParaRPr lang="es-MX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4"/>
          <p:cNvSpPr txBox="1">
            <a:spLocks noGrp="1"/>
          </p:cNvSpPr>
          <p:nvPr>
            <p:ph type="title"/>
          </p:nvPr>
        </p:nvSpPr>
        <p:spPr>
          <a:xfrm>
            <a:off x="438947" y="228862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Nuestros servicios </a:t>
            </a:r>
            <a:endParaRPr sz="3600" dirty="0"/>
          </a:p>
        </p:txBody>
      </p:sp>
      <p:sp>
        <p:nvSpPr>
          <p:cNvPr id="675" name="Google Shape;675;p4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676" name="Google Shape;676;p44"/>
          <p:cNvGrpSpPr/>
          <p:nvPr/>
        </p:nvGrpSpPr>
        <p:grpSpPr>
          <a:xfrm>
            <a:off x="585062" y="1639456"/>
            <a:ext cx="2970877" cy="2670871"/>
            <a:chOff x="3778727" y="4460423"/>
            <a:chExt cx="720160" cy="647437"/>
          </a:xfrm>
        </p:grpSpPr>
        <p:sp>
          <p:nvSpPr>
            <p:cNvPr id="677" name="Google Shape;677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9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Servic</a:t>
              </a:r>
              <a:r>
                <a:rPr lang="en" sz="900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io de restauración</a:t>
              </a:r>
              <a:endParaRPr sz="9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MX" sz="900" i="0" u="none" strike="noStrike" cap="none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Servicio de reconstrucción</a:t>
              </a:r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CodeMyCode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i="0" u="none" strike="noStrike" cap="none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Servicio de actualización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MX" sz="1200" i="0" u="none" strike="noStrike" cap="none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Servicio de analisis</a:t>
              </a:r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dirty="0">
                  <a:solidFill>
                    <a:schemeClr val="lt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Servicio de mejora</a:t>
              </a:r>
              <a:endParaRPr sz="1200" i="0" u="none" strike="noStrike" cap="none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cxnSp>
        <p:nvCxnSpPr>
          <p:cNvPr id="684" name="Google Shape;684;p44"/>
          <p:cNvCxnSpPr/>
          <p:nvPr/>
        </p:nvCxnSpPr>
        <p:spPr>
          <a:xfrm>
            <a:off x="3490205" y="2081802"/>
            <a:ext cx="87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5" name="Google Shape;685;p44"/>
          <p:cNvSpPr txBox="1"/>
          <p:nvPr/>
        </p:nvSpPr>
        <p:spPr>
          <a:xfrm>
            <a:off x="4431169" y="1940150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Contactanos para ayudarte en tu codigo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6" name="Google Shape;686;p44"/>
          <p:cNvCxnSpPr/>
          <p:nvPr/>
        </p:nvCxnSpPr>
        <p:spPr>
          <a:xfrm>
            <a:off x="3362027" y="2478358"/>
            <a:ext cx="998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7" name="Google Shape;687;p44"/>
          <p:cNvSpPr txBox="1"/>
          <p:nvPr/>
        </p:nvSpPr>
        <p:spPr>
          <a:xfrm>
            <a:off x="4419747" y="2336695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Analizamos tus softwares </a:t>
            </a:r>
          </a:p>
        </p:txBody>
      </p:sp>
      <p:cxnSp>
        <p:nvCxnSpPr>
          <p:cNvPr id="688" name="Google Shape;688;p44"/>
          <p:cNvCxnSpPr/>
          <p:nvPr/>
        </p:nvCxnSpPr>
        <p:spPr>
          <a:xfrm>
            <a:off x="3179878" y="2874915"/>
            <a:ext cx="11805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89" name="Google Shape;689;p44"/>
          <p:cNvSpPr txBox="1"/>
          <p:nvPr/>
        </p:nvSpPr>
        <p:spPr>
          <a:xfrm>
            <a:off x="4411147" y="2733241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Actualizamos tus sistemas 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0" name="Google Shape;690;p44"/>
          <p:cNvCxnSpPr/>
          <p:nvPr/>
        </p:nvCxnSpPr>
        <p:spPr>
          <a:xfrm>
            <a:off x="3024714" y="3271450"/>
            <a:ext cx="1335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1" name="Google Shape;691;p44"/>
          <p:cNvSpPr txBox="1"/>
          <p:nvPr/>
        </p:nvSpPr>
        <p:spPr>
          <a:xfrm>
            <a:off x="4411147" y="3129786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Mejoramos tus sistemas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2" name="Google Shape;692;p44"/>
          <p:cNvCxnSpPr/>
          <p:nvPr/>
        </p:nvCxnSpPr>
        <p:spPr>
          <a:xfrm>
            <a:off x="2856047" y="3668007"/>
            <a:ext cx="1504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3" name="Google Shape;693;p44"/>
          <p:cNvSpPr txBox="1"/>
          <p:nvPr/>
        </p:nvSpPr>
        <p:spPr>
          <a:xfrm>
            <a:off x="4411147" y="3526332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Restauramos tus fallas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4" name="Google Shape;694;p44"/>
          <p:cNvCxnSpPr/>
          <p:nvPr/>
        </p:nvCxnSpPr>
        <p:spPr>
          <a:xfrm>
            <a:off x="2680649" y="4064542"/>
            <a:ext cx="1672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5" name="Google Shape;695;p44"/>
          <p:cNvSpPr txBox="1"/>
          <p:nvPr/>
        </p:nvSpPr>
        <p:spPr>
          <a:xfrm>
            <a:off x="4424495" y="3922877"/>
            <a:ext cx="13800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Reconstruimos todo tu sistema</a:t>
            </a:r>
            <a:endParaRPr sz="1000"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430</Words>
  <Application>Microsoft Office PowerPoint</Application>
  <PresentationFormat>Presentación en pantalla (16:9)</PresentationFormat>
  <Paragraphs>50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Miriam Libre</vt:lpstr>
      <vt:lpstr>Barlow</vt:lpstr>
      <vt:lpstr>Work Sans</vt:lpstr>
      <vt:lpstr>Barlow Light</vt:lpstr>
      <vt:lpstr>Roderigo template</vt:lpstr>
      <vt:lpstr>Presentacion de Outtic</vt:lpstr>
      <vt:lpstr>Presentación de PowerPoint</vt:lpstr>
      <vt:lpstr>Presentación de PowerPoint</vt:lpstr>
      <vt:lpstr>Slogan</vt:lpstr>
      <vt:lpstr>Vision</vt:lpstr>
      <vt:lpstr>Valores </vt:lpstr>
      <vt:lpstr>Conductas de calidad </vt:lpstr>
      <vt:lpstr>Nuestros servicios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de Outtic</dc:title>
  <dc:creator>The Skrapy</dc:creator>
  <cp:lastModifiedBy>The Skrapy</cp:lastModifiedBy>
  <cp:revision>3</cp:revision>
  <dcterms:modified xsi:type="dcterms:W3CDTF">2022-09-11T20:01:57Z</dcterms:modified>
</cp:coreProperties>
</file>