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9"/>
  </p:notesMasterIdLst>
  <p:sldIdLst>
    <p:sldId id="256" r:id="rId2"/>
    <p:sldId id="257" r:id="rId3"/>
    <p:sldId id="259" r:id="rId4"/>
    <p:sldId id="300" r:id="rId5"/>
    <p:sldId id="296" r:id="rId6"/>
    <p:sldId id="301" r:id="rId7"/>
    <p:sldId id="297" r:id="rId8"/>
    <p:sldId id="302" r:id="rId9"/>
    <p:sldId id="298" r:id="rId10"/>
    <p:sldId id="303" r:id="rId11"/>
    <p:sldId id="299" r:id="rId12"/>
    <p:sldId id="304" r:id="rId13"/>
    <p:sldId id="260" r:id="rId14"/>
    <p:sldId id="261" r:id="rId15"/>
    <p:sldId id="262" r:id="rId16"/>
    <p:sldId id="263" r:id="rId17"/>
    <p:sldId id="26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8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32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72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996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2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9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19456" y="1991825"/>
            <a:ext cx="860755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Tipos de negocios electrónicos de acuerdo a su función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848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23558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3.4.5 Comunidades virtuales  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5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65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Mobile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23558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3.4.1 Tiendas electrónicas 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57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23558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3.4.2 Subastas electrónicas  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39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23558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3.4.3 Centros comerciales 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1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1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199" y="1723558"/>
            <a:ext cx="59912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3.4.4 Escaparate de marketing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296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1451</Words>
  <Application>Microsoft Office PowerPoint</Application>
  <PresentationFormat>Presentación en pantalla (16:9)</PresentationFormat>
  <Paragraphs>378</Paragraphs>
  <Slides>47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Helvetica Neue</vt:lpstr>
      <vt:lpstr>Montserrat</vt:lpstr>
      <vt:lpstr>Muli</vt:lpstr>
      <vt:lpstr>Nixie One</vt:lpstr>
      <vt:lpstr>Imogen template</vt:lpstr>
      <vt:lpstr>Tipos de negocios electrónicos de acuerdo a su función</vt:lpstr>
      <vt:lpstr>Presentación de PowerPoint</vt:lpstr>
      <vt:lpstr>3.4.1 Tiendas electrónicas </vt:lpstr>
      <vt:lpstr>Presentación de PowerPoint</vt:lpstr>
      <vt:lpstr>3.4.2 Subastas electrónicas  </vt:lpstr>
      <vt:lpstr>Presentación de PowerPoint</vt:lpstr>
      <vt:lpstr>3.4.3 Centros comerciales </vt:lpstr>
      <vt:lpstr>Presentación de PowerPoint</vt:lpstr>
      <vt:lpstr>3.4.4 Escaparate de marketing</vt:lpstr>
      <vt:lpstr>Presentación de PowerPoint</vt:lpstr>
      <vt:lpstr>3.4.5 Comunidades virtuales  </vt:lpstr>
      <vt:lpstr>Presentación de PowerPoint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The Skrapy</dc:creator>
  <cp:lastModifiedBy>The Skrapy</cp:lastModifiedBy>
  <cp:revision>2</cp:revision>
  <dcterms:modified xsi:type="dcterms:W3CDTF">2022-10-26T02:35:37Z</dcterms:modified>
</cp:coreProperties>
</file>