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02" r:id="rId2"/>
    <p:sldId id="14012" r:id="rId3"/>
    <p:sldId id="14016" r:id="rId4"/>
    <p:sldId id="506" r:id="rId5"/>
    <p:sldId id="14013" r:id="rId6"/>
    <p:sldId id="14011" r:id="rId7"/>
    <p:sldId id="258" r:id="rId8"/>
    <p:sldId id="257" r:id="rId9"/>
    <p:sldId id="504" r:id="rId10"/>
    <p:sldId id="14014" r:id="rId11"/>
    <p:sldId id="509" r:id="rId12"/>
    <p:sldId id="13980" r:id="rId13"/>
    <p:sldId id="13981" r:id="rId14"/>
    <p:sldId id="14015" r:id="rId15"/>
    <p:sldId id="14004" r:id="rId16"/>
    <p:sldId id="13979" r:id="rId17"/>
    <p:sldId id="503" r:id="rId1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hui" initials="Y" lastIdx="1" clrIdx="0">
    <p:extLst>
      <p:ext uri="{19B8F6BF-5375-455C-9EA6-DF929625EA0E}">
        <p15:presenceInfo xmlns:p15="http://schemas.microsoft.com/office/powerpoint/2012/main" userId="4c6fbb83d40b9e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182"/>
    <a:srgbClr val="FF0E00"/>
    <a:srgbClr val="720D20"/>
    <a:srgbClr val="FF6600"/>
    <a:srgbClr val="E4F0F8"/>
    <a:srgbClr val="5B9BD5"/>
    <a:srgbClr val="9A1F2D"/>
    <a:srgbClr val="C03922"/>
    <a:srgbClr val="A7C8E5"/>
    <a:srgbClr val="EE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9" autoAdjust="0"/>
    <p:restoredTop sz="83741" autoAdjust="0"/>
  </p:normalViewPr>
  <p:slideViewPr>
    <p:cSldViewPr snapToGrid="0">
      <p:cViewPr varScale="1">
        <p:scale>
          <a:sx n="80" d="100"/>
          <a:sy n="80" d="100"/>
        </p:scale>
        <p:origin x="8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7F0DD-A420-4055-A6DC-46BE8A6AED6E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4825726-E210-4CB5-9893-6A459F50A341}">
      <dgm:prSet phldrT="[文本]" custT="1"/>
      <dgm:spPr/>
      <dgm:t>
        <a:bodyPr/>
        <a:lstStyle/>
        <a:p>
          <a:r>
            <a:rPr lang="en-US" altLang="zh-CN" sz="1800" b="1" dirty="0"/>
            <a:t>LLVM IR</a:t>
          </a:r>
          <a:endParaRPr lang="zh-CN" altLang="en-US" sz="1800" b="1" dirty="0"/>
        </a:p>
      </dgm:t>
    </dgm:pt>
    <dgm:pt modelId="{48F4ED04-B6A9-4F21-95C8-4D48A824D500}" type="par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25B2013D-9C9A-4AAC-B942-60B9E3A7D9F9}" type="sib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3BA2F814-610C-4773-B8C1-87EFF2BCC7A6}">
      <dgm:prSet phldrT="[文本]" custT="1"/>
      <dgm:spPr/>
      <dgm:t>
        <a:bodyPr/>
        <a:lstStyle/>
        <a:p>
          <a:r>
            <a:rPr lang="en-US" altLang="zh-CN" sz="1800" dirty="0" err="1"/>
            <a:t>IRBlock</a:t>
          </a:r>
          <a:endParaRPr lang="zh-CN" altLang="en-US" sz="1800" dirty="0"/>
        </a:p>
      </dgm:t>
    </dgm:pt>
    <dgm:pt modelId="{E9E4310B-0EEC-4DD0-AFB5-997DB377B60F}" type="par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3780FDE3-43F1-49AF-9F57-20F87C4CC7F3}" type="sib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E55CF204-38CF-4EC9-96D6-21B2D8502AB7}">
      <dgm:prSet phldrT="[文本]" custT="1"/>
      <dgm:spPr/>
      <dgm:t>
        <a:bodyPr/>
        <a:lstStyle/>
        <a:p>
          <a:r>
            <a:rPr lang="en-US" altLang="zh-CN" sz="1800" dirty="0" err="1"/>
            <a:t>IRBlock</a:t>
          </a:r>
          <a:endParaRPr lang="zh-CN" altLang="en-US" sz="1800" dirty="0"/>
        </a:p>
      </dgm:t>
    </dgm:pt>
    <dgm:pt modelId="{B81736E4-7D18-49F6-B856-297099AC6505}" type="par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6915F31E-89EF-4E32-A478-A57E0E1034F0}" type="sib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483ED94C-8A7E-4EAE-9552-6D205CFA358C}">
      <dgm:prSet custT="1"/>
      <dgm:spPr/>
      <dgm:t>
        <a:bodyPr/>
        <a:lstStyle/>
        <a:p>
          <a:r>
            <a:rPr lang="en-US" altLang="zh-CN" sz="1800" dirty="0"/>
            <a:t>…</a:t>
          </a:r>
          <a:endParaRPr lang="zh-CN" altLang="en-US" sz="1800" dirty="0"/>
        </a:p>
      </dgm:t>
    </dgm:pt>
    <dgm:pt modelId="{50B09322-2031-4A6D-BA4D-CA7AFE627D20}" type="par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E255B0C1-501E-49D6-AA87-CBD256EE6DC2}" type="sib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4E93DF05-BEEB-4D78-A243-5BAC8F0D0BFC}">
      <dgm:prSet phldrT="[文本]" custT="1"/>
      <dgm:spPr/>
      <dgm:t>
        <a:bodyPr/>
        <a:lstStyle/>
        <a:p>
          <a:r>
            <a:rPr lang="en-US" altLang="zh-CN" sz="1800" dirty="0" err="1"/>
            <a:t>IRBlock</a:t>
          </a:r>
          <a:endParaRPr lang="zh-CN" altLang="en-US" sz="1800" dirty="0"/>
        </a:p>
      </dgm:t>
    </dgm:pt>
    <dgm:pt modelId="{07342BC3-D609-4061-87B9-0C61FEF6993E}" type="par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ED868D24-2D46-4309-8361-BBECC002114B}" type="sib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7E77758A-31A9-4B70-BD1A-FAAC1C749265}">
      <dgm:prSet phldrT="[文本]"/>
      <dgm:spPr/>
      <dgm:t>
        <a:bodyPr/>
        <a:lstStyle/>
        <a:p>
          <a:r>
            <a:rPr lang="en-US" b="1" dirty="0" err="1"/>
            <a:t>StoreInstruction</a:t>
          </a:r>
          <a:endParaRPr lang="zh-CN" altLang="en-US" dirty="0"/>
        </a:p>
      </dgm:t>
    </dgm:pt>
    <dgm:pt modelId="{5973956A-EC10-4EAE-BA7E-C1559EF974D7}" type="par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7B45E2AA-0094-4054-B80F-9CEDE92DA3B6}" type="sib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9F55113B-B57B-4DE7-B562-685F7FEB9B8E}">
      <dgm:prSet phldrT="[文本]"/>
      <dgm:spPr/>
      <dgm:t>
        <a:bodyPr/>
        <a:lstStyle/>
        <a:p>
          <a:r>
            <a:rPr lang="en-US" b="0" dirty="0" err="1"/>
            <a:t>LoadInstruction</a:t>
          </a:r>
          <a:endParaRPr lang="zh-CN" altLang="en-US" b="0" dirty="0"/>
        </a:p>
      </dgm:t>
    </dgm:pt>
    <dgm:pt modelId="{EE33DAD6-5960-4CB0-AA74-C870E03B449B}" type="par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B61268D2-CF04-47E7-94CC-1D33CA828264}" type="sib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E1949E8F-D8BF-4381-BF1D-DE0CBAD66F62}">
      <dgm:prSet phldrT="[文本]"/>
      <dgm:spPr/>
      <dgm:t>
        <a:bodyPr/>
        <a:lstStyle/>
        <a:p>
          <a:pPr>
            <a:buNone/>
          </a:pPr>
          <a:r>
            <a:rPr lang="en-US" b="1" dirty="0" err="1"/>
            <a:t>IcmpInstruction</a:t>
          </a:r>
          <a:endParaRPr lang="zh-CN" altLang="en-US" dirty="0"/>
        </a:p>
      </dgm:t>
    </dgm:pt>
    <dgm:pt modelId="{FB4C660B-02F7-46C1-A977-840D560C397A}" type="par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23D91DF3-2CD0-4F42-8DF2-0B875402CDB8}" type="sib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FC0E4919-A63C-459C-AC79-2411429D134F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CB4C4915-2DA3-4E60-B474-7CEC46B17E6F}" type="par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50DAAC1B-A83A-4059-916D-640E1527A933}" type="sib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FA13C641-BCA2-4E5D-A302-372659E6275F}" type="pres">
      <dgm:prSet presAssocID="{6AB7F0DD-A420-4055-A6DC-46BE8A6AED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D4F1F6-8501-48BB-A189-22F4260F2C9C}" type="pres">
      <dgm:prSet presAssocID="{34825726-E210-4CB5-9893-6A459F50A341}" presName="hierRoot1" presStyleCnt="0">
        <dgm:presLayoutVars>
          <dgm:hierBranch val="init"/>
        </dgm:presLayoutVars>
      </dgm:prSet>
      <dgm:spPr/>
    </dgm:pt>
    <dgm:pt modelId="{CE12C28E-FD4A-4BC8-8EEB-6668E24CFCC2}" type="pres">
      <dgm:prSet presAssocID="{34825726-E210-4CB5-9893-6A459F50A341}" presName="rootComposite1" presStyleCnt="0"/>
      <dgm:spPr/>
    </dgm:pt>
    <dgm:pt modelId="{EE270DFC-2560-4E74-A375-797D7BA297C2}" type="pres">
      <dgm:prSet presAssocID="{34825726-E210-4CB5-9893-6A459F50A341}" presName="rootText1" presStyleLbl="node0" presStyleIdx="0" presStyleCnt="1">
        <dgm:presLayoutVars>
          <dgm:chPref val="3"/>
        </dgm:presLayoutVars>
      </dgm:prSet>
      <dgm:spPr/>
    </dgm:pt>
    <dgm:pt modelId="{1EDCD850-3EA6-4D16-9AE0-08E25C2CB303}" type="pres">
      <dgm:prSet presAssocID="{34825726-E210-4CB5-9893-6A459F50A341}" presName="rootConnector1" presStyleLbl="node1" presStyleIdx="0" presStyleCnt="0"/>
      <dgm:spPr/>
    </dgm:pt>
    <dgm:pt modelId="{5CCF7D9A-1399-40BB-9118-39ADAFA60C7B}" type="pres">
      <dgm:prSet presAssocID="{34825726-E210-4CB5-9893-6A459F50A341}" presName="hierChild2" presStyleCnt="0"/>
      <dgm:spPr/>
    </dgm:pt>
    <dgm:pt modelId="{07C1C2FF-7AB0-41A4-81B0-C34CA1F90E8D}" type="pres">
      <dgm:prSet presAssocID="{E9E4310B-0EEC-4DD0-AFB5-997DB377B60F}" presName="Name64" presStyleLbl="parChTrans1D2" presStyleIdx="0" presStyleCnt="4"/>
      <dgm:spPr/>
    </dgm:pt>
    <dgm:pt modelId="{B7514151-4F0C-4269-9E33-27603CC62BD1}" type="pres">
      <dgm:prSet presAssocID="{3BA2F814-610C-4773-B8C1-87EFF2BCC7A6}" presName="hierRoot2" presStyleCnt="0">
        <dgm:presLayoutVars>
          <dgm:hierBranch val="init"/>
        </dgm:presLayoutVars>
      </dgm:prSet>
      <dgm:spPr/>
    </dgm:pt>
    <dgm:pt modelId="{208E6BB8-7B49-44CA-B444-F1FBE3834D03}" type="pres">
      <dgm:prSet presAssocID="{3BA2F814-610C-4773-B8C1-87EFF2BCC7A6}" presName="rootComposite" presStyleCnt="0"/>
      <dgm:spPr/>
    </dgm:pt>
    <dgm:pt modelId="{B7BCEF23-CCA2-4D8A-B81A-8984EB9CC167}" type="pres">
      <dgm:prSet presAssocID="{3BA2F814-610C-4773-B8C1-87EFF2BCC7A6}" presName="rootText" presStyleLbl="node2" presStyleIdx="0" presStyleCnt="4">
        <dgm:presLayoutVars>
          <dgm:chPref val="3"/>
        </dgm:presLayoutVars>
      </dgm:prSet>
      <dgm:spPr/>
    </dgm:pt>
    <dgm:pt modelId="{A2713C4E-0B42-4E9C-A9E8-79335AA4A0E8}" type="pres">
      <dgm:prSet presAssocID="{3BA2F814-610C-4773-B8C1-87EFF2BCC7A6}" presName="rootConnector" presStyleLbl="node2" presStyleIdx="0" presStyleCnt="4"/>
      <dgm:spPr/>
    </dgm:pt>
    <dgm:pt modelId="{DF6F2242-5ECB-4199-A3AD-550EC5901C00}" type="pres">
      <dgm:prSet presAssocID="{3BA2F814-610C-4773-B8C1-87EFF2BCC7A6}" presName="hierChild4" presStyleCnt="0"/>
      <dgm:spPr/>
    </dgm:pt>
    <dgm:pt modelId="{58441AD1-16A3-4A85-9398-1B1114B08067}" type="pres">
      <dgm:prSet presAssocID="{3BA2F814-610C-4773-B8C1-87EFF2BCC7A6}" presName="hierChild5" presStyleCnt="0"/>
      <dgm:spPr/>
    </dgm:pt>
    <dgm:pt modelId="{4B21E59E-827D-4A98-9753-C30F3C86381E}" type="pres">
      <dgm:prSet presAssocID="{07342BC3-D609-4061-87B9-0C61FEF6993E}" presName="Name64" presStyleLbl="parChTrans1D2" presStyleIdx="1" presStyleCnt="4"/>
      <dgm:spPr/>
    </dgm:pt>
    <dgm:pt modelId="{61723AF6-4BDF-4EEB-9606-526018DD4CE9}" type="pres">
      <dgm:prSet presAssocID="{4E93DF05-BEEB-4D78-A243-5BAC8F0D0BFC}" presName="hierRoot2" presStyleCnt="0">
        <dgm:presLayoutVars>
          <dgm:hierBranch val="init"/>
        </dgm:presLayoutVars>
      </dgm:prSet>
      <dgm:spPr/>
    </dgm:pt>
    <dgm:pt modelId="{CD9AEA4B-DA7B-4590-89B3-0FCD4A1B7201}" type="pres">
      <dgm:prSet presAssocID="{4E93DF05-BEEB-4D78-A243-5BAC8F0D0BFC}" presName="rootComposite" presStyleCnt="0"/>
      <dgm:spPr/>
    </dgm:pt>
    <dgm:pt modelId="{1741EE0E-FFE6-4856-B12D-972DC19D73C0}" type="pres">
      <dgm:prSet presAssocID="{4E93DF05-BEEB-4D78-A243-5BAC8F0D0BFC}" presName="rootText" presStyleLbl="node2" presStyleIdx="1" presStyleCnt="4">
        <dgm:presLayoutVars>
          <dgm:chPref val="3"/>
        </dgm:presLayoutVars>
      </dgm:prSet>
      <dgm:spPr/>
    </dgm:pt>
    <dgm:pt modelId="{FE8C0A16-E661-4B56-9421-32A8E8112D89}" type="pres">
      <dgm:prSet presAssocID="{4E93DF05-BEEB-4D78-A243-5BAC8F0D0BFC}" presName="rootConnector" presStyleLbl="node2" presStyleIdx="1" presStyleCnt="4"/>
      <dgm:spPr/>
    </dgm:pt>
    <dgm:pt modelId="{69E7DBAC-B742-4B79-A262-91B68ABBDB36}" type="pres">
      <dgm:prSet presAssocID="{4E93DF05-BEEB-4D78-A243-5BAC8F0D0BFC}" presName="hierChild4" presStyleCnt="0"/>
      <dgm:spPr/>
    </dgm:pt>
    <dgm:pt modelId="{1F88471A-9019-40DE-9FEE-ADED52ECC0CD}" type="pres">
      <dgm:prSet presAssocID="{EE33DAD6-5960-4CB0-AA74-C870E03B449B}" presName="Name64" presStyleLbl="parChTrans1D3" presStyleIdx="0" presStyleCnt="4"/>
      <dgm:spPr/>
    </dgm:pt>
    <dgm:pt modelId="{8D3C42D8-71B5-4B0E-AF14-46AEB70B2B8F}" type="pres">
      <dgm:prSet presAssocID="{9F55113B-B57B-4DE7-B562-685F7FEB9B8E}" presName="hierRoot2" presStyleCnt="0">
        <dgm:presLayoutVars>
          <dgm:hierBranch val="init"/>
        </dgm:presLayoutVars>
      </dgm:prSet>
      <dgm:spPr/>
    </dgm:pt>
    <dgm:pt modelId="{A5490AF2-3008-4B6A-95DA-14CA2F1C763D}" type="pres">
      <dgm:prSet presAssocID="{9F55113B-B57B-4DE7-B562-685F7FEB9B8E}" presName="rootComposite" presStyleCnt="0"/>
      <dgm:spPr/>
    </dgm:pt>
    <dgm:pt modelId="{531E0BDC-2AE2-447A-B0DF-12FABE55F08B}" type="pres">
      <dgm:prSet presAssocID="{9F55113B-B57B-4DE7-B562-685F7FEB9B8E}" presName="rootText" presStyleLbl="node3" presStyleIdx="0" presStyleCnt="4">
        <dgm:presLayoutVars>
          <dgm:chPref val="3"/>
        </dgm:presLayoutVars>
      </dgm:prSet>
      <dgm:spPr/>
    </dgm:pt>
    <dgm:pt modelId="{52C7A2BA-2A06-454A-BEA7-71251E607B2E}" type="pres">
      <dgm:prSet presAssocID="{9F55113B-B57B-4DE7-B562-685F7FEB9B8E}" presName="rootConnector" presStyleLbl="node3" presStyleIdx="0" presStyleCnt="4"/>
      <dgm:spPr/>
    </dgm:pt>
    <dgm:pt modelId="{16B32F84-063C-4A23-B412-1B12AF1E2A5C}" type="pres">
      <dgm:prSet presAssocID="{9F55113B-B57B-4DE7-B562-685F7FEB9B8E}" presName="hierChild4" presStyleCnt="0"/>
      <dgm:spPr/>
    </dgm:pt>
    <dgm:pt modelId="{C0D398A3-23EB-4E47-BDCF-33CF2B412FD6}" type="pres">
      <dgm:prSet presAssocID="{9F55113B-B57B-4DE7-B562-685F7FEB9B8E}" presName="hierChild5" presStyleCnt="0"/>
      <dgm:spPr/>
    </dgm:pt>
    <dgm:pt modelId="{9A6F1C28-DFC3-4E83-9715-E758DDAE1E5F}" type="pres">
      <dgm:prSet presAssocID="{FB4C660B-02F7-46C1-A977-840D560C397A}" presName="Name64" presStyleLbl="parChTrans1D3" presStyleIdx="1" presStyleCnt="4"/>
      <dgm:spPr/>
    </dgm:pt>
    <dgm:pt modelId="{565EE9DD-A73A-4133-BAAD-FFDAD517ECA6}" type="pres">
      <dgm:prSet presAssocID="{E1949E8F-D8BF-4381-BF1D-DE0CBAD66F62}" presName="hierRoot2" presStyleCnt="0">
        <dgm:presLayoutVars>
          <dgm:hierBranch val="init"/>
        </dgm:presLayoutVars>
      </dgm:prSet>
      <dgm:spPr/>
    </dgm:pt>
    <dgm:pt modelId="{FAD42EDD-D1C2-4BEC-8E10-8750A77D8A1C}" type="pres">
      <dgm:prSet presAssocID="{E1949E8F-D8BF-4381-BF1D-DE0CBAD66F62}" presName="rootComposite" presStyleCnt="0"/>
      <dgm:spPr/>
    </dgm:pt>
    <dgm:pt modelId="{3E540B78-07AE-4802-90F4-0057E4D881FA}" type="pres">
      <dgm:prSet presAssocID="{E1949E8F-D8BF-4381-BF1D-DE0CBAD66F62}" presName="rootText" presStyleLbl="node3" presStyleIdx="1" presStyleCnt="4">
        <dgm:presLayoutVars>
          <dgm:chPref val="3"/>
        </dgm:presLayoutVars>
      </dgm:prSet>
      <dgm:spPr/>
    </dgm:pt>
    <dgm:pt modelId="{49B32227-2B76-424C-B6FD-95A84F7D2C25}" type="pres">
      <dgm:prSet presAssocID="{E1949E8F-D8BF-4381-BF1D-DE0CBAD66F62}" presName="rootConnector" presStyleLbl="node3" presStyleIdx="1" presStyleCnt="4"/>
      <dgm:spPr/>
    </dgm:pt>
    <dgm:pt modelId="{5371A482-1D48-448F-9E29-B9AE96A14630}" type="pres">
      <dgm:prSet presAssocID="{E1949E8F-D8BF-4381-BF1D-DE0CBAD66F62}" presName="hierChild4" presStyleCnt="0"/>
      <dgm:spPr/>
    </dgm:pt>
    <dgm:pt modelId="{4D1F9A9C-EE28-4629-B417-1F04F91FD339}" type="pres">
      <dgm:prSet presAssocID="{E1949E8F-D8BF-4381-BF1D-DE0CBAD66F62}" presName="hierChild5" presStyleCnt="0"/>
      <dgm:spPr/>
    </dgm:pt>
    <dgm:pt modelId="{2F2718E3-6B2C-46AE-A088-A3C56206F8A4}" type="pres">
      <dgm:prSet presAssocID="{CB4C4915-2DA3-4E60-B474-7CEC46B17E6F}" presName="Name64" presStyleLbl="parChTrans1D3" presStyleIdx="2" presStyleCnt="4"/>
      <dgm:spPr/>
    </dgm:pt>
    <dgm:pt modelId="{A88A5AC1-D277-46DB-B582-6744F45888C0}" type="pres">
      <dgm:prSet presAssocID="{FC0E4919-A63C-459C-AC79-2411429D134F}" presName="hierRoot2" presStyleCnt="0">
        <dgm:presLayoutVars>
          <dgm:hierBranch val="init"/>
        </dgm:presLayoutVars>
      </dgm:prSet>
      <dgm:spPr/>
    </dgm:pt>
    <dgm:pt modelId="{D9543EC4-44FC-43F8-AD95-2C15FD62070E}" type="pres">
      <dgm:prSet presAssocID="{FC0E4919-A63C-459C-AC79-2411429D134F}" presName="rootComposite" presStyleCnt="0"/>
      <dgm:spPr/>
    </dgm:pt>
    <dgm:pt modelId="{E2ED68EF-3008-40ED-9652-477D39AA9253}" type="pres">
      <dgm:prSet presAssocID="{FC0E4919-A63C-459C-AC79-2411429D134F}" presName="rootText" presStyleLbl="node3" presStyleIdx="2" presStyleCnt="4">
        <dgm:presLayoutVars>
          <dgm:chPref val="3"/>
        </dgm:presLayoutVars>
      </dgm:prSet>
      <dgm:spPr/>
    </dgm:pt>
    <dgm:pt modelId="{97F32786-6114-4DD1-ABF9-D53847AF032D}" type="pres">
      <dgm:prSet presAssocID="{FC0E4919-A63C-459C-AC79-2411429D134F}" presName="rootConnector" presStyleLbl="node3" presStyleIdx="2" presStyleCnt="4"/>
      <dgm:spPr/>
    </dgm:pt>
    <dgm:pt modelId="{59CDDBAB-2A6C-41DD-B3B4-E63EE51DCC70}" type="pres">
      <dgm:prSet presAssocID="{FC0E4919-A63C-459C-AC79-2411429D134F}" presName="hierChild4" presStyleCnt="0"/>
      <dgm:spPr/>
    </dgm:pt>
    <dgm:pt modelId="{10A46BD9-E863-45C4-9F6D-6D23B9756D92}" type="pres">
      <dgm:prSet presAssocID="{FC0E4919-A63C-459C-AC79-2411429D134F}" presName="hierChild5" presStyleCnt="0"/>
      <dgm:spPr/>
    </dgm:pt>
    <dgm:pt modelId="{F1D06435-891B-469B-A902-D031B9182E8B}" type="pres">
      <dgm:prSet presAssocID="{5973956A-EC10-4EAE-BA7E-C1559EF974D7}" presName="Name64" presStyleLbl="parChTrans1D3" presStyleIdx="3" presStyleCnt="4"/>
      <dgm:spPr/>
    </dgm:pt>
    <dgm:pt modelId="{4063126C-64AF-4920-8AFB-E285CB5B3E4F}" type="pres">
      <dgm:prSet presAssocID="{7E77758A-31A9-4B70-BD1A-FAAC1C749265}" presName="hierRoot2" presStyleCnt="0">
        <dgm:presLayoutVars>
          <dgm:hierBranch val="init"/>
        </dgm:presLayoutVars>
      </dgm:prSet>
      <dgm:spPr/>
    </dgm:pt>
    <dgm:pt modelId="{FD2A9687-4838-4C51-9FD6-B6074CF38509}" type="pres">
      <dgm:prSet presAssocID="{7E77758A-31A9-4B70-BD1A-FAAC1C749265}" presName="rootComposite" presStyleCnt="0"/>
      <dgm:spPr/>
    </dgm:pt>
    <dgm:pt modelId="{86E74803-4B91-4FAC-AC2D-84D044EC517B}" type="pres">
      <dgm:prSet presAssocID="{7E77758A-31A9-4B70-BD1A-FAAC1C749265}" presName="rootText" presStyleLbl="node3" presStyleIdx="3" presStyleCnt="4">
        <dgm:presLayoutVars>
          <dgm:chPref val="3"/>
        </dgm:presLayoutVars>
      </dgm:prSet>
      <dgm:spPr/>
    </dgm:pt>
    <dgm:pt modelId="{4D172065-B118-47F8-9871-D0BDE39A830C}" type="pres">
      <dgm:prSet presAssocID="{7E77758A-31A9-4B70-BD1A-FAAC1C749265}" presName="rootConnector" presStyleLbl="node3" presStyleIdx="3" presStyleCnt="4"/>
      <dgm:spPr/>
    </dgm:pt>
    <dgm:pt modelId="{AA26C08F-4B79-4406-803E-8069A2A32D53}" type="pres">
      <dgm:prSet presAssocID="{7E77758A-31A9-4B70-BD1A-FAAC1C749265}" presName="hierChild4" presStyleCnt="0"/>
      <dgm:spPr/>
    </dgm:pt>
    <dgm:pt modelId="{EF1F6F92-EB9B-4AD3-97C4-98A303B9C904}" type="pres">
      <dgm:prSet presAssocID="{7E77758A-31A9-4B70-BD1A-FAAC1C749265}" presName="hierChild5" presStyleCnt="0"/>
      <dgm:spPr/>
    </dgm:pt>
    <dgm:pt modelId="{8DCDDCBB-7F8E-4508-8AF3-4F7F56C17D0B}" type="pres">
      <dgm:prSet presAssocID="{4E93DF05-BEEB-4D78-A243-5BAC8F0D0BFC}" presName="hierChild5" presStyleCnt="0"/>
      <dgm:spPr/>
    </dgm:pt>
    <dgm:pt modelId="{5F639B08-D576-4B59-8FB9-8E7607658598}" type="pres">
      <dgm:prSet presAssocID="{50B09322-2031-4A6D-BA4D-CA7AFE627D20}" presName="Name64" presStyleLbl="parChTrans1D2" presStyleIdx="2" presStyleCnt="4"/>
      <dgm:spPr/>
    </dgm:pt>
    <dgm:pt modelId="{2F11EE70-DD2C-4E43-AF1E-756CC4B8160D}" type="pres">
      <dgm:prSet presAssocID="{483ED94C-8A7E-4EAE-9552-6D205CFA358C}" presName="hierRoot2" presStyleCnt="0">
        <dgm:presLayoutVars>
          <dgm:hierBranch val="init"/>
        </dgm:presLayoutVars>
      </dgm:prSet>
      <dgm:spPr/>
    </dgm:pt>
    <dgm:pt modelId="{C284630D-F511-4914-A93C-99A7FFF22980}" type="pres">
      <dgm:prSet presAssocID="{483ED94C-8A7E-4EAE-9552-6D205CFA358C}" presName="rootComposite" presStyleCnt="0"/>
      <dgm:spPr/>
    </dgm:pt>
    <dgm:pt modelId="{BCAD0520-613A-4798-A868-E3F9CC0E5E34}" type="pres">
      <dgm:prSet presAssocID="{483ED94C-8A7E-4EAE-9552-6D205CFA358C}" presName="rootText" presStyleLbl="node2" presStyleIdx="2" presStyleCnt="4">
        <dgm:presLayoutVars>
          <dgm:chPref val="3"/>
        </dgm:presLayoutVars>
      </dgm:prSet>
      <dgm:spPr/>
    </dgm:pt>
    <dgm:pt modelId="{7452A00B-5B1D-4CD2-A9FC-3B454ED30E45}" type="pres">
      <dgm:prSet presAssocID="{483ED94C-8A7E-4EAE-9552-6D205CFA358C}" presName="rootConnector" presStyleLbl="node2" presStyleIdx="2" presStyleCnt="4"/>
      <dgm:spPr/>
    </dgm:pt>
    <dgm:pt modelId="{C61F27CD-C4E4-4DCE-AF3F-FB75A9230252}" type="pres">
      <dgm:prSet presAssocID="{483ED94C-8A7E-4EAE-9552-6D205CFA358C}" presName="hierChild4" presStyleCnt="0"/>
      <dgm:spPr/>
    </dgm:pt>
    <dgm:pt modelId="{6305CCB2-0030-4789-8688-D9D849666E56}" type="pres">
      <dgm:prSet presAssocID="{483ED94C-8A7E-4EAE-9552-6D205CFA358C}" presName="hierChild5" presStyleCnt="0"/>
      <dgm:spPr/>
    </dgm:pt>
    <dgm:pt modelId="{FD65E001-9279-42CF-811B-E9D4DBD74217}" type="pres">
      <dgm:prSet presAssocID="{B81736E4-7D18-49F6-B856-297099AC6505}" presName="Name64" presStyleLbl="parChTrans1D2" presStyleIdx="3" presStyleCnt="4"/>
      <dgm:spPr/>
    </dgm:pt>
    <dgm:pt modelId="{7E44D28A-7D8D-43C8-BC16-072012ADDA4F}" type="pres">
      <dgm:prSet presAssocID="{E55CF204-38CF-4EC9-96D6-21B2D8502AB7}" presName="hierRoot2" presStyleCnt="0">
        <dgm:presLayoutVars>
          <dgm:hierBranch val="init"/>
        </dgm:presLayoutVars>
      </dgm:prSet>
      <dgm:spPr/>
    </dgm:pt>
    <dgm:pt modelId="{58D22F95-85BD-41E3-8504-7D17335B84B8}" type="pres">
      <dgm:prSet presAssocID="{E55CF204-38CF-4EC9-96D6-21B2D8502AB7}" presName="rootComposite" presStyleCnt="0"/>
      <dgm:spPr/>
    </dgm:pt>
    <dgm:pt modelId="{00AFC92D-F2A3-4EB5-B328-0239D75B7E9A}" type="pres">
      <dgm:prSet presAssocID="{E55CF204-38CF-4EC9-96D6-21B2D8502AB7}" presName="rootText" presStyleLbl="node2" presStyleIdx="3" presStyleCnt="4">
        <dgm:presLayoutVars>
          <dgm:chPref val="3"/>
        </dgm:presLayoutVars>
      </dgm:prSet>
      <dgm:spPr/>
    </dgm:pt>
    <dgm:pt modelId="{BC50C3B5-736B-4742-80E3-574896FEA598}" type="pres">
      <dgm:prSet presAssocID="{E55CF204-38CF-4EC9-96D6-21B2D8502AB7}" presName="rootConnector" presStyleLbl="node2" presStyleIdx="3" presStyleCnt="4"/>
      <dgm:spPr/>
    </dgm:pt>
    <dgm:pt modelId="{4CC37F73-2B7C-4A80-BB51-D7678002A777}" type="pres">
      <dgm:prSet presAssocID="{E55CF204-38CF-4EC9-96D6-21B2D8502AB7}" presName="hierChild4" presStyleCnt="0"/>
      <dgm:spPr/>
    </dgm:pt>
    <dgm:pt modelId="{CC774436-D36A-4D38-AA0F-BB2D78AF31F1}" type="pres">
      <dgm:prSet presAssocID="{E55CF204-38CF-4EC9-96D6-21B2D8502AB7}" presName="hierChild5" presStyleCnt="0"/>
      <dgm:spPr/>
    </dgm:pt>
    <dgm:pt modelId="{3D9DCA6A-2774-41DC-B953-08AA2034B750}" type="pres">
      <dgm:prSet presAssocID="{34825726-E210-4CB5-9893-6A459F50A341}" presName="hierChild3" presStyleCnt="0"/>
      <dgm:spPr/>
    </dgm:pt>
  </dgm:ptLst>
  <dgm:cxnLst>
    <dgm:cxn modelId="{12E56007-3877-4B04-8DC6-E93BA24B6FB4}" type="presOf" srcId="{E1949E8F-D8BF-4381-BF1D-DE0CBAD66F62}" destId="{3E540B78-07AE-4802-90F4-0057E4D881FA}" srcOrd="0" destOrd="0" presId="urn:microsoft.com/office/officeart/2009/3/layout/HorizontalOrganizationChart"/>
    <dgm:cxn modelId="{B0F0F70A-AA32-40F6-9C48-E8E14F0A9652}" type="presOf" srcId="{34825726-E210-4CB5-9893-6A459F50A341}" destId="{EE270DFC-2560-4E74-A375-797D7BA297C2}" srcOrd="0" destOrd="0" presId="urn:microsoft.com/office/officeart/2009/3/layout/HorizontalOrganizationChart"/>
    <dgm:cxn modelId="{238D470C-0127-4BE2-A3D8-960C94BFB72F}" type="presOf" srcId="{483ED94C-8A7E-4EAE-9552-6D205CFA358C}" destId="{7452A00B-5B1D-4CD2-A9FC-3B454ED30E45}" srcOrd="1" destOrd="0" presId="urn:microsoft.com/office/officeart/2009/3/layout/HorizontalOrganizationChart"/>
    <dgm:cxn modelId="{93AF5C13-E717-4A41-914E-7137908B89DB}" srcId="{34825726-E210-4CB5-9893-6A459F50A341}" destId="{E55CF204-38CF-4EC9-96D6-21B2D8502AB7}" srcOrd="3" destOrd="0" parTransId="{B81736E4-7D18-49F6-B856-297099AC6505}" sibTransId="{6915F31E-89EF-4E32-A478-A57E0E1034F0}"/>
    <dgm:cxn modelId="{3B65451E-0A12-49D3-8C33-0FACE0FC0450}" type="presOf" srcId="{7E77758A-31A9-4B70-BD1A-FAAC1C749265}" destId="{4D172065-B118-47F8-9871-D0BDE39A830C}" srcOrd="1" destOrd="0" presId="urn:microsoft.com/office/officeart/2009/3/layout/HorizontalOrganizationChart"/>
    <dgm:cxn modelId="{E6F14F1F-1275-446C-8A0E-3FAEA66BBA84}" type="presOf" srcId="{E1949E8F-D8BF-4381-BF1D-DE0CBAD66F62}" destId="{49B32227-2B76-424C-B6FD-95A84F7D2C25}" srcOrd="1" destOrd="0" presId="urn:microsoft.com/office/officeart/2009/3/layout/HorizontalOrganizationChart"/>
    <dgm:cxn modelId="{BA974721-F57B-41B7-8171-459F74A8DF58}" type="presOf" srcId="{6AB7F0DD-A420-4055-A6DC-46BE8A6AED6E}" destId="{FA13C641-BCA2-4E5D-A302-372659E6275F}" srcOrd="0" destOrd="0" presId="urn:microsoft.com/office/officeart/2009/3/layout/HorizontalOrganizationChart"/>
    <dgm:cxn modelId="{38D85624-3ABB-4C89-87ED-D33B52237AFE}" type="presOf" srcId="{5973956A-EC10-4EAE-BA7E-C1559EF974D7}" destId="{F1D06435-891B-469B-A902-D031B9182E8B}" srcOrd="0" destOrd="0" presId="urn:microsoft.com/office/officeart/2009/3/layout/HorizontalOrganizationChart"/>
    <dgm:cxn modelId="{CA25922C-EE8A-42E5-B62C-0F009BC5EF84}" srcId="{6AB7F0DD-A420-4055-A6DC-46BE8A6AED6E}" destId="{34825726-E210-4CB5-9893-6A459F50A341}" srcOrd="0" destOrd="0" parTransId="{48F4ED04-B6A9-4F21-95C8-4D48A824D500}" sibTransId="{25B2013D-9C9A-4AAC-B942-60B9E3A7D9F9}"/>
    <dgm:cxn modelId="{0FCD222D-2EB3-4A95-85F2-F4FF9A3A90E6}" type="presOf" srcId="{CB4C4915-2DA3-4E60-B474-7CEC46B17E6F}" destId="{2F2718E3-6B2C-46AE-A088-A3C56206F8A4}" srcOrd="0" destOrd="0" presId="urn:microsoft.com/office/officeart/2009/3/layout/HorizontalOrganizationChart"/>
    <dgm:cxn modelId="{86985D2D-6099-4E1E-BC13-7476D8D5899C}" type="presOf" srcId="{34825726-E210-4CB5-9893-6A459F50A341}" destId="{1EDCD850-3EA6-4D16-9AE0-08E25C2CB303}" srcOrd="1" destOrd="0" presId="urn:microsoft.com/office/officeart/2009/3/layout/HorizontalOrganizationChart"/>
    <dgm:cxn modelId="{D3954F2D-B471-4591-8F45-CAE1D2528BC8}" type="presOf" srcId="{FC0E4919-A63C-459C-AC79-2411429D134F}" destId="{E2ED68EF-3008-40ED-9652-477D39AA9253}" srcOrd="0" destOrd="0" presId="urn:microsoft.com/office/officeart/2009/3/layout/HorizontalOrganizationChart"/>
    <dgm:cxn modelId="{0D941332-5E06-45D8-A687-38F1F93D729B}" srcId="{34825726-E210-4CB5-9893-6A459F50A341}" destId="{4E93DF05-BEEB-4D78-A243-5BAC8F0D0BFC}" srcOrd="1" destOrd="0" parTransId="{07342BC3-D609-4061-87B9-0C61FEF6993E}" sibTransId="{ED868D24-2D46-4309-8361-BBECC002114B}"/>
    <dgm:cxn modelId="{2B09BF38-D31D-4414-910E-5F79FCE0F7A7}" type="presOf" srcId="{483ED94C-8A7E-4EAE-9552-6D205CFA358C}" destId="{BCAD0520-613A-4798-A868-E3F9CC0E5E34}" srcOrd="0" destOrd="0" presId="urn:microsoft.com/office/officeart/2009/3/layout/HorizontalOrganizationChart"/>
    <dgm:cxn modelId="{1E161F3A-8BC4-4869-8F59-70190469AECD}" type="presOf" srcId="{B81736E4-7D18-49F6-B856-297099AC6505}" destId="{FD65E001-9279-42CF-811B-E9D4DBD74217}" srcOrd="0" destOrd="0" presId="urn:microsoft.com/office/officeart/2009/3/layout/HorizontalOrganizationChart"/>
    <dgm:cxn modelId="{5D69E047-42E8-46D1-A29A-F3A1810F726A}" type="presOf" srcId="{7E77758A-31A9-4B70-BD1A-FAAC1C749265}" destId="{86E74803-4B91-4FAC-AC2D-84D044EC517B}" srcOrd="0" destOrd="0" presId="urn:microsoft.com/office/officeart/2009/3/layout/HorizontalOrganizationChart"/>
    <dgm:cxn modelId="{52D29B6C-E8FE-447A-8D2C-3D8D2BB349B6}" type="presOf" srcId="{3BA2F814-610C-4773-B8C1-87EFF2BCC7A6}" destId="{A2713C4E-0B42-4E9C-A9E8-79335AA4A0E8}" srcOrd="1" destOrd="0" presId="urn:microsoft.com/office/officeart/2009/3/layout/HorizontalOrganizationChart"/>
    <dgm:cxn modelId="{75CFFF6E-0F67-416D-AF05-90C9954CBCC1}" srcId="{4E93DF05-BEEB-4D78-A243-5BAC8F0D0BFC}" destId="{FC0E4919-A63C-459C-AC79-2411429D134F}" srcOrd="2" destOrd="0" parTransId="{CB4C4915-2DA3-4E60-B474-7CEC46B17E6F}" sibTransId="{50DAAC1B-A83A-4059-916D-640E1527A933}"/>
    <dgm:cxn modelId="{8E94A772-2F55-4E00-BFD9-81F2E845881B}" type="presOf" srcId="{07342BC3-D609-4061-87B9-0C61FEF6993E}" destId="{4B21E59E-827D-4A98-9753-C30F3C86381E}" srcOrd="0" destOrd="0" presId="urn:microsoft.com/office/officeart/2009/3/layout/HorizontalOrganizationChart"/>
    <dgm:cxn modelId="{553EF874-A7B6-45DF-A3E0-42C2CE755B45}" type="presOf" srcId="{50B09322-2031-4A6D-BA4D-CA7AFE627D20}" destId="{5F639B08-D576-4B59-8FB9-8E7607658598}" srcOrd="0" destOrd="0" presId="urn:microsoft.com/office/officeart/2009/3/layout/HorizontalOrganizationChart"/>
    <dgm:cxn modelId="{DD4C515A-AF9A-4021-8EA7-89FCF22B782E}" type="presOf" srcId="{E9E4310B-0EEC-4DD0-AFB5-997DB377B60F}" destId="{07C1C2FF-7AB0-41A4-81B0-C34CA1F90E8D}" srcOrd="0" destOrd="0" presId="urn:microsoft.com/office/officeart/2009/3/layout/HorizontalOrganizationChart"/>
    <dgm:cxn modelId="{728EF984-E8E5-4DD4-9F56-710A4ECA978E}" srcId="{34825726-E210-4CB5-9893-6A459F50A341}" destId="{483ED94C-8A7E-4EAE-9552-6D205CFA358C}" srcOrd="2" destOrd="0" parTransId="{50B09322-2031-4A6D-BA4D-CA7AFE627D20}" sibTransId="{E255B0C1-501E-49D6-AA87-CBD256EE6DC2}"/>
    <dgm:cxn modelId="{97657085-51A5-40EA-992B-F96163E94F45}" type="presOf" srcId="{9F55113B-B57B-4DE7-B562-685F7FEB9B8E}" destId="{531E0BDC-2AE2-447A-B0DF-12FABE55F08B}" srcOrd="0" destOrd="0" presId="urn:microsoft.com/office/officeart/2009/3/layout/HorizontalOrganizationChart"/>
    <dgm:cxn modelId="{438D8B8B-AC94-4747-8284-01816BE6571C}" type="presOf" srcId="{E55CF204-38CF-4EC9-96D6-21B2D8502AB7}" destId="{00AFC92D-F2A3-4EB5-B328-0239D75B7E9A}" srcOrd="0" destOrd="0" presId="urn:microsoft.com/office/officeart/2009/3/layout/HorizontalOrganizationChart"/>
    <dgm:cxn modelId="{AE3ED38E-2D2E-40C4-B523-4679293B703D}" type="presOf" srcId="{FB4C660B-02F7-46C1-A977-840D560C397A}" destId="{9A6F1C28-DFC3-4E83-9715-E758DDAE1E5F}" srcOrd="0" destOrd="0" presId="urn:microsoft.com/office/officeart/2009/3/layout/HorizontalOrganizationChart"/>
    <dgm:cxn modelId="{B2356794-A92F-49D8-BACD-A6C88FAF4320}" type="presOf" srcId="{EE33DAD6-5960-4CB0-AA74-C870E03B449B}" destId="{1F88471A-9019-40DE-9FEE-ADED52ECC0CD}" srcOrd="0" destOrd="0" presId="urn:microsoft.com/office/officeart/2009/3/layout/HorizontalOrganizationChart"/>
    <dgm:cxn modelId="{4B903995-01C1-48F9-9B36-CE942996E525}" type="presOf" srcId="{4E93DF05-BEEB-4D78-A243-5BAC8F0D0BFC}" destId="{FE8C0A16-E661-4B56-9421-32A8E8112D89}" srcOrd="1" destOrd="0" presId="urn:microsoft.com/office/officeart/2009/3/layout/HorizontalOrganizationChart"/>
    <dgm:cxn modelId="{B23B6B9F-BA35-45B7-A20E-1B086E29CCC3}" type="presOf" srcId="{3BA2F814-610C-4773-B8C1-87EFF2BCC7A6}" destId="{B7BCEF23-CCA2-4D8A-B81A-8984EB9CC167}" srcOrd="0" destOrd="0" presId="urn:microsoft.com/office/officeart/2009/3/layout/HorizontalOrganizationChart"/>
    <dgm:cxn modelId="{7520FDA4-8112-486C-B129-AB8DF173D7ED}" type="presOf" srcId="{4E93DF05-BEEB-4D78-A243-5BAC8F0D0BFC}" destId="{1741EE0E-FFE6-4856-B12D-972DC19D73C0}" srcOrd="0" destOrd="0" presId="urn:microsoft.com/office/officeart/2009/3/layout/HorizontalOrganizationChart"/>
    <dgm:cxn modelId="{E791BDB4-E433-4B60-9D3F-06D8F50F332B}" type="presOf" srcId="{E55CF204-38CF-4EC9-96D6-21B2D8502AB7}" destId="{BC50C3B5-736B-4742-80E3-574896FEA598}" srcOrd="1" destOrd="0" presId="urn:microsoft.com/office/officeart/2009/3/layout/HorizontalOrganizationChart"/>
    <dgm:cxn modelId="{353C3EC0-82FF-4345-8301-7D0A2C4C1179}" srcId="{34825726-E210-4CB5-9893-6A459F50A341}" destId="{3BA2F814-610C-4773-B8C1-87EFF2BCC7A6}" srcOrd="0" destOrd="0" parTransId="{E9E4310B-0EEC-4DD0-AFB5-997DB377B60F}" sibTransId="{3780FDE3-43F1-49AF-9F57-20F87C4CC7F3}"/>
    <dgm:cxn modelId="{896A92CB-69B5-4DF6-886E-8CE0936AAC44}" srcId="{4E93DF05-BEEB-4D78-A243-5BAC8F0D0BFC}" destId="{7E77758A-31A9-4B70-BD1A-FAAC1C749265}" srcOrd="3" destOrd="0" parTransId="{5973956A-EC10-4EAE-BA7E-C1559EF974D7}" sibTransId="{7B45E2AA-0094-4054-B80F-9CEDE92DA3B6}"/>
    <dgm:cxn modelId="{4C90D5D0-9E47-47C1-A4DD-AF214B7C2E00}" type="presOf" srcId="{9F55113B-B57B-4DE7-B562-685F7FEB9B8E}" destId="{52C7A2BA-2A06-454A-BEA7-71251E607B2E}" srcOrd="1" destOrd="0" presId="urn:microsoft.com/office/officeart/2009/3/layout/HorizontalOrganizationChart"/>
    <dgm:cxn modelId="{8AA161D3-C9EE-4F60-A40E-50902BF8951F}" srcId="{4E93DF05-BEEB-4D78-A243-5BAC8F0D0BFC}" destId="{E1949E8F-D8BF-4381-BF1D-DE0CBAD66F62}" srcOrd="1" destOrd="0" parTransId="{FB4C660B-02F7-46C1-A977-840D560C397A}" sibTransId="{23D91DF3-2CD0-4F42-8DF2-0B875402CDB8}"/>
    <dgm:cxn modelId="{C9118DD8-0852-4F70-BA62-D1C212D17865}" srcId="{4E93DF05-BEEB-4D78-A243-5BAC8F0D0BFC}" destId="{9F55113B-B57B-4DE7-B562-685F7FEB9B8E}" srcOrd="0" destOrd="0" parTransId="{EE33DAD6-5960-4CB0-AA74-C870E03B449B}" sibTransId="{B61268D2-CF04-47E7-94CC-1D33CA828264}"/>
    <dgm:cxn modelId="{BF4C8FFE-E17C-4118-AFEF-B1E7268AF27B}" type="presOf" srcId="{FC0E4919-A63C-459C-AC79-2411429D134F}" destId="{97F32786-6114-4DD1-ABF9-D53847AF032D}" srcOrd="1" destOrd="0" presId="urn:microsoft.com/office/officeart/2009/3/layout/HorizontalOrganizationChart"/>
    <dgm:cxn modelId="{9B501EBA-8021-4F42-A919-D5B8344ECEB7}" type="presParOf" srcId="{FA13C641-BCA2-4E5D-A302-372659E6275F}" destId="{A9D4F1F6-8501-48BB-A189-22F4260F2C9C}" srcOrd="0" destOrd="0" presId="urn:microsoft.com/office/officeart/2009/3/layout/HorizontalOrganizationChart"/>
    <dgm:cxn modelId="{E13391E2-86E0-4C7C-97D9-B848465C3AFF}" type="presParOf" srcId="{A9D4F1F6-8501-48BB-A189-22F4260F2C9C}" destId="{CE12C28E-FD4A-4BC8-8EEB-6668E24CFCC2}" srcOrd="0" destOrd="0" presId="urn:microsoft.com/office/officeart/2009/3/layout/HorizontalOrganizationChart"/>
    <dgm:cxn modelId="{E269DD95-EF51-4DB8-A66F-1F6B497C4F57}" type="presParOf" srcId="{CE12C28E-FD4A-4BC8-8EEB-6668E24CFCC2}" destId="{EE270DFC-2560-4E74-A375-797D7BA297C2}" srcOrd="0" destOrd="0" presId="urn:microsoft.com/office/officeart/2009/3/layout/HorizontalOrganizationChart"/>
    <dgm:cxn modelId="{F01D3A3F-3438-49C0-BC5B-1D5DB5F8F417}" type="presParOf" srcId="{CE12C28E-FD4A-4BC8-8EEB-6668E24CFCC2}" destId="{1EDCD850-3EA6-4D16-9AE0-08E25C2CB303}" srcOrd="1" destOrd="0" presId="urn:microsoft.com/office/officeart/2009/3/layout/HorizontalOrganizationChart"/>
    <dgm:cxn modelId="{3792182F-1D13-4019-A992-6F50F3EEE329}" type="presParOf" srcId="{A9D4F1F6-8501-48BB-A189-22F4260F2C9C}" destId="{5CCF7D9A-1399-40BB-9118-39ADAFA60C7B}" srcOrd="1" destOrd="0" presId="urn:microsoft.com/office/officeart/2009/3/layout/HorizontalOrganizationChart"/>
    <dgm:cxn modelId="{89F646FC-706A-4369-8A41-E929E548D7C1}" type="presParOf" srcId="{5CCF7D9A-1399-40BB-9118-39ADAFA60C7B}" destId="{07C1C2FF-7AB0-41A4-81B0-C34CA1F90E8D}" srcOrd="0" destOrd="0" presId="urn:microsoft.com/office/officeart/2009/3/layout/HorizontalOrganizationChart"/>
    <dgm:cxn modelId="{BECB65A7-6A98-4C55-B65F-18974B59ACCB}" type="presParOf" srcId="{5CCF7D9A-1399-40BB-9118-39ADAFA60C7B}" destId="{B7514151-4F0C-4269-9E33-27603CC62BD1}" srcOrd="1" destOrd="0" presId="urn:microsoft.com/office/officeart/2009/3/layout/HorizontalOrganizationChart"/>
    <dgm:cxn modelId="{ECFD4560-8C38-4953-B593-223E63EBFBEE}" type="presParOf" srcId="{B7514151-4F0C-4269-9E33-27603CC62BD1}" destId="{208E6BB8-7B49-44CA-B444-F1FBE3834D03}" srcOrd="0" destOrd="0" presId="urn:microsoft.com/office/officeart/2009/3/layout/HorizontalOrganizationChart"/>
    <dgm:cxn modelId="{9AC384C8-7B1F-4DF1-A606-7DFAA6A6C12F}" type="presParOf" srcId="{208E6BB8-7B49-44CA-B444-F1FBE3834D03}" destId="{B7BCEF23-CCA2-4D8A-B81A-8984EB9CC167}" srcOrd="0" destOrd="0" presId="urn:microsoft.com/office/officeart/2009/3/layout/HorizontalOrganizationChart"/>
    <dgm:cxn modelId="{2A57849B-1B4E-43A0-A06F-12ADF296B6F0}" type="presParOf" srcId="{208E6BB8-7B49-44CA-B444-F1FBE3834D03}" destId="{A2713C4E-0B42-4E9C-A9E8-79335AA4A0E8}" srcOrd="1" destOrd="0" presId="urn:microsoft.com/office/officeart/2009/3/layout/HorizontalOrganizationChart"/>
    <dgm:cxn modelId="{B8792A07-823F-480D-8237-EDD67190E644}" type="presParOf" srcId="{B7514151-4F0C-4269-9E33-27603CC62BD1}" destId="{DF6F2242-5ECB-4199-A3AD-550EC5901C00}" srcOrd="1" destOrd="0" presId="urn:microsoft.com/office/officeart/2009/3/layout/HorizontalOrganizationChart"/>
    <dgm:cxn modelId="{67DF93D0-D3C0-4A2D-814C-394E190C5B5A}" type="presParOf" srcId="{B7514151-4F0C-4269-9E33-27603CC62BD1}" destId="{58441AD1-16A3-4A85-9398-1B1114B08067}" srcOrd="2" destOrd="0" presId="urn:microsoft.com/office/officeart/2009/3/layout/HorizontalOrganizationChart"/>
    <dgm:cxn modelId="{85A5579D-8177-463E-AF7C-595D317778D6}" type="presParOf" srcId="{5CCF7D9A-1399-40BB-9118-39ADAFA60C7B}" destId="{4B21E59E-827D-4A98-9753-C30F3C86381E}" srcOrd="2" destOrd="0" presId="urn:microsoft.com/office/officeart/2009/3/layout/HorizontalOrganizationChart"/>
    <dgm:cxn modelId="{FC5A82D4-A97B-4B66-8550-5B2D6F2F8099}" type="presParOf" srcId="{5CCF7D9A-1399-40BB-9118-39ADAFA60C7B}" destId="{61723AF6-4BDF-4EEB-9606-526018DD4CE9}" srcOrd="3" destOrd="0" presId="urn:microsoft.com/office/officeart/2009/3/layout/HorizontalOrganizationChart"/>
    <dgm:cxn modelId="{9F1F5C37-07B6-44D8-A70E-ACF7FD9EFDFE}" type="presParOf" srcId="{61723AF6-4BDF-4EEB-9606-526018DD4CE9}" destId="{CD9AEA4B-DA7B-4590-89B3-0FCD4A1B7201}" srcOrd="0" destOrd="0" presId="urn:microsoft.com/office/officeart/2009/3/layout/HorizontalOrganizationChart"/>
    <dgm:cxn modelId="{E2B92F48-269D-410F-8FE0-E483A6CCF483}" type="presParOf" srcId="{CD9AEA4B-DA7B-4590-89B3-0FCD4A1B7201}" destId="{1741EE0E-FFE6-4856-B12D-972DC19D73C0}" srcOrd="0" destOrd="0" presId="urn:microsoft.com/office/officeart/2009/3/layout/HorizontalOrganizationChart"/>
    <dgm:cxn modelId="{291B247C-19F4-4DD3-A9B4-0A28E74C5F84}" type="presParOf" srcId="{CD9AEA4B-DA7B-4590-89B3-0FCD4A1B7201}" destId="{FE8C0A16-E661-4B56-9421-32A8E8112D89}" srcOrd="1" destOrd="0" presId="urn:microsoft.com/office/officeart/2009/3/layout/HorizontalOrganizationChart"/>
    <dgm:cxn modelId="{371D515A-584E-4652-9BE9-2222512CF382}" type="presParOf" srcId="{61723AF6-4BDF-4EEB-9606-526018DD4CE9}" destId="{69E7DBAC-B742-4B79-A262-91B68ABBDB36}" srcOrd="1" destOrd="0" presId="urn:microsoft.com/office/officeart/2009/3/layout/HorizontalOrganizationChart"/>
    <dgm:cxn modelId="{259A4458-8D20-460D-BD0A-FAEA50D38DB3}" type="presParOf" srcId="{69E7DBAC-B742-4B79-A262-91B68ABBDB36}" destId="{1F88471A-9019-40DE-9FEE-ADED52ECC0CD}" srcOrd="0" destOrd="0" presId="urn:microsoft.com/office/officeart/2009/3/layout/HorizontalOrganizationChart"/>
    <dgm:cxn modelId="{F048298E-68A7-40FC-8110-0B8421380BBD}" type="presParOf" srcId="{69E7DBAC-B742-4B79-A262-91B68ABBDB36}" destId="{8D3C42D8-71B5-4B0E-AF14-46AEB70B2B8F}" srcOrd="1" destOrd="0" presId="urn:microsoft.com/office/officeart/2009/3/layout/HorizontalOrganizationChart"/>
    <dgm:cxn modelId="{AC6CC3FA-9050-46FB-94B3-94BF2A65B2AA}" type="presParOf" srcId="{8D3C42D8-71B5-4B0E-AF14-46AEB70B2B8F}" destId="{A5490AF2-3008-4B6A-95DA-14CA2F1C763D}" srcOrd="0" destOrd="0" presId="urn:microsoft.com/office/officeart/2009/3/layout/HorizontalOrganizationChart"/>
    <dgm:cxn modelId="{F5CA9E7E-6641-407F-BC7D-10DB05B94F91}" type="presParOf" srcId="{A5490AF2-3008-4B6A-95DA-14CA2F1C763D}" destId="{531E0BDC-2AE2-447A-B0DF-12FABE55F08B}" srcOrd="0" destOrd="0" presId="urn:microsoft.com/office/officeart/2009/3/layout/HorizontalOrganizationChart"/>
    <dgm:cxn modelId="{4ABEA639-587A-40D5-B2C2-6B24EF1D48C2}" type="presParOf" srcId="{A5490AF2-3008-4B6A-95DA-14CA2F1C763D}" destId="{52C7A2BA-2A06-454A-BEA7-71251E607B2E}" srcOrd="1" destOrd="0" presId="urn:microsoft.com/office/officeart/2009/3/layout/HorizontalOrganizationChart"/>
    <dgm:cxn modelId="{6F381F9D-75AB-4CEC-9A84-292AA5370FF1}" type="presParOf" srcId="{8D3C42D8-71B5-4B0E-AF14-46AEB70B2B8F}" destId="{16B32F84-063C-4A23-B412-1B12AF1E2A5C}" srcOrd="1" destOrd="0" presId="urn:microsoft.com/office/officeart/2009/3/layout/HorizontalOrganizationChart"/>
    <dgm:cxn modelId="{80E39BFA-DC4E-44E5-92FF-91D02FEC0A7C}" type="presParOf" srcId="{8D3C42D8-71B5-4B0E-AF14-46AEB70B2B8F}" destId="{C0D398A3-23EB-4E47-BDCF-33CF2B412FD6}" srcOrd="2" destOrd="0" presId="urn:microsoft.com/office/officeart/2009/3/layout/HorizontalOrganizationChart"/>
    <dgm:cxn modelId="{78E644F1-FF72-49AC-A447-419836126549}" type="presParOf" srcId="{69E7DBAC-B742-4B79-A262-91B68ABBDB36}" destId="{9A6F1C28-DFC3-4E83-9715-E758DDAE1E5F}" srcOrd="2" destOrd="0" presId="urn:microsoft.com/office/officeart/2009/3/layout/HorizontalOrganizationChart"/>
    <dgm:cxn modelId="{B1190EA3-EFDE-4B0B-B61E-B652A1ADD541}" type="presParOf" srcId="{69E7DBAC-B742-4B79-A262-91B68ABBDB36}" destId="{565EE9DD-A73A-4133-BAAD-FFDAD517ECA6}" srcOrd="3" destOrd="0" presId="urn:microsoft.com/office/officeart/2009/3/layout/HorizontalOrganizationChart"/>
    <dgm:cxn modelId="{4DC0BE16-92F8-40D9-B002-68A85095DCE5}" type="presParOf" srcId="{565EE9DD-A73A-4133-BAAD-FFDAD517ECA6}" destId="{FAD42EDD-D1C2-4BEC-8E10-8750A77D8A1C}" srcOrd="0" destOrd="0" presId="urn:microsoft.com/office/officeart/2009/3/layout/HorizontalOrganizationChart"/>
    <dgm:cxn modelId="{9D0EFC47-C9A4-4C3F-997C-CA13B9141F8B}" type="presParOf" srcId="{FAD42EDD-D1C2-4BEC-8E10-8750A77D8A1C}" destId="{3E540B78-07AE-4802-90F4-0057E4D881FA}" srcOrd="0" destOrd="0" presId="urn:microsoft.com/office/officeart/2009/3/layout/HorizontalOrganizationChart"/>
    <dgm:cxn modelId="{008334A6-1CDA-4CE5-8404-B6E90E9F4E98}" type="presParOf" srcId="{FAD42EDD-D1C2-4BEC-8E10-8750A77D8A1C}" destId="{49B32227-2B76-424C-B6FD-95A84F7D2C25}" srcOrd="1" destOrd="0" presId="urn:microsoft.com/office/officeart/2009/3/layout/HorizontalOrganizationChart"/>
    <dgm:cxn modelId="{04DA60BA-327D-4742-B72D-9BE6E2A141C6}" type="presParOf" srcId="{565EE9DD-A73A-4133-BAAD-FFDAD517ECA6}" destId="{5371A482-1D48-448F-9E29-B9AE96A14630}" srcOrd="1" destOrd="0" presId="urn:microsoft.com/office/officeart/2009/3/layout/HorizontalOrganizationChart"/>
    <dgm:cxn modelId="{E7698856-780F-4141-A835-BA529A960F08}" type="presParOf" srcId="{565EE9DD-A73A-4133-BAAD-FFDAD517ECA6}" destId="{4D1F9A9C-EE28-4629-B417-1F04F91FD339}" srcOrd="2" destOrd="0" presId="urn:microsoft.com/office/officeart/2009/3/layout/HorizontalOrganizationChart"/>
    <dgm:cxn modelId="{C1B5C4B9-1ACF-401C-A634-9A3D456AC0B5}" type="presParOf" srcId="{69E7DBAC-B742-4B79-A262-91B68ABBDB36}" destId="{2F2718E3-6B2C-46AE-A088-A3C56206F8A4}" srcOrd="4" destOrd="0" presId="urn:microsoft.com/office/officeart/2009/3/layout/HorizontalOrganizationChart"/>
    <dgm:cxn modelId="{DA499DC4-B94B-45C6-A6F7-7E9B6B37BE81}" type="presParOf" srcId="{69E7DBAC-B742-4B79-A262-91B68ABBDB36}" destId="{A88A5AC1-D277-46DB-B582-6744F45888C0}" srcOrd="5" destOrd="0" presId="urn:microsoft.com/office/officeart/2009/3/layout/HorizontalOrganizationChart"/>
    <dgm:cxn modelId="{3D84F6BF-D144-4A1F-A695-6600A33D840F}" type="presParOf" srcId="{A88A5AC1-D277-46DB-B582-6744F45888C0}" destId="{D9543EC4-44FC-43F8-AD95-2C15FD62070E}" srcOrd="0" destOrd="0" presId="urn:microsoft.com/office/officeart/2009/3/layout/HorizontalOrganizationChart"/>
    <dgm:cxn modelId="{FA85173D-7B02-49A4-AA2D-6B7DF766DE48}" type="presParOf" srcId="{D9543EC4-44FC-43F8-AD95-2C15FD62070E}" destId="{E2ED68EF-3008-40ED-9652-477D39AA9253}" srcOrd="0" destOrd="0" presId="urn:microsoft.com/office/officeart/2009/3/layout/HorizontalOrganizationChart"/>
    <dgm:cxn modelId="{9A7ADAFA-7348-4AB5-A1FB-56D319E03F9D}" type="presParOf" srcId="{D9543EC4-44FC-43F8-AD95-2C15FD62070E}" destId="{97F32786-6114-4DD1-ABF9-D53847AF032D}" srcOrd="1" destOrd="0" presId="urn:microsoft.com/office/officeart/2009/3/layout/HorizontalOrganizationChart"/>
    <dgm:cxn modelId="{50625D1A-404F-4AF1-B77D-DFFABC98F410}" type="presParOf" srcId="{A88A5AC1-D277-46DB-B582-6744F45888C0}" destId="{59CDDBAB-2A6C-41DD-B3B4-E63EE51DCC70}" srcOrd="1" destOrd="0" presId="urn:microsoft.com/office/officeart/2009/3/layout/HorizontalOrganizationChart"/>
    <dgm:cxn modelId="{58EB7C4E-C4C1-4C03-B556-88CD691EEFDE}" type="presParOf" srcId="{A88A5AC1-D277-46DB-B582-6744F45888C0}" destId="{10A46BD9-E863-45C4-9F6D-6D23B9756D92}" srcOrd="2" destOrd="0" presId="urn:microsoft.com/office/officeart/2009/3/layout/HorizontalOrganizationChart"/>
    <dgm:cxn modelId="{830C572F-3109-413F-84A7-4489E3B1E1E3}" type="presParOf" srcId="{69E7DBAC-B742-4B79-A262-91B68ABBDB36}" destId="{F1D06435-891B-469B-A902-D031B9182E8B}" srcOrd="6" destOrd="0" presId="urn:microsoft.com/office/officeart/2009/3/layout/HorizontalOrganizationChart"/>
    <dgm:cxn modelId="{43913DF2-84FB-4E3E-8036-8C01EBF9652E}" type="presParOf" srcId="{69E7DBAC-B742-4B79-A262-91B68ABBDB36}" destId="{4063126C-64AF-4920-8AFB-E285CB5B3E4F}" srcOrd="7" destOrd="0" presId="urn:microsoft.com/office/officeart/2009/3/layout/HorizontalOrganizationChart"/>
    <dgm:cxn modelId="{7740A77B-EB75-45C0-ADE0-09C04D49DA6E}" type="presParOf" srcId="{4063126C-64AF-4920-8AFB-E285CB5B3E4F}" destId="{FD2A9687-4838-4C51-9FD6-B6074CF38509}" srcOrd="0" destOrd="0" presId="urn:microsoft.com/office/officeart/2009/3/layout/HorizontalOrganizationChart"/>
    <dgm:cxn modelId="{65A2FBB8-F8B5-481B-B7D8-126E76E63E48}" type="presParOf" srcId="{FD2A9687-4838-4C51-9FD6-B6074CF38509}" destId="{86E74803-4B91-4FAC-AC2D-84D044EC517B}" srcOrd="0" destOrd="0" presId="urn:microsoft.com/office/officeart/2009/3/layout/HorizontalOrganizationChart"/>
    <dgm:cxn modelId="{8F97C239-390B-4082-BD08-42D793868619}" type="presParOf" srcId="{FD2A9687-4838-4C51-9FD6-B6074CF38509}" destId="{4D172065-B118-47F8-9871-D0BDE39A830C}" srcOrd="1" destOrd="0" presId="urn:microsoft.com/office/officeart/2009/3/layout/HorizontalOrganizationChart"/>
    <dgm:cxn modelId="{5F991960-0F5B-474D-BFBA-9C478167968F}" type="presParOf" srcId="{4063126C-64AF-4920-8AFB-E285CB5B3E4F}" destId="{AA26C08F-4B79-4406-803E-8069A2A32D53}" srcOrd="1" destOrd="0" presId="urn:microsoft.com/office/officeart/2009/3/layout/HorizontalOrganizationChart"/>
    <dgm:cxn modelId="{D96441E5-B031-4238-B52C-4B37BA920A30}" type="presParOf" srcId="{4063126C-64AF-4920-8AFB-E285CB5B3E4F}" destId="{EF1F6F92-EB9B-4AD3-97C4-98A303B9C904}" srcOrd="2" destOrd="0" presId="urn:microsoft.com/office/officeart/2009/3/layout/HorizontalOrganizationChart"/>
    <dgm:cxn modelId="{3C16AADA-CCAF-46A3-9364-F73DA7E99E1C}" type="presParOf" srcId="{61723AF6-4BDF-4EEB-9606-526018DD4CE9}" destId="{8DCDDCBB-7F8E-4508-8AF3-4F7F56C17D0B}" srcOrd="2" destOrd="0" presId="urn:microsoft.com/office/officeart/2009/3/layout/HorizontalOrganizationChart"/>
    <dgm:cxn modelId="{2D27FE3A-D9C1-4580-9201-0D209DC70D8C}" type="presParOf" srcId="{5CCF7D9A-1399-40BB-9118-39ADAFA60C7B}" destId="{5F639B08-D576-4B59-8FB9-8E7607658598}" srcOrd="4" destOrd="0" presId="urn:microsoft.com/office/officeart/2009/3/layout/HorizontalOrganizationChart"/>
    <dgm:cxn modelId="{0045F7A5-BF3A-4948-954B-75C1814106CA}" type="presParOf" srcId="{5CCF7D9A-1399-40BB-9118-39ADAFA60C7B}" destId="{2F11EE70-DD2C-4E43-AF1E-756CC4B8160D}" srcOrd="5" destOrd="0" presId="urn:microsoft.com/office/officeart/2009/3/layout/HorizontalOrganizationChart"/>
    <dgm:cxn modelId="{676CA121-E980-4026-9227-4B8030527EAE}" type="presParOf" srcId="{2F11EE70-DD2C-4E43-AF1E-756CC4B8160D}" destId="{C284630D-F511-4914-A93C-99A7FFF22980}" srcOrd="0" destOrd="0" presId="urn:microsoft.com/office/officeart/2009/3/layout/HorizontalOrganizationChart"/>
    <dgm:cxn modelId="{E5221501-0490-4426-BCD7-906B42165176}" type="presParOf" srcId="{C284630D-F511-4914-A93C-99A7FFF22980}" destId="{BCAD0520-613A-4798-A868-E3F9CC0E5E34}" srcOrd="0" destOrd="0" presId="urn:microsoft.com/office/officeart/2009/3/layout/HorizontalOrganizationChart"/>
    <dgm:cxn modelId="{281C4A96-3C23-43AB-8BB3-4C7BAEA67D7C}" type="presParOf" srcId="{C284630D-F511-4914-A93C-99A7FFF22980}" destId="{7452A00B-5B1D-4CD2-A9FC-3B454ED30E45}" srcOrd="1" destOrd="0" presId="urn:microsoft.com/office/officeart/2009/3/layout/HorizontalOrganizationChart"/>
    <dgm:cxn modelId="{E038FB2D-9151-40E4-AA27-4E3CF2D5573A}" type="presParOf" srcId="{2F11EE70-DD2C-4E43-AF1E-756CC4B8160D}" destId="{C61F27CD-C4E4-4DCE-AF3F-FB75A9230252}" srcOrd="1" destOrd="0" presId="urn:microsoft.com/office/officeart/2009/3/layout/HorizontalOrganizationChart"/>
    <dgm:cxn modelId="{759676A1-CAB2-4648-8ACE-9E285B5624DB}" type="presParOf" srcId="{2F11EE70-DD2C-4E43-AF1E-756CC4B8160D}" destId="{6305CCB2-0030-4789-8688-D9D849666E56}" srcOrd="2" destOrd="0" presId="urn:microsoft.com/office/officeart/2009/3/layout/HorizontalOrganizationChart"/>
    <dgm:cxn modelId="{40E91777-ADE4-4708-A12F-0207C1EB913D}" type="presParOf" srcId="{5CCF7D9A-1399-40BB-9118-39ADAFA60C7B}" destId="{FD65E001-9279-42CF-811B-E9D4DBD74217}" srcOrd="6" destOrd="0" presId="urn:microsoft.com/office/officeart/2009/3/layout/HorizontalOrganizationChart"/>
    <dgm:cxn modelId="{C214E8D5-4B3C-4339-B58A-B860E29B30F4}" type="presParOf" srcId="{5CCF7D9A-1399-40BB-9118-39ADAFA60C7B}" destId="{7E44D28A-7D8D-43C8-BC16-072012ADDA4F}" srcOrd="7" destOrd="0" presId="urn:microsoft.com/office/officeart/2009/3/layout/HorizontalOrganizationChart"/>
    <dgm:cxn modelId="{D9B2301C-1A1C-4AFA-A478-E6DEA2D1530D}" type="presParOf" srcId="{7E44D28A-7D8D-43C8-BC16-072012ADDA4F}" destId="{58D22F95-85BD-41E3-8504-7D17335B84B8}" srcOrd="0" destOrd="0" presId="urn:microsoft.com/office/officeart/2009/3/layout/HorizontalOrganizationChart"/>
    <dgm:cxn modelId="{C0B7F0A9-7CBD-4185-B229-8D942DD2076F}" type="presParOf" srcId="{58D22F95-85BD-41E3-8504-7D17335B84B8}" destId="{00AFC92D-F2A3-4EB5-B328-0239D75B7E9A}" srcOrd="0" destOrd="0" presId="urn:microsoft.com/office/officeart/2009/3/layout/HorizontalOrganizationChart"/>
    <dgm:cxn modelId="{FFD575D7-12D6-4325-9798-7BBC0940AD64}" type="presParOf" srcId="{58D22F95-85BD-41E3-8504-7D17335B84B8}" destId="{BC50C3B5-736B-4742-80E3-574896FEA598}" srcOrd="1" destOrd="0" presId="urn:microsoft.com/office/officeart/2009/3/layout/HorizontalOrganizationChart"/>
    <dgm:cxn modelId="{288A5D1A-7648-4A5E-BA18-77C685FD5965}" type="presParOf" srcId="{7E44D28A-7D8D-43C8-BC16-072012ADDA4F}" destId="{4CC37F73-2B7C-4A80-BB51-D7678002A777}" srcOrd="1" destOrd="0" presId="urn:microsoft.com/office/officeart/2009/3/layout/HorizontalOrganizationChart"/>
    <dgm:cxn modelId="{3B6BC473-004F-4B47-B906-9695E07F3858}" type="presParOf" srcId="{7E44D28A-7D8D-43C8-BC16-072012ADDA4F}" destId="{CC774436-D36A-4D38-AA0F-BB2D78AF31F1}" srcOrd="2" destOrd="0" presId="urn:microsoft.com/office/officeart/2009/3/layout/HorizontalOrganizationChart"/>
    <dgm:cxn modelId="{07896F74-6D32-4B33-AE4A-7CEDD1AB44B9}" type="presParOf" srcId="{A9D4F1F6-8501-48BB-A189-22F4260F2C9C}" destId="{3D9DCA6A-2774-41DC-B953-08AA2034B75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B7F0DD-A420-4055-A6DC-46BE8A6AED6E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4825726-E210-4CB5-9893-6A459F50A341}">
      <dgm:prSet phldrT="[文本]" custT="1"/>
      <dgm:spPr/>
      <dgm:t>
        <a:bodyPr/>
        <a:lstStyle/>
        <a:p>
          <a:r>
            <a:rPr lang="en-US" altLang="zh-CN" sz="1800" b="1" dirty="0"/>
            <a:t>RISCV</a:t>
          </a:r>
          <a:endParaRPr lang="zh-CN" altLang="en-US" sz="1800" b="1" dirty="0"/>
        </a:p>
      </dgm:t>
    </dgm:pt>
    <dgm:pt modelId="{48F4ED04-B6A9-4F21-95C8-4D48A824D500}" type="par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25B2013D-9C9A-4AAC-B942-60B9E3A7D9F9}" type="sib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3BA2F814-610C-4773-B8C1-87EFF2BCC7A6}">
      <dgm:prSet phldrT="[文本]" custT="1"/>
      <dgm:spPr/>
      <dgm:t>
        <a:bodyPr/>
        <a:lstStyle/>
        <a:p>
          <a:r>
            <a:rPr lang="en-US" altLang="zh-CN" sz="1800" dirty="0" err="1"/>
            <a:t>RISCVBlock</a:t>
          </a:r>
          <a:endParaRPr lang="zh-CN" altLang="en-US" sz="1800" dirty="0"/>
        </a:p>
      </dgm:t>
    </dgm:pt>
    <dgm:pt modelId="{E9E4310B-0EEC-4DD0-AFB5-997DB377B60F}" type="par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3780FDE3-43F1-49AF-9F57-20F87C4CC7F3}" type="sib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E55CF204-38CF-4EC9-96D6-21B2D8502AB7}">
      <dgm:prSet phldrT="[文本]" custT="1"/>
      <dgm:spPr/>
      <dgm:t>
        <a:bodyPr/>
        <a:lstStyle/>
        <a:p>
          <a:r>
            <a:rPr lang="en-US" altLang="zh-CN" sz="1800" dirty="0" err="1"/>
            <a:t>RISCVBlock</a:t>
          </a:r>
          <a:endParaRPr lang="zh-CN" altLang="en-US" sz="1800" dirty="0"/>
        </a:p>
      </dgm:t>
    </dgm:pt>
    <dgm:pt modelId="{B81736E4-7D18-49F6-B856-297099AC6505}" type="par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6915F31E-89EF-4E32-A478-A57E0E1034F0}" type="sib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483ED94C-8A7E-4EAE-9552-6D205CFA358C}">
      <dgm:prSet custT="1"/>
      <dgm:spPr/>
      <dgm:t>
        <a:bodyPr/>
        <a:lstStyle/>
        <a:p>
          <a:r>
            <a:rPr lang="en-US" altLang="zh-CN" sz="1800" dirty="0"/>
            <a:t>…</a:t>
          </a:r>
          <a:endParaRPr lang="zh-CN" altLang="en-US" sz="1800" dirty="0"/>
        </a:p>
      </dgm:t>
    </dgm:pt>
    <dgm:pt modelId="{50B09322-2031-4A6D-BA4D-CA7AFE627D20}" type="par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E255B0C1-501E-49D6-AA87-CBD256EE6DC2}" type="sib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4E93DF05-BEEB-4D78-A243-5BAC8F0D0BFC}">
      <dgm:prSet phldrT="[文本]" custT="1"/>
      <dgm:spPr/>
      <dgm:t>
        <a:bodyPr/>
        <a:lstStyle/>
        <a:p>
          <a:r>
            <a:rPr lang="en-US" altLang="zh-CN" sz="1800" dirty="0" err="1"/>
            <a:t>RISCVBlock</a:t>
          </a:r>
          <a:endParaRPr lang="zh-CN" altLang="en-US" sz="1800" dirty="0"/>
        </a:p>
      </dgm:t>
    </dgm:pt>
    <dgm:pt modelId="{07342BC3-D609-4061-87B9-0C61FEF6993E}" type="par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ED868D24-2D46-4309-8361-BBECC002114B}" type="sib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7E77758A-31A9-4B70-BD1A-FAAC1C749265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5973956A-EC10-4EAE-BA7E-C1559EF974D7}" type="par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7B45E2AA-0094-4054-B80F-9CEDE92DA3B6}" type="sib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9F55113B-B57B-4DE7-B562-685F7FEB9B8E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EE33DAD6-5960-4CB0-AA74-C870E03B449B}" type="par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B61268D2-CF04-47E7-94CC-1D33CA828264}" type="sib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E1949E8F-D8BF-4381-BF1D-DE0CBAD66F62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FB4C660B-02F7-46C1-A977-840D560C397A}" type="par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23D91DF3-2CD0-4F42-8DF2-0B875402CDB8}" type="sib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FC0E4919-A63C-459C-AC79-2411429D134F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CB4C4915-2DA3-4E60-B474-7CEC46B17E6F}" type="par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50DAAC1B-A83A-4059-916D-640E1527A933}" type="sib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FA13C641-BCA2-4E5D-A302-372659E6275F}" type="pres">
      <dgm:prSet presAssocID="{6AB7F0DD-A420-4055-A6DC-46BE8A6AED6E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A9D4F1F6-8501-48BB-A189-22F4260F2C9C}" type="pres">
      <dgm:prSet presAssocID="{34825726-E210-4CB5-9893-6A459F50A341}" presName="hierRoot1" presStyleCnt="0">
        <dgm:presLayoutVars>
          <dgm:hierBranch val="init"/>
        </dgm:presLayoutVars>
      </dgm:prSet>
      <dgm:spPr/>
    </dgm:pt>
    <dgm:pt modelId="{CE12C28E-FD4A-4BC8-8EEB-6668E24CFCC2}" type="pres">
      <dgm:prSet presAssocID="{34825726-E210-4CB5-9893-6A459F50A341}" presName="rootComposite1" presStyleCnt="0"/>
      <dgm:spPr/>
    </dgm:pt>
    <dgm:pt modelId="{EE270DFC-2560-4E74-A375-797D7BA297C2}" type="pres">
      <dgm:prSet presAssocID="{34825726-E210-4CB5-9893-6A459F50A341}" presName="rootText1" presStyleLbl="node0" presStyleIdx="0" presStyleCnt="1">
        <dgm:presLayoutVars>
          <dgm:chPref val="3"/>
        </dgm:presLayoutVars>
      </dgm:prSet>
      <dgm:spPr/>
    </dgm:pt>
    <dgm:pt modelId="{1EDCD850-3EA6-4D16-9AE0-08E25C2CB303}" type="pres">
      <dgm:prSet presAssocID="{34825726-E210-4CB5-9893-6A459F50A341}" presName="rootConnector1" presStyleLbl="node1" presStyleIdx="0" presStyleCnt="0"/>
      <dgm:spPr/>
    </dgm:pt>
    <dgm:pt modelId="{5CCF7D9A-1399-40BB-9118-39ADAFA60C7B}" type="pres">
      <dgm:prSet presAssocID="{34825726-E210-4CB5-9893-6A459F50A341}" presName="hierChild2" presStyleCnt="0"/>
      <dgm:spPr/>
    </dgm:pt>
    <dgm:pt modelId="{A5AB8261-B388-4304-B64A-134C209C00F4}" type="pres">
      <dgm:prSet presAssocID="{E9E4310B-0EEC-4DD0-AFB5-997DB377B60F}" presName="Name66" presStyleLbl="parChTrans1D2" presStyleIdx="0" presStyleCnt="4"/>
      <dgm:spPr/>
    </dgm:pt>
    <dgm:pt modelId="{B7514151-4F0C-4269-9E33-27603CC62BD1}" type="pres">
      <dgm:prSet presAssocID="{3BA2F814-610C-4773-B8C1-87EFF2BCC7A6}" presName="hierRoot2" presStyleCnt="0">
        <dgm:presLayoutVars>
          <dgm:hierBranch val="init"/>
        </dgm:presLayoutVars>
      </dgm:prSet>
      <dgm:spPr/>
    </dgm:pt>
    <dgm:pt modelId="{208E6BB8-7B49-44CA-B444-F1FBE3834D03}" type="pres">
      <dgm:prSet presAssocID="{3BA2F814-610C-4773-B8C1-87EFF2BCC7A6}" presName="rootComposite" presStyleCnt="0"/>
      <dgm:spPr/>
    </dgm:pt>
    <dgm:pt modelId="{B7BCEF23-CCA2-4D8A-B81A-8984EB9CC167}" type="pres">
      <dgm:prSet presAssocID="{3BA2F814-610C-4773-B8C1-87EFF2BCC7A6}" presName="rootText" presStyleLbl="node2" presStyleIdx="0" presStyleCnt="4">
        <dgm:presLayoutVars>
          <dgm:chPref val="3"/>
        </dgm:presLayoutVars>
      </dgm:prSet>
      <dgm:spPr/>
    </dgm:pt>
    <dgm:pt modelId="{A2713C4E-0B42-4E9C-A9E8-79335AA4A0E8}" type="pres">
      <dgm:prSet presAssocID="{3BA2F814-610C-4773-B8C1-87EFF2BCC7A6}" presName="rootConnector" presStyleLbl="node2" presStyleIdx="0" presStyleCnt="4"/>
      <dgm:spPr/>
    </dgm:pt>
    <dgm:pt modelId="{DF6F2242-5ECB-4199-A3AD-550EC5901C00}" type="pres">
      <dgm:prSet presAssocID="{3BA2F814-610C-4773-B8C1-87EFF2BCC7A6}" presName="hierChild4" presStyleCnt="0"/>
      <dgm:spPr/>
    </dgm:pt>
    <dgm:pt modelId="{58441AD1-16A3-4A85-9398-1B1114B08067}" type="pres">
      <dgm:prSet presAssocID="{3BA2F814-610C-4773-B8C1-87EFF2BCC7A6}" presName="hierChild5" presStyleCnt="0"/>
      <dgm:spPr/>
    </dgm:pt>
    <dgm:pt modelId="{EA863428-1EFD-478E-A5DD-81AAA5FFC7C0}" type="pres">
      <dgm:prSet presAssocID="{07342BC3-D609-4061-87B9-0C61FEF6993E}" presName="Name66" presStyleLbl="parChTrans1D2" presStyleIdx="1" presStyleCnt="4"/>
      <dgm:spPr/>
    </dgm:pt>
    <dgm:pt modelId="{61723AF6-4BDF-4EEB-9606-526018DD4CE9}" type="pres">
      <dgm:prSet presAssocID="{4E93DF05-BEEB-4D78-A243-5BAC8F0D0BFC}" presName="hierRoot2" presStyleCnt="0">
        <dgm:presLayoutVars>
          <dgm:hierBranch val="init"/>
        </dgm:presLayoutVars>
      </dgm:prSet>
      <dgm:spPr/>
    </dgm:pt>
    <dgm:pt modelId="{CD9AEA4B-DA7B-4590-89B3-0FCD4A1B7201}" type="pres">
      <dgm:prSet presAssocID="{4E93DF05-BEEB-4D78-A243-5BAC8F0D0BFC}" presName="rootComposite" presStyleCnt="0"/>
      <dgm:spPr/>
    </dgm:pt>
    <dgm:pt modelId="{1741EE0E-FFE6-4856-B12D-972DC19D73C0}" type="pres">
      <dgm:prSet presAssocID="{4E93DF05-BEEB-4D78-A243-5BAC8F0D0BFC}" presName="rootText" presStyleLbl="node2" presStyleIdx="1" presStyleCnt="4">
        <dgm:presLayoutVars>
          <dgm:chPref val="3"/>
        </dgm:presLayoutVars>
      </dgm:prSet>
      <dgm:spPr/>
    </dgm:pt>
    <dgm:pt modelId="{FE8C0A16-E661-4B56-9421-32A8E8112D89}" type="pres">
      <dgm:prSet presAssocID="{4E93DF05-BEEB-4D78-A243-5BAC8F0D0BFC}" presName="rootConnector" presStyleLbl="node2" presStyleIdx="1" presStyleCnt="4"/>
      <dgm:spPr/>
    </dgm:pt>
    <dgm:pt modelId="{69E7DBAC-B742-4B79-A262-91B68ABBDB36}" type="pres">
      <dgm:prSet presAssocID="{4E93DF05-BEEB-4D78-A243-5BAC8F0D0BFC}" presName="hierChild4" presStyleCnt="0"/>
      <dgm:spPr/>
    </dgm:pt>
    <dgm:pt modelId="{990B5A86-F01B-4A04-BCFA-8452A85D6E22}" type="pres">
      <dgm:prSet presAssocID="{EE33DAD6-5960-4CB0-AA74-C870E03B449B}" presName="Name66" presStyleLbl="parChTrans1D3" presStyleIdx="0" presStyleCnt="4"/>
      <dgm:spPr/>
    </dgm:pt>
    <dgm:pt modelId="{8D3C42D8-71B5-4B0E-AF14-46AEB70B2B8F}" type="pres">
      <dgm:prSet presAssocID="{9F55113B-B57B-4DE7-B562-685F7FEB9B8E}" presName="hierRoot2" presStyleCnt="0">
        <dgm:presLayoutVars>
          <dgm:hierBranch val="init"/>
        </dgm:presLayoutVars>
      </dgm:prSet>
      <dgm:spPr/>
    </dgm:pt>
    <dgm:pt modelId="{A5490AF2-3008-4B6A-95DA-14CA2F1C763D}" type="pres">
      <dgm:prSet presAssocID="{9F55113B-B57B-4DE7-B562-685F7FEB9B8E}" presName="rootComposite" presStyleCnt="0"/>
      <dgm:spPr/>
    </dgm:pt>
    <dgm:pt modelId="{531E0BDC-2AE2-447A-B0DF-12FABE55F08B}" type="pres">
      <dgm:prSet presAssocID="{9F55113B-B57B-4DE7-B562-685F7FEB9B8E}" presName="rootText" presStyleLbl="node3" presStyleIdx="0" presStyleCnt="4">
        <dgm:presLayoutVars>
          <dgm:chPref val="3"/>
        </dgm:presLayoutVars>
      </dgm:prSet>
      <dgm:spPr/>
    </dgm:pt>
    <dgm:pt modelId="{52C7A2BA-2A06-454A-BEA7-71251E607B2E}" type="pres">
      <dgm:prSet presAssocID="{9F55113B-B57B-4DE7-B562-685F7FEB9B8E}" presName="rootConnector" presStyleLbl="node3" presStyleIdx="0" presStyleCnt="4"/>
      <dgm:spPr/>
    </dgm:pt>
    <dgm:pt modelId="{16B32F84-063C-4A23-B412-1B12AF1E2A5C}" type="pres">
      <dgm:prSet presAssocID="{9F55113B-B57B-4DE7-B562-685F7FEB9B8E}" presName="hierChild4" presStyleCnt="0"/>
      <dgm:spPr/>
    </dgm:pt>
    <dgm:pt modelId="{C0D398A3-23EB-4E47-BDCF-33CF2B412FD6}" type="pres">
      <dgm:prSet presAssocID="{9F55113B-B57B-4DE7-B562-685F7FEB9B8E}" presName="hierChild5" presStyleCnt="0"/>
      <dgm:spPr/>
    </dgm:pt>
    <dgm:pt modelId="{A6CE1AD5-3078-4130-955B-56BF2727809A}" type="pres">
      <dgm:prSet presAssocID="{FB4C660B-02F7-46C1-A977-840D560C397A}" presName="Name66" presStyleLbl="parChTrans1D3" presStyleIdx="1" presStyleCnt="4"/>
      <dgm:spPr/>
    </dgm:pt>
    <dgm:pt modelId="{565EE9DD-A73A-4133-BAAD-FFDAD517ECA6}" type="pres">
      <dgm:prSet presAssocID="{E1949E8F-D8BF-4381-BF1D-DE0CBAD66F62}" presName="hierRoot2" presStyleCnt="0">
        <dgm:presLayoutVars>
          <dgm:hierBranch val="init"/>
        </dgm:presLayoutVars>
      </dgm:prSet>
      <dgm:spPr/>
    </dgm:pt>
    <dgm:pt modelId="{FAD42EDD-D1C2-4BEC-8E10-8750A77D8A1C}" type="pres">
      <dgm:prSet presAssocID="{E1949E8F-D8BF-4381-BF1D-DE0CBAD66F62}" presName="rootComposite" presStyleCnt="0"/>
      <dgm:spPr/>
    </dgm:pt>
    <dgm:pt modelId="{3E540B78-07AE-4802-90F4-0057E4D881FA}" type="pres">
      <dgm:prSet presAssocID="{E1949E8F-D8BF-4381-BF1D-DE0CBAD66F62}" presName="rootText" presStyleLbl="node3" presStyleIdx="1" presStyleCnt="4">
        <dgm:presLayoutVars>
          <dgm:chPref val="3"/>
        </dgm:presLayoutVars>
      </dgm:prSet>
      <dgm:spPr/>
    </dgm:pt>
    <dgm:pt modelId="{49B32227-2B76-424C-B6FD-95A84F7D2C25}" type="pres">
      <dgm:prSet presAssocID="{E1949E8F-D8BF-4381-BF1D-DE0CBAD66F62}" presName="rootConnector" presStyleLbl="node3" presStyleIdx="1" presStyleCnt="4"/>
      <dgm:spPr/>
    </dgm:pt>
    <dgm:pt modelId="{5371A482-1D48-448F-9E29-B9AE96A14630}" type="pres">
      <dgm:prSet presAssocID="{E1949E8F-D8BF-4381-BF1D-DE0CBAD66F62}" presName="hierChild4" presStyleCnt="0"/>
      <dgm:spPr/>
    </dgm:pt>
    <dgm:pt modelId="{4D1F9A9C-EE28-4629-B417-1F04F91FD339}" type="pres">
      <dgm:prSet presAssocID="{E1949E8F-D8BF-4381-BF1D-DE0CBAD66F62}" presName="hierChild5" presStyleCnt="0"/>
      <dgm:spPr/>
    </dgm:pt>
    <dgm:pt modelId="{94CCA2BC-1F22-4519-A2BD-1632FF68316C}" type="pres">
      <dgm:prSet presAssocID="{CB4C4915-2DA3-4E60-B474-7CEC46B17E6F}" presName="Name66" presStyleLbl="parChTrans1D3" presStyleIdx="2" presStyleCnt="4"/>
      <dgm:spPr/>
    </dgm:pt>
    <dgm:pt modelId="{A88A5AC1-D277-46DB-B582-6744F45888C0}" type="pres">
      <dgm:prSet presAssocID="{FC0E4919-A63C-459C-AC79-2411429D134F}" presName="hierRoot2" presStyleCnt="0">
        <dgm:presLayoutVars>
          <dgm:hierBranch val="init"/>
        </dgm:presLayoutVars>
      </dgm:prSet>
      <dgm:spPr/>
    </dgm:pt>
    <dgm:pt modelId="{D9543EC4-44FC-43F8-AD95-2C15FD62070E}" type="pres">
      <dgm:prSet presAssocID="{FC0E4919-A63C-459C-AC79-2411429D134F}" presName="rootComposite" presStyleCnt="0"/>
      <dgm:spPr/>
    </dgm:pt>
    <dgm:pt modelId="{E2ED68EF-3008-40ED-9652-477D39AA9253}" type="pres">
      <dgm:prSet presAssocID="{FC0E4919-A63C-459C-AC79-2411429D134F}" presName="rootText" presStyleLbl="node3" presStyleIdx="2" presStyleCnt="4">
        <dgm:presLayoutVars>
          <dgm:chPref val="3"/>
        </dgm:presLayoutVars>
      </dgm:prSet>
      <dgm:spPr/>
    </dgm:pt>
    <dgm:pt modelId="{97F32786-6114-4DD1-ABF9-D53847AF032D}" type="pres">
      <dgm:prSet presAssocID="{FC0E4919-A63C-459C-AC79-2411429D134F}" presName="rootConnector" presStyleLbl="node3" presStyleIdx="2" presStyleCnt="4"/>
      <dgm:spPr/>
    </dgm:pt>
    <dgm:pt modelId="{59CDDBAB-2A6C-41DD-B3B4-E63EE51DCC70}" type="pres">
      <dgm:prSet presAssocID="{FC0E4919-A63C-459C-AC79-2411429D134F}" presName="hierChild4" presStyleCnt="0"/>
      <dgm:spPr/>
    </dgm:pt>
    <dgm:pt modelId="{10A46BD9-E863-45C4-9F6D-6D23B9756D92}" type="pres">
      <dgm:prSet presAssocID="{FC0E4919-A63C-459C-AC79-2411429D134F}" presName="hierChild5" presStyleCnt="0"/>
      <dgm:spPr/>
    </dgm:pt>
    <dgm:pt modelId="{DFC36223-EB4E-4690-9FD9-065F65950615}" type="pres">
      <dgm:prSet presAssocID="{5973956A-EC10-4EAE-BA7E-C1559EF974D7}" presName="Name66" presStyleLbl="parChTrans1D3" presStyleIdx="3" presStyleCnt="4"/>
      <dgm:spPr/>
    </dgm:pt>
    <dgm:pt modelId="{4063126C-64AF-4920-8AFB-E285CB5B3E4F}" type="pres">
      <dgm:prSet presAssocID="{7E77758A-31A9-4B70-BD1A-FAAC1C749265}" presName="hierRoot2" presStyleCnt="0">
        <dgm:presLayoutVars>
          <dgm:hierBranch val="init"/>
        </dgm:presLayoutVars>
      </dgm:prSet>
      <dgm:spPr/>
    </dgm:pt>
    <dgm:pt modelId="{FD2A9687-4838-4C51-9FD6-B6074CF38509}" type="pres">
      <dgm:prSet presAssocID="{7E77758A-31A9-4B70-BD1A-FAAC1C749265}" presName="rootComposite" presStyleCnt="0"/>
      <dgm:spPr/>
    </dgm:pt>
    <dgm:pt modelId="{86E74803-4B91-4FAC-AC2D-84D044EC517B}" type="pres">
      <dgm:prSet presAssocID="{7E77758A-31A9-4B70-BD1A-FAAC1C749265}" presName="rootText" presStyleLbl="node3" presStyleIdx="3" presStyleCnt="4">
        <dgm:presLayoutVars>
          <dgm:chPref val="3"/>
        </dgm:presLayoutVars>
      </dgm:prSet>
      <dgm:spPr/>
    </dgm:pt>
    <dgm:pt modelId="{4D172065-B118-47F8-9871-D0BDE39A830C}" type="pres">
      <dgm:prSet presAssocID="{7E77758A-31A9-4B70-BD1A-FAAC1C749265}" presName="rootConnector" presStyleLbl="node3" presStyleIdx="3" presStyleCnt="4"/>
      <dgm:spPr/>
    </dgm:pt>
    <dgm:pt modelId="{AA26C08F-4B79-4406-803E-8069A2A32D53}" type="pres">
      <dgm:prSet presAssocID="{7E77758A-31A9-4B70-BD1A-FAAC1C749265}" presName="hierChild4" presStyleCnt="0"/>
      <dgm:spPr/>
    </dgm:pt>
    <dgm:pt modelId="{EF1F6F92-EB9B-4AD3-97C4-98A303B9C904}" type="pres">
      <dgm:prSet presAssocID="{7E77758A-31A9-4B70-BD1A-FAAC1C749265}" presName="hierChild5" presStyleCnt="0"/>
      <dgm:spPr/>
    </dgm:pt>
    <dgm:pt modelId="{8DCDDCBB-7F8E-4508-8AF3-4F7F56C17D0B}" type="pres">
      <dgm:prSet presAssocID="{4E93DF05-BEEB-4D78-A243-5BAC8F0D0BFC}" presName="hierChild5" presStyleCnt="0"/>
      <dgm:spPr/>
    </dgm:pt>
    <dgm:pt modelId="{FD55A7AA-5D0B-4591-A6E9-C5EC6023D3A7}" type="pres">
      <dgm:prSet presAssocID="{50B09322-2031-4A6D-BA4D-CA7AFE627D20}" presName="Name66" presStyleLbl="parChTrans1D2" presStyleIdx="2" presStyleCnt="4"/>
      <dgm:spPr/>
    </dgm:pt>
    <dgm:pt modelId="{2F11EE70-DD2C-4E43-AF1E-756CC4B8160D}" type="pres">
      <dgm:prSet presAssocID="{483ED94C-8A7E-4EAE-9552-6D205CFA358C}" presName="hierRoot2" presStyleCnt="0">
        <dgm:presLayoutVars>
          <dgm:hierBranch val="init"/>
        </dgm:presLayoutVars>
      </dgm:prSet>
      <dgm:spPr/>
    </dgm:pt>
    <dgm:pt modelId="{C284630D-F511-4914-A93C-99A7FFF22980}" type="pres">
      <dgm:prSet presAssocID="{483ED94C-8A7E-4EAE-9552-6D205CFA358C}" presName="rootComposite" presStyleCnt="0"/>
      <dgm:spPr/>
    </dgm:pt>
    <dgm:pt modelId="{BCAD0520-613A-4798-A868-E3F9CC0E5E34}" type="pres">
      <dgm:prSet presAssocID="{483ED94C-8A7E-4EAE-9552-6D205CFA358C}" presName="rootText" presStyleLbl="node2" presStyleIdx="2" presStyleCnt="4">
        <dgm:presLayoutVars>
          <dgm:chPref val="3"/>
        </dgm:presLayoutVars>
      </dgm:prSet>
      <dgm:spPr/>
    </dgm:pt>
    <dgm:pt modelId="{7452A00B-5B1D-4CD2-A9FC-3B454ED30E45}" type="pres">
      <dgm:prSet presAssocID="{483ED94C-8A7E-4EAE-9552-6D205CFA358C}" presName="rootConnector" presStyleLbl="node2" presStyleIdx="2" presStyleCnt="4"/>
      <dgm:spPr/>
    </dgm:pt>
    <dgm:pt modelId="{C61F27CD-C4E4-4DCE-AF3F-FB75A9230252}" type="pres">
      <dgm:prSet presAssocID="{483ED94C-8A7E-4EAE-9552-6D205CFA358C}" presName="hierChild4" presStyleCnt="0"/>
      <dgm:spPr/>
    </dgm:pt>
    <dgm:pt modelId="{6305CCB2-0030-4789-8688-D9D849666E56}" type="pres">
      <dgm:prSet presAssocID="{483ED94C-8A7E-4EAE-9552-6D205CFA358C}" presName="hierChild5" presStyleCnt="0"/>
      <dgm:spPr/>
    </dgm:pt>
    <dgm:pt modelId="{4D1E87EB-9DE1-4307-858F-A36CDA52B1AF}" type="pres">
      <dgm:prSet presAssocID="{B81736E4-7D18-49F6-B856-297099AC6505}" presName="Name66" presStyleLbl="parChTrans1D2" presStyleIdx="3" presStyleCnt="4"/>
      <dgm:spPr/>
    </dgm:pt>
    <dgm:pt modelId="{7E44D28A-7D8D-43C8-BC16-072012ADDA4F}" type="pres">
      <dgm:prSet presAssocID="{E55CF204-38CF-4EC9-96D6-21B2D8502AB7}" presName="hierRoot2" presStyleCnt="0">
        <dgm:presLayoutVars>
          <dgm:hierBranch val="init"/>
        </dgm:presLayoutVars>
      </dgm:prSet>
      <dgm:spPr/>
    </dgm:pt>
    <dgm:pt modelId="{58D22F95-85BD-41E3-8504-7D17335B84B8}" type="pres">
      <dgm:prSet presAssocID="{E55CF204-38CF-4EC9-96D6-21B2D8502AB7}" presName="rootComposite" presStyleCnt="0"/>
      <dgm:spPr/>
    </dgm:pt>
    <dgm:pt modelId="{00AFC92D-F2A3-4EB5-B328-0239D75B7E9A}" type="pres">
      <dgm:prSet presAssocID="{E55CF204-38CF-4EC9-96D6-21B2D8502AB7}" presName="rootText" presStyleLbl="node2" presStyleIdx="3" presStyleCnt="4">
        <dgm:presLayoutVars>
          <dgm:chPref val="3"/>
        </dgm:presLayoutVars>
      </dgm:prSet>
      <dgm:spPr/>
    </dgm:pt>
    <dgm:pt modelId="{BC50C3B5-736B-4742-80E3-574896FEA598}" type="pres">
      <dgm:prSet presAssocID="{E55CF204-38CF-4EC9-96D6-21B2D8502AB7}" presName="rootConnector" presStyleLbl="node2" presStyleIdx="3" presStyleCnt="4"/>
      <dgm:spPr/>
    </dgm:pt>
    <dgm:pt modelId="{4CC37F73-2B7C-4A80-BB51-D7678002A777}" type="pres">
      <dgm:prSet presAssocID="{E55CF204-38CF-4EC9-96D6-21B2D8502AB7}" presName="hierChild4" presStyleCnt="0"/>
      <dgm:spPr/>
    </dgm:pt>
    <dgm:pt modelId="{CC774436-D36A-4D38-AA0F-BB2D78AF31F1}" type="pres">
      <dgm:prSet presAssocID="{E55CF204-38CF-4EC9-96D6-21B2D8502AB7}" presName="hierChild5" presStyleCnt="0"/>
      <dgm:spPr/>
    </dgm:pt>
    <dgm:pt modelId="{3D9DCA6A-2774-41DC-B953-08AA2034B750}" type="pres">
      <dgm:prSet presAssocID="{34825726-E210-4CB5-9893-6A459F50A341}" presName="hierChild3" presStyleCnt="0"/>
      <dgm:spPr/>
    </dgm:pt>
  </dgm:ptLst>
  <dgm:cxnLst>
    <dgm:cxn modelId="{93AF5C13-E717-4A41-914E-7137908B89DB}" srcId="{34825726-E210-4CB5-9893-6A459F50A341}" destId="{E55CF204-38CF-4EC9-96D6-21B2D8502AB7}" srcOrd="3" destOrd="0" parTransId="{B81736E4-7D18-49F6-B856-297099AC6505}" sibTransId="{6915F31E-89EF-4E32-A478-A57E0E1034F0}"/>
    <dgm:cxn modelId="{C1C5601D-69F4-43A6-9194-9C7E08A2466D}" type="presOf" srcId="{9F55113B-B57B-4DE7-B562-685F7FEB9B8E}" destId="{52C7A2BA-2A06-454A-BEA7-71251E607B2E}" srcOrd="1" destOrd="0" presId="urn:microsoft.com/office/officeart/2009/3/layout/HorizontalOrganizationChart"/>
    <dgm:cxn modelId="{BA974721-F57B-41B7-8171-459F74A8DF58}" type="presOf" srcId="{6AB7F0DD-A420-4055-A6DC-46BE8A6AED6E}" destId="{FA13C641-BCA2-4E5D-A302-372659E6275F}" srcOrd="0" destOrd="0" presId="urn:microsoft.com/office/officeart/2009/3/layout/HorizontalOrganizationChart"/>
    <dgm:cxn modelId="{CA25922C-EE8A-42E5-B62C-0F009BC5EF84}" srcId="{6AB7F0DD-A420-4055-A6DC-46BE8A6AED6E}" destId="{34825726-E210-4CB5-9893-6A459F50A341}" srcOrd="0" destOrd="0" parTransId="{48F4ED04-B6A9-4F21-95C8-4D48A824D500}" sibTransId="{25B2013D-9C9A-4AAC-B942-60B9E3A7D9F9}"/>
    <dgm:cxn modelId="{BA0B3830-407A-42F9-875D-7321540D90B7}" type="presOf" srcId="{E1949E8F-D8BF-4381-BF1D-DE0CBAD66F62}" destId="{49B32227-2B76-424C-B6FD-95A84F7D2C25}" srcOrd="1" destOrd="0" presId="urn:microsoft.com/office/officeart/2009/3/layout/HorizontalOrganizationChart"/>
    <dgm:cxn modelId="{0D941332-5E06-45D8-A687-38F1F93D729B}" srcId="{34825726-E210-4CB5-9893-6A459F50A341}" destId="{4E93DF05-BEEB-4D78-A243-5BAC8F0D0BFC}" srcOrd="1" destOrd="0" parTransId="{07342BC3-D609-4061-87B9-0C61FEF6993E}" sibTransId="{ED868D24-2D46-4309-8361-BBECC002114B}"/>
    <dgm:cxn modelId="{55AB8A33-2F12-469F-A06E-54ACAB83520A}" type="presOf" srcId="{E55CF204-38CF-4EC9-96D6-21B2D8502AB7}" destId="{00AFC92D-F2A3-4EB5-B328-0239D75B7E9A}" srcOrd="0" destOrd="0" presId="urn:microsoft.com/office/officeart/2009/3/layout/HorizontalOrganizationChart"/>
    <dgm:cxn modelId="{98E10840-05B5-480E-9252-3694C7A3CC27}" type="presOf" srcId="{4E93DF05-BEEB-4D78-A243-5BAC8F0D0BFC}" destId="{FE8C0A16-E661-4B56-9421-32A8E8112D89}" srcOrd="1" destOrd="0" presId="urn:microsoft.com/office/officeart/2009/3/layout/HorizontalOrganizationChart"/>
    <dgm:cxn modelId="{C468725E-1799-44B4-88EB-6A81BA6CB472}" type="presOf" srcId="{FC0E4919-A63C-459C-AC79-2411429D134F}" destId="{E2ED68EF-3008-40ED-9652-477D39AA9253}" srcOrd="0" destOrd="0" presId="urn:microsoft.com/office/officeart/2009/3/layout/HorizontalOrganizationChart"/>
    <dgm:cxn modelId="{390E5146-F1FF-4169-B50D-D035F0F83184}" type="presOf" srcId="{50B09322-2031-4A6D-BA4D-CA7AFE627D20}" destId="{FD55A7AA-5D0B-4591-A6E9-C5EC6023D3A7}" srcOrd="0" destOrd="0" presId="urn:microsoft.com/office/officeart/2009/3/layout/HorizontalOrganizationChart"/>
    <dgm:cxn modelId="{CE7FC94B-8D1D-4281-9487-899A5C305B44}" type="presOf" srcId="{4E93DF05-BEEB-4D78-A243-5BAC8F0D0BFC}" destId="{1741EE0E-FFE6-4856-B12D-972DC19D73C0}" srcOrd="0" destOrd="0" presId="urn:microsoft.com/office/officeart/2009/3/layout/HorizontalOrganizationChart"/>
    <dgm:cxn modelId="{75CFFF6E-0F67-416D-AF05-90C9954CBCC1}" srcId="{4E93DF05-BEEB-4D78-A243-5BAC8F0D0BFC}" destId="{FC0E4919-A63C-459C-AC79-2411429D134F}" srcOrd="2" destOrd="0" parTransId="{CB4C4915-2DA3-4E60-B474-7CEC46B17E6F}" sibTransId="{50DAAC1B-A83A-4059-916D-640E1527A933}"/>
    <dgm:cxn modelId="{99FADD50-0EC8-46BA-8B5E-4049DC9643C4}" type="presOf" srcId="{FB4C660B-02F7-46C1-A977-840D560C397A}" destId="{A6CE1AD5-3078-4130-955B-56BF2727809A}" srcOrd="0" destOrd="0" presId="urn:microsoft.com/office/officeart/2009/3/layout/HorizontalOrganizationChart"/>
    <dgm:cxn modelId="{F0D7BE72-E495-4275-9027-6AAC3CAE6282}" type="presOf" srcId="{34825726-E210-4CB5-9893-6A459F50A341}" destId="{1EDCD850-3EA6-4D16-9AE0-08E25C2CB303}" srcOrd="1" destOrd="0" presId="urn:microsoft.com/office/officeart/2009/3/layout/HorizontalOrganizationChart"/>
    <dgm:cxn modelId="{34149077-ED96-4F42-9930-D6952BE1C36B}" type="presOf" srcId="{B81736E4-7D18-49F6-B856-297099AC6505}" destId="{4D1E87EB-9DE1-4307-858F-A36CDA52B1AF}" srcOrd="0" destOrd="0" presId="urn:microsoft.com/office/officeart/2009/3/layout/HorizontalOrganizationChart"/>
    <dgm:cxn modelId="{3558D181-5BD9-4F3B-94C4-E8874742A814}" type="presOf" srcId="{07342BC3-D609-4061-87B9-0C61FEF6993E}" destId="{EA863428-1EFD-478E-A5DD-81AAA5FFC7C0}" srcOrd="0" destOrd="0" presId="urn:microsoft.com/office/officeart/2009/3/layout/HorizontalOrganizationChart"/>
    <dgm:cxn modelId="{8310F782-6A84-4C56-8569-4F2895B67B93}" type="presOf" srcId="{E9E4310B-0EEC-4DD0-AFB5-997DB377B60F}" destId="{A5AB8261-B388-4304-B64A-134C209C00F4}" srcOrd="0" destOrd="0" presId="urn:microsoft.com/office/officeart/2009/3/layout/HorizontalOrganizationChart"/>
    <dgm:cxn modelId="{0CF33584-AA68-4341-8C8B-A288A8E6838D}" type="presOf" srcId="{3BA2F814-610C-4773-B8C1-87EFF2BCC7A6}" destId="{B7BCEF23-CCA2-4D8A-B81A-8984EB9CC167}" srcOrd="0" destOrd="0" presId="urn:microsoft.com/office/officeart/2009/3/layout/HorizontalOrganizationChart"/>
    <dgm:cxn modelId="{728EF984-E8E5-4DD4-9F56-710A4ECA978E}" srcId="{34825726-E210-4CB5-9893-6A459F50A341}" destId="{483ED94C-8A7E-4EAE-9552-6D205CFA358C}" srcOrd="2" destOrd="0" parTransId="{50B09322-2031-4A6D-BA4D-CA7AFE627D20}" sibTransId="{E255B0C1-501E-49D6-AA87-CBD256EE6DC2}"/>
    <dgm:cxn modelId="{8A5B3A9C-5325-4D5E-94A9-5004D6702675}" type="presOf" srcId="{7E77758A-31A9-4B70-BD1A-FAAC1C749265}" destId="{4D172065-B118-47F8-9871-D0BDE39A830C}" srcOrd="1" destOrd="0" presId="urn:microsoft.com/office/officeart/2009/3/layout/HorizontalOrganizationChart"/>
    <dgm:cxn modelId="{BE23F3AF-C9B4-4828-84EF-76BC322DEE9E}" type="presOf" srcId="{E1949E8F-D8BF-4381-BF1D-DE0CBAD66F62}" destId="{3E540B78-07AE-4802-90F4-0057E4D881FA}" srcOrd="0" destOrd="0" presId="urn:microsoft.com/office/officeart/2009/3/layout/HorizontalOrganizationChart"/>
    <dgm:cxn modelId="{76BAF5B1-EAB5-4C85-852C-11DF0276B41E}" type="presOf" srcId="{FC0E4919-A63C-459C-AC79-2411429D134F}" destId="{97F32786-6114-4DD1-ABF9-D53847AF032D}" srcOrd="1" destOrd="0" presId="urn:microsoft.com/office/officeart/2009/3/layout/HorizontalOrganizationChart"/>
    <dgm:cxn modelId="{1E1B1AB6-49CC-4A7E-9A2A-42D97BFAF545}" type="presOf" srcId="{5973956A-EC10-4EAE-BA7E-C1559EF974D7}" destId="{DFC36223-EB4E-4690-9FD9-065F65950615}" srcOrd="0" destOrd="0" presId="urn:microsoft.com/office/officeart/2009/3/layout/HorizontalOrganizationChart"/>
    <dgm:cxn modelId="{798A46B7-6A28-4D1F-ACD4-BFD6C706003E}" type="presOf" srcId="{3BA2F814-610C-4773-B8C1-87EFF2BCC7A6}" destId="{A2713C4E-0B42-4E9C-A9E8-79335AA4A0E8}" srcOrd="1" destOrd="0" presId="urn:microsoft.com/office/officeart/2009/3/layout/HorizontalOrganizationChart"/>
    <dgm:cxn modelId="{3F01EAB9-99EA-45FA-8BEB-3E928689C533}" type="presOf" srcId="{7E77758A-31A9-4B70-BD1A-FAAC1C749265}" destId="{86E74803-4B91-4FAC-AC2D-84D044EC517B}" srcOrd="0" destOrd="0" presId="urn:microsoft.com/office/officeart/2009/3/layout/HorizontalOrganizationChart"/>
    <dgm:cxn modelId="{EACB47BC-937C-441B-B9B2-D8C2A95B6C71}" type="presOf" srcId="{483ED94C-8A7E-4EAE-9552-6D205CFA358C}" destId="{BCAD0520-613A-4798-A868-E3F9CC0E5E34}" srcOrd="0" destOrd="0" presId="urn:microsoft.com/office/officeart/2009/3/layout/HorizontalOrganizationChart"/>
    <dgm:cxn modelId="{139327BD-0691-4E73-A110-4FABB74D123A}" type="presOf" srcId="{EE33DAD6-5960-4CB0-AA74-C870E03B449B}" destId="{990B5A86-F01B-4A04-BCFA-8452A85D6E22}" srcOrd="0" destOrd="0" presId="urn:microsoft.com/office/officeart/2009/3/layout/HorizontalOrganizationChart"/>
    <dgm:cxn modelId="{C93AD2BD-94AA-4641-A5B1-E65C600007E8}" type="presOf" srcId="{34825726-E210-4CB5-9893-6A459F50A341}" destId="{EE270DFC-2560-4E74-A375-797D7BA297C2}" srcOrd="0" destOrd="0" presId="urn:microsoft.com/office/officeart/2009/3/layout/HorizontalOrganizationChart"/>
    <dgm:cxn modelId="{353C3EC0-82FF-4345-8301-7D0A2C4C1179}" srcId="{34825726-E210-4CB5-9893-6A459F50A341}" destId="{3BA2F814-610C-4773-B8C1-87EFF2BCC7A6}" srcOrd="0" destOrd="0" parTransId="{E9E4310B-0EEC-4DD0-AFB5-997DB377B60F}" sibTransId="{3780FDE3-43F1-49AF-9F57-20F87C4CC7F3}"/>
    <dgm:cxn modelId="{896A92CB-69B5-4DF6-886E-8CE0936AAC44}" srcId="{4E93DF05-BEEB-4D78-A243-5BAC8F0D0BFC}" destId="{7E77758A-31A9-4B70-BD1A-FAAC1C749265}" srcOrd="3" destOrd="0" parTransId="{5973956A-EC10-4EAE-BA7E-C1559EF974D7}" sibTransId="{7B45E2AA-0094-4054-B80F-9CEDE92DA3B6}"/>
    <dgm:cxn modelId="{4EBF0BD1-AFA9-44B7-8615-5157E9192488}" type="presOf" srcId="{CB4C4915-2DA3-4E60-B474-7CEC46B17E6F}" destId="{94CCA2BC-1F22-4519-A2BD-1632FF68316C}" srcOrd="0" destOrd="0" presId="urn:microsoft.com/office/officeart/2009/3/layout/HorizontalOrganizationChart"/>
    <dgm:cxn modelId="{8AA161D3-C9EE-4F60-A40E-50902BF8951F}" srcId="{4E93DF05-BEEB-4D78-A243-5BAC8F0D0BFC}" destId="{E1949E8F-D8BF-4381-BF1D-DE0CBAD66F62}" srcOrd="1" destOrd="0" parTransId="{FB4C660B-02F7-46C1-A977-840D560C397A}" sibTransId="{23D91DF3-2CD0-4F42-8DF2-0B875402CDB8}"/>
    <dgm:cxn modelId="{C9118DD8-0852-4F70-BA62-D1C212D17865}" srcId="{4E93DF05-BEEB-4D78-A243-5BAC8F0D0BFC}" destId="{9F55113B-B57B-4DE7-B562-685F7FEB9B8E}" srcOrd="0" destOrd="0" parTransId="{EE33DAD6-5960-4CB0-AA74-C870E03B449B}" sibTransId="{B61268D2-CF04-47E7-94CC-1D33CA828264}"/>
    <dgm:cxn modelId="{ED7803DC-49C5-4357-ADF7-C60126CA0E40}" type="presOf" srcId="{9F55113B-B57B-4DE7-B562-685F7FEB9B8E}" destId="{531E0BDC-2AE2-447A-B0DF-12FABE55F08B}" srcOrd="0" destOrd="0" presId="urn:microsoft.com/office/officeart/2009/3/layout/HorizontalOrganizationChart"/>
    <dgm:cxn modelId="{24D61AE2-7011-41D4-B82A-15247ECBD1A9}" type="presOf" srcId="{483ED94C-8A7E-4EAE-9552-6D205CFA358C}" destId="{7452A00B-5B1D-4CD2-A9FC-3B454ED30E45}" srcOrd="1" destOrd="0" presId="urn:microsoft.com/office/officeart/2009/3/layout/HorizontalOrganizationChart"/>
    <dgm:cxn modelId="{4E8BF7F0-11CD-4563-B0C9-93F0B9FF5650}" type="presOf" srcId="{E55CF204-38CF-4EC9-96D6-21B2D8502AB7}" destId="{BC50C3B5-736B-4742-80E3-574896FEA598}" srcOrd="1" destOrd="0" presId="urn:microsoft.com/office/officeart/2009/3/layout/HorizontalOrganizationChart"/>
    <dgm:cxn modelId="{A60594A7-587E-4F63-A8BB-C3B36CA9515E}" type="presParOf" srcId="{FA13C641-BCA2-4E5D-A302-372659E6275F}" destId="{A9D4F1F6-8501-48BB-A189-22F4260F2C9C}" srcOrd="0" destOrd="0" presId="urn:microsoft.com/office/officeart/2009/3/layout/HorizontalOrganizationChart"/>
    <dgm:cxn modelId="{AA30660C-6517-4C69-8BFF-8D4F2588FDE9}" type="presParOf" srcId="{A9D4F1F6-8501-48BB-A189-22F4260F2C9C}" destId="{CE12C28E-FD4A-4BC8-8EEB-6668E24CFCC2}" srcOrd="0" destOrd="0" presId="urn:microsoft.com/office/officeart/2009/3/layout/HorizontalOrganizationChart"/>
    <dgm:cxn modelId="{4076ED59-C560-44DD-BA8B-BFC14B171495}" type="presParOf" srcId="{CE12C28E-FD4A-4BC8-8EEB-6668E24CFCC2}" destId="{EE270DFC-2560-4E74-A375-797D7BA297C2}" srcOrd="0" destOrd="0" presId="urn:microsoft.com/office/officeart/2009/3/layout/HorizontalOrganizationChart"/>
    <dgm:cxn modelId="{A6EF473B-4EBF-4EC7-BDA6-5AF7C1579069}" type="presParOf" srcId="{CE12C28E-FD4A-4BC8-8EEB-6668E24CFCC2}" destId="{1EDCD850-3EA6-4D16-9AE0-08E25C2CB303}" srcOrd="1" destOrd="0" presId="urn:microsoft.com/office/officeart/2009/3/layout/HorizontalOrganizationChart"/>
    <dgm:cxn modelId="{00E9BC55-6FC4-49F3-BF77-6C49F9C0AF72}" type="presParOf" srcId="{A9D4F1F6-8501-48BB-A189-22F4260F2C9C}" destId="{5CCF7D9A-1399-40BB-9118-39ADAFA60C7B}" srcOrd="1" destOrd="0" presId="urn:microsoft.com/office/officeart/2009/3/layout/HorizontalOrganizationChart"/>
    <dgm:cxn modelId="{139C84AA-5DB8-4EA9-A918-2D776AEBD886}" type="presParOf" srcId="{5CCF7D9A-1399-40BB-9118-39ADAFA60C7B}" destId="{A5AB8261-B388-4304-B64A-134C209C00F4}" srcOrd="0" destOrd="0" presId="urn:microsoft.com/office/officeart/2009/3/layout/HorizontalOrganizationChart"/>
    <dgm:cxn modelId="{03E8C964-20A4-4DAB-B8A9-A99C63381BF9}" type="presParOf" srcId="{5CCF7D9A-1399-40BB-9118-39ADAFA60C7B}" destId="{B7514151-4F0C-4269-9E33-27603CC62BD1}" srcOrd="1" destOrd="0" presId="urn:microsoft.com/office/officeart/2009/3/layout/HorizontalOrganizationChart"/>
    <dgm:cxn modelId="{6714E097-44FE-4C49-9F6B-23E553B5F7BD}" type="presParOf" srcId="{B7514151-4F0C-4269-9E33-27603CC62BD1}" destId="{208E6BB8-7B49-44CA-B444-F1FBE3834D03}" srcOrd="0" destOrd="0" presId="urn:microsoft.com/office/officeart/2009/3/layout/HorizontalOrganizationChart"/>
    <dgm:cxn modelId="{F1302786-0A0F-44FC-A72C-7B0611E14118}" type="presParOf" srcId="{208E6BB8-7B49-44CA-B444-F1FBE3834D03}" destId="{B7BCEF23-CCA2-4D8A-B81A-8984EB9CC167}" srcOrd="0" destOrd="0" presId="urn:microsoft.com/office/officeart/2009/3/layout/HorizontalOrganizationChart"/>
    <dgm:cxn modelId="{F1C29085-BF3F-4407-ADB2-27EC9E2F2BB6}" type="presParOf" srcId="{208E6BB8-7B49-44CA-B444-F1FBE3834D03}" destId="{A2713C4E-0B42-4E9C-A9E8-79335AA4A0E8}" srcOrd="1" destOrd="0" presId="urn:microsoft.com/office/officeart/2009/3/layout/HorizontalOrganizationChart"/>
    <dgm:cxn modelId="{B0DE7746-6167-4AC2-877E-A0423E95F6AA}" type="presParOf" srcId="{B7514151-4F0C-4269-9E33-27603CC62BD1}" destId="{DF6F2242-5ECB-4199-A3AD-550EC5901C00}" srcOrd="1" destOrd="0" presId="urn:microsoft.com/office/officeart/2009/3/layout/HorizontalOrganizationChart"/>
    <dgm:cxn modelId="{A95F3A95-2A3C-48C7-810E-E849E93CB20A}" type="presParOf" srcId="{B7514151-4F0C-4269-9E33-27603CC62BD1}" destId="{58441AD1-16A3-4A85-9398-1B1114B08067}" srcOrd="2" destOrd="0" presId="urn:microsoft.com/office/officeart/2009/3/layout/HorizontalOrganizationChart"/>
    <dgm:cxn modelId="{FCE6F378-4A79-42C7-8670-EDB91CE95B03}" type="presParOf" srcId="{5CCF7D9A-1399-40BB-9118-39ADAFA60C7B}" destId="{EA863428-1EFD-478E-A5DD-81AAA5FFC7C0}" srcOrd="2" destOrd="0" presId="urn:microsoft.com/office/officeart/2009/3/layout/HorizontalOrganizationChart"/>
    <dgm:cxn modelId="{5FD07FE1-5B5F-421C-81DE-40C69BA39DD3}" type="presParOf" srcId="{5CCF7D9A-1399-40BB-9118-39ADAFA60C7B}" destId="{61723AF6-4BDF-4EEB-9606-526018DD4CE9}" srcOrd="3" destOrd="0" presId="urn:microsoft.com/office/officeart/2009/3/layout/HorizontalOrganizationChart"/>
    <dgm:cxn modelId="{6587EC8E-C540-44BA-B8D6-6CFF4551D623}" type="presParOf" srcId="{61723AF6-4BDF-4EEB-9606-526018DD4CE9}" destId="{CD9AEA4B-DA7B-4590-89B3-0FCD4A1B7201}" srcOrd="0" destOrd="0" presId="urn:microsoft.com/office/officeart/2009/3/layout/HorizontalOrganizationChart"/>
    <dgm:cxn modelId="{1FA39B64-C5E7-4B38-87DA-2630AB54D03B}" type="presParOf" srcId="{CD9AEA4B-DA7B-4590-89B3-0FCD4A1B7201}" destId="{1741EE0E-FFE6-4856-B12D-972DC19D73C0}" srcOrd="0" destOrd="0" presId="urn:microsoft.com/office/officeart/2009/3/layout/HorizontalOrganizationChart"/>
    <dgm:cxn modelId="{F2D36BEB-BD6C-477D-9A1B-D28A4D937C1B}" type="presParOf" srcId="{CD9AEA4B-DA7B-4590-89B3-0FCD4A1B7201}" destId="{FE8C0A16-E661-4B56-9421-32A8E8112D89}" srcOrd="1" destOrd="0" presId="urn:microsoft.com/office/officeart/2009/3/layout/HorizontalOrganizationChart"/>
    <dgm:cxn modelId="{1B76908B-F232-4D63-9109-3619A6EDEA27}" type="presParOf" srcId="{61723AF6-4BDF-4EEB-9606-526018DD4CE9}" destId="{69E7DBAC-B742-4B79-A262-91B68ABBDB36}" srcOrd="1" destOrd="0" presId="urn:microsoft.com/office/officeart/2009/3/layout/HorizontalOrganizationChart"/>
    <dgm:cxn modelId="{808CEA32-9F0F-49CA-9003-6FCBCBEB4D78}" type="presParOf" srcId="{69E7DBAC-B742-4B79-A262-91B68ABBDB36}" destId="{990B5A86-F01B-4A04-BCFA-8452A85D6E22}" srcOrd="0" destOrd="0" presId="urn:microsoft.com/office/officeart/2009/3/layout/HorizontalOrganizationChart"/>
    <dgm:cxn modelId="{605635C0-62C9-4E2A-B2AE-36959B1E0CDE}" type="presParOf" srcId="{69E7DBAC-B742-4B79-A262-91B68ABBDB36}" destId="{8D3C42D8-71B5-4B0E-AF14-46AEB70B2B8F}" srcOrd="1" destOrd="0" presId="urn:microsoft.com/office/officeart/2009/3/layout/HorizontalOrganizationChart"/>
    <dgm:cxn modelId="{2706E816-7887-4B52-B399-BC52C7BA2063}" type="presParOf" srcId="{8D3C42D8-71B5-4B0E-AF14-46AEB70B2B8F}" destId="{A5490AF2-3008-4B6A-95DA-14CA2F1C763D}" srcOrd="0" destOrd="0" presId="urn:microsoft.com/office/officeart/2009/3/layout/HorizontalOrganizationChart"/>
    <dgm:cxn modelId="{C0EC82EF-8837-44AF-B4B4-092DBF4453C3}" type="presParOf" srcId="{A5490AF2-3008-4B6A-95DA-14CA2F1C763D}" destId="{531E0BDC-2AE2-447A-B0DF-12FABE55F08B}" srcOrd="0" destOrd="0" presId="urn:microsoft.com/office/officeart/2009/3/layout/HorizontalOrganizationChart"/>
    <dgm:cxn modelId="{D2DAF264-76AD-4A07-8A0B-B7E005AFEB06}" type="presParOf" srcId="{A5490AF2-3008-4B6A-95DA-14CA2F1C763D}" destId="{52C7A2BA-2A06-454A-BEA7-71251E607B2E}" srcOrd="1" destOrd="0" presId="urn:microsoft.com/office/officeart/2009/3/layout/HorizontalOrganizationChart"/>
    <dgm:cxn modelId="{AF31D378-0854-49C4-B3FC-03700F1BEF98}" type="presParOf" srcId="{8D3C42D8-71B5-4B0E-AF14-46AEB70B2B8F}" destId="{16B32F84-063C-4A23-B412-1B12AF1E2A5C}" srcOrd="1" destOrd="0" presId="urn:microsoft.com/office/officeart/2009/3/layout/HorizontalOrganizationChart"/>
    <dgm:cxn modelId="{DD9D3756-20FE-48C9-B01C-CC5FA1670731}" type="presParOf" srcId="{8D3C42D8-71B5-4B0E-AF14-46AEB70B2B8F}" destId="{C0D398A3-23EB-4E47-BDCF-33CF2B412FD6}" srcOrd="2" destOrd="0" presId="urn:microsoft.com/office/officeart/2009/3/layout/HorizontalOrganizationChart"/>
    <dgm:cxn modelId="{D387FD04-D30C-44EF-83A4-669DFDD3AAB1}" type="presParOf" srcId="{69E7DBAC-B742-4B79-A262-91B68ABBDB36}" destId="{A6CE1AD5-3078-4130-955B-56BF2727809A}" srcOrd="2" destOrd="0" presId="urn:microsoft.com/office/officeart/2009/3/layout/HorizontalOrganizationChart"/>
    <dgm:cxn modelId="{E6379610-098E-4E8F-8451-5C495D048231}" type="presParOf" srcId="{69E7DBAC-B742-4B79-A262-91B68ABBDB36}" destId="{565EE9DD-A73A-4133-BAAD-FFDAD517ECA6}" srcOrd="3" destOrd="0" presId="urn:microsoft.com/office/officeart/2009/3/layout/HorizontalOrganizationChart"/>
    <dgm:cxn modelId="{4A9B0FAF-F15A-45A6-80B5-78782D5C3A59}" type="presParOf" srcId="{565EE9DD-A73A-4133-BAAD-FFDAD517ECA6}" destId="{FAD42EDD-D1C2-4BEC-8E10-8750A77D8A1C}" srcOrd="0" destOrd="0" presId="urn:microsoft.com/office/officeart/2009/3/layout/HorizontalOrganizationChart"/>
    <dgm:cxn modelId="{0617E820-7D9B-4D22-948A-8CB0108481AF}" type="presParOf" srcId="{FAD42EDD-D1C2-4BEC-8E10-8750A77D8A1C}" destId="{3E540B78-07AE-4802-90F4-0057E4D881FA}" srcOrd="0" destOrd="0" presId="urn:microsoft.com/office/officeart/2009/3/layout/HorizontalOrganizationChart"/>
    <dgm:cxn modelId="{280FFF72-5F2D-4476-BCE3-0D5CC551C3E8}" type="presParOf" srcId="{FAD42EDD-D1C2-4BEC-8E10-8750A77D8A1C}" destId="{49B32227-2B76-424C-B6FD-95A84F7D2C25}" srcOrd="1" destOrd="0" presId="urn:microsoft.com/office/officeart/2009/3/layout/HorizontalOrganizationChart"/>
    <dgm:cxn modelId="{26545E7D-6916-4064-AD7B-0330A1EE67BC}" type="presParOf" srcId="{565EE9DD-A73A-4133-BAAD-FFDAD517ECA6}" destId="{5371A482-1D48-448F-9E29-B9AE96A14630}" srcOrd="1" destOrd="0" presId="urn:microsoft.com/office/officeart/2009/3/layout/HorizontalOrganizationChart"/>
    <dgm:cxn modelId="{7130B0C0-BFFC-493C-9B88-41BDEBECBFFF}" type="presParOf" srcId="{565EE9DD-A73A-4133-BAAD-FFDAD517ECA6}" destId="{4D1F9A9C-EE28-4629-B417-1F04F91FD339}" srcOrd="2" destOrd="0" presId="urn:microsoft.com/office/officeart/2009/3/layout/HorizontalOrganizationChart"/>
    <dgm:cxn modelId="{A4EDBB2C-3CFF-496A-815E-323C3FB5FFB1}" type="presParOf" srcId="{69E7DBAC-B742-4B79-A262-91B68ABBDB36}" destId="{94CCA2BC-1F22-4519-A2BD-1632FF68316C}" srcOrd="4" destOrd="0" presId="urn:microsoft.com/office/officeart/2009/3/layout/HorizontalOrganizationChart"/>
    <dgm:cxn modelId="{5661CEDF-CEA5-451E-95D3-5B4380935575}" type="presParOf" srcId="{69E7DBAC-B742-4B79-A262-91B68ABBDB36}" destId="{A88A5AC1-D277-46DB-B582-6744F45888C0}" srcOrd="5" destOrd="0" presId="urn:microsoft.com/office/officeart/2009/3/layout/HorizontalOrganizationChart"/>
    <dgm:cxn modelId="{80D47341-80A1-44A9-B977-2C7027EFBB65}" type="presParOf" srcId="{A88A5AC1-D277-46DB-B582-6744F45888C0}" destId="{D9543EC4-44FC-43F8-AD95-2C15FD62070E}" srcOrd="0" destOrd="0" presId="urn:microsoft.com/office/officeart/2009/3/layout/HorizontalOrganizationChart"/>
    <dgm:cxn modelId="{9DECCA47-A590-4D6F-910D-B4FD93D692C3}" type="presParOf" srcId="{D9543EC4-44FC-43F8-AD95-2C15FD62070E}" destId="{E2ED68EF-3008-40ED-9652-477D39AA9253}" srcOrd="0" destOrd="0" presId="urn:microsoft.com/office/officeart/2009/3/layout/HorizontalOrganizationChart"/>
    <dgm:cxn modelId="{7F15D296-E9A2-4A17-9EA4-BF2D8C3FFB08}" type="presParOf" srcId="{D9543EC4-44FC-43F8-AD95-2C15FD62070E}" destId="{97F32786-6114-4DD1-ABF9-D53847AF032D}" srcOrd="1" destOrd="0" presId="urn:microsoft.com/office/officeart/2009/3/layout/HorizontalOrganizationChart"/>
    <dgm:cxn modelId="{AD80B770-C76B-4039-B1FF-E4B18B5EE998}" type="presParOf" srcId="{A88A5AC1-D277-46DB-B582-6744F45888C0}" destId="{59CDDBAB-2A6C-41DD-B3B4-E63EE51DCC70}" srcOrd="1" destOrd="0" presId="urn:microsoft.com/office/officeart/2009/3/layout/HorizontalOrganizationChart"/>
    <dgm:cxn modelId="{7DCB68DE-A462-47F6-81D3-74147757783F}" type="presParOf" srcId="{A88A5AC1-D277-46DB-B582-6744F45888C0}" destId="{10A46BD9-E863-45C4-9F6D-6D23B9756D92}" srcOrd="2" destOrd="0" presId="urn:microsoft.com/office/officeart/2009/3/layout/HorizontalOrganizationChart"/>
    <dgm:cxn modelId="{3C8C6AA6-2180-4266-9BF2-6A0763F241AC}" type="presParOf" srcId="{69E7DBAC-B742-4B79-A262-91B68ABBDB36}" destId="{DFC36223-EB4E-4690-9FD9-065F65950615}" srcOrd="6" destOrd="0" presId="urn:microsoft.com/office/officeart/2009/3/layout/HorizontalOrganizationChart"/>
    <dgm:cxn modelId="{E83F59A7-FE83-42D0-9103-745E339A0759}" type="presParOf" srcId="{69E7DBAC-B742-4B79-A262-91B68ABBDB36}" destId="{4063126C-64AF-4920-8AFB-E285CB5B3E4F}" srcOrd="7" destOrd="0" presId="urn:microsoft.com/office/officeart/2009/3/layout/HorizontalOrganizationChart"/>
    <dgm:cxn modelId="{7AC5E6A7-E4DE-4845-BC54-5D1D7AE1AB64}" type="presParOf" srcId="{4063126C-64AF-4920-8AFB-E285CB5B3E4F}" destId="{FD2A9687-4838-4C51-9FD6-B6074CF38509}" srcOrd="0" destOrd="0" presId="urn:microsoft.com/office/officeart/2009/3/layout/HorizontalOrganizationChart"/>
    <dgm:cxn modelId="{7ADFC6BC-0397-4BAE-A6BC-F7211F9C5A0F}" type="presParOf" srcId="{FD2A9687-4838-4C51-9FD6-B6074CF38509}" destId="{86E74803-4B91-4FAC-AC2D-84D044EC517B}" srcOrd="0" destOrd="0" presId="urn:microsoft.com/office/officeart/2009/3/layout/HorizontalOrganizationChart"/>
    <dgm:cxn modelId="{634276DD-557A-4D58-BFC7-A78CB9D9BB2C}" type="presParOf" srcId="{FD2A9687-4838-4C51-9FD6-B6074CF38509}" destId="{4D172065-B118-47F8-9871-D0BDE39A830C}" srcOrd="1" destOrd="0" presId="urn:microsoft.com/office/officeart/2009/3/layout/HorizontalOrganizationChart"/>
    <dgm:cxn modelId="{C1225FBC-C313-4E60-9419-830782E76B14}" type="presParOf" srcId="{4063126C-64AF-4920-8AFB-E285CB5B3E4F}" destId="{AA26C08F-4B79-4406-803E-8069A2A32D53}" srcOrd="1" destOrd="0" presId="urn:microsoft.com/office/officeart/2009/3/layout/HorizontalOrganizationChart"/>
    <dgm:cxn modelId="{F13CDA32-2063-4440-ABA6-BC9474FA5855}" type="presParOf" srcId="{4063126C-64AF-4920-8AFB-E285CB5B3E4F}" destId="{EF1F6F92-EB9B-4AD3-97C4-98A303B9C904}" srcOrd="2" destOrd="0" presId="urn:microsoft.com/office/officeart/2009/3/layout/HorizontalOrganizationChart"/>
    <dgm:cxn modelId="{72BCA468-81B0-4F51-A49D-7449CEF9381C}" type="presParOf" srcId="{61723AF6-4BDF-4EEB-9606-526018DD4CE9}" destId="{8DCDDCBB-7F8E-4508-8AF3-4F7F56C17D0B}" srcOrd="2" destOrd="0" presId="urn:microsoft.com/office/officeart/2009/3/layout/HorizontalOrganizationChart"/>
    <dgm:cxn modelId="{9B06122D-A0A2-4CBE-AE3D-470D6834DF5F}" type="presParOf" srcId="{5CCF7D9A-1399-40BB-9118-39ADAFA60C7B}" destId="{FD55A7AA-5D0B-4591-A6E9-C5EC6023D3A7}" srcOrd="4" destOrd="0" presId="urn:microsoft.com/office/officeart/2009/3/layout/HorizontalOrganizationChart"/>
    <dgm:cxn modelId="{04952F3D-ABD0-467C-BEE3-5B3AC734732B}" type="presParOf" srcId="{5CCF7D9A-1399-40BB-9118-39ADAFA60C7B}" destId="{2F11EE70-DD2C-4E43-AF1E-756CC4B8160D}" srcOrd="5" destOrd="0" presId="urn:microsoft.com/office/officeart/2009/3/layout/HorizontalOrganizationChart"/>
    <dgm:cxn modelId="{8F5FFACF-F3A9-4875-A7E4-E8E3874F7D9F}" type="presParOf" srcId="{2F11EE70-DD2C-4E43-AF1E-756CC4B8160D}" destId="{C284630D-F511-4914-A93C-99A7FFF22980}" srcOrd="0" destOrd="0" presId="urn:microsoft.com/office/officeart/2009/3/layout/HorizontalOrganizationChart"/>
    <dgm:cxn modelId="{3F736434-E515-4DF0-B0FB-D511ECA0A2AB}" type="presParOf" srcId="{C284630D-F511-4914-A93C-99A7FFF22980}" destId="{BCAD0520-613A-4798-A868-E3F9CC0E5E34}" srcOrd="0" destOrd="0" presId="urn:microsoft.com/office/officeart/2009/3/layout/HorizontalOrganizationChart"/>
    <dgm:cxn modelId="{395B1B11-A872-4BB0-B8FF-05E36CB0BDFD}" type="presParOf" srcId="{C284630D-F511-4914-A93C-99A7FFF22980}" destId="{7452A00B-5B1D-4CD2-A9FC-3B454ED30E45}" srcOrd="1" destOrd="0" presId="urn:microsoft.com/office/officeart/2009/3/layout/HorizontalOrganizationChart"/>
    <dgm:cxn modelId="{1FEAFF53-E059-4827-AA2F-A2EB93E517AB}" type="presParOf" srcId="{2F11EE70-DD2C-4E43-AF1E-756CC4B8160D}" destId="{C61F27CD-C4E4-4DCE-AF3F-FB75A9230252}" srcOrd="1" destOrd="0" presId="urn:microsoft.com/office/officeart/2009/3/layout/HorizontalOrganizationChart"/>
    <dgm:cxn modelId="{77FF6CCF-CA8B-4870-B1EE-75D9E6B0BD4B}" type="presParOf" srcId="{2F11EE70-DD2C-4E43-AF1E-756CC4B8160D}" destId="{6305CCB2-0030-4789-8688-D9D849666E56}" srcOrd="2" destOrd="0" presId="urn:microsoft.com/office/officeart/2009/3/layout/HorizontalOrganizationChart"/>
    <dgm:cxn modelId="{D592D2AB-C9A0-4BD3-8716-2398398612D3}" type="presParOf" srcId="{5CCF7D9A-1399-40BB-9118-39ADAFA60C7B}" destId="{4D1E87EB-9DE1-4307-858F-A36CDA52B1AF}" srcOrd="6" destOrd="0" presId="urn:microsoft.com/office/officeart/2009/3/layout/HorizontalOrganizationChart"/>
    <dgm:cxn modelId="{9E68838B-4019-4930-9EC8-18DF30415F41}" type="presParOf" srcId="{5CCF7D9A-1399-40BB-9118-39ADAFA60C7B}" destId="{7E44D28A-7D8D-43C8-BC16-072012ADDA4F}" srcOrd="7" destOrd="0" presId="urn:microsoft.com/office/officeart/2009/3/layout/HorizontalOrganizationChart"/>
    <dgm:cxn modelId="{83DBE658-A5F3-43CA-8365-1C1A4274F153}" type="presParOf" srcId="{7E44D28A-7D8D-43C8-BC16-072012ADDA4F}" destId="{58D22F95-85BD-41E3-8504-7D17335B84B8}" srcOrd="0" destOrd="0" presId="urn:microsoft.com/office/officeart/2009/3/layout/HorizontalOrganizationChart"/>
    <dgm:cxn modelId="{9917580D-43D8-43E3-A36A-93A72F627F80}" type="presParOf" srcId="{58D22F95-85BD-41E3-8504-7D17335B84B8}" destId="{00AFC92D-F2A3-4EB5-B328-0239D75B7E9A}" srcOrd="0" destOrd="0" presId="urn:microsoft.com/office/officeart/2009/3/layout/HorizontalOrganizationChart"/>
    <dgm:cxn modelId="{1BF4D6BD-1B0E-4721-AEAB-5A5AF99235FA}" type="presParOf" srcId="{58D22F95-85BD-41E3-8504-7D17335B84B8}" destId="{BC50C3B5-736B-4742-80E3-574896FEA598}" srcOrd="1" destOrd="0" presId="urn:microsoft.com/office/officeart/2009/3/layout/HorizontalOrganizationChart"/>
    <dgm:cxn modelId="{A9D80D70-7262-4A1F-A3BA-8C261AF8313E}" type="presParOf" srcId="{7E44D28A-7D8D-43C8-BC16-072012ADDA4F}" destId="{4CC37F73-2B7C-4A80-BB51-D7678002A777}" srcOrd="1" destOrd="0" presId="urn:microsoft.com/office/officeart/2009/3/layout/HorizontalOrganizationChart"/>
    <dgm:cxn modelId="{D2BFCAF9-96FC-4DD4-8A13-597F283976A3}" type="presParOf" srcId="{7E44D28A-7D8D-43C8-BC16-072012ADDA4F}" destId="{CC774436-D36A-4D38-AA0F-BB2D78AF31F1}" srcOrd="2" destOrd="0" presId="urn:microsoft.com/office/officeart/2009/3/layout/HorizontalOrganizationChart"/>
    <dgm:cxn modelId="{5E18EF32-D56E-4884-8D20-F857ED871526}" type="presParOf" srcId="{A9D4F1F6-8501-48BB-A189-22F4260F2C9C}" destId="{3D9DCA6A-2774-41DC-B953-08AA2034B75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5E001-9279-42CF-811B-E9D4DBD74217}">
      <dsp:nvSpPr>
        <dsp:cNvPr id="0" name=""/>
        <dsp:cNvSpPr/>
      </dsp:nvSpPr>
      <dsp:spPr>
        <a:xfrm>
          <a:off x="1235476" y="2217864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795807"/>
              </a:lnTo>
              <a:lnTo>
                <a:pt x="246762" y="7958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39B08-D576-4B59-8FB9-8E7607658598}">
      <dsp:nvSpPr>
        <dsp:cNvPr id="0" name=""/>
        <dsp:cNvSpPr/>
      </dsp:nvSpPr>
      <dsp:spPr>
        <a:xfrm>
          <a:off x="1235476" y="221786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265269"/>
              </a:lnTo>
              <a:lnTo>
                <a:pt x="246762" y="2652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06435-891B-469B-A902-D031B9182E8B}">
      <dsp:nvSpPr>
        <dsp:cNvPr id="0" name=""/>
        <dsp:cNvSpPr/>
      </dsp:nvSpPr>
      <dsp:spPr>
        <a:xfrm>
          <a:off x="2716049" y="1952594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795807"/>
              </a:lnTo>
              <a:lnTo>
                <a:pt x="246762" y="7958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718E3-6B2C-46AE-A088-A3C56206F8A4}">
      <dsp:nvSpPr>
        <dsp:cNvPr id="0" name=""/>
        <dsp:cNvSpPr/>
      </dsp:nvSpPr>
      <dsp:spPr>
        <a:xfrm>
          <a:off x="2716049" y="195259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265269"/>
              </a:lnTo>
              <a:lnTo>
                <a:pt x="246762" y="2652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F1C28-DFC3-4E83-9715-E758DDAE1E5F}">
      <dsp:nvSpPr>
        <dsp:cNvPr id="0" name=""/>
        <dsp:cNvSpPr/>
      </dsp:nvSpPr>
      <dsp:spPr>
        <a:xfrm>
          <a:off x="2716049" y="1687325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265269"/>
              </a:moveTo>
              <a:lnTo>
                <a:pt x="123381" y="265269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8471A-9019-40DE-9FEE-ADED52ECC0CD}">
      <dsp:nvSpPr>
        <dsp:cNvPr id="0" name=""/>
        <dsp:cNvSpPr/>
      </dsp:nvSpPr>
      <dsp:spPr>
        <a:xfrm>
          <a:off x="2716049" y="1156786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795807"/>
              </a:moveTo>
              <a:lnTo>
                <a:pt x="123381" y="795807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1E59E-827D-4A98-9753-C30F3C86381E}">
      <dsp:nvSpPr>
        <dsp:cNvPr id="0" name=""/>
        <dsp:cNvSpPr/>
      </dsp:nvSpPr>
      <dsp:spPr>
        <a:xfrm>
          <a:off x="1235476" y="195259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265269"/>
              </a:moveTo>
              <a:lnTo>
                <a:pt x="123381" y="265269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1C2FF-7AB0-41A4-81B0-C34CA1F90E8D}">
      <dsp:nvSpPr>
        <dsp:cNvPr id="0" name=""/>
        <dsp:cNvSpPr/>
      </dsp:nvSpPr>
      <dsp:spPr>
        <a:xfrm>
          <a:off x="1235476" y="1422056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795807"/>
              </a:moveTo>
              <a:lnTo>
                <a:pt x="123381" y="795807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70DFC-2560-4E74-A375-797D7BA297C2}">
      <dsp:nvSpPr>
        <dsp:cNvPr id="0" name=""/>
        <dsp:cNvSpPr/>
      </dsp:nvSpPr>
      <dsp:spPr>
        <a:xfrm>
          <a:off x="1665" y="2029708"/>
          <a:ext cx="1233810" cy="376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LLVM IR</a:t>
          </a:r>
          <a:endParaRPr lang="zh-CN" altLang="en-US" sz="1800" b="1" kern="1200" dirty="0"/>
        </a:p>
      </dsp:txBody>
      <dsp:txXfrm>
        <a:off x="1665" y="2029708"/>
        <a:ext cx="1233810" cy="376312"/>
      </dsp:txXfrm>
    </dsp:sp>
    <dsp:sp modelId="{B7BCEF23-CCA2-4D8A-B81A-8984EB9CC167}">
      <dsp:nvSpPr>
        <dsp:cNvPr id="0" name=""/>
        <dsp:cNvSpPr/>
      </dsp:nvSpPr>
      <dsp:spPr>
        <a:xfrm>
          <a:off x="1482238" y="1233900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1233900"/>
        <a:ext cx="1233810" cy="376312"/>
      </dsp:txXfrm>
    </dsp:sp>
    <dsp:sp modelId="{1741EE0E-FFE6-4856-B12D-972DC19D73C0}">
      <dsp:nvSpPr>
        <dsp:cNvPr id="0" name=""/>
        <dsp:cNvSpPr/>
      </dsp:nvSpPr>
      <dsp:spPr>
        <a:xfrm>
          <a:off x="1482238" y="1764438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1764438"/>
        <a:ext cx="1233810" cy="376312"/>
      </dsp:txXfrm>
    </dsp:sp>
    <dsp:sp modelId="{531E0BDC-2AE2-447A-B0DF-12FABE55F08B}">
      <dsp:nvSpPr>
        <dsp:cNvPr id="0" name=""/>
        <dsp:cNvSpPr/>
      </dsp:nvSpPr>
      <dsp:spPr>
        <a:xfrm>
          <a:off x="2962811" y="968630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/>
            <a:t>LoadInstruction</a:t>
          </a:r>
          <a:endParaRPr lang="zh-CN" altLang="en-US" sz="1400" b="0" kern="1200" dirty="0"/>
        </a:p>
      </dsp:txBody>
      <dsp:txXfrm>
        <a:off x="2962811" y="968630"/>
        <a:ext cx="1233810" cy="376312"/>
      </dsp:txXfrm>
    </dsp:sp>
    <dsp:sp modelId="{3E540B78-07AE-4802-90F4-0057E4D881FA}">
      <dsp:nvSpPr>
        <dsp:cNvPr id="0" name=""/>
        <dsp:cNvSpPr/>
      </dsp:nvSpPr>
      <dsp:spPr>
        <a:xfrm>
          <a:off x="2962811" y="1499169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IcmpInstruction</a:t>
          </a:r>
          <a:endParaRPr lang="zh-CN" altLang="en-US" sz="1400" kern="1200" dirty="0"/>
        </a:p>
      </dsp:txBody>
      <dsp:txXfrm>
        <a:off x="2962811" y="1499169"/>
        <a:ext cx="1233810" cy="376312"/>
      </dsp:txXfrm>
    </dsp:sp>
    <dsp:sp modelId="{E2ED68EF-3008-40ED-9652-477D39AA9253}">
      <dsp:nvSpPr>
        <dsp:cNvPr id="0" name=""/>
        <dsp:cNvSpPr/>
      </dsp:nvSpPr>
      <dsp:spPr>
        <a:xfrm>
          <a:off x="2962811" y="2029708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…</a:t>
          </a:r>
          <a:endParaRPr lang="zh-CN" altLang="en-US" sz="1400" kern="1200" dirty="0"/>
        </a:p>
      </dsp:txBody>
      <dsp:txXfrm>
        <a:off x="2962811" y="2029708"/>
        <a:ext cx="1233810" cy="376312"/>
      </dsp:txXfrm>
    </dsp:sp>
    <dsp:sp modelId="{86E74803-4B91-4FAC-AC2D-84D044EC517B}">
      <dsp:nvSpPr>
        <dsp:cNvPr id="0" name=""/>
        <dsp:cNvSpPr/>
      </dsp:nvSpPr>
      <dsp:spPr>
        <a:xfrm>
          <a:off x="2962811" y="2560246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StoreInstruction</a:t>
          </a:r>
          <a:endParaRPr lang="zh-CN" altLang="en-US" sz="1400" kern="1200" dirty="0"/>
        </a:p>
      </dsp:txBody>
      <dsp:txXfrm>
        <a:off x="2962811" y="2560246"/>
        <a:ext cx="1233810" cy="376312"/>
      </dsp:txXfrm>
    </dsp:sp>
    <dsp:sp modelId="{BCAD0520-613A-4798-A868-E3F9CC0E5E34}">
      <dsp:nvSpPr>
        <dsp:cNvPr id="0" name=""/>
        <dsp:cNvSpPr/>
      </dsp:nvSpPr>
      <dsp:spPr>
        <a:xfrm>
          <a:off x="1482238" y="2294977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482238" y="2294977"/>
        <a:ext cx="1233810" cy="376312"/>
      </dsp:txXfrm>
    </dsp:sp>
    <dsp:sp modelId="{00AFC92D-F2A3-4EB5-B328-0239D75B7E9A}">
      <dsp:nvSpPr>
        <dsp:cNvPr id="0" name=""/>
        <dsp:cNvSpPr/>
      </dsp:nvSpPr>
      <dsp:spPr>
        <a:xfrm>
          <a:off x="1482238" y="2825516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2825516"/>
        <a:ext cx="1233810" cy="376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E87EB-9DE1-4307-858F-A36CDA52B1AF}">
      <dsp:nvSpPr>
        <dsp:cNvPr id="0" name=""/>
        <dsp:cNvSpPr/>
      </dsp:nvSpPr>
      <dsp:spPr>
        <a:xfrm>
          <a:off x="2880605" y="2166265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844023"/>
              </a:lnTo>
              <a:lnTo>
                <a:pt x="0" y="8440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5A7AA-5D0B-4591-A6E9-C5EC6023D3A7}">
      <dsp:nvSpPr>
        <dsp:cNvPr id="0" name=""/>
        <dsp:cNvSpPr/>
      </dsp:nvSpPr>
      <dsp:spPr>
        <a:xfrm>
          <a:off x="2880605" y="2166265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281341"/>
              </a:lnTo>
              <a:lnTo>
                <a:pt x="0" y="28134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36223-EB4E-4690-9FD9-065F65950615}">
      <dsp:nvSpPr>
        <dsp:cNvPr id="0" name=""/>
        <dsp:cNvSpPr/>
      </dsp:nvSpPr>
      <dsp:spPr>
        <a:xfrm>
          <a:off x="1310329" y="1884924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844023"/>
              </a:lnTo>
              <a:lnTo>
                <a:pt x="0" y="8440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CA2BC-1F22-4519-A2BD-1632FF68316C}">
      <dsp:nvSpPr>
        <dsp:cNvPr id="0" name=""/>
        <dsp:cNvSpPr/>
      </dsp:nvSpPr>
      <dsp:spPr>
        <a:xfrm>
          <a:off x="1310329" y="1884924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281341"/>
              </a:lnTo>
              <a:lnTo>
                <a:pt x="0" y="28134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E1AD5-3078-4130-955B-56BF2727809A}">
      <dsp:nvSpPr>
        <dsp:cNvPr id="0" name=""/>
        <dsp:cNvSpPr/>
      </dsp:nvSpPr>
      <dsp:spPr>
        <a:xfrm>
          <a:off x="1310329" y="1603583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281341"/>
              </a:moveTo>
              <a:lnTo>
                <a:pt x="130856" y="281341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B5A86-F01B-4A04-BCFA-8452A85D6E22}">
      <dsp:nvSpPr>
        <dsp:cNvPr id="0" name=""/>
        <dsp:cNvSpPr/>
      </dsp:nvSpPr>
      <dsp:spPr>
        <a:xfrm>
          <a:off x="1310329" y="1040901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844023"/>
              </a:moveTo>
              <a:lnTo>
                <a:pt x="130856" y="844023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63428-1EFD-478E-A5DD-81AAA5FFC7C0}">
      <dsp:nvSpPr>
        <dsp:cNvPr id="0" name=""/>
        <dsp:cNvSpPr/>
      </dsp:nvSpPr>
      <dsp:spPr>
        <a:xfrm>
          <a:off x="2880605" y="1884924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281341"/>
              </a:moveTo>
              <a:lnTo>
                <a:pt x="130856" y="281341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B8261-B388-4304-B64A-134C209C00F4}">
      <dsp:nvSpPr>
        <dsp:cNvPr id="0" name=""/>
        <dsp:cNvSpPr/>
      </dsp:nvSpPr>
      <dsp:spPr>
        <a:xfrm>
          <a:off x="2880605" y="1322242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844023"/>
              </a:moveTo>
              <a:lnTo>
                <a:pt x="130856" y="844023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70DFC-2560-4E74-A375-797D7BA297C2}">
      <dsp:nvSpPr>
        <dsp:cNvPr id="0" name=""/>
        <dsp:cNvSpPr/>
      </dsp:nvSpPr>
      <dsp:spPr>
        <a:xfrm>
          <a:off x="3142318" y="1966709"/>
          <a:ext cx="1308563" cy="3991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RISCV</a:t>
          </a:r>
          <a:endParaRPr lang="zh-CN" altLang="en-US" sz="1800" b="1" kern="1200" dirty="0"/>
        </a:p>
      </dsp:txBody>
      <dsp:txXfrm>
        <a:off x="3142318" y="1966709"/>
        <a:ext cx="1308563" cy="399111"/>
      </dsp:txXfrm>
    </dsp:sp>
    <dsp:sp modelId="{B7BCEF23-CCA2-4D8A-B81A-8984EB9CC167}">
      <dsp:nvSpPr>
        <dsp:cNvPr id="0" name=""/>
        <dsp:cNvSpPr/>
      </dsp:nvSpPr>
      <dsp:spPr>
        <a:xfrm>
          <a:off x="1572042" y="1122686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RISCVBlock</a:t>
          </a:r>
          <a:endParaRPr lang="zh-CN" altLang="en-US" sz="1800" kern="1200" dirty="0"/>
        </a:p>
      </dsp:txBody>
      <dsp:txXfrm>
        <a:off x="1572042" y="1122686"/>
        <a:ext cx="1308563" cy="399111"/>
      </dsp:txXfrm>
    </dsp:sp>
    <dsp:sp modelId="{1741EE0E-FFE6-4856-B12D-972DC19D73C0}">
      <dsp:nvSpPr>
        <dsp:cNvPr id="0" name=""/>
        <dsp:cNvSpPr/>
      </dsp:nvSpPr>
      <dsp:spPr>
        <a:xfrm>
          <a:off x="1572042" y="1685368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RISCVBlock</a:t>
          </a:r>
          <a:endParaRPr lang="zh-CN" altLang="en-US" sz="1800" kern="1200" dirty="0"/>
        </a:p>
      </dsp:txBody>
      <dsp:txXfrm>
        <a:off x="1572042" y="1685368"/>
        <a:ext cx="1308563" cy="399111"/>
      </dsp:txXfrm>
    </dsp:sp>
    <dsp:sp modelId="{531E0BDC-2AE2-447A-B0DF-12FABE55F08B}">
      <dsp:nvSpPr>
        <dsp:cNvPr id="0" name=""/>
        <dsp:cNvSpPr/>
      </dsp:nvSpPr>
      <dsp:spPr>
        <a:xfrm>
          <a:off x="1766" y="841345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841345"/>
        <a:ext cx="1308563" cy="399111"/>
      </dsp:txXfrm>
    </dsp:sp>
    <dsp:sp modelId="{3E540B78-07AE-4802-90F4-0057E4D881FA}">
      <dsp:nvSpPr>
        <dsp:cNvPr id="0" name=""/>
        <dsp:cNvSpPr/>
      </dsp:nvSpPr>
      <dsp:spPr>
        <a:xfrm>
          <a:off x="1766" y="1404027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1404027"/>
        <a:ext cx="1308563" cy="399111"/>
      </dsp:txXfrm>
    </dsp:sp>
    <dsp:sp modelId="{E2ED68EF-3008-40ED-9652-477D39AA9253}">
      <dsp:nvSpPr>
        <dsp:cNvPr id="0" name=""/>
        <dsp:cNvSpPr/>
      </dsp:nvSpPr>
      <dsp:spPr>
        <a:xfrm>
          <a:off x="1766" y="1966709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…</a:t>
          </a:r>
          <a:endParaRPr lang="zh-CN" altLang="en-US" sz="1500" kern="1200" dirty="0"/>
        </a:p>
      </dsp:txBody>
      <dsp:txXfrm>
        <a:off x="1766" y="1966709"/>
        <a:ext cx="1308563" cy="399111"/>
      </dsp:txXfrm>
    </dsp:sp>
    <dsp:sp modelId="{86E74803-4B91-4FAC-AC2D-84D044EC517B}">
      <dsp:nvSpPr>
        <dsp:cNvPr id="0" name=""/>
        <dsp:cNvSpPr/>
      </dsp:nvSpPr>
      <dsp:spPr>
        <a:xfrm>
          <a:off x="1766" y="2529391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2529391"/>
        <a:ext cx="1308563" cy="399111"/>
      </dsp:txXfrm>
    </dsp:sp>
    <dsp:sp modelId="{BCAD0520-613A-4798-A868-E3F9CC0E5E34}">
      <dsp:nvSpPr>
        <dsp:cNvPr id="0" name=""/>
        <dsp:cNvSpPr/>
      </dsp:nvSpPr>
      <dsp:spPr>
        <a:xfrm>
          <a:off x="1572042" y="2248050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572042" y="2248050"/>
        <a:ext cx="1308563" cy="399111"/>
      </dsp:txXfrm>
    </dsp:sp>
    <dsp:sp modelId="{00AFC92D-F2A3-4EB5-B328-0239D75B7E9A}">
      <dsp:nvSpPr>
        <dsp:cNvPr id="0" name=""/>
        <dsp:cNvSpPr/>
      </dsp:nvSpPr>
      <dsp:spPr>
        <a:xfrm>
          <a:off x="1572042" y="2810732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RISCVBlock</a:t>
          </a:r>
          <a:endParaRPr lang="zh-CN" altLang="en-US" sz="1800" kern="1200" dirty="0"/>
        </a:p>
      </dsp:txBody>
      <dsp:txXfrm>
        <a:off x="1572042" y="2810732"/>
        <a:ext cx="1308563" cy="399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8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511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局部”（决策范围小、上下文有限）与“贪心”（当前点即时最优、无回溯、带有序回退）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168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39586-C40D-5A87-42F0-0808CBF51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19C166-414E-61F3-3878-EB20240E31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9C8122D-57F1-0744-239F-0851A18A4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F0692CE-0B59-975B-E7B1-66853B479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073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35345-39BF-F918-4099-6E6E80DFC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15C346-D1D7-67BB-1F4E-87B93C8B5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580B0E4-C51B-0B93-3142-AFEAF0575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6640BAE-B6BF-69AD-D0F4-6F0B82551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557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847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24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084B2-579B-8CAF-187A-8EFCB67E4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895A3B-99C4-D43A-FA44-C02DD5BDEE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118EE4-5DD7-D816-BE15-6EC008400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2611020-0DEC-C053-91E3-CF683012C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48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170DE-0A9B-3F3A-2746-A97238225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7CE70A-182E-61DB-EBEB-61945269FE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514BE6-FD4D-B744-D125-F9203A79C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BF2E5A25-EFF8-47C2-021F-3870416179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48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D0B30-5317-3914-6336-DD35FE4B5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F1D526-B626-7E2A-5395-F44DDC3EC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473565-5EA1-0FBB-602E-A7E3FEBBB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AB50790-498A-7511-0CFD-2E1A5FD10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93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slideLayout" Target="../slideLayouts/slideLayout1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notesSlide" Target="../notesSlides/notesSlide13.xml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165" y="1950085"/>
            <a:ext cx="10772140" cy="1478915"/>
          </a:xfrm>
        </p:spPr>
        <p:txBody>
          <a:bodyPr>
            <a:noAutofit/>
          </a:bodyPr>
          <a:lstStyle/>
          <a:p>
            <a:pPr fontAlgn="auto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2025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编译系统设计赛答辩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880553" y="4950778"/>
            <a:ext cx="7873365" cy="1050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递归下降不队</a:t>
            </a:r>
            <a:r>
              <a:rPr lang="zh-CN" altLang="en-US" sz="2800" b="1" dirty="0">
                <a:noFill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。</a:t>
            </a:r>
            <a:br>
              <a:rPr lang="en-US" altLang="zh-CN" sz="2800" b="1" dirty="0">
                <a:noFill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</a:br>
            <a:b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</a:b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2025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年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8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月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20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日        </a:t>
            </a:r>
          </a:p>
          <a:p>
            <a:pPr algn="r"/>
            <a:endParaRPr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370330" y="4596130"/>
            <a:ext cx="9636125" cy="2667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0CAC5F47-670F-52BE-25B1-FCDB0527ED6C}"/>
              </a:ext>
            </a:extLst>
          </p:cNvPr>
          <p:cNvSpPr txBox="1">
            <a:spLocks/>
          </p:cNvSpPr>
          <p:nvPr/>
        </p:nvSpPr>
        <p:spPr>
          <a:xfrm>
            <a:off x="234315" y="3017520"/>
            <a:ext cx="10772140" cy="1478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王艺杭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李佳祎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项晓清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常皓飞</a:t>
            </a:r>
          </a:p>
        </p:txBody>
      </p:sp>
      <p:pic>
        <p:nvPicPr>
          <p:cNvPr id="1026" name="Picture 2" descr="每日校训│中国人民大学：实事求是">
            <a:extLst>
              <a:ext uri="{FF2B5EF4-FFF2-40B4-BE49-F238E27FC236}">
                <a16:creationId xmlns:a16="http://schemas.microsoft.com/office/drawing/2014/main" id="{96CAB12E-2AA2-8381-2775-4885427D7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2" y="73182"/>
            <a:ext cx="2938462" cy="19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中间代码优化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6"/>
          <p:cNvSpPr txBox="1"/>
          <p:nvPr/>
        </p:nvSpPr>
        <p:spPr>
          <a:xfrm>
            <a:off x="5125720" y="1169670"/>
            <a:ext cx="71608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优化总览（管线）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迭代式优化（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≤10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轮），每轮顺序：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常量传播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常量折叠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死代码消除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复制传播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代数化简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Phi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简化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不可达删除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除法优化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CSE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强度削减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LICM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条件常量传播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GVN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循环展开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仅前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轮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函数内联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仅前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轮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早期变换（展开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内联）后接折叠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清理，促进优化叠加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每轮后清理常量与有用集，避免状态污染</a:t>
            </a: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64400" y="130238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先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“</a:t>
            </a:r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生成等价形式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”</a:t>
            </a:r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，再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“</a:t>
            </a:r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折叠与清理</a:t>
            </a:r>
            <a:r>
              <a:rPr lang="en-US" altLang="zh-CN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”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245" y="1478280"/>
            <a:ext cx="4868545" cy="58464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- </a:t>
            </a:r>
            <a:r>
              <a:rPr lang="zh-CN" altLang="en-US"/>
              <a:t>常量传播</a:t>
            </a:r>
            <a:r>
              <a:rPr lang="en-US" altLang="zh-CN"/>
              <a:t> Constant Propagation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复制传播</a:t>
            </a:r>
            <a:r>
              <a:rPr lang="en-US" altLang="zh-CN"/>
              <a:t> Copy Propagation</a:t>
            </a:r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条件常量传播</a:t>
            </a:r>
            <a:r>
              <a:rPr lang="en-US" altLang="zh-CN">
                <a:sym typeface="+mn-ea"/>
              </a:rPr>
              <a:t> CCP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常量折叠</a:t>
            </a:r>
            <a:r>
              <a:rPr lang="en-US" altLang="zh-CN">
                <a:sym typeface="+mn-ea"/>
              </a:rPr>
              <a:t> Constant Folding</a:t>
            </a:r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代数化简</a:t>
            </a:r>
            <a:r>
              <a:rPr lang="en-US" altLang="zh-CN"/>
              <a:t> Algebraic Simplification</a:t>
            </a:r>
          </a:p>
          <a:p>
            <a:r>
              <a:rPr lang="en-US" altLang="zh-CN"/>
              <a:t>- Phi</a:t>
            </a:r>
            <a:r>
              <a:rPr lang="zh-CN" altLang="en-US"/>
              <a:t>简化</a:t>
            </a:r>
            <a:r>
              <a:rPr lang="en-US" altLang="zh-CN"/>
              <a:t> Phi Simplification</a:t>
            </a:r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强度削减</a:t>
            </a:r>
            <a:r>
              <a:rPr lang="en-US" altLang="zh-CN">
                <a:sym typeface="+mn-ea"/>
              </a:rPr>
              <a:t> Strength Reduction</a:t>
            </a:r>
            <a:endParaRPr lang="en-US" altLang="zh-CN"/>
          </a:p>
          <a:p>
            <a:endParaRPr lang="en-US" altLang="zh-CN" sz="1400"/>
          </a:p>
          <a:p>
            <a:r>
              <a:rPr lang="en-US" altLang="zh-CN"/>
              <a:t>- </a:t>
            </a:r>
            <a:r>
              <a:rPr lang="zh-CN" altLang="en-US"/>
              <a:t>不可达代码消除</a:t>
            </a:r>
            <a:r>
              <a:rPr lang="en-US" altLang="zh-CN"/>
              <a:t> Unreachable Code Elimination</a:t>
            </a:r>
          </a:p>
          <a:p>
            <a:r>
              <a:rPr lang="en-US" altLang="zh-CN"/>
              <a:t>- </a:t>
            </a:r>
            <a:r>
              <a:rPr lang="zh-CN" altLang="en-US"/>
              <a:t>死代码消除</a:t>
            </a:r>
            <a:r>
              <a:rPr lang="en-US" altLang="zh-CN"/>
              <a:t> Dead Code Elimination</a:t>
            </a:r>
          </a:p>
          <a:p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公共子表达式消除</a:t>
            </a:r>
            <a:r>
              <a:rPr lang="en-US" altLang="zh-CN"/>
              <a:t> CSE</a:t>
            </a:r>
          </a:p>
          <a:p>
            <a:r>
              <a:rPr lang="en-US" altLang="zh-CN"/>
              <a:t>- </a:t>
            </a:r>
            <a:r>
              <a:rPr lang="zh-CN" altLang="en-US"/>
              <a:t>全局值编号</a:t>
            </a:r>
            <a:r>
              <a:rPr lang="en-US" altLang="zh-CN"/>
              <a:t> GVN</a:t>
            </a:r>
          </a:p>
          <a:p>
            <a:endParaRPr lang="en-US" altLang="zh-CN"/>
          </a:p>
          <a:p>
            <a:r>
              <a:rPr lang="en-US" altLang="zh-CN"/>
              <a:t>- </a:t>
            </a:r>
            <a:r>
              <a:rPr lang="zh-CN" altLang="en-US"/>
              <a:t>循环展开</a:t>
            </a:r>
            <a:r>
              <a:rPr lang="en-US" altLang="zh-CN"/>
              <a:t> Loop Unrolling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en-US" altLang="en-US"/>
              <a:t>×</a:t>
            </a:r>
            <a:r>
              <a:rPr lang="zh-CN" altLang="en-US"/>
              <a:t>，保守）</a:t>
            </a:r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/>
              <a:t>循环不变量外提</a:t>
            </a:r>
            <a:r>
              <a:rPr lang="en-US" altLang="zh-CN"/>
              <a:t> LICM</a:t>
            </a: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函数内联</a:t>
            </a:r>
            <a:r>
              <a:rPr lang="en-US" altLang="zh-CN">
                <a:sym typeface="+mn-ea"/>
              </a:rPr>
              <a:t> Inlining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882265" y="2025650"/>
            <a:ext cx="18465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前向数据流优化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82265" y="31546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局部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/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代数类简化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82265" y="43853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全局冗余消除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82265" y="48755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控制流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/CFG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优化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882265" y="58712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循环优化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882265" y="63550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过程间优化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中间代码优化</a:t>
            </a:r>
            <a:r>
              <a:rPr lang="en-US" altLang="zh-CN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-</a:t>
            </a: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亮点</a:t>
            </a:r>
            <a:endParaRPr lang="zh-CN" altLang="en-US" sz="4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endParaRPr lang="en-US" altLang="zh-CN" sz="4000" b="1" dirty="0">
              <a:solidFill>
                <a:srgbClr val="9A1F2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/>
          <p:cNvSpPr txBox="1"/>
          <p:nvPr/>
        </p:nvSpPr>
        <p:spPr>
          <a:xfrm>
            <a:off x="7148830" y="1762125"/>
            <a:ext cx="479742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常量传播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Constant Propagation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常量折叠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Constant Folding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复制传播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Copy Propagation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代数化简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Algebraic Simplification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Phi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简化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Phi Simplification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不可达代码消除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Unreachable Code Elimination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死代码消除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Dead Code Elimination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公共子表达式消除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CSE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强度削减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Strength Reduction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条件常量传播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CCP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全局值编号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GVN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函数内联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Inlining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循环展开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Loop Unrolling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r>
              <a:rPr lang="en-US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×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，保守）</a:t>
            </a:r>
          </a:p>
        </p:txBody>
      </p:sp>
      <p:sp>
        <p:nvSpPr>
          <p:cNvPr id="10" name="文本框 6"/>
          <p:cNvSpPr txBox="1"/>
          <p:nvPr/>
        </p:nvSpPr>
        <p:spPr>
          <a:xfrm>
            <a:off x="434975" y="1878330"/>
            <a:ext cx="6063615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en-US" altLang="zh-CN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SSA </a:t>
            </a:r>
            <a:r>
              <a:rPr lang="zh-CN" altLang="en-US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语义感知的</a:t>
            </a:r>
            <a:r>
              <a:rPr lang="en-US" altLang="zh-CN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DCE</a:t>
            </a:r>
            <a:r>
              <a:rPr lang="zh-CN" altLang="en-US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（含</a:t>
            </a:r>
            <a:r>
              <a:rPr lang="zh-CN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控制依赖</a:t>
            </a:r>
            <a:r>
              <a:rPr lang="zh-CN" altLang="en-US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传统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DCE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只看数据依赖，易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误删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影响控制流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内存可见性的指令。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有用集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从有副作用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终结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/Load/Alloca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等根开始，数据反向追踪，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同时对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Phi/Br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标记控制依赖。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难点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控制依赖的覆盖与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多前驱合流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下的保守性平衡</a:t>
            </a:r>
          </a:p>
          <a:p>
            <a:pPr>
              <a:lnSpc>
                <a:spcPct val="150000"/>
              </a:lnSpc>
            </a:pP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统一的</a:t>
            </a:r>
            <a:r>
              <a:rPr lang="en-US" altLang="zh-CN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操作数改写</a:t>
            </a:r>
            <a:r>
              <a:rPr lang="en-US" altLang="zh-CN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endParaRPr lang="en-US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各类指令的操作数字段各不相同，零散替换容易遗漏或破坏不变式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提供两类通用写回：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- rewriteOperandsWithRegMap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：寄存器重映射（复制传播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内联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展开）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- rewriteOperandsWithConstMap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：常量替换（常量传播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折叠）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难点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覆盖面广且需保持字段一致性；立即数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寄存器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/label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混用的细节处理</a:t>
            </a:r>
          </a:p>
          <a:p>
            <a:pPr>
              <a:lnSpc>
                <a:spcPct val="150000"/>
              </a:lnSpc>
            </a:pP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20435" y="2217420"/>
            <a:ext cx="608584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6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en-US" altLang="zh-CN" b="1" i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CCP </a:t>
            </a:r>
            <a:r>
              <a:rPr lang="zh-CN" altLang="en-US" b="1" i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针对</a:t>
            </a:r>
            <a:r>
              <a:rPr lang="en-US" altLang="zh-CN" b="1" i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br/select </a:t>
            </a:r>
            <a:r>
              <a:rPr lang="zh-CN" altLang="en-US" b="1" i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的实用折叠</a:t>
            </a:r>
            <a:endParaRPr lang="zh-CN" altLang="en-US" sz="1400" b="1" i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复杂格值分析成本高；但分支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选择的常量条件常见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直接折叠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 i1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常量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en-US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→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br_uncond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select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常量条件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en-US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→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选择一支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难点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选择分支类型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立即数的安全替换与后续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Phi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一致性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45264A6D-28AA-2CAF-FB2F-AF9BA6B17BD7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指令选择</a:t>
            </a:r>
          </a:p>
        </p:txBody>
      </p:sp>
    </p:spTree>
    <p:extLst>
      <p:ext uri="{BB962C8B-B14F-4D97-AF65-F5344CB8AC3E}">
        <p14:creationId xmlns:p14="http://schemas.microsoft.com/office/powerpoint/2010/main" val="2361930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flipH="1">
            <a:off x="549907" y="163830"/>
            <a:ext cx="1162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charset="-122"/>
                <a:ea typeface="微软雅黑" charset="-122"/>
                <a:sym typeface="Helvetica Light"/>
              </a:rPr>
              <a:t>指令选择</a:t>
            </a:r>
            <a:endParaRPr lang="zh-CN" altLang="en-US" sz="4000" b="1" dirty="0">
              <a:solidFill>
                <a:srgbClr val="0F5182"/>
              </a:solidFill>
              <a:latin typeface="微软雅黑" charset="-122"/>
              <a:ea typeface="微软雅黑" charset="-122"/>
              <a:sym typeface="Helvetica Light"/>
            </a:endParaRP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流程图: 过程 52">
            <a:extLst>
              <a:ext uri="{FF2B5EF4-FFF2-40B4-BE49-F238E27FC236}">
                <a16:creationId xmlns:a16="http://schemas.microsoft.com/office/drawing/2014/main" id="{69A786D5-94C9-1BC0-E942-C34FD4153971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0E3F51CA-29F5-FB6E-6D1A-90F4F1B35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400846"/>
              </p:ext>
            </p:extLst>
          </p:nvPr>
        </p:nvGraphicFramePr>
        <p:xfrm>
          <a:off x="345998" y="1563119"/>
          <a:ext cx="4198288" cy="4170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78604FF9-228C-B154-C3D6-C8CE90D45E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685244"/>
              </p:ext>
            </p:extLst>
          </p:nvPr>
        </p:nvGraphicFramePr>
        <p:xfrm>
          <a:off x="7431772" y="1622753"/>
          <a:ext cx="4452648" cy="405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5" name="箭头: 右 64">
            <a:extLst>
              <a:ext uri="{FF2B5EF4-FFF2-40B4-BE49-F238E27FC236}">
                <a16:creationId xmlns:a16="http://schemas.microsoft.com/office/drawing/2014/main" id="{AA5EB231-7BA6-1DD6-E2D6-42E48E94A6CA}"/>
              </a:ext>
            </a:extLst>
          </p:cNvPr>
          <p:cNvSpPr/>
          <p:nvPr/>
        </p:nvSpPr>
        <p:spPr>
          <a:xfrm>
            <a:off x="4844053" y="2944368"/>
            <a:ext cx="239334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08A5CC6-932C-707C-429F-41EC97DD613B}"/>
              </a:ext>
            </a:extLst>
          </p:cNvPr>
          <p:cNvSpPr/>
          <p:nvPr/>
        </p:nvSpPr>
        <p:spPr>
          <a:xfrm>
            <a:off x="5033669" y="3435651"/>
            <a:ext cx="1939625" cy="149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b="1" dirty="0"/>
              <a:t>Translator</a:t>
            </a:r>
            <a:br>
              <a:rPr lang="en-US" altLang="zh-CN" dirty="0"/>
            </a:br>
            <a:r>
              <a:rPr lang="en-US" altLang="zh-CN" dirty="0" err="1">
                <a:latin typeface="Calibri (正文)"/>
              </a:rPr>
              <a:t>translateLoad</a:t>
            </a:r>
            <a:r>
              <a:rPr lang="en-US" altLang="zh-CN" dirty="0">
                <a:latin typeface="Calibri (正文)"/>
              </a:rPr>
              <a:t>,</a:t>
            </a:r>
            <a:r>
              <a:rPr lang="zh-CN" altLang="en-US" dirty="0">
                <a:latin typeface="Calibri (正文)"/>
              </a:rPr>
              <a:t> </a:t>
            </a:r>
            <a:r>
              <a:rPr lang="en-US" altLang="zh-CN" dirty="0" err="1">
                <a:latin typeface="Calibri (正文)"/>
              </a:rPr>
              <a:t>translateStore</a:t>
            </a:r>
            <a:r>
              <a:rPr lang="en-US" altLang="zh-CN" dirty="0">
                <a:latin typeface="Calibri (正文)"/>
              </a:rPr>
              <a:t>, </a:t>
            </a:r>
            <a:r>
              <a:rPr lang="en-US" altLang="zh-CN" dirty="0" err="1">
                <a:latin typeface="Calibri (正文)"/>
              </a:rPr>
              <a:t>translateAdd</a:t>
            </a:r>
            <a:endParaRPr lang="en-US" altLang="zh-CN" dirty="0">
              <a:latin typeface="Calibri (正文)"/>
            </a:endParaRPr>
          </a:p>
          <a:p>
            <a:pPr algn="ctr"/>
            <a:r>
              <a:rPr lang="en-US" altLang="zh-CN" dirty="0">
                <a:latin typeface="Calibri (正文)"/>
              </a:rPr>
              <a:t>…</a:t>
            </a:r>
          </a:p>
          <a:p>
            <a:pPr algn="ctr"/>
            <a:endParaRPr lang="en-US" altLang="zh-CN" dirty="0">
              <a:latin typeface="Calibri (正文)"/>
            </a:endParaRPr>
          </a:p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71CBBAE-C6F3-D133-A904-B3E473CD434A}"/>
              </a:ext>
            </a:extLst>
          </p:cNvPr>
          <p:cNvSpPr txBox="1"/>
          <p:nvPr/>
        </p:nvSpPr>
        <p:spPr>
          <a:xfrm>
            <a:off x="217716" y="1388439"/>
            <a:ext cx="11538422" cy="677108"/>
          </a:xfrm>
          <a:custGeom>
            <a:avLst/>
            <a:gdLst>
              <a:gd name="connsiteX0" fmla="*/ 0 w 11538422"/>
              <a:gd name="connsiteY0" fmla="*/ 0 h 677108"/>
              <a:gd name="connsiteX1" fmla="*/ 461537 w 11538422"/>
              <a:gd name="connsiteY1" fmla="*/ 0 h 677108"/>
              <a:gd name="connsiteX2" fmla="*/ 692305 w 11538422"/>
              <a:gd name="connsiteY2" fmla="*/ 0 h 677108"/>
              <a:gd name="connsiteX3" fmla="*/ 1499995 w 11538422"/>
              <a:gd name="connsiteY3" fmla="*/ 0 h 677108"/>
              <a:gd name="connsiteX4" fmla="*/ 1961532 w 11538422"/>
              <a:gd name="connsiteY4" fmla="*/ 0 h 677108"/>
              <a:gd name="connsiteX5" fmla="*/ 2423069 w 11538422"/>
              <a:gd name="connsiteY5" fmla="*/ 0 h 677108"/>
              <a:gd name="connsiteX6" fmla="*/ 3230758 w 11538422"/>
              <a:gd name="connsiteY6" fmla="*/ 0 h 677108"/>
              <a:gd name="connsiteX7" fmla="*/ 3576911 w 11538422"/>
              <a:gd name="connsiteY7" fmla="*/ 0 h 677108"/>
              <a:gd name="connsiteX8" fmla="*/ 4384600 w 11538422"/>
              <a:gd name="connsiteY8" fmla="*/ 0 h 677108"/>
              <a:gd name="connsiteX9" fmla="*/ 5192290 w 11538422"/>
              <a:gd name="connsiteY9" fmla="*/ 0 h 677108"/>
              <a:gd name="connsiteX10" fmla="*/ 5769211 w 11538422"/>
              <a:gd name="connsiteY10" fmla="*/ 0 h 677108"/>
              <a:gd name="connsiteX11" fmla="*/ 6576901 w 11538422"/>
              <a:gd name="connsiteY11" fmla="*/ 0 h 677108"/>
              <a:gd name="connsiteX12" fmla="*/ 7038437 w 11538422"/>
              <a:gd name="connsiteY12" fmla="*/ 0 h 677108"/>
              <a:gd name="connsiteX13" fmla="*/ 7499974 w 11538422"/>
              <a:gd name="connsiteY13" fmla="*/ 0 h 677108"/>
              <a:gd name="connsiteX14" fmla="*/ 8192280 w 11538422"/>
              <a:gd name="connsiteY14" fmla="*/ 0 h 677108"/>
              <a:gd name="connsiteX15" fmla="*/ 8653817 w 11538422"/>
              <a:gd name="connsiteY15" fmla="*/ 0 h 677108"/>
              <a:gd name="connsiteX16" fmla="*/ 9461506 w 11538422"/>
              <a:gd name="connsiteY16" fmla="*/ 0 h 677108"/>
              <a:gd name="connsiteX17" fmla="*/ 10269196 w 11538422"/>
              <a:gd name="connsiteY17" fmla="*/ 0 h 677108"/>
              <a:gd name="connsiteX18" fmla="*/ 10846117 w 11538422"/>
              <a:gd name="connsiteY18" fmla="*/ 0 h 677108"/>
              <a:gd name="connsiteX19" fmla="*/ 11538422 w 11538422"/>
              <a:gd name="connsiteY19" fmla="*/ 0 h 677108"/>
              <a:gd name="connsiteX20" fmla="*/ 11538422 w 11538422"/>
              <a:gd name="connsiteY20" fmla="*/ 318241 h 677108"/>
              <a:gd name="connsiteX21" fmla="*/ 11538422 w 11538422"/>
              <a:gd name="connsiteY21" fmla="*/ 677108 h 677108"/>
              <a:gd name="connsiteX22" fmla="*/ 10846117 w 11538422"/>
              <a:gd name="connsiteY22" fmla="*/ 677108 h 677108"/>
              <a:gd name="connsiteX23" fmla="*/ 10499964 w 11538422"/>
              <a:gd name="connsiteY23" fmla="*/ 677108 h 677108"/>
              <a:gd name="connsiteX24" fmla="*/ 9923043 w 11538422"/>
              <a:gd name="connsiteY24" fmla="*/ 677108 h 677108"/>
              <a:gd name="connsiteX25" fmla="*/ 9692274 w 11538422"/>
              <a:gd name="connsiteY25" fmla="*/ 677108 h 677108"/>
              <a:gd name="connsiteX26" fmla="*/ 9461506 w 11538422"/>
              <a:gd name="connsiteY26" fmla="*/ 677108 h 677108"/>
              <a:gd name="connsiteX27" fmla="*/ 8884585 w 11538422"/>
              <a:gd name="connsiteY27" fmla="*/ 677108 h 677108"/>
              <a:gd name="connsiteX28" fmla="*/ 8538432 w 11538422"/>
              <a:gd name="connsiteY28" fmla="*/ 677108 h 677108"/>
              <a:gd name="connsiteX29" fmla="*/ 7846127 w 11538422"/>
              <a:gd name="connsiteY29" fmla="*/ 677108 h 677108"/>
              <a:gd name="connsiteX30" fmla="*/ 7499974 w 11538422"/>
              <a:gd name="connsiteY30" fmla="*/ 677108 h 677108"/>
              <a:gd name="connsiteX31" fmla="*/ 6807669 w 11538422"/>
              <a:gd name="connsiteY31" fmla="*/ 677108 h 677108"/>
              <a:gd name="connsiteX32" fmla="*/ 6576901 w 11538422"/>
              <a:gd name="connsiteY32" fmla="*/ 677108 h 677108"/>
              <a:gd name="connsiteX33" fmla="*/ 5884595 w 11538422"/>
              <a:gd name="connsiteY33" fmla="*/ 677108 h 677108"/>
              <a:gd name="connsiteX34" fmla="*/ 5538443 w 11538422"/>
              <a:gd name="connsiteY34" fmla="*/ 677108 h 677108"/>
              <a:gd name="connsiteX35" fmla="*/ 5307674 w 11538422"/>
              <a:gd name="connsiteY35" fmla="*/ 677108 h 677108"/>
              <a:gd name="connsiteX36" fmla="*/ 4961521 w 11538422"/>
              <a:gd name="connsiteY36" fmla="*/ 677108 h 677108"/>
              <a:gd name="connsiteX37" fmla="*/ 4269216 w 11538422"/>
              <a:gd name="connsiteY37" fmla="*/ 677108 h 677108"/>
              <a:gd name="connsiteX38" fmla="*/ 3923063 w 11538422"/>
              <a:gd name="connsiteY38" fmla="*/ 677108 h 677108"/>
              <a:gd name="connsiteX39" fmla="*/ 3692295 w 11538422"/>
              <a:gd name="connsiteY39" fmla="*/ 677108 h 677108"/>
              <a:gd name="connsiteX40" fmla="*/ 3346142 w 11538422"/>
              <a:gd name="connsiteY40" fmla="*/ 677108 h 677108"/>
              <a:gd name="connsiteX41" fmla="*/ 2884605 w 11538422"/>
              <a:gd name="connsiteY41" fmla="*/ 677108 h 677108"/>
              <a:gd name="connsiteX42" fmla="*/ 2307684 w 11538422"/>
              <a:gd name="connsiteY42" fmla="*/ 677108 h 677108"/>
              <a:gd name="connsiteX43" fmla="*/ 1961532 w 11538422"/>
              <a:gd name="connsiteY43" fmla="*/ 677108 h 677108"/>
              <a:gd name="connsiteX44" fmla="*/ 1153842 w 11538422"/>
              <a:gd name="connsiteY44" fmla="*/ 677108 h 677108"/>
              <a:gd name="connsiteX45" fmla="*/ 576921 w 11538422"/>
              <a:gd name="connsiteY45" fmla="*/ 677108 h 677108"/>
              <a:gd name="connsiteX46" fmla="*/ 0 w 11538422"/>
              <a:gd name="connsiteY46" fmla="*/ 677108 h 677108"/>
              <a:gd name="connsiteX47" fmla="*/ 0 w 11538422"/>
              <a:gd name="connsiteY47" fmla="*/ 331783 h 677108"/>
              <a:gd name="connsiteX48" fmla="*/ 0 w 11538422"/>
              <a:gd name="connsiteY48" fmla="*/ 0 h 6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538422" h="677108" extrusionOk="0">
                <a:moveTo>
                  <a:pt x="0" y="0"/>
                </a:moveTo>
                <a:cubicBezTo>
                  <a:pt x="158969" y="-6130"/>
                  <a:pt x="231756" y="1952"/>
                  <a:pt x="461537" y="0"/>
                </a:cubicBezTo>
                <a:cubicBezTo>
                  <a:pt x="691318" y="-1952"/>
                  <a:pt x="595916" y="22086"/>
                  <a:pt x="692305" y="0"/>
                </a:cubicBezTo>
                <a:cubicBezTo>
                  <a:pt x="788694" y="-22086"/>
                  <a:pt x="1151914" y="45505"/>
                  <a:pt x="1499995" y="0"/>
                </a:cubicBezTo>
                <a:cubicBezTo>
                  <a:pt x="1848076" y="-45505"/>
                  <a:pt x="1838712" y="616"/>
                  <a:pt x="1961532" y="0"/>
                </a:cubicBezTo>
                <a:cubicBezTo>
                  <a:pt x="2084352" y="-616"/>
                  <a:pt x="2273371" y="16155"/>
                  <a:pt x="2423069" y="0"/>
                </a:cubicBezTo>
                <a:cubicBezTo>
                  <a:pt x="2572767" y="-16155"/>
                  <a:pt x="3016896" y="5642"/>
                  <a:pt x="3230758" y="0"/>
                </a:cubicBezTo>
                <a:cubicBezTo>
                  <a:pt x="3444620" y="-5642"/>
                  <a:pt x="3477085" y="30350"/>
                  <a:pt x="3576911" y="0"/>
                </a:cubicBezTo>
                <a:cubicBezTo>
                  <a:pt x="3676737" y="-30350"/>
                  <a:pt x="4083158" y="59922"/>
                  <a:pt x="4384600" y="0"/>
                </a:cubicBezTo>
                <a:cubicBezTo>
                  <a:pt x="4686042" y="-59922"/>
                  <a:pt x="4843858" y="55950"/>
                  <a:pt x="5192290" y="0"/>
                </a:cubicBezTo>
                <a:cubicBezTo>
                  <a:pt x="5540722" y="-55950"/>
                  <a:pt x="5643592" y="56335"/>
                  <a:pt x="5769211" y="0"/>
                </a:cubicBezTo>
                <a:cubicBezTo>
                  <a:pt x="5894830" y="-56335"/>
                  <a:pt x="6318367" y="79577"/>
                  <a:pt x="6576901" y="0"/>
                </a:cubicBezTo>
                <a:cubicBezTo>
                  <a:pt x="6835435" y="-79577"/>
                  <a:pt x="6850280" y="34729"/>
                  <a:pt x="7038437" y="0"/>
                </a:cubicBezTo>
                <a:cubicBezTo>
                  <a:pt x="7226594" y="-34729"/>
                  <a:pt x="7306666" y="7828"/>
                  <a:pt x="7499974" y="0"/>
                </a:cubicBezTo>
                <a:cubicBezTo>
                  <a:pt x="7693282" y="-7828"/>
                  <a:pt x="7989464" y="63139"/>
                  <a:pt x="8192280" y="0"/>
                </a:cubicBezTo>
                <a:cubicBezTo>
                  <a:pt x="8395096" y="-63139"/>
                  <a:pt x="8458035" y="24588"/>
                  <a:pt x="8653817" y="0"/>
                </a:cubicBezTo>
                <a:cubicBezTo>
                  <a:pt x="8849599" y="-24588"/>
                  <a:pt x="9280794" y="5919"/>
                  <a:pt x="9461506" y="0"/>
                </a:cubicBezTo>
                <a:cubicBezTo>
                  <a:pt x="9642218" y="-5919"/>
                  <a:pt x="9869934" y="29207"/>
                  <a:pt x="10269196" y="0"/>
                </a:cubicBezTo>
                <a:cubicBezTo>
                  <a:pt x="10668458" y="-29207"/>
                  <a:pt x="10680671" y="17374"/>
                  <a:pt x="10846117" y="0"/>
                </a:cubicBezTo>
                <a:cubicBezTo>
                  <a:pt x="11011563" y="-17374"/>
                  <a:pt x="11336734" y="46931"/>
                  <a:pt x="11538422" y="0"/>
                </a:cubicBezTo>
                <a:cubicBezTo>
                  <a:pt x="11558142" y="128134"/>
                  <a:pt x="11517675" y="202844"/>
                  <a:pt x="11538422" y="318241"/>
                </a:cubicBezTo>
                <a:cubicBezTo>
                  <a:pt x="11559169" y="433638"/>
                  <a:pt x="11520154" y="586169"/>
                  <a:pt x="11538422" y="677108"/>
                </a:cubicBezTo>
                <a:cubicBezTo>
                  <a:pt x="11306163" y="742213"/>
                  <a:pt x="11136693" y="651075"/>
                  <a:pt x="10846117" y="677108"/>
                </a:cubicBezTo>
                <a:cubicBezTo>
                  <a:pt x="10555542" y="703141"/>
                  <a:pt x="10604463" y="672626"/>
                  <a:pt x="10499964" y="677108"/>
                </a:cubicBezTo>
                <a:cubicBezTo>
                  <a:pt x="10395465" y="681590"/>
                  <a:pt x="10052938" y="667602"/>
                  <a:pt x="9923043" y="677108"/>
                </a:cubicBezTo>
                <a:cubicBezTo>
                  <a:pt x="9793148" y="686614"/>
                  <a:pt x="9774775" y="649817"/>
                  <a:pt x="9692274" y="677108"/>
                </a:cubicBezTo>
                <a:cubicBezTo>
                  <a:pt x="9609773" y="704399"/>
                  <a:pt x="9529590" y="672249"/>
                  <a:pt x="9461506" y="677108"/>
                </a:cubicBezTo>
                <a:cubicBezTo>
                  <a:pt x="9393422" y="681967"/>
                  <a:pt x="9026287" y="672899"/>
                  <a:pt x="8884585" y="677108"/>
                </a:cubicBezTo>
                <a:cubicBezTo>
                  <a:pt x="8742883" y="681317"/>
                  <a:pt x="8616513" y="643311"/>
                  <a:pt x="8538432" y="677108"/>
                </a:cubicBezTo>
                <a:cubicBezTo>
                  <a:pt x="8460351" y="710905"/>
                  <a:pt x="7986021" y="663155"/>
                  <a:pt x="7846127" y="677108"/>
                </a:cubicBezTo>
                <a:cubicBezTo>
                  <a:pt x="7706234" y="691061"/>
                  <a:pt x="7656886" y="650851"/>
                  <a:pt x="7499974" y="677108"/>
                </a:cubicBezTo>
                <a:cubicBezTo>
                  <a:pt x="7343062" y="703365"/>
                  <a:pt x="7044686" y="674344"/>
                  <a:pt x="6807669" y="677108"/>
                </a:cubicBezTo>
                <a:cubicBezTo>
                  <a:pt x="6570652" y="679872"/>
                  <a:pt x="6626569" y="651242"/>
                  <a:pt x="6576901" y="677108"/>
                </a:cubicBezTo>
                <a:cubicBezTo>
                  <a:pt x="6527233" y="702974"/>
                  <a:pt x="6165271" y="643997"/>
                  <a:pt x="5884595" y="677108"/>
                </a:cubicBezTo>
                <a:cubicBezTo>
                  <a:pt x="5603919" y="710219"/>
                  <a:pt x="5681733" y="638387"/>
                  <a:pt x="5538443" y="677108"/>
                </a:cubicBezTo>
                <a:cubicBezTo>
                  <a:pt x="5395153" y="715829"/>
                  <a:pt x="5375901" y="672391"/>
                  <a:pt x="5307674" y="677108"/>
                </a:cubicBezTo>
                <a:cubicBezTo>
                  <a:pt x="5239447" y="681825"/>
                  <a:pt x="5046026" y="658966"/>
                  <a:pt x="4961521" y="677108"/>
                </a:cubicBezTo>
                <a:cubicBezTo>
                  <a:pt x="4877016" y="695250"/>
                  <a:pt x="4550973" y="670202"/>
                  <a:pt x="4269216" y="677108"/>
                </a:cubicBezTo>
                <a:cubicBezTo>
                  <a:pt x="3987460" y="684014"/>
                  <a:pt x="4046678" y="651291"/>
                  <a:pt x="3923063" y="677108"/>
                </a:cubicBezTo>
                <a:cubicBezTo>
                  <a:pt x="3799448" y="702925"/>
                  <a:pt x="3760246" y="675644"/>
                  <a:pt x="3692295" y="677108"/>
                </a:cubicBezTo>
                <a:cubicBezTo>
                  <a:pt x="3624344" y="678572"/>
                  <a:pt x="3515425" y="668590"/>
                  <a:pt x="3346142" y="677108"/>
                </a:cubicBezTo>
                <a:cubicBezTo>
                  <a:pt x="3176859" y="685626"/>
                  <a:pt x="3053334" y="634951"/>
                  <a:pt x="2884605" y="677108"/>
                </a:cubicBezTo>
                <a:cubicBezTo>
                  <a:pt x="2715876" y="719265"/>
                  <a:pt x="2572564" y="612862"/>
                  <a:pt x="2307684" y="677108"/>
                </a:cubicBezTo>
                <a:cubicBezTo>
                  <a:pt x="2042804" y="741354"/>
                  <a:pt x="2034167" y="665620"/>
                  <a:pt x="1961532" y="677108"/>
                </a:cubicBezTo>
                <a:cubicBezTo>
                  <a:pt x="1888897" y="688596"/>
                  <a:pt x="1485720" y="605121"/>
                  <a:pt x="1153842" y="677108"/>
                </a:cubicBezTo>
                <a:cubicBezTo>
                  <a:pt x="821964" y="749095"/>
                  <a:pt x="705764" y="650303"/>
                  <a:pt x="576921" y="677108"/>
                </a:cubicBezTo>
                <a:cubicBezTo>
                  <a:pt x="448078" y="703913"/>
                  <a:pt x="250798" y="660451"/>
                  <a:pt x="0" y="677108"/>
                </a:cubicBezTo>
                <a:cubicBezTo>
                  <a:pt x="-4272" y="548524"/>
                  <a:pt x="5987" y="498998"/>
                  <a:pt x="0" y="331783"/>
                </a:cubicBezTo>
                <a:cubicBezTo>
                  <a:pt x="-5987" y="164568"/>
                  <a:pt x="14103" y="139071"/>
                  <a:pt x="0" y="0"/>
                </a:cubicBezTo>
                <a:close/>
              </a:path>
            </a:pathLst>
          </a:custGeom>
          <a:noFill/>
          <a:ln w="19050" cap="rnd" cmpd="dbl">
            <a:solidFill>
              <a:srgbClr val="0F5182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指令选择部分，采用一种朴素的算法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基于规则的局部贪心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单遍扫描，按基本块顺序，对于每条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指令，根据指令类型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opcode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分发到对应的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规则模板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528EF-4496-DE98-5A37-EC8C89FD1713}"/>
              </a:ext>
            </a:extLst>
          </p:cNvPr>
          <p:cNvSpPr txBox="1"/>
          <p:nvPr/>
        </p:nvSpPr>
        <p:spPr>
          <a:xfrm rot="10800000" flipV="1">
            <a:off x="257174" y="5185105"/>
            <a:ext cx="6215187" cy="1477328"/>
          </a:xfrm>
          <a:custGeom>
            <a:avLst/>
            <a:gdLst>
              <a:gd name="connsiteX0" fmla="*/ 0 w 6215187"/>
              <a:gd name="connsiteY0" fmla="*/ 0 h 1477328"/>
              <a:gd name="connsiteX1" fmla="*/ 502865 w 6215187"/>
              <a:gd name="connsiteY1" fmla="*/ 0 h 1477328"/>
              <a:gd name="connsiteX2" fmla="*/ 881427 w 6215187"/>
              <a:gd name="connsiteY2" fmla="*/ 0 h 1477328"/>
              <a:gd name="connsiteX3" fmla="*/ 1570747 w 6215187"/>
              <a:gd name="connsiteY3" fmla="*/ 0 h 1477328"/>
              <a:gd name="connsiteX4" fmla="*/ 2073612 w 6215187"/>
              <a:gd name="connsiteY4" fmla="*/ 0 h 1477328"/>
              <a:gd name="connsiteX5" fmla="*/ 2576478 w 6215187"/>
              <a:gd name="connsiteY5" fmla="*/ 0 h 1477328"/>
              <a:gd name="connsiteX6" fmla="*/ 3265798 w 6215187"/>
              <a:gd name="connsiteY6" fmla="*/ 0 h 1477328"/>
              <a:gd name="connsiteX7" fmla="*/ 3706512 w 6215187"/>
              <a:gd name="connsiteY7" fmla="*/ 0 h 1477328"/>
              <a:gd name="connsiteX8" fmla="*/ 4395832 w 6215187"/>
              <a:gd name="connsiteY8" fmla="*/ 0 h 1477328"/>
              <a:gd name="connsiteX9" fmla="*/ 5085153 w 6215187"/>
              <a:gd name="connsiteY9" fmla="*/ 0 h 1477328"/>
              <a:gd name="connsiteX10" fmla="*/ 5650170 w 6215187"/>
              <a:gd name="connsiteY10" fmla="*/ 0 h 1477328"/>
              <a:gd name="connsiteX11" fmla="*/ 6215187 w 6215187"/>
              <a:gd name="connsiteY11" fmla="*/ 0 h 1477328"/>
              <a:gd name="connsiteX12" fmla="*/ 6215187 w 6215187"/>
              <a:gd name="connsiteY12" fmla="*/ 477669 h 1477328"/>
              <a:gd name="connsiteX13" fmla="*/ 6215187 w 6215187"/>
              <a:gd name="connsiteY13" fmla="*/ 925792 h 1477328"/>
              <a:gd name="connsiteX14" fmla="*/ 6215187 w 6215187"/>
              <a:gd name="connsiteY14" fmla="*/ 1477328 h 1477328"/>
              <a:gd name="connsiteX15" fmla="*/ 5650170 w 6215187"/>
              <a:gd name="connsiteY15" fmla="*/ 1477328 h 1477328"/>
              <a:gd name="connsiteX16" fmla="*/ 5085153 w 6215187"/>
              <a:gd name="connsiteY16" fmla="*/ 1477328 h 1477328"/>
              <a:gd name="connsiteX17" fmla="*/ 4395832 w 6215187"/>
              <a:gd name="connsiteY17" fmla="*/ 1477328 h 1477328"/>
              <a:gd name="connsiteX18" fmla="*/ 3830815 w 6215187"/>
              <a:gd name="connsiteY18" fmla="*/ 1477328 h 1477328"/>
              <a:gd name="connsiteX19" fmla="*/ 3452254 w 6215187"/>
              <a:gd name="connsiteY19" fmla="*/ 1477328 h 1477328"/>
              <a:gd name="connsiteX20" fmla="*/ 3011541 w 6215187"/>
              <a:gd name="connsiteY20" fmla="*/ 1477328 h 1477328"/>
              <a:gd name="connsiteX21" fmla="*/ 2322220 w 6215187"/>
              <a:gd name="connsiteY21" fmla="*/ 1477328 h 1477328"/>
              <a:gd name="connsiteX22" fmla="*/ 1757203 w 6215187"/>
              <a:gd name="connsiteY22" fmla="*/ 1477328 h 1477328"/>
              <a:gd name="connsiteX23" fmla="*/ 1316490 w 6215187"/>
              <a:gd name="connsiteY23" fmla="*/ 1477328 h 1477328"/>
              <a:gd name="connsiteX24" fmla="*/ 751473 w 6215187"/>
              <a:gd name="connsiteY24" fmla="*/ 1477328 h 1477328"/>
              <a:gd name="connsiteX25" fmla="*/ 0 w 6215187"/>
              <a:gd name="connsiteY25" fmla="*/ 1477328 h 1477328"/>
              <a:gd name="connsiteX26" fmla="*/ 0 w 6215187"/>
              <a:gd name="connsiteY26" fmla="*/ 1029205 h 1477328"/>
              <a:gd name="connsiteX27" fmla="*/ 0 w 6215187"/>
              <a:gd name="connsiteY27" fmla="*/ 521989 h 1477328"/>
              <a:gd name="connsiteX28" fmla="*/ 0 w 6215187"/>
              <a:gd name="connsiteY28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15187" h="1477328" extrusionOk="0">
                <a:moveTo>
                  <a:pt x="0" y="0"/>
                </a:moveTo>
                <a:cubicBezTo>
                  <a:pt x="232883" y="-36663"/>
                  <a:pt x="316861" y="39610"/>
                  <a:pt x="502865" y="0"/>
                </a:cubicBezTo>
                <a:cubicBezTo>
                  <a:pt x="688869" y="-39610"/>
                  <a:pt x="710083" y="26285"/>
                  <a:pt x="881427" y="0"/>
                </a:cubicBezTo>
                <a:cubicBezTo>
                  <a:pt x="1052771" y="-26285"/>
                  <a:pt x="1230093" y="31848"/>
                  <a:pt x="1570747" y="0"/>
                </a:cubicBezTo>
                <a:cubicBezTo>
                  <a:pt x="1911401" y="-31848"/>
                  <a:pt x="1916663" y="8960"/>
                  <a:pt x="2073612" y="0"/>
                </a:cubicBezTo>
                <a:cubicBezTo>
                  <a:pt x="2230562" y="-8960"/>
                  <a:pt x="2374949" y="32714"/>
                  <a:pt x="2576478" y="0"/>
                </a:cubicBezTo>
                <a:cubicBezTo>
                  <a:pt x="2778007" y="-32714"/>
                  <a:pt x="2941256" y="68297"/>
                  <a:pt x="3265798" y="0"/>
                </a:cubicBezTo>
                <a:cubicBezTo>
                  <a:pt x="3590340" y="-68297"/>
                  <a:pt x="3501812" y="18112"/>
                  <a:pt x="3706512" y="0"/>
                </a:cubicBezTo>
                <a:cubicBezTo>
                  <a:pt x="3911212" y="-18112"/>
                  <a:pt x="4067059" y="54951"/>
                  <a:pt x="4395832" y="0"/>
                </a:cubicBezTo>
                <a:cubicBezTo>
                  <a:pt x="4724605" y="-54951"/>
                  <a:pt x="4848412" y="20783"/>
                  <a:pt x="5085153" y="0"/>
                </a:cubicBezTo>
                <a:cubicBezTo>
                  <a:pt x="5321894" y="-20783"/>
                  <a:pt x="5379755" y="15970"/>
                  <a:pt x="5650170" y="0"/>
                </a:cubicBezTo>
                <a:cubicBezTo>
                  <a:pt x="5920585" y="-15970"/>
                  <a:pt x="5944054" y="56366"/>
                  <a:pt x="6215187" y="0"/>
                </a:cubicBezTo>
                <a:cubicBezTo>
                  <a:pt x="6221867" y="213025"/>
                  <a:pt x="6162915" y="292181"/>
                  <a:pt x="6215187" y="477669"/>
                </a:cubicBezTo>
                <a:cubicBezTo>
                  <a:pt x="6267459" y="663157"/>
                  <a:pt x="6169534" y="723509"/>
                  <a:pt x="6215187" y="925792"/>
                </a:cubicBezTo>
                <a:cubicBezTo>
                  <a:pt x="6260840" y="1128075"/>
                  <a:pt x="6194776" y="1354091"/>
                  <a:pt x="6215187" y="1477328"/>
                </a:cubicBezTo>
                <a:cubicBezTo>
                  <a:pt x="6028925" y="1499961"/>
                  <a:pt x="5905332" y="1414585"/>
                  <a:pt x="5650170" y="1477328"/>
                </a:cubicBezTo>
                <a:cubicBezTo>
                  <a:pt x="5395008" y="1540071"/>
                  <a:pt x="5262329" y="1446317"/>
                  <a:pt x="5085153" y="1477328"/>
                </a:cubicBezTo>
                <a:cubicBezTo>
                  <a:pt x="4907977" y="1508339"/>
                  <a:pt x="4684136" y="1452366"/>
                  <a:pt x="4395832" y="1477328"/>
                </a:cubicBezTo>
                <a:cubicBezTo>
                  <a:pt x="4107528" y="1502290"/>
                  <a:pt x="3964824" y="1442404"/>
                  <a:pt x="3830815" y="1477328"/>
                </a:cubicBezTo>
                <a:cubicBezTo>
                  <a:pt x="3696806" y="1512252"/>
                  <a:pt x="3628314" y="1461456"/>
                  <a:pt x="3452254" y="1477328"/>
                </a:cubicBezTo>
                <a:cubicBezTo>
                  <a:pt x="3276194" y="1493200"/>
                  <a:pt x="3163313" y="1443562"/>
                  <a:pt x="3011541" y="1477328"/>
                </a:cubicBezTo>
                <a:cubicBezTo>
                  <a:pt x="2859769" y="1511094"/>
                  <a:pt x="2625590" y="1431741"/>
                  <a:pt x="2322220" y="1477328"/>
                </a:cubicBezTo>
                <a:cubicBezTo>
                  <a:pt x="2018850" y="1522915"/>
                  <a:pt x="1904812" y="1440734"/>
                  <a:pt x="1757203" y="1477328"/>
                </a:cubicBezTo>
                <a:cubicBezTo>
                  <a:pt x="1609594" y="1513922"/>
                  <a:pt x="1431115" y="1457437"/>
                  <a:pt x="1316490" y="1477328"/>
                </a:cubicBezTo>
                <a:cubicBezTo>
                  <a:pt x="1201865" y="1497219"/>
                  <a:pt x="1009749" y="1437091"/>
                  <a:pt x="751473" y="1477328"/>
                </a:cubicBezTo>
                <a:cubicBezTo>
                  <a:pt x="493197" y="1517565"/>
                  <a:pt x="359360" y="1397917"/>
                  <a:pt x="0" y="1477328"/>
                </a:cubicBezTo>
                <a:cubicBezTo>
                  <a:pt x="-32460" y="1327498"/>
                  <a:pt x="17716" y="1147563"/>
                  <a:pt x="0" y="1029205"/>
                </a:cubicBezTo>
                <a:cubicBezTo>
                  <a:pt x="-17716" y="910847"/>
                  <a:pt x="57730" y="724922"/>
                  <a:pt x="0" y="521989"/>
                </a:cubicBezTo>
                <a:cubicBezTo>
                  <a:pt x="-57730" y="319056"/>
                  <a:pt x="34821" y="210019"/>
                  <a:pt x="0" y="0"/>
                </a:cubicBezTo>
                <a:close/>
              </a:path>
            </a:pathLst>
          </a:custGeom>
          <a:noFill/>
          <a:ln w="19050" cap="rnd" cmpd="dbl">
            <a:solidFill>
              <a:srgbClr val="0F5182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决策优先级：</a:t>
            </a: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优先匹配“带立即数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移位”的更短形式</a:t>
            </a: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其次匹配寄存器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寄存器形式</a:t>
            </a: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超出编码范围时自动降级为“装载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算术”的序列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失败回退：任何一条规则不满足约束，退回到更通用的模板</a:t>
            </a:r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FFCA2464-ED34-269D-95C9-BCE0C9ADEE4B}"/>
              </a:ext>
            </a:extLst>
          </p:cNvPr>
          <p:cNvSpPr/>
          <p:nvPr/>
        </p:nvSpPr>
        <p:spPr>
          <a:xfrm rot="1355400">
            <a:off x="4534431" y="4417692"/>
            <a:ext cx="620496" cy="1023457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40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F18A-3C9C-E3DD-3588-AF80C2C62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282DDBE9-5762-4E22-B1CD-C1378A6D07B7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寄存器分配</a:t>
            </a:r>
            <a:endParaRPr kumimoji="1" lang="zh-CN" altLang="en-US" sz="9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44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DE9E3-7936-6449-8C86-C11E6082D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>
            <a:extLst>
              <a:ext uri="{FF2B5EF4-FFF2-40B4-BE49-F238E27FC236}">
                <a16:creationId xmlns:a16="http://schemas.microsoft.com/office/drawing/2014/main" id="{741701AB-704D-A649-DABA-5EE2AFF909E9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847566-3307-FE6A-69EA-A5D018C846BC}"/>
              </a:ext>
            </a:extLst>
          </p:cNvPr>
          <p:cNvSpPr txBox="1"/>
          <p:nvPr/>
        </p:nvSpPr>
        <p:spPr>
          <a:xfrm flipH="1">
            <a:off x="549907" y="163830"/>
            <a:ext cx="1162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charset="-122"/>
                <a:ea typeface="微软雅黑" charset="-122"/>
                <a:sym typeface="Helvetica Light"/>
              </a:rPr>
              <a:t>寄存器分配</a:t>
            </a:r>
            <a:endParaRPr lang="zh-CN" altLang="en-US" sz="4000" b="1" dirty="0">
              <a:solidFill>
                <a:srgbClr val="0F5182"/>
              </a:solidFill>
              <a:latin typeface="微软雅黑" charset="-122"/>
              <a:ea typeface="微软雅黑" charset="-122"/>
              <a:sym typeface="Helvetica Light"/>
            </a:endParaRPr>
          </a:p>
        </p:txBody>
      </p:sp>
      <p:grpSp>
        <p:nvGrpSpPr>
          <p:cNvPr id="4" name="组 2">
            <a:extLst>
              <a:ext uri="{FF2B5EF4-FFF2-40B4-BE49-F238E27FC236}">
                <a16:creationId xmlns:a16="http://schemas.microsoft.com/office/drawing/2014/main" id="{CDABA034-4AB3-1663-FB9D-C265D75CF4D9}"/>
              </a:ext>
            </a:extLst>
          </p:cNvPr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AB6A061-8036-B322-2670-C95B94FA772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>
              <a:extLst>
                <a:ext uri="{FF2B5EF4-FFF2-40B4-BE49-F238E27FC236}">
                  <a16:creationId xmlns:a16="http://schemas.microsoft.com/office/drawing/2014/main" id="{CA9218F9-F399-4C29-92C6-8757BB0E2C60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流程图: 过程 52">
            <a:extLst>
              <a:ext uri="{FF2B5EF4-FFF2-40B4-BE49-F238E27FC236}">
                <a16:creationId xmlns:a16="http://schemas.microsoft.com/office/drawing/2014/main" id="{3D248FCF-2CA3-B171-2A1A-D9F994136CBB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过程 52">
            <a:extLst>
              <a:ext uri="{FF2B5EF4-FFF2-40B4-BE49-F238E27FC236}">
                <a16:creationId xmlns:a16="http://schemas.microsoft.com/office/drawing/2014/main" id="{707BEAB8-56C7-5A4D-2545-9FC856DFFAD8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9A67239-2BBF-DF74-F698-1942E4425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6C1C5CE-725B-518D-CFE8-4A1D99E42AD1}"/>
              </a:ext>
            </a:extLst>
          </p:cNvPr>
          <p:cNvSpPr/>
          <p:nvPr/>
        </p:nvSpPr>
        <p:spPr>
          <a:xfrm>
            <a:off x="434822" y="1657350"/>
            <a:ext cx="2717953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生存期分析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构建控制流图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3BF224-7A53-A052-000D-F79E5B2E002E}"/>
              </a:ext>
            </a:extLst>
          </p:cNvPr>
          <p:cNvSpPr/>
          <p:nvPr/>
        </p:nvSpPr>
        <p:spPr>
          <a:xfrm>
            <a:off x="434821" y="3429000"/>
            <a:ext cx="2717953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寄存器类型分析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浮点操作单独标记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BDCAD74-8D93-90D1-E23C-15C171B8ACC5}"/>
              </a:ext>
            </a:extLst>
          </p:cNvPr>
          <p:cNvSpPr/>
          <p:nvPr/>
        </p:nvSpPr>
        <p:spPr>
          <a:xfrm>
            <a:off x="434820" y="5212080"/>
            <a:ext cx="2717953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处理函数传参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符合约定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9EF6A0-2EE0-D70F-1392-9FA418F5F80C}"/>
              </a:ext>
            </a:extLst>
          </p:cNvPr>
          <p:cNvSpPr/>
          <p:nvPr/>
        </p:nvSpPr>
        <p:spPr>
          <a:xfrm>
            <a:off x="9048751" y="2275840"/>
            <a:ext cx="2593340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指令重写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分配者替换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未分配者溢出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036EB67-0AD0-A4D4-D027-26415BF344D1}"/>
              </a:ext>
            </a:extLst>
          </p:cNvPr>
          <p:cNvSpPr/>
          <p:nvPr/>
        </p:nvSpPr>
        <p:spPr>
          <a:xfrm>
            <a:off x="9048750" y="4171950"/>
            <a:ext cx="2593340" cy="124777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栈帧与最终化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计算栈帧大小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生成序言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99F3BFB-17D6-A363-123A-39404697B162}"/>
              </a:ext>
            </a:extLst>
          </p:cNvPr>
          <p:cNvSpPr/>
          <p:nvPr/>
        </p:nvSpPr>
        <p:spPr>
          <a:xfrm>
            <a:off x="3768572" y="1809750"/>
            <a:ext cx="4508653" cy="4650105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线性扫描分配算法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生存期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起始位置排序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动态维护活跃集合</a:t>
            </a:r>
            <a:b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释放不再活跃的寄存器，为当前区间从可用寄存器中寻找空闲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无可用寄存器时，从活跃集合选择结束最晚的做比较，选择区间较长者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溢出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AF6F197A-6FDD-0DC1-D71E-E54D12D68657}"/>
              </a:ext>
            </a:extLst>
          </p:cNvPr>
          <p:cNvSpPr/>
          <p:nvPr/>
        </p:nvSpPr>
        <p:spPr>
          <a:xfrm>
            <a:off x="1571625" y="3067050"/>
            <a:ext cx="390525" cy="266700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871A969-1122-E554-85D8-1FC9DA6B2885}"/>
              </a:ext>
            </a:extLst>
          </p:cNvPr>
          <p:cNvSpPr/>
          <p:nvPr/>
        </p:nvSpPr>
        <p:spPr>
          <a:xfrm>
            <a:off x="1571625" y="4838700"/>
            <a:ext cx="390525" cy="266700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9B1E9374-3D72-4F2A-836A-B3F0104A308B}"/>
              </a:ext>
            </a:extLst>
          </p:cNvPr>
          <p:cNvSpPr/>
          <p:nvPr/>
        </p:nvSpPr>
        <p:spPr>
          <a:xfrm>
            <a:off x="10150157" y="3714432"/>
            <a:ext cx="390525" cy="266700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6629CDC-5E0F-9E98-B5BA-E13CDC1BE9DC}"/>
              </a:ext>
            </a:extLst>
          </p:cNvPr>
          <p:cNvSpPr/>
          <p:nvPr/>
        </p:nvSpPr>
        <p:spPr>
          <a:xfrm rot="16200000">
            <a:off x="3091618" y="5733533"/>
            <a:ext cx="754063" cy="282655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C55D748E-F7E7-7A02-A139-27331B561E0D}"/>
              </a:ext>
            </a:extLst>
          </p:cNvPr>
          <p:cNvSpPr/>
          <p:nvPr/>
        </p:nvSpPr>
        <p:spPr>
          <a:xfrm rot="16200000">
            <a:off x="8276433" y="2791577"/>
            <a:ext cx="754063" cy="282655"/>
          </a:xfrm>
          <a:prstGeom prst="downArrow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9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45264A6D-28AA-2CAF-FB2F-AF9BA6B17BD7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kumimoji="1" lang="zh-CN" altLang="en-US" sz="9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584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" y="0"/>
            <a:ext cx="12192000" cy="68580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C077FFC-9B72-637F-27CD-5C4D6F9F137A}"/>
              </a:ext>
            </a:extLst>
          </p:cNvPr>
          <p:cNvSpPr/>
          <p:nvPr/>
        </p:nvSpPr>
        <p:spPr>
          <a:xfrm>
            <a:off x="1254880" y="2967335"/>
            <a:ext cx="43269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kern="100" dirty="0">
                <a:ln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053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E0117-406E-5381-AFDE-3D8440733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D827641E-9C3C-7004-8CC3-1411F4F57BB0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kumimoji="1" lang="zh-CN" altLang="en-US" sz="9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33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C0824-2C3C-2947-8273-2563EBB5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>
            <a:extLst>
              <a:ext uri="{FF2B5EF4-FFF2-40B4-BE49-F238E27FC236}">
                <a16:creationId xmlns:a16="http://schemas.microsoft.com/office/drawing/2014/main" id="{78FC3A84-A2C7-A4A0-BE62-B024FCF807B0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04170A4-A59D-3AF9-C1E8-5CB5E7A7F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C331D0-917A-B65D-9C61-09FE492479B7}"/>
              </a:ext>
            </a:extLst>
          </p:cNvPr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整体结构</a:t>
            </a:r>
          </a:p>
        </p:txBody>
      </p:sp>
      <p:grpSp>
        <p:nvGrpSpPr>
          <p:cNvPr id="4" name="组 2">
            <a:extLst>
              <a:ext uri="{FF2B5EF4-FFF2-40B4-BE49-F238E27FC236}">
                <a16:creationId xmlns:a16="http://schemas.microsoft.com/office/drawing/2014/main" id="{1E3350C7-F607-2914-10B3-F755BD65906E}"/>
              </a:ext>
            </a:extLst>
          </p:cNvPr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EAB6D63-E395-FDC4-6DC4-7FEB9473C3C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>
              <a:extLst>
                <a:ext uri="{FF2B5EF4-FFF2-40B4-BE49-F238E27FC236}">
                  <a16:creationId xmlns:a16="http://schemas.microsoft.com/office/drawing/2014/main" id="{19ACD893-D262-77BC-E78A-601A6FA52F21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E105AEF-72D9-A4CE-1711-AA2029F29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73180"/>
            <a:ext cx="12192000" cy="45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45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1540423" y="2360346"/>
            <a:ext cx="8874438" cy="156845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1395" y="433260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词法</a:t>
            </a:r>
            <a:r>
              <a:rPr lang="en-US" altLang="zh-CN" sz="2000"/>
              <a:t> </a:t>
            </a:r>
            <a:r>
              <a:rPr lang="en-US" altLang="en-US" sz="2000"/>
              <a:t>→ </a:t>
            </a:r>
            <a:r>
              <a:rPr lang="zh-CN" altLang="en-US" sz="2000"/>
              <a:t>语法</a:t>
            </a:r>
            <a:r>
              <a:rPr lang="en-US" altLang="zh-CN" sz="2000"/>
              <a:t>/AST </a:t>
            </a:r>
            <a:r>
              <a:rPr lang="en-US" altLang="en-US" sz="2000"/>
              <a:t>→ </a:t>
            </a:r>
            <a:r>
              <a:rPr lang="zh-CN" altLang="en-US" sz="2000"/>
              <a:t>语义分析</a:t>
            </a:r>
            <a:r>
              <a:rPr lang="en-US" altLang="zh-CN" sz="2000"/>
              <a:t> </a:t>
            </a:r>
            <a:r>
              <a:rPr lang="en-US" altLang="en-US" sz="2000"/>
              <a:t>→ </a:t>
            </a:r>
            <a:r>
              <a:rPr lang="zh-CN" altLang="en-US" sz="2000"/>
              <a:t>符号表</a:t>
            </a:r>
            <a:r>
              <a:rPr lang="en-US" altLang="zh-CN" sz="2000"/>
              <a:t>/</a:t>
            </a:r>
            <a:r>
              <a:rPr lang="zh-CN" altLang="en-US" sz="2000"/>
              <a:t>类型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前端结构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3415030" y="1471930"/>
            <a:ext cx="1646555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语法分析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34975" y="1461135"/>
            <a:ext cx="1645920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词法分析</a:t>
            </a:r>
          </a:p>
        </p:txBody>
      </p:sp>
      <p:sp>
        <p:nvSpPr>
          <p:cNvPr id="15" name="矩形 14"/>
          <p:cNvSpPr/>
          <p:nvPr/>
        </p:nvSpPr>
        <p:spPr>
          <a:xfrm>
            <a:off x="6395720" y="1461135"/>
            <a:ext cx="1645920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语义分析</a:t>
            </a:r>
          </a:p>
        </p:txBody>
      </p:sp>
      <p:sp>
        <p:nvSpPr>
          <p:cNvPr id="10" name="矩形 9"/>
          <p:cNvSpPr/>
          <p:nvPr/>
        </p:nvSpPr>
        <p:spPr>
          <a:xfrm>
            <a:off x="9375775" y="1362075"/>
            <a:ext cx="1645920" cy="72326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符号表与类型系统</a:t>
            </a:r>
          </a:p>
        </p:txBody>
      </p:sp>
      <p:sp>
        <p:nvSpPr>
          <p:cNvPr id="12" name="文本框 6"/>
          <p:cNvSpPr txBox="1"/>
          <p:nvPr/>
        </p:nvSpPr>
        <p:spPr>
          <a:xfrm>
            <a:off x="2206625" y="2006600"/>
            <a:ext cx="3949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parser.y</a:t>
            </a:r>
          </a:p>
          <a:p>
            <a:pPr algn="ctr"/>
            <a:r>
              <a:rPr kumimoji="1"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ast.h </a:t>
            </a:r>
          </a:p>
        </p:txBody>
      </p:sp>
      <p:sp>
        <p:nvSpPr>
          <p:cNvPr id="17" name="文本框 6"/>
          <p:cNvSpPr txBox="1"/>
          <p:nvPr/>
        </p:nvSpPr>
        <p:spPr>
          <a:xfrm>
            <a:off x="5367020" y="1945005"/>
            <a:ext cx="39497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semantic.h</a:t>
            </a:r>
          </a:p>
          <a:p>
            <a:pPr algn="ctr"/>
            <a:r>
              <a:rPr kumimoji="1"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semantic.cpp</a:t>
            </a:r>
          </a:p>
          <a:p>
            <a:pPr algn="ctr"/>
            <a:endParaRPr kumimoji="1"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15655" y="2124710"/>
            <a:ext cx="35140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symtab.h</a:t>
            </a:r>
          </a:p>
          <a:p>
            <a:pPr algn="ctr"/>
            <a:r>
              <a:rPr kumimoji="1"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types.h</a:t>
            </a:r>
          </a:p>
        </p:txBody>
      </p:sp>
      <p:sp>
        <p:nvSpPr>
          <p:cNvPr id="21" name="右箭头 20"/>
          <p:cNvSpPr/>
          <p:nvPr/>
        </p:nvSpPr>
        <p:spPr>
          <a:xfrm>
            <a:off x="211963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512699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807974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26695" y="1945005"/>
            <a:ext cx="21869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lex.l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1290" y="3089275"/>
            <a:ext cx="522605" cy="2248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符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号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46785" y="2656840"/>
            <a:ext cx="3949065" cy="3353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作用域层级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l"/>
            <a:r>
              <a:rPr lang="en-US" altLang="zh-CN" sz="1400"/>
              <a:t>            - </a:t>
            </a:r>
            <a:r>
              <a:rPr lang="zh-CN" altLang="en-US" sz="1400"/>
              <a:t>全局作用域</a:t>
            </a:r>
          </a:p>
          <a:p>
            <a:pPr algn="l"/>
            <a:r>
              <a:rPr lang="en-US" altLang="zh-CN" sz="1400">
                <a:sym typeface="+mn-ea"/>
              </a:rPr>
              <a:t>            </a:t>
            </a:r>
            <a:r>
              <a:rPr lang="en-US" altLang="zh-CN" sz="1400"/>
              <a:t>- </a:t>
            </a:r>
            <a:r>
              <a:rPr lang="zh-CN" altLang="en-US" sz="1400"/>
              <a:t>函数作用域</a:t>
            </a:r>
          </a:p>
          <a:p>
            <a:pPr algn="l"/>
            <a:r>
              <a:rPr lang="en-US" altLang="zh-CN" sz="1400">
                <a:sym typeface="+mn-ea"/>
              </a:rPr>
              <a:t>            </a:t>
            </a:r>
            <a:r>
              <a:rPr lang="en-US" altLang="zh-CN" sz="1400"/>
              <a:t>- </a:t>
            </a:r>
            <a:r>
              <a:rPr lang="zh-CN" altLang="en-US" sz="1400"/>
              <a:t>语句块作用域</a:t>
            </a:r>
          </a:p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符号条目</a:t>
            </a:r>
          </a:p>
          <a:p>
            <a:r>
              <a:rPr lang="en-US" altLang="zh-CN" sz="1400">
                <a:sym typeface="+mn-ea"/>
              </a:rPr>
              <a:t>           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- name , kind type , storage , constness , init , </a:t>
            </a:r>
          </a:p>
          <a:p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     array_meta , function_meta , source_loc</a:t>
            </a:r>
          </a:p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类型等价与兼容策略</a:t>
            </a:r>
          </a:p>
          <a:p>
            <a:r>
              <a:rPr lang="en-US" altLang="zh-CN" sz="1400">
                <a:sym typeface="+mn-ea"/>
              </a:rPr>
              <a:t>            </a:t>
            </a:r>
            <a:r>
              <a:rPr lang="en-US" altLang="zh-CN" sz="1400"/>
              <a:t>- </a:t>
            </a:r>
            <a:r>
              <a:rPr lang="zh-CN" altLang="en-US" sz="1400"/>
              <a:t>等价</a:t>
            </a:r>
            <a:r>
              <a:rPr lang="en-US" altLang="zh-CN" sz="1400"/>
              <a:t> equals</a:t>
            </a:r>
            <a:r>
              <a:rPr lang="zh-CN" altLang="en-US" sz="1400"/>
              <a:t>：结构完全一致</a:t>
            </a:r>
          </a:p>
          <a:p>
            <a:r>
              <a:rPr lang="en-US" altLang="zh-CN" sz="1400">
                <a:sym typeface="+mn-ea"/>
              </a:rPr>
              <a:t>            </a:t>
            </a:r>
            <a:r>
              <a:rPr lang="en-US" altLang="zh-CN" sz="1400"/>
              <a:t>- </a:t>
            </a:r>
            <a:r>
              <a:rPr lang="zh-CN" altLang="en-US" sz="1400"/>
              <a:t>兼容</a:t>
            </a:r>
            <a:r>
              <a:rPr lang="en-US" altLang="zh-CN" sz="1400"/>
              <a:t> canImplicitConvert</a:t>
            </a:r>
            <a:r>
              <a:rPr lang="zh-CN" altLang="en-US" sz="1400"/>
              <a:t>：</a:t>
            </a:r>
          </a:p>
          <a:p>
            <a:r>
              <a:rPr lang="en-US" altLang="zh-CN" sz="1400"/>
              <a:t>  </a:t>
            </a:r>
            <a:r>
              <a:rPr lang="en-US" altLang="zh-CN" sz="1400">
                <a:sym typeface="+mn-ea"/>
              </a:rPr>
              <a:t>                </a:t>
            </a:r>
            <a:r>
              <a:rPr lang="en-US" altLang="zh-CN" sz="1400">
                <a:solidFill>
                  <a:schemeClr val="bg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标量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,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数组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指针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, 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变长参数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生命周期与协议</a:t>
            </a:r>
          </a:p>
          <a:p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插入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查找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 ,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函数声明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定义</a:t>
            </a:r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</a:rPr>
              <a:t> , </a:t>
            </a:r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</a:rPr>
              <a:t>关键不变量</a:t>
            </a:r>
          </a:p>
          <a:p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33720" y="3216275"/>
            <a:ext cx="522605" cy="2248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支持调用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75120" y="3146425"/>
            <a:ext cx="5982335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/>
              <a:t>- </a:t>
            </a:r>
            <a:r>
              <a:rPr lang="zh-CN" altLang="en-US" sz="1400"/>
              <a:t>函数在符号表中以</a:t>
            </a:r>
            <a:r>
              <a:rPr lang="en-US" altLang="zh-CN" sz="1400"/>
              <a:t> FunctionType </a:t>
            </a:r>
            <a:r>
              <a:rPr lang="zh-CN" altLang="en-US" sz="1400"/>
              <a:t>建模</a:t>
            </a:r>
          </a:p>
          <a:p>
            <a:r>
              <a:rPr lang="en-US" altLang="zh-CN" sz="1400"/>
              <a:t>- </a:t>
            </a:r>
            <a:r>
              <a:rPr lang="zh-CN" altLang="en-US" sz="1400"/>
              <a:t>形参数组在</a:t>
            </a:r>
            <a:r>
              <a:rPr lang="en-US" altLang="zh-CN" sz="1400"/>
              <a:t> Schema </a:t>
            </a:r>
            <a:r>
              <a:rPr lang="zh-CN" altLang="en-US" sz="1400"/>
              <a:t>层显式化为</a:t>
            </a:r>
            <a:r>
              <a:rPr lang="en-US" altLang="zh-CN" sz="1400"/>
              <a:t>“</a:t>
            </a:r>
            <a:r>
              <a:rPr lang="zh-CN" altLang="en-US" sz="1400"/>
              <a:t>指针语义</a:t>
            </a:r>
            <a:r>
              <a:rPr lang="en-US" altLang="zh-CN" sz="1400"/>
              <a:t>”</a:t>
            </a:r>
            <a:r>
              <a:rPr lang="zh-CN" altLang="en-US" sz="1400"/>
              <a:t>（</a:t>
            </a:r>
            <a:r>
              <a:rPr lang="en-US" altLang="zh-CN" sz="1400"/>
              <a:t>is_array_pointer_param</a:t>
            </a:r>
            <a:r>
              <a:rPr lang="zh-CN" altLang="en-US" sz="1400"/>
              <a:t>）</a:t>
            </a:r>
          </a:p>
          <a:p>
            <a:r>
              <a:rPr lang="en-US" altLang="zh-CN" sz="1400" i="1"/>
              <a:t>            </a:t>
            </a:r>
            <a:r>
              <a:rPr lang="zh-CN" altLang="en-US" sz="1400" i="1">
                <a:solidFill>
                  <a:schemeClr val="tx1">
                    <a:lumMod val="50000"/>
                    <a:lumOff val="50000"/>
                  </a:schemeClr>
                </a:solidFill>
              </a:rPr>
              <a:t>避免后续匹配时语义分裂</a:t>
            </a:r>
            <a:r>
              <a:rPr lang="en-US" altLang="zh-CN" sz="1400" i="1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zh-CN" altLang="en-US" sz="1400" i="1">
                <a:solidFill>
                  <a:schemeClr val="tx1">
                    <a:lumMod val="50000"/>
                    <a:lumOff val="50000"/>
                  </a:schemeClr>
                </a:solidFill>
              </a:rPr>
              <a:t>重复推理</a:t>
            </a: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en-US" altLang="zh-CN" sz="1400"/>
              <a:t>- </a:t>
            </a:r>
            <a:r>
              <a:rPr lang="zh-CN" altLang="en-US" sz="1400"/>
              <a:t>解析：</a:t>
            </a:r>
            <a:r>
              <a:rPr lang="en-US" altLang="zh-CN" sz="1400"/>
              <a:t>lookup </a:t>
            </a:r>
            <a:r>
              <a:rPr lang="zh-CN" altLang="en-US" sz="1400"/>
              <a:t>函数名</a:t>
            </a:r>
            <a:r>
              <a:rPr lang="en-US" altLang="zh-CN" sz="1400"/>
              <a:t>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校验</a:t>
            </a:r>
            <a:r>
              <a:rPr lang="en-US" altLang="zh-CN" sz="1400"/>
              <a:t> kind==Func </a:t>
            </a:r>
            <a:r>
              <a:rPr lang="en-US" altLang="en-US" sz="1400"/>
              <a:t>→</a:t>
            </a:r>
            <a:r>
              <a:rPr lang="en-US" altLang="zh-CN" sz="1400"/>
              <a:t> </a:t>
            </a:r>
            <a:r>
              <a:rPr lang="zh-CN" altLang="en-US" sz="1400"/>
              <a:t>取签名</a:t>
            </a:r>
          </a:p>
          <a:p>
            <a:r>
              <a:rPr lang="en-US" altLang="zh-CN" sz="1400"/>
              <a:t>- </a:t>
            </a:r>
            <a:r>
              <a:rPr lang="zh-CN" altLang="en-US" sz="1400"/>
              <a:t>个数匹配：非变长需严格相等；变长需</a:t>
            </a:r>
            <a:r>
              <a:rPr lang="en-US" altLang="zh-CN" sz="1400"/>
              <a:t>“</a:t>
            </a:r>
            <a:r>
              <a:rPr lang="zh-CN" altLang="en-US" sz="1400"/>
              <a:t>实参数</a:t>
            </a:r>
            <a:r>
              <a:rPr lang="en-US" altLang="zh-CN" sz="1400"/>
              <a:t> ≥ </a:t>
            </a:r>
            <a:r>
              <a:rPr lang="zh-CN" altLang="en-US" sz="1400"/>
              <a:t>形参数</a:t>
            </a:r>
            <a:r>
              <a:rPr lang="en-US" altLang="zh-CN" sz="1400"/>
              <a:t>”</a:t>
            </a:r>
          </a:p>
          <a:p>
            <a:r>
              <a:rPr lang="en-US" altLang="zh-CN" sz="1400"/>
              <a:t>- </a:t>
            </a:r>
            <a:r>
              <a:rPr lang="zh-CN" altLang="en-US" sz="1400"/>
              <a:t>逐参匹配：</a:t>
            </a:r>
          </a:p>
          <a:p>
            <a:r>
              <a:rPr lang="en-US" altLang="zh-CN" sz="1400"/>
              <a:t>      </a:t>
            </a:r>
            <a:r>
              <a:rPr lang="en-US" altLang="zh-CN" sz="14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n-US" altLang="zh-CN" sz="1400"/>
              <a:t>       </a:t>
            </a:r>
            <a:r>
              <a:rPr lang="zh-CN" altLang="en-US" sz="1400"/>
              <a:t>期望</a:t>
            </a:r>
            <a:r>
              <a:rPr lang="en-US" altLang="zh-CN" sz="1400"/>
              <a:t> array-pointer</a:t>
            </a:r>
            <a:r>
              <a:rPr lang="zh-CN" altLang="en-US" sz="1400"/>
              <a:t>：实参需为数组（或等价的指针表达式），</a:t>
            </a:r>
          </a:p>
          <a:p>
            <a:r>
              <a:rPr lang="zh-CN" altLang="en-US" sz="1400"/>
              <a:t>并且元素类型一致</a:t>
            </a:r>
          </a:p>
          <a:p>
            <a:r>
              <a:rPr lang="en-US" altLang="zh-CN" sz="1400"/>
              <a:t>      </a:t>
            </a:r>
            <a:r>
              <a:rPr lang="en-US" altLang="zh-CN" sz="14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n-US" altLang="zh-CN" sz="1400"/>
              <a:t>   </a:t>
            </a:r>
            <a:r>
              <a:rPr lang="zh-CN" altLang="en-US" sz="1400"/>
              <a:t>按标量兼容策略</a:t>
            </a:r>
          </a:p>
          <a:p>
            <a:r>
              <a:rPr lang="en-US" altLang="zh-CN" sz="1400"/>
              <a:t>- </a:t>
            </a:r>
            <a:r>
              <a:rPr lang="zh-CN" altLang="en-US" sz="1400"/>
              <a:t>结果：调用表达式的类型即函数返回类型；用于后续类型传播与</a:t>
            </a:r>
            <a:r>
              <a:rPr lang="en-US" altLang="zh-CN" sz="1400"/>
              <a:t>IR</a:t>
            </a:r>
            <a:r>
              <a:rPr lang="zh-CN" altLang="en-US" sz="1400"/>
              <a:t>生成</a:t>
            </a:r>
          </a:p>
          <a:p>
            <a:endParaRPr lang="zh-CN" altLang="en-US" sz="1400"/>
          </a:p>
        </p:txBody>
      </p:sp>
      <p:sp>
        <p:nvSpPr>
          <p:cNvPr id="33" name="文本框 32"/>
          <p:cNvSpPr txBox="1"/>
          <p:nvPr/>
        </p:nvSpPr>
        <p:spPr>
          <a:xfrm>
            <a:off x="6309360" y="283146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函数符号作为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“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契约</a:t>
            </a: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”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309360" y="39458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调用点的结构化流程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652635" y="2959735"/>
            <a:ext cx="22771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  <a:sym typeface="+mn-ea"/>
              </a:rPr>
              <a:t>将数组退化为指针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984A6-55CE-A683-BF24-11571533D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85F3D089-D851-40E3-AA47-78E7FF1EA47B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288332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中间代码设计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rcRect t="77096" r="-41"/>
          <a:stretch>
            <a:fillRect/>
          </a:stretch>
        </p:blipFill>
        <p:spPr>
          <a:xfrm>
            <a:off x="434975" y="1122680"/>
            <a:ext cx="9930130" cy="2425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rcRect t="47620" r="305" b="21927"/>
          <a:stretch>
            <a:fillRect/>
          </a:stretch>
        </p:blipFill>
        <p:spPr>
          <a:xfrm>
            <a:off x="508000" y="3566160"/>
            <a:ext cx="9895840" cy="3225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8920" y="2610485"/>
            <a:ext cx="2249170" cy="721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中间代码设计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rcRect r="-488" b="52367"/>
          <a:stretch>
            <a:fillRect/>
          </a:stretch>
        </p:blipFill>
        <p:spPr>
          <a:xfrm>
            <a:off x="434975" y="1168400"/>
            <a:ext cx="11047730" cy="558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1540423" y="2360346"/>
            <a:ext cx="8874438" cy="156845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中间代码优化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01670" y="4065270"/>
            <a:ext cx="57886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基于</a:t>
            </a:r>
            <a:r>
              <a:rPr lang="en-US" altLang="zh-CN" sz="2000"/>
              <a:t>SSA</a:t>
            </a:r>
            <a:r>
              <a:rPr lang="zh-CN" altLang="en-US" sz="2000"/>
              <a:t>，先</a:t>
            </a:r>
            <a:r>
              <a:rPr lang="en-US" altLang="zh-CN" sz="2000"/>
              <a:t>“</a:t>
            </a:r>
            <a:r>
              <a:rPr lang="zh-CN" altLang="en-US" sz="2000"/>
              <a:t>生成等价形式</a:t>
            </a:r>
            <a:r>
              <a:rPr lang="en-US" altLang="zh-CN" sz="2000"/>
              <a:t>”</a:t>
            </a:r>
            <a:r>
              <a:rPr lang="zh-CN" altLang="en-US" sz="2000"/>
              <a:t>，再</a:t>
            </a:r>
            <a:r>
              <a:rPr lang="en-US" altLang="zh-CN" sz="2000"/>
              <a:t>“</a:t>
            </a:r>
            <a:r>
              <a:rPr lang="zh-CN" altLang="en-US" sz="2000"/>
              <a:t>折叠与清理</a:t>
            </a:r>
            <a:r>
              <a:rPr lang="en-US" altLang="zh-CN" sz="2000"/>
              <a:t>”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1688</Words>
  <Application>Microsoft Office PowerPoint</Application>
  <PresentationFormat>宽屏</PresentationFormat>
  <Paragraphs>198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Calibri (正文)</vt:lpstr>
      <vt:lpstr>隶书</vt:lpstr>
      <vt:lpstr>Microsoft YaHei</vt:lpstr>
      <vt:lpstr>Microsoft YaHei</vt:lpstr>
      <vt:lpstr>微软雅黑 Light</vt:lpstr>
      <vt:lpstr>Arial</vt:lpstr>
      <vt:lpstr>Calibri</vt:lpstr>
      <vt:lpstr>Calibri Light</vt:lpstr>
      <vt:lpstr>Office 主题</vt:lpstr>
      <vt:lpstr>2025编译系统设计赛答辩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heyangyang</dc:creator>
  <cp:lastModifiedBy>iang W</cp:lastModifiedBy>
  <cp:revision>631</cp:revision>
  <dcterms:created xsi:type="dcterms:W3CDTF">2022-03-29T14:38:46Z</dcterms:created>
  <dcterms:modified xsi:type="dcterms:W3CDTF">2025-08-20T07:37:34Z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