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14012" r:id="rId3"/>
    <p:sldId id="506" r:id="rId4"/>
    <p:sldId id="14013" r:id="rId5"/>
    <p:sldId id="14011" r:id="rId6"/>
    <p:sldId id="257" r:id="rId7"/>
    <p:sldId id="258" r:id="rId8"/>
    <p:sldId id="504" r:id="rId9"/>
    <p:sldId id="14014" r:id="rId10"/>
    <p:sldId id="509" r:id="rId11"/>
    <p:sldId id="13980" r:id="rId12"/>
    <p:sldId id="13981" r:id="rId13"/>
    <p:sldId id="13982" r:id="rId14"/>
    <p:sldId id="14015" r:id="rId15"/>
    <p:sldId id="14003" r:id="rId16"/>
    <p:sldId id="13979" r:id="rId17"/>
    <p:sldId id="50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ui" initials="Y" lastIdx="1" clrIdx="0">
    <p:extLst>
      <p:ext uri="{19B8F6BF-5375-455C-9EA6-DF929625EA0E}">
        <p15:presenceInfo xmlns:p15="http://schemas.microsoft.com/office/powerpoint/2012/main" userId="4c6fbb83d40b9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2"/>
    <a:srgbClr val="FF0E00"/>
    <a:srgbClr val="720D20"/>
    <a:srgbClr val="FF6600"/>
    <a:srgbClr val="E4F0F8"/>
    <a:srgbClr val="5B9BD5"/>
    <a:srgbClr val="9A1F2D"/>
    <a:srgbClr val="C03922"/>
    <a:srgbClr val="A7C8E5"/>
    <a:srgbClr val="EE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3741" autoAdjust="0"/>
  </p:normalViewPr>
  <p:slideViewPr>
    <p:cSldViewPr snapToGrid="0">
      <p:cViewPr varScale="1">
        <p:scale>
          <a:sx n="80" d="100"/>
          <a:sy n="80" d="100"/>
        </p:scale>
        <p:origin x="8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/>
      <dgm:spPr/>
      <dgm:t>
        <a:bodyPr/>
        <a:lstStyle/>
        <a:p>
          <a:r>
            <a:rPr lang="en-US" altLang="zh-CN" dirty="0"/>
            <a:t>LLVM IR</a:t>
          </a:r>
          <a:endParaRPr lang="zh-CN" altLang="en-US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/>
      <dgm:spPr/>
      <dgm:t>
        <a:bodyPr/>
        <a:lstStyle/>
        <a:p>
          <a:r>
            <a:rPr lang="en-US" altLang="zh-CN" dirty="0" err="1"/>
            <a:t>IRBlock</a:t>
          </a:r>
          <a:endParaRPr lang="zh-CN" altLang="en-US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/>
      <dgm:spPr/>
      <dgm:t>
        <a:bodyPr/>
        <a:lstStyle/>
        <a:p>
          <a:r>
            <a:rPr lang="en-US" altLang="zh-CN" dirty="0" err="1"/>
            <a:t>IRBlock</a:t>
          </a:r>
          <a:endParaRPr lang="zh-CN" altLang="en-US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/>
      <dgm:spPr/>
      <dgm:t>
        <a:bodyPr/>
        <a:lstStyle/>
        <a:p>
          <a:r>
            <a:rPr lang="en-US" altLang="zh-CN" dirty="0" err="1"/>
            <a:t>IRBlock</a:t>
          </a:r>
          <a:endParaRPr lang="zh-CN" altLang="en-US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IRInstruction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IRInstruction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IRInstruction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07C1C2FF-7AB0-41A4-81B0-C34CA1F90E8D}" type="pres">
      <dgm:prSet presAssocID="{E9E4310B-0EEC-4DD0-AFB5-997DB377B60F}" presName="Name64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4B21E59E-827D-4A98-9753-C30F3C86381E}" type="pres">
      <dgm:prSet presAssocID="{07342BC3-D609-4061-87B9-0C61FEF6993E}" presName="Name64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1F88471A-9019-40DE-9FEE-ADED52ECC0CD}" type="pres">
      <dgm:prSet presAssocID="{EE33DAD6-5960-4CB0-AA74-C870E03B449B}" presName="Name64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9A6F1C28-DFC3-4E83-9715-E758DDAE1E5F}" type="pres">
      <dgm:prSet presAssocID="{FB4C660B-02F7-46C1-A977-840D560C397A}" presName="Name64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2F2718E3-6B2C-46AE-A088-A3C56206F8A4}" type="pres">
      <dgm:prSet presAssocID="{CB4C4915-2DA3-4E60-B474-7CEC46B17E6F}" presName="Name64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F1D06435-891B-469B-A902-D031B9182E8B}" type="pres">
      <dgm:prSet presAssocID="{5973956A-EC10-4EAE-BA7E-C1559EF974D7}" presName="Name64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5F639B08-D576-4B59-8FB9-8E7607658598}" type="pres">
      <dgm:prSet presAssocID="{50B09322-2031-4A6D-BA4D-CA7AFE627D20}" presName="Name64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FD65E001-9279-42CF-811B-E9D4DBD74217}" type="pres">
      <dgm:prSet presAssocID="{B81736E4-7D18-49F6-B856-297099AC6505}" presName="Name64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12E56007-3877-4B04-8DC6-E93BA24B6FB4}" type="presOf" srcId="{E1949E8F-D8BF-4381-BF1D-DE0CBAD66F62}" destId="{3E540B78-07AE-4802-90F4-0057E4D881FA}" srcOrd="0" destOrd="0" presId="urn:microsoft.com/office/officeart/2009/3/layout/HorizontalOrganizationChart"/>
    <dgm:cxn modelId="{B0F0F70A-AA32-40F6-9C48-E8E14F0A9652}" type="presOf" srcId="{34825726-E210-4CB5-9893-6A459F50A341}" destId="{EE270DFC-2560-4E74-A375-797D7BA297C2}" srcOrd="0" destOrd="0" presId="urn:microsoft.com/office/officeart/2009/3/layout/HorizontalOrganizationChart"/>
    <dgm:cxn modelId="{238D470C-0127-4BE2-A3D8-960C94BFB72F}" type="presOf" srcId="{483ED94C-8A7E-4EAE-9552-6D205CFA358C}" destId="{7452A00B-5B1D-4CD2-A9FC-3B454ED30E45}" srcOrd="1" destOrd="0" presId="urn:microsoft.com/office/officeart/2009/3/layout/HorizontalOrganizationChart"/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3B65451E-0A12-49D3-8C33-0FACE0FC0450}" type="presOf" srcId="{7E77758A-31A9-4B70-BD1A-FAAC1C749265}" destId="{4D172065-B118-47F8-9871-D0BDE39A830C}" srcOrd="1" destOrd="0" presId="urn:microsoft.com/office/officeart/2009/3/layout/HorizontalOrganizationChart"/>
    <dgm:cxn modelId="{E6F14F1F-1275-446C-8A0E-3FAEA66BBA84}" type="presOf" srcId="{E1949E8F-D8BF-4381-BF1D-DE0CBAD66F62}" destId="{49B32227-2B76-424C-B6FD-95A84F7D2C25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38D85624-3ABB-4C89-87ED-D33B52237AFE}" type="presOf" srcId="{5973956A-EC10-4EAE-BA7E-C1559EF974D7}" destId="{F1D06435-891B-469B-A902-D031B9182E8B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0FCD222D-2EB3-4A95-85F2-F4FF9A3A90E6}" type="presOf" srcId="{CB4C4915-2DA3-4E60-B474-7CEC46B17E6F}" destId="{2F2718E3-6B2C-46AE-A088-A3C56206F8A4}" srcOrd="0" destOrd="0" presId="urn:microsoft.com/office/officeart/2009/3/layout/HorizontalOrganizationChart"/>
    <dgm:cxn modelId="{86985D2D-6099-4E1E-BC13-7476D8D5899C}" type="presOf" srcId="{34825726-E210-4CB5-9893-6A459F50A341}" destId="{1EDCD850-3EA6-4D16-9AE0-08E25C2CB303}" srcOrd="1" destOrd="0" presId="urn:microsoft.com/office/officeart/2009/3/layout/HorizontalOrganizationChart"/>
    <dgm:cxn modelId="{D3954F2D-B471-4591-8F45-CAE1D2528BC8}" type="presOf" srcId="{FC0E4919-A63C-459C-AC79-2411429D134F}" destId="{E2ED68EF-3008-40ED-9652-477D39AA9253}" srcOrd="0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2B09BF38-D31D-4414-910E-5F79FCE0F7A7}" type="presOf" srcId="{483ED94C-8A7E-4EAE-9552-6D205CFA358C}" destId="{BCAD0520-613A-4798-A868-E3F9CC0E5E34}" srcOrd="0" destOrd="0" presId="urn:microsoft.com/office/officeart/2009/3/layout/HorizontalOrganizationChart"/>
    <dgm:cxn modelId="{1E161F3A-8BC4-4869-8F59-70190469AECD}" type="presOf" srcId="{B81736E4-7D18-49F6-B856-297099AC6505}" destId="{FD65E001-9279-42CF-811B-E9D4DBD74217}" srcOrd="0" destOrd="0" presId="urn:microsoft.com/office/officeart/2009/3/layout/HorizontalOrganizationChart"/>
    <dgm:cxn modelId="{5D69E047-42E8-46D1-A29A-F3A1810F726A}" type="presOf" srcId="{7E77758A-31A9-4B70-BD1A-FAAC1C749265}" destId="{86E74803-4B91-4FAC-AC2D-84D044EC517B}" srcOrd="0" destOrd="0" presId="urn:microsoft.com/office/officeart/2009/3/layout/HorizontalOrganizationChart"/>
    <dgm:cxn modelId="{52D29B6C-E8FE-447A-8D2C-3D8D2BB349B6}" type="presOf" srcId="{3BA2F814-610C-4773-B8C1-87EFF2BCC7A6}" destId="{A2713C4E-0B42-4E9C-A9E8-79335AA4A0E8}" srcOrd="1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8E94A772-2F55-4E00-BFD9-81F2E845881B}" type="presOf" srcId="{07342BC3-D609-4061-87B9-0C61FEF6993E}" destId="{4B21E59E-827D-4A98-9753-C30F3C86381E}" srcOrd="0" destOrd="0" presId="urn:microsoft.com/office/officeart/2009/3/layout/HorizontalOrganizationChart"/>
    <dgm:cxn modelId="{553EF874-A7B6-45DF-A3E0-42C2CE755B45}" type="presOf" srcId="{50B09322-2031-4A6D-BA4D-CA7AFE627D20}" destId="{5F639B08-D576-4B59-8FB9-8E7607658598}" srcOrd="0" destOrd="0" presId="urn:microsoft.com/office/officeart/2009/3/layout/HorizontalOrganizationChart"/>
    <dgm:cxn modelId="{DD4C515A-AF9A-4021-8EA7-89FCF22B782E}" type="presOf" srcId="{E9E4310B-0EEC-4DD0-AFB5-997DB377B60F}" destId="{07C1C2FF-7AB0-41A4-81B0-C34CA1F90E8D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97657085-51A5-40EA-992B-F96163E94F45}" type="presOf" srcId="{9F55113B-B57B-4DE7-B562-685F7FEB9B8E}" destId="{531E0BDC-2AE2-447A-B0DF-12FABE55F08B}" srcOrd="0" destOrd="0" presId="urn:microsoft.com/office/officeart/2009/3/layout/HorizontalOrganizationChart"/>
    <dgm:cxn modelId="{438D8B8B-AC94-4747-8284-01816BE6571C}" type="presOf" srcId="{E55CF204-38CF-4EC9-96D6-21B2D8502AB7}" destId="{00AFC92D-F2A3-4EB5-B328-0239D75B7E9A}" srcOrd="0" destOrd="0" presId="urn:microsoft.com/office/officeart/2009/3/layout/HorizontalOrganizationChart"/>
    <dgm:cxn modelId="{AE3ED38E-2D2E-40C4-B523-4679293B703D}" type="presOf" srcId="{FB4C660B-02F7-46C1-A977-840D560C397A}" destId="{9A6F1C28-DFC3-4E83-9715-E758DDAE1E5F}" srcOrd="0" destOrd="0" presId="urn:microsoft.com/office/officeart/2009/3/layout/HorizontalOrganizationChart"/>
    <dgm:cxn modelId="{B2356794-A92F-49D8-BACD-A6C88FAF4320}" type="presOf" srcId="{EE33DAD6-5960-4CB0-AA74-C870E03B449B}" destId="{1F88471A-9019-40DE-9FEE-ADED52ECC0CD}" srcOrd="0" destOrd="0" presId="urn:microsoft.com/office/officeart/2009/3/layout/HorizontalOrganizationChart"/>
    <dgm:cxn modelId="{4B903995-01C1-48F9-9B36-CE942996E525}" type="presOf" srcId="{4E93DF05-BEEB-4D78-A243-5BAC8F0D0BFC}" destId="{FE8C0A16-E661-4B56-9421-32A8E8112D89}" srcOrd="1" destOrd="0" presId="urn:microsoft.com/office/officeart/2009/3/layout/HorizontalOrganizationChart"/>
    <dgm:cxn modelId="{B23B6B9F-BA35-45B7-A20E-1B086E29CCC3}" type="presOf" srcId="{3BA2F814-610C-4773-B8C1-87EFF2BCC7A6}" destId="{B7BCEF23-CCA2-4D8A-B81A-8984EB9CC167}" srcOrd="0" destOrd="0" presId="urn:microsoft.com/office/officeart/2009/3/layout/HorizontalOrganizationChart"/>
    <dgm:cxn modelId="{7520FDA4-8112-486C-B129-AB8DF173D7ED}" type="presOf" srcId="{4E93DF05-BEEB-4D78-A243-5BAC8F0D0BFC}" destId="{1741EE0E-FFE6-4856-B12D-972DC19D73C0}" srcOrd="0" destOrd="0" presId="urn:microsoft.com/office/officeart/2009/3/layout/HorizontalOrganizationChart"/>
    <dgm:cxn modelId="{E791BDB4-E433-4B60-9D3F-06D8F50F332B}" type="presOf" srcId="{E55CF204-38CF-4EC9-96D6-21B2D8502AB7}" destId="{BC50C3B5-736B-4742-80E3-574896FEA598}" srcOrd="1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C90D5D0-9E47-47C1-A4DD-AF214B7C2E00}" type="presOf" srcId="{9F55113B-B57B-4DE7-B562-685F7FEB9B8E}" destId="{52C7A2BA-2A06-454A-BEA7-71251E607B2E}" srcOrd="1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BF4C8FFE-E17C-4118-AFEF-B1E7268AF27B}" type="presOf" srcId="{FC0E4919-A63C-459C-AC79-2411429D134F}" destId="{97F32786-6114-4DD1-ABF9-D53847AF032D}" srcOrd="1" destOrd="0" presId="urn:microsoft.com/office/officeart/2009/3/layout/HorizontalOrganizationChart"/>
    <dgm:cxn modelId="{9B501EBA-8021-4F42-A919-D5B8344ECEB7}" type="presParOf" srcId="{FA13C641-BCA2-4E5D-A302-372659E6275F}" destId="{A9D4F1F6-8501-48BB-A189-22F4260F2C9C}" srcOrd="0" destOrd="0" presId="urn:microsoft.com/office/officeart/2009/3/layout/HorizontalOrganizationChart"/>
    <dgm:cxn modelId="{E13391E2-86E0-4C7C-97D9-B848465C3AFF}" type="presParOf" srcId="{A9D4F1F6-8501-48BB-A189-22F4260F2C9C}" destId="{CE12C28E-FD4A-4BC8-8EEB-6668E24CFCC2}" srcOrd="0" destOrd="0" presId="urn:microsoft.com/office/officeart/2009/3/layout/HorizontalOrganizationChart"/>
    <dgm:cxn modelId="{E269DD95-EF51-4DB8-A66F-1F6B497C4F57}" type="presParOf" srcId="{CE12C28E-FD4A-4BC8-8EEB-6668E24CFCC2}" destId="{EE270DFC-2560-4E74-A375-797D7BA297C2}" srcOrd="0" destOrd="0" presId="urn:microsoft.com/office/officeart/2009/3/layout/HorizontalOrganizationChart"/>
    <dgm:cxn modelId="{F01D3A3F-3438-49C0-BC5B-1D5DB5F8F417}" type="presParOf" srcId="{CE12C28E-FD4A-4BC8-8EEB-6668E24CFCC2}" destId="{1EDCD850-3EA6-4D16-9AE0-08E25C2CB303}" srcOrd="1" destOrd="0" presId="urn:microsoft.com/office/officeart/2009/3/layout/HorizontalOrganizationChart"/>
    <dgm:cxn modelId="{3792182F-1D13-4019-A992-6F50F3EEE329}" type="presParOf" srcId="{A9D4F1F6-8501-48BB-A189-22F4260F2C9C}" destId="{5CCF7D9A-1399-40BB-9118-39ADAFA60C7B}" srcOrd="1" destOrd="0" presId="urn:microsoft.com/office/officeart/2009/3/layout/HorizontalOrganizationChart"/>
    <dgm:cxn modelId="{89F646FC-706A-4369-8A41-E929E548D7C1}" type="presParOf" srcId="{5CCF7D9A-1399-40BB-9118-39ADAFA60C7B}" destId="{07C1C2FF-7AB0-41A4-81B0-C34CA1F90E8D}" srcOrd="0" destOrd="0" presId="urn:microsoft.com/office/officeart/2009/3/layout/HorizontalOrganizationChart"/>
    <dgm:cxn modelId="{BECB65A7-6A98-4C55-B65F-18974B59ACCB}" type="presParOf" srcId="{5CCF7D9A-1399-40BB-9118-39ADAFA60C7B}" destId="{B7514151-4F0C-4269-9E33-27603CC62BD1}" srcOrd="1" destOrd="0" presId="urn:microsoft.com/office/officeart/2009/3/layout/HorizontalOrganizationChart"/>
    <dgm:cxn modelId="{ECFD4560-8C38-4953-B593-223E63EBFBEE}" type="presParOf" srcId="{B7514151-4F0C-4269-9E33-27603CC62BD1}" destId="{208E6BB8-7B49-44CA-B444-F1FBE3834D03}" srcOrd="0" destOrd="0" presId="urn:microsoft.com/office/officeart/2009/3/layout/HorizontalOrganizationChart"/>
    <dgm:cxn modelId="{9AC384C8-7B1F-4DF1-A606-7DFAA6A6C12F}" type="presParOf" srcId="{208E6BB8-7B49-44CA-B444-F1FBE3834D03}" destId="{B7BCEF23-CCA2-4D8A-B81A-8984EB9CC167}" srcOrd="0" destOrd="0" presId="urn:microsoft.com/office/officeart/2009/3/layout/HorizontalOrganizationChart"/>
    <dgm:cxn modelId="{2A57849B-1B4E-43A0-A06F-12ADF296B6F0}" type="presParOf" srcId="{208E6BB8-7B49-44CA-B444-F1FBE3834D03}" destId="{A2713C4E-0B42-4E9C-A9E8-79335AA4A0E8}" srcOrd="1" destOrd="0" presId="urn:microsoft.com/office/officeart/2009/3/layout/HorizontalOrganizationChart"/>
    <dgm:cxn modelId="{B8792A07-823F-480D-8237-EDD67190E644}" type="presParOf" srcId="{B7514151-4F0C-4269-9E33-27603CC62BD1}" destId="{DF6F2242-5ECB-4199-A3AD-550EC5901C00}" srcOrd="1" destOrd="0" presId="urn:microsoft.com/office/officeart/2009/3/layout/HorizontalOrganizationChart"/>
    <dgm:cxn modelId="{67DF93D0-D3C0-4A2D-814C-394E190C5B5A}" type="presParOf" srcId="{B7514151-4F0C-4269-9E33-27603CC62BD1}" destId="{58441AD1-16A3-4A85-9398-1B1114B08067}" srcOrd="2" destOrd="0" presId="urn:microsoft.com/office/officeart/2009/3/layout/HorizontalOrganizationChart"/>
    <dgm:cxn modelId="{85A5579D-8177-463E-AF7C-595D317778D6}" type="presParOf" srcId="{5CCF7D9A-1399-40BB-9118-39ADAFA60C7B}" destId="{4B21E59E-827D-4A98-9753-C30F3C86381E}" srcOrd="2" destOrd="0" presId="urn:microsoft.com/office/officeart/2009/3/layout/HorizontalOrganizationChart"/>
    <dgm:cxn modelId="{FC5A82D4-A97B-4B66-8550-5B2D6F2F8099}" type="presParOf" srcId="{5CCF7D9A-1399-40BB-9118-39ADAFA60C7B}" destId="{61723AF6-4BDF-4EEB-9606-526018DD4CE9}" srcOrd="3" destOrd="0" presId="urn:microsoft.com/office/officeart/2009/3/layout/HorizontalOrganizationChart"/>
    <dgm:cxn modelId="{9F1F5C37-07B6-44D8-A70E-ACF7FD9EFDFE}" type="presParOf" srcId="{61723AF6-4BDF-4EEB-9606-526018DD4CE9}" destId="{CD9AEA4B-DA7B-4590-89B3-0FCD4A1B7201}" srcOrd="0" destOrd="0" presId="urn:microsoft.com/office/officeart/2009/3/layout/HorizontalOrganizationChart"/>
    <dgm:cxn modelId="{E2B92F48-269D-410F-8FE0-E483A6CCF483}" type="presParOf" srcId="{CD9AEA4B-DA7B-4590-89B3-0FCD4A1B7201}" destId="{1741EE0E-FFE6-4856-B12D-972DC19D73C0}" srcOrd="0" destOrd="0" presId="urn:microsoft.com/office/officeart/2009/3/layout/HorizontalOrganizationChart"/>
    <dgm:cxn modelId="{291B247C-19F4-4DD3-A9B4-0A28E74C5F84}" type="presParOf" srcId="{CD9AEA4B-DA7B-4590-89B3-0FCD4A1B7201}" destId="{FE8C0A16-E661-4B56-9421-32A8E8112D89}" srcOrd="1" destOrd="0" presId="urn:microsoft.com/office/officeart/2009/3/layout/HorizontalOrganizationChart"/>
    <dgm:cxn modelId="{371D515A-584E-4652-9BE9-2222512CF382}" type="presParOf" srcId="{61723AF6-4BDF-4EEB-9606-526018DD4CE9}" destId="{69E7DBAC-B742-4B79-A262-91B68ABBDB36}" srcOrd="1" destOrd="0" presId="urn:microsoft.com/office/officeart/2009/3/layout/HorizontalOrganizationChart"/>
    <dgm:cxn modelId="{259A4458-8D20-460D-BD0A-FAEA50D38DB3}" type="presParOf" srcId="{69E7DBAC-B742-4B79-A262-91B68ABBDB36}" destId="{1F88471A-9019-40DE-9FEE-ADED52ECC0CD}" srcOrd="0" destOrd="0" presId="urn:microsoft.com/office/officeart/2009/3/layout/HorizontalOrganizationChart"/>
    <dgm:cxn modelId="{F048298E-68A7-40FC-8110-0B8421380BBD}" type="presParOf" srcId="{69E7DBAC-B742-4B79-A262-91B68ABBDB36}" destId="{8D3C42D8-71B5-4B0E-AF14-46AEB70B2B8F}" srcOrd="1" destOrd="0" presId="urn:microsoft.com/office/officeart/2009/3/layout/HorizontalOrganizationChart"/>
    <dgm:cxn modelId="{AC6CC3FA-9050-46FB-94B3-94BF2A65B2AA}" type="presParOf" srcId="{8D3C42D8-71B5-4B0E-AF14-46AEB70B2B8F}" destId="{A5490AF2-3008-4B6A-95DA-14CA2F1C763D}" srcOrd="0" destOrd="0" presId="urn:microsoft.com/office/officeart/2009/3/layout/HorizontalOrganizationChart"/>
    <dgm:cxn modelId="{F5CA9E7E-6641-407F-BC7D-10DB05B94F91}" type="presParOf" srcId="{A5490AF2-3008-4B6A-95DA-14CA2F1C763D}" destId="{531E0BDC-2AE2-447A-B0DF-12FABE55F08B}" srcOrd="0" destOrd="0" presId="urn:microsoft.com/office/officeart/2009/3/layout/HorizontalOrganizationChart"/>
    <dgm:cxn modelId="{4ABEA639-587A-40D5-B2C2-6B24EF1D48C2}" type="presParOf" srcId="{A5490AF2-3008-4B6A-95DA-14CA2F1C763D}" destId="{52C7A2BA-2A06-454A-BEA7-71251E607B2E}" srcOrd="1" destOrd="0" presId="urn:microsoft.com/office/officeart/2009/3/layout/HorizontalOrganizationChart"/>
    <dgm:cxn modelId="{6F381F9D-75AB-4CEC-9A84-292AA5370FF1}" type="presParOf" srcId="{8D3C42D8-71B5-4B0E-AF14-46AEB70B2B8F}" destId="{16B32F84-063C-4A23-B412-1B12AF1E2A5C}" srcOrd="1" destOrd="0" presId="urn:microsoft.com/office/officeart/2009/3/layout/HorizontalOrganizationChart"/>
    <dgm:cxn modelId="{80E39BFA-DC4E-44E5-92FF-91D02FEC0A7C}" type="presParOf" srcId="{8D3C42D8-71B5-4B0E-AF14-46AEB70B2B8F}" destId="{C0D398A3-23EB-4E47-BDCF-33CF2B412FD6}" srcOrd="2" destOrd="0" presId="urn:microsoft.com/office/officeart/2009/3/layout/HorizontalOrganizationChart"/>
    <dgm:cxn modelId="{78E644F1-FF72-49AC-A447-419836126549}" type="presParOf" srcId="{69E7DBAC-B742-4B79-A262-91B68ABBDB36}" destId="{9A6F1C28-DFC3-4E83-9715-E758DDAE1E5F}" srcOrd="2" destOrd="0" presId="urn:microsoft.com/office/officeart/2009/3/layout/HorizontalOrganizationChart"/>
    <dgm:cxn modelId="{B1190EA3-EFDE-4B0B-B61E-B652A1ADD541}" type="presParOf" srcId="{69E7DBAC-B742-4B79-A262-91B68ABBDB36}" destId="{565EE9DD-A73A-4133-BAAD-FFDAD517ECA6}" srcOrd="3" destOrd="0" presId="urn:microsoft.com/office/officeart/2009/3/layout/HorizontalOrganizationChart"/>
    <dgm:cxn modelId="{4DC0BE16-92F8-40D9-B002-68A85095DCE5}" type="presParOf" srcId="{565EE9DD-A73A-4133-BAAD-FFDAD517ECA6}" destId="{FAD42EDD-D1C2-4BEC-8E10-8750A77D8A1C}" srcOrd="0" destOrd="0" presId="urn:microsoft.com/office/officeart/2009/3/layout/HorizontalOrganizationChart"/>
    <dgm:cxn modelId="{9D0EFC47-C9A4-4C3F-997C-CA13B9141F8B}" type="presParOf" srcId="{FAD42EDD-D1C2-4BEC-8E10-8750A77D8A1C}" destId="{3E540B78-07AE-4802-90F4-0057E4D881FA}" srcOrd="0" destOrd="0" presId="urn:microsoft.com/office/officeart/2009/3/layout/HorizontalOrganizationChart"/>
    <dgm:cxn modelId="{008334A6-1CDA-4CE5-8404-B6E90E9F4E98}" type="presParOf" srcId="{FAD42EDD-D1C2-4BEC-8E10-8750A77D8A1C}" destId="{49B32227-2B76-424C-B6FD-95A84F7D2C25}" srcOrd="1" destOrd="0" presId="urn:microsoft.com/office/officeart/2009/3/layout/HorizontalOrganizationChart"/>
    <dgm:cxn modelId="{04DA60BA-327D-4742-B72D-9BE6E2A141C6}" type="presParOf" srcId="{565EE9DD-A73A-4133-BAAD-FFDAD517ECA6}" destId="{5371A482-1D48-448F-9E29-B9AE96A14630}" srcOrd="1" destOrd="0" presId="urn:microsoft.com/office/officeart/2009/3/layout/HorizontalOrganizationChart"/>
    <dgm:cxn modelId="{E7698856-780F-4141-A835-BA529A960F08}" type="presParOf" srcId="{565EE9DD-A73A-4133-BAAD-FFDAD517ECA6}" destId="{4D1F9A9C-EE28-4629-B417-1F04F91FD339}" srcOrd="2" destOrd="0" presId="urn:microsoft.com/office/officeart/2009/3/layout/HorizontalOrganizationChart"/>
    <dgm:cxn modelId="{C1B5C4B9-1ACF-401C-A634-9A3D456AC0B5}" type="presParOf" srcId="{69E7DBAC-B742-4B79-A262-91B68ABBDB36}" destId="{2F2718E3-6B2C-46AE-A088-A3C56206F8A4}" srcOrd="4" destOrd="0" presId="urn:microsoft.com/office/officeart/2009/3/layout/HorizontalOrganizationChart"/>
    <dgm:cxn modelId="{DA499DC4-B94B-45C6-A6F7-7E9B6B37BE81}" type="presParOf" srcId="{69E7DBAC-B742-4B79-A262-91B68ABBDB36}" destId="{A88A5AC1-D277-46DB-B582-6744F45888C0}" srcOrd="5" destOrd="0" presId="urn:microsoft.com/office/officeart/2009/3/layout/HorizontalOrganizationChart"/>
    <dgm:cxn modelId="{3D84F6BF-D144-4A1F-A695-6600A33D840F}" type="presParOf" srcId="{A88A5AC1-D277-46DB-B582-6744F45888C0}" destId="{D9543EC4-44FC-43F8-AD95-2C15FD62070E}" srcOrd="0" destOrd="0" presId="urn:microsoft.com/office/officeart/2009/3/layout/HorizontalOrganizationChart"/>
    <dgm:cxn modelId="{FA85173D-7B02-49A4-AA2D-6B7DF766DE48}" type="presParOf" srcId="{D9543EC4-44FC-43F8-AD95-2C15FD62070E}" destId="{E2ED68EF-3008-40ED-9652-477D39AA9253}" srcOrd="0" destOrd="0" presId="urn:microsoft.com/office/officeart/2009/3/layout/HorizontalOrganizationChart"/>
    <dgm:cxn modelId="{9A7ADAFA-7348-4AB5-A1FB-56D319E03F9D}" type="presParOf" srcId="{D9543EC4-44FC-43F8-AD95-2C15FD62070E}" destId="{97F32786-6114-4DD1-ABF9-D53847AF032D}" srcOrd="1" destOrd="0" presId="urn:microsoft.com/office/officeart/2009/3/layout/HorizontalOrganizationChart"/>
    <dgm:cxn modelId="{50625D1A-404F-4AF1-B77D-DFFABC98F410}" type="presParOf" srcId="{A88A5AC1-D277-46DB-B582-6744F45888C0}" destId="{59CDDBAB-2A6C-41DD-B3B4-E63EE51DCC70}" srcOrd="1" destOrd="0" presId="urn:microsoft.com/office/officeart/2009/3/layout/HorizontalOrganizationChart"/>
    <dgm:cxn modelId="{58EB7C4E-C4C1-4C03-B556-88CD691EEFDE}" type="presParOf" srcId="{A88A5AC1-D277-46DB-B582-6744F45888C0}" destId="{10A46BD9-E863-45C4-9F6D-6D23B9756D92}" srcOrd="2" destOrd="0" presId="urn:microsoft.com/office/officeart/2009/3/layout/HorizontalOrganizationChart"/>
    <dgm:cxn modelId="{830C572F-3109-413F-84A7-4489E3B1E1E3}" type="presParOf" srcId="{69E7DBAC-B742-4B79-A262-91B68ABBDB36}" destId="{F1D06435-891B-469B-A902-D031B9182E8B}" srcOrd="6" destOrd="0" presId="urn:microsoft.com/office/officeart/2009/3/layout/HorizontalOrganizationChart"/>
    <dgm:cxn modelId="{43913DF2-84FB-4E3E-8036-8C01EBF9652E}" type="presParOf" srcId="{69E7DBAC-B742-4B79-A262-91B68ABBDB36}" destId="{4063126C-64AF-4920-8AFB-E285CB5B3E4F}" srcOrd="7" destOrd="0" presId="urn:microsoft.com/office/officeart/2009/3/layout/HorizontalOrganizationChart"/>
    <dgm:cxn modelId="{7740A77B-EB75-45C0-ADE0-09C04D49DA6E}" type="presParOf" srcId="{4063126C-64AF-4920-8AFB-E285CB5B3E4F}" destId="{FD2A9687-4838-4C51-9FD6-B6074CF38509}" srcOrd="0" destOrd="0" presId="urn:microsoft.com/office/officeart/2009/3/layout/HorizontalOrganizationChart"/>
    <dgm:cxn modelId="{65A2FBB8-F8B5-481B-B7D8-126E76E63E48}" type="presParOf" srcId="{FD2A9687-4838-4C51-9FD6-B6074CF38509}" destId="{86E74803-4B91-4FAC-AC2D-84D044EC517B}" srcOrd="0" destOrd="0" presId="urn:microsoft.com/office/officeart/2009/3/layout/HorizontalOrganizationChart"/>
    <dgm:cxn modelId="{8F97C239-390B-4082-BD08-42D793868619}" type="presParOf" srcId="{FD2A9687-4838-4C51-9FD6-B6074CF38509}" destId="{4D172065-B118-47F8-9871-D0BDE39A830C}" srcOrd="1" destOrd="0" presId="urn:microsoft.com/office/officeart/2009/3/layout/HorizontalOrganizationChart"/>
    <dgm:cxn modelId="{5F991960-0F5B-474D-BFBA-9C478167968F}" type="presParOf" srcId="{4063126C-64AF-4920-8AFB-E285CB5B3E4F}" destId="{AA26C08F-4B79-4406-803E-8069A2A32D53}" srcOrd="1" destOrd="0" presId="urn:microsoft.com/office/officeart/2009/3/layout/HorizontalOrganizationChart"/>
    <dgm:cxn modelId="{D96441E5-B031-4238-B52C-4B37BA920A30}" type="presParOf" srcId="{4063126C-64AF-4920-8AFB-E285CB5B3E4F}" destId="{EF1F6F92-EB9B-4AD3-97C4-98A303B9C904}" srcOrd="2" destOrd="0" presId="urn:microsoft.com/office/officeart/2009/3/layout/HorizontalOrganizationChart"/>
    <dgm:cxn modelId="{3C16AADA-CCAF-46A3-9364-F73DA7E99E1C}" type="presParOf" srcId="{61723AF6-4BDF-4EEB-9606-526018DD4CE9}" destId="{8DCDDCBB-7F8E-4508-8AF3-4F7F56C17D0B}" srcOrd="2" destOrd="0" presId="urn:microsoft.com/office/officeart/2009/3/layout/HorizontalOrganizationChart"/>
    <dgm:cxn modelId="{2D27FE3A-D9C1-4580-9201-0D209DC70D8C}" type="presParOf" srcId="{5CCF7D9A-1399-40BB-9118-39ADAFA60C7B}" destId="{5F639B08-D576-4B59-8FB9-8E7607658598}" srcOrd="4" destOrd="0" presId="urn:microsoft.com/office/officeart/2009/3/layout/HorizontalOrganizationChart"/>
    <dgm:cxn modelId="{0045F7A5-BF3A-4948-954B-75C1814106CA}" type="presParOf" srcId="{5CCF7D9A-1399-40BB-9118-39ADAFA60C7B}" destId="{2F11EE70-DD2C-4E43-AF1E-756CC4B8160D}" srcOrd="5" destOrd="0" presId="urn:microsoft.com/office/officeart/2009/3/layout/HorizontalOrganizationChart"/>
    <dgm:cxn modelId="{676CA121-E980-4026-9227-4B8030527EAE}" type="presParOf" srcId="{2F11EE70-DD2C-4E43-AF1E-756CC4B8160D}" destId="{C284630D-F511-4914-A93C-99A7FFF22980}" srcOrd="0" destOrd="0" presId="urn:microsoft.com/office/officeart/2009/3/layout/HorizontalOrganizationChart"/>
    <dgm:cxn modelId="{E5221501-0490-4426-BCD7-906B42165176}" type="presParOf" srcId="{C284630D-F511-4914-A93C-99A7FFF22980}" destId="{BCAD0520-613A-4798-A868-E3F9CC0E5E34}" srcOrd="0" destOrd="0" presId="urn:microsoft.com/office/officeart/2009/3/layout/HorizontalOrganizationChart"/>
    <dgm:cxn modelId="{281C4A96-3C23-43AB-8BB3-4C7BAEA67D7C}" type="presParOf" srcId="{C284630D-F511-4914-A93C-99A7FFF22980}" destId="{7452A00B-5B1D-4CD2-A9FC-3B454ED30E45}" srcOrd="1" destOrd="0" presId="urn:microsoft.com/office/officeart/2009/3/layout/HorizontalOrganizationChart"/>
    <dgm:cxn modelId="{E038FB2D-9151-40E4-AA27-4E3CF2D5573A}" type="presParOf" srcId="{2F11EE70-DD2C-4E43-AF1E-756CC4B8160D}" destId="{C61F27CD-C4E4-4DCE-AF3F-FB75A9230252}" srcOrd="1" destOrd="0" presId="urn:microsoft.com/office/officeart/2009/3/layout/HorizontalOrganizationChart"/>
    <dgm:cxn modelId="{759676A1-CAB2-4648-8ACE-9E285B5624DB}" type="presParOf" srcId="{2F11EE70-DD2C-4E43-AF1E-756CC4B8160D}" destId="{6305CCB2-0030-4789-8688-D9D849666E56}" srcOrd="2" destOrd="0" presId="urn:microsoft.com/office/officeart/2009/3/layout/HorizontalOrganizationChart"/>
    <dgm:cxn modelId="{40E91777-ADE4-4708-A12F-0207C1EB913D}" type="presParOf" srcId="{5CCF7D9A-1399-40BB-9118-39ADAFA60C7B}" destId="{FD65E001-9279-42CF-811B-E9D4DBD74217}" srcOrd="6" destOrd="0" presId="urn:microsoft.com/office/officeart/2009/3/layout/HorizontalOrganizationChart"/>
    <dgm:cxn modelId="{C214E8D5-4B3C-4339-B58A-B860E29B30F4}" type="presParOf" srcId="{5CCF7D9A-1399-40BB-9118-39ADAFA60C7B}" destId="{7E44D28A-7D8D-43C8-BC16-072012ADDA4F}" srcOrd="7" destOrd="0" presId="urn:microsoft.com/office/officeart/2009/3/layout/HorizontalOrganizationChart"/>
    <dgm:cxn modelId="{D9B2301C-1A1C-4AFA-A478-E6DEA2D1530D}" type="presParOf" srcId="{7E44D28A-7D8D-43C8-BC16-072012ADDA4F}" destId="{58D22F95-85BD-41E3-8504-7D17335B84B8}" srcOrd="0" destOrd="0" presId="urn:microsoft.com/office/officeart/2009/3/layout/HorizontalOrganizationChart"/>
    <dgm:cxn modelId="{C0B7F0A9-7CBD-4185-B229-8D942DD2076F}" type="presParOf" srcId="{58D22F95-85BD-41E3-8504-7D17335B84B8}" destId="{00AFC92D-F2A3-4EB5-B328-0239D75B7E9A}" srcOrd="0" destOrd="0" presId="urn:microsoft.com/office/officeart/2009/3/layout/HorizontalOrganizationChart"/>
    <dgm:cxn modelId="{FFD575D7-12D6-4325-9798-7BBC0940AD64}" type="presParOf" srcId="{58D22F95-85BD-41E3-8504-7D17335B84B8}" destId="{BC50C3B5-736B-4742-80E3-574896FEA598}" srcOrd="1" destOrd="0" presId="urn:microsoft.com/office/officeart/2009/3/layout/HorizontalOrganizationChart"/>
    <dgm:cxn modelId="{288A5D1A-7648-4A5E-BA18-77C685FD5965}" type="presParOf" srcId="{7E44D28A-7D8D-43C8-BC16-072012ADDA4F}" destId="{4CC37F73-2B7C-4A80-BB51-D7678002A777}" srcOrd="1" destOrd="0" presId="urn:microsoft.com/office/officeart/2009/3/layout/HorizontalOrganizationChart"/>
    <dgm:cxn modelId="{3B6BC473-004F-4B47-B906-9695E07F3858}" type="presParOf" srcId="{7E44D28A-7D8D-43C8-BC16-072012ADDA4F}" destId="{CC774436-D36A-4D38-AA0F-BB2D78AF31F1}" srcOrd="2" destOrd="0" presId="urn:microsoft.com/office/officeart/2009/3/layout/HorizontalOrganizationChart"/>
    <dgm:cxn modelId="{07896F74-6D32-4B33-AE4A-7CEDD1AB44B9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/>
      <dgm:spPr/>
      <dgm:t>
        <a:bodyPr/>
        <a:lstStyle/>
        <a:p>
          <a:r>
            <a:rPr lang="en-US" altLang="zh-CN" dirty="0"/>
            <a:t>RISCV</a:t>
          </a:r>
          <a:endParaRPr lang="zh-CN" altLang="en-US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/>
      <dgm:spPr/>
      <dgm:t>
        <a:bodyPr/>
        <a:lstStyle/>
        <a:p>
          <a:r>
            <a:rPr lang="en-US" altLang="zh-CN" dirty="0" err="1"/>
            <a:t>RISCVBlock</a:t>
          </a:r>
          <a:endParaRPr lang="zh-CN" altLang="en-US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/>
      <dgm:spPr/>
      <dgm:t>
        <a:bodyPr/>
        <a:lstStyle/>
        <a:p>
          <a:r>
            <a:rPr lang="en-US" altLang="zh-CN" dirty="0" err="1"/>
            <a:t>RISCVBlock</a:t>
          </a:r>
          <a:endParaRPr lang="zh-CN" altLang="en-US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/>
      <dgm:spPr/>
      <dgm:t>
        <a:bodyPr/>
        <a:lstStyle/>
        <a:p>
          <a:r>
            <a:rPr lang="en-US" altLang="zh-CN" dirty="0" err="1"/>
            <a:t>RISCVBlock</a:t>
          </a:r>
          <a:endParaRPr lang="zh-CN" altLang="en-US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A5AB8261-B388-4304-B64A-134C209C00F4}" type="pres">
      <dgm:prSet presAssocID="{E9E4310B-0EEC-4DD0-AFB5-997DB377B60F}" presName="Name66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EA863428-1EFD-478E-A5DD-81AAA5FFC7C0}" type="pres">
      <dgm:prSet presAssocID="{07342BC3-D609-4061-87B9-0C61FEF6993E}" presName="Name66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990B5A86-F01B-4A04-BCFA-8452A85D6E22}" type="pres">
      <dgm:prSet presAssocID="{EE33DAD6-5960-4CB0-AA74-C870E03B449B}" presName="Name66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A6CE1AD5-3078-4130-955B-56BF2727809A}" type="pres">
      <dgm:prSet presAssocID="{FB4C660B-02F7-46C1-A977-840D560C397A}" presName="Name66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94CCA2BC-1F22-4519-A2BD-1632FF68316C}" type="pres">
      <dgm:prSet presAssocID="{CB4C4915-2DA3-4E60-B474-7CEC46B17E6F}" presName="Name66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DFC36223-EB4E-4690-9FD9-065F65950615}" type="pres">
      <dgm:prSet presAssocID="{5973956A-EC10-4EAE-BA7E-C1559EF974D7}" presName="Name66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FD55A7AA-5D0B-4591-A6E9-C5EC6023D3A7}" type="pres">
      <dgm:prSet presAssocID="{50B09322-2031-4A6D-BA4D-CA7AFE627D20}" presName="Name66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4D1E87EB-9DE1-4307-858F-A36CDA52B1AF}" type="pres">
      <dgm:prSet presAssocID="{B81736E4-7D18-49F6-B856-297099AC6505}" presName="Name66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C1C5601D-69F4-43A6-9194-9C7E08A2466D}" type="presOf" srcId="{9F55113B-B57B-4DE7-B562-685F7FEB9B8E}" destId="{52C7A2BA-2A06-454A-BEA7-71251E607B2E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BA0B3830-407A-42F9-875D-7321540D90B7}" type="presOf" srcId="{E1949E8F-D8BF-4381-BF1D-DE0CBAD66F62}" destId="{49B32227-2B76-424C-B6FD-95A84F7D2C25}" srcOrd="1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55AB8A33-2F12-469F-A06E-54ACAB83520A}" type="presOf" srcId="{E55CF204-38CF-4EC9-96D6-21B2D8502AB7}" destId="{00AFC92D-F2A3-4EB5-B328-0239D75B7E9A}" srcOrd="0" destOrd="0" presId="urn:microsoft.com/office/officeart/2009/3/layout/HorizontalOrganizationChart"/>
    <dgm:cxn modelId="{98E10840-05B5-480E-9252-3694C7A3CC27}" type="presOf" srcId="{4E93DF05-BEEB-4D78-A243-5BAC8F0D0BFC}" destId="{FE8C0A16-E661-4B56-9421-32A8E8112D89}" srcOrd="1" destOrd="0" presId="urn:microsoft.com/office/officeart/2009/3/layout/HorizontalOrganizationChart"/>
    <dgm:cxn modelId="{C468725E-1799-44B4-88EB-6A81BA6CB472}" type="presOf" srcId="{FC0E4919-A63C-459C-AC79-2411429D134F}" destId="{E2ED68EF-3008-40ED-9652-477D39AA9253}" srcOrd="0" destOrd="0" presId="urn:microsoft.com/office/officeart/2009/3/layout/HorizontalOrganizationChart"/>
    <dgm:cxn modelId="{390E5146-F1FF-4169-B50D-D035F0F83184}" type="presOf" srcId="{50B09322-2031-4A6D-BA4D-CA7AFE627D20}" destId="{FD55A7AA-5D0B-4591-A6E9-C5EC6023D3A7}" srcOrd="0" destOrd="0" presId="urn:microsoft.com/office/officeart/2009/3/layout/HorizontalOrganizationChart"/>
    <dgm:cxn modelId="{CE7FC94B-8D1D-4281-9487-899A5C305B44}" type="presOf" srcId="{4E93DF05-BEEB-4D78-A243-5BAC8F0D0BFC}" destId="{1741EE0E-FFE6-4856-B12D-972DC19D73C0}" srcOrd="0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99FADD50-0EC8-46BA-8B5E-4049DC9643C4}" type="presOf" srcId="{FB4C660B-02F7-46C1-A977-840D560C397A}" destId="{A6CE1AD5-3078-4130-955B-56BF2727809A}" srcOrd="0" destOrd="0" presId="urn:microsoft.com/office/officeart/2009/3/layout/HorizontalOrganizationChart"/>
    <dgm:cxn modelId="{F0D7BE72-E495-4275-9027-6AAC3CAE6282}" type="presOf" srcId="{34825726-E210-4CB5-9893-6A459F50A341}" destId="{1EDCD850-3EA6-4D16-9AE0-08E25C2CB303}" srcOrd="1" destOrd="0" presId="urn:microsoft.com/office/officeart/2009/3/layout/HorizontalOrganizationChart"/>
    <dgm:cxn modelId="{34149077-ED96-4F42-9930-D6952BE1C36B}" type="presOf" srcId="{B81736E4-7D18-49F6-B856-297099AC6505}" destId="{4D1E87EB-9DE1-4307-858F-A36CDA52B1AF}" srcOrd="0" destOrd="0" presId="urn:microsoft.com/office/officeart/2009/3/layout/HorizontalOrganizationChart"/>
    <dgm:cxn modelId="{3558D181-5BD9-4F3B-94C4-E8874742A814}" type="presOf" srcId="{07342BC3-D609-4061-87B9-0C61FEF6993E}" destId="{EA863428-1EFD-478E-A5DD-81AAA5FFC7C0}" srcOrd="0" destOrd="0" presId="urn:microsoft.com/office/officeart/2009/3/layout/HorizontalOrganizationChart"/>
    <dgm:cxn modelId="{8310F782-6A84-4C56-8569-4F2895B67B93}" type="presOf" srcId="{E9E4310B-0EEC-4DD0-AFB5-997DB377B60F}" destId="{A5AB8261-B388-4304-B64A-134C209C00F4}" srcOrd="0" destOrd="0" presId="urn:microsoft.com/office/officeart/2009/3/layout/HorizontalOrganizationChart"/>
    <dgm:cxn modelId="{0CF33584-AA68-4341-8C8B-A288A8E6838D}" type="presOf" srcId="{3BA2F814-610C-4773-B8C1-87EFF2BCC7A6}" destId="{B7BCEF23-CCA2-4D8A-B81A-8984EB9CC167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8A5B3A9C-5325-4D5E-94A9-5004D6702675}" type="presOf" srcId="{7E77758A-31A9-4B70-BD1A-FAAC1C749265}" destId="{4D172065-B118-47F8-9871-D0BDE39A830C}" srcOrd="1" destOrd="0" presId="urn:microsoft.com/office/officeart/2009/3/layout/HorizontalOrganizationChart"/>
    <dgm:cxn modelId="{BE23F3AF-C9B4-4828-84EF-76BC322DEE9E}" type="presOf" srcId="{E1949E8F-D8BF-4381-BF1D-DE0CBAD66F62}" destId="{3E540B78-07AE-4802-90F4-0057E4D881FA}" srcOrd="0" destOrd="0" presId="urn:microsoft.com/office/officeart/2009/3/layout/HorizontalOrganizationChart"/>
    <dgm:cxn modelId="{76BAF5B1-EAB5-4C85-852C-11DF0276B41E}" type="presOf" srcId="{FC0E4919-A63C-459C-AC79-2411429D134F}" destId="{97F32786-6114-4DD1-ABF9-D53847AF032D}" srcOrd="1" destOrd="0" presId="urn:microsoft.com/office/officeart/2009/3/layout/HorizontalOrganizationChart"/>
    <dgm:cxn modelId="{1E1B1AB6-49CC-4A7E-9A2A-42D97BFAF545}" type="presOf" srcId="{5973956A-EC10-4EAE-BA7E-C1559EF974D7}" destId="{DFC36223-EB4E-4690-9FD9-065F65950615}" srcOrd="0" destOrd="0" presId="urn:microsoft.com/office/officeart/2009/3/layout/HorizontalOrganizationChart"/>
    <dgm:cxn modelId="{798A46B7-6A28-4D1F-ACD4-BFD6C706003E}" type="presOf" srcId="{3BA2F814-610C-4773-B8C1-87EFF2BCC7A6}" destId="{A2713C4E-0B42-4E9C-A9E8-79335AA4A0E8}" srcOrd="1" destOrd="0" presId="urn:microsoft.com/office/officeart/2009/3/layout/HorizontalOrganizationChart"/>
    <dgm:cxn modelId="{3F01EAB9-99EA-45FA-8BEB-3E928689C533}" type="presOf" srcId="{7E77758A-31A9-4B70-BD1A-FAAC1C749265}" destId="{86E74803-4B91-4FAC-AC2D-84D044EC517B}" srcOrd="0" destOrd="0" presId="urn:microsoft.com/office/officeart/2009/3/layout/HorizontalOrganizationChart"/>
    <dgm:cxn modelId="{EACB47BC-937C-441B-B9B2-D8C2A95B6C71}" type="presOf" srcId="{483ED94C-8A7E-4EAE-9552-6D205CFA358C}" destId="{BCAD0520-613A-4798-A868-E3F9CC0E5E34}" srcOrd="0" destOrd="0" presId="urn:microsoft.com/office/officeart/2009/3/layout/HorizontalOrganizationChart"/>
    <dgm:cxn modelId="{139327BD-0691-4E73-A110-4FABB74D123A}" type="presOf" srcId="{EE33DAD6-5960-4CB0-AA74-C870E03B449B}" destId="{990B5A86-F01B-4A04-BCFA-8452A85D6E22}" srcOrd="0" destOrd="0" presId="urn:microsoft.com/office/officeart/2009/3/layout/HorizontalOrganizationChart"/>
    <dgm:cxn modelId="{C93AD2BD-94AA-4641-A5B1-E65C600007E8}" type="presOf" srcId="{34825726-E210-4CB5-9893-6A459F50A341}" destId="{EE270DFC-2560-4E74-A375-797D7BA297C2}" srcOrd="0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EBF0BD1-AFA9-44B7-8615-5157E9192488}" type="presOf" srcId="{CB4C4915-2DA3-4E60-B474-7CEC46B17E6F}" destId="{94CCA2BC-1F22-4519-A2BD-1632FF68316C}" srcOrd="0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ED7803DC-49C5-4357-ADF7-C60126CA0E40}" type="presOf" srcId="{9F55113B-B57B-4DE7-B562-685F7FEB9B8E}" destId="{531E0BDC-2AE2-447A-B0DF-12FABE55F08B}" srcOrd="0" destOrd="0" presId="urn:microsoft.com/office/officeart/2009/3/layout/HorizontalOrganizationChart"/>
    <dgm:cxn modelId="{24D61AE2-7011-41D4-B82A-15247ECBD1A9}" type="presOf" srcId="{483ED94C-8A7E-4EAE-9552-6D205CFA358C}" destId="{7452A00B-5B1D-4CD2-A9FC-3B454ED30E45}" srcOrd="1" destOrd="0" presId="urn:microsoft.com/office/officeart/2009/3/layout/HorizontalOrganizationChart"/>
    <dgm:cxn modelId="{4E8BF7F0-11CD-4563-B0C9-93F0B9FF5650}" type="presOf" srcId="{E55CF204-38CF-4EC9-96D6-21B2D8502AB7}" destId="{BC50C3B5-736B-4742-80E3-574896FEA598}" srcOrd="1" destOrd="0" presId="urn:microsoft.com/office/officeart/2009/3/layout/HorizontalOrganizationChart"/>
    <dgm:cxn modelId="{A60594A7-587E-4F63-A8BB-C3B36CA9515E}" type="presParOf" srcId="{FA13C641-BCA2-4E5D-A302-372659E6275F}" destId="{A9D4F1F6-8501-48BB-A189-22F4260F2C9C}" srcOrd="0" destOrd="0" presId="urn:microsoft.com/office/officeart/2009/3/layout/HorizontalOrganizationChart"/>
    <dgm:cxn modelId="{AA30660C-6517-4C69-8BFF-8D4F2588FDE9}" type="presParOf" srcId="{A9D4F1F6-8501-48BB-A189-22F4260F2C9C}" destId="{CE12C28E-FD4A-4BC8-8EEB-6668E24CFCC2}" srcOrd="0" destOrd="0" presId="urn:microsoft.com/office/officeart/2009/3/layout/HorizontalOrganizationChart"/>
    <dgm:cxn modelId="{4076ED59-C560-44DD-BA8B-BFC14B171495}" type="presParOf" srcId="{CE12C28E-FD4A-4BC8-8EEB-6668E24CFCC2}" destId="{EE270DFC-2560-4E74-A375-797D7BA297C2}" srcOrd="0" destOrd="0" presId="urn:microsoft.com/office/officeart/2009/3/layout/HorizontalOrganizationChart"/>
    <dgm:cxn modelId="{A6EF473B-4EBF-4EC7-BDA6-5AF7C1579069}" type="presParOf" srcId="{CE12C28E-FD4A-4BC8-8EEB-6668E24CFCC2}" destId="{1EDCD850-3EA6-4D16-9AE0-08E25C2CB303}" srcOrd="1" destOrd="0" presId="urn:microsoft.com/office/officeart/2009/3/layout/HorizontalOrganizationChart"/>
    <dgm:cxn modelId="{00E9BC55-6FC4-49F3-BF77-6C49F9C0AF72}" type="presParOf" srcId="{A9D4F1F6-8501-48BB-A189-22F4260F2C9C}" destId="{5CCF7D9A-1399-40BB-9118-39ADAFA60C7B}" srcOrd="1" destOrd="0" presId="urn:microsoft.com/office/officeart/2009/3/layout/HorizontalOrganizationChart"/>
    <dgm:cxn modelId="{139C84AA-5DB8-4EA9-A918-2D776AEBD886}" type="presParOf" srcId="{5CCF7D9A-1399-40BB-9118-39ADAFA60C7B}" destId="{A5AB8261-B388-4304-B64A-134C209C00F4}" srcOrd="0" destOrd="0" presId="urn:microsoft.com/office/officeart/2009/3/layout/HorizontalOrganizationChart"/>
    <dgm:cxn modelId="{03E8C964-20A4-4DAB-B8A9-A99C63381BF9}" type="presParOf" srcId="{5CCF7D9A-1399-40BB-9118-39ADAFA60C7B}" destId="{B7514151-4F0C-4269-9E33-27603CC62BD1}" srcOrd="1" destOrd="0" presId="urn:microsoft.com/office/officeart/2009/3/layout/HorizontalOrganizationChart"/>
    <dgm:cxn modelId="{6714E097-44FE-4C49-9F6B-23E553B5F7BD}" type="presParOf" srcId="{B7514151-4F0C-4269-9E33-27603CC62BD1}" destId="{208E6BB8-7B49-44CA-B444-F1FBE3834D03}" srcOrd="0" destOrd="0" presId="urn:microsoft.com/office/officeart/2009/3/layout/HorizontalOrganizationChart"/>
    <dgm:cxn modelId="{F1302786-0A0F-44FC-A72C-7B0611E14118}" type="presParOf" srcId="{208E6BB8-7B49-44CA-B444-F1FBE3834D03}" destId="{B7BCEF23-CCA2-4D8A-B81A-8984EB9CC167}" srcOrd="0" destOrd="0" presId="urn:microsoft.com/office/officeart/2009/3/layout/HorizontalOrganizationChart"/>
    <dgm:cxn modelId="{F1C29085-BF3F-4407-ADB2-27EC9E2F2BB6}" type="presParOf" srcId="{208E6BB8-7B49-44CA-B444-F1FBE3834D03}" destId="{A2713C4E-0B42-4E9C-A9E8-79335AA4A0E8}" srcOrd="1" destOrd="0" presId="urn:microsoft.com/office/officeart/2009/3/layout/HorizontalOrganizationChart"/>
    <dgm:cxn modelId="{B0DE7746-6167-4AC2-877E-A0423E95F6AA}" type="presParOf" srcId="{B7514151-4F0C-4269-9E33-27603CC62BD1}" destId="{DF6F2242-5ECB-4199-A3AD-550EC5901C00}" srcOrd="1" destOrd="0" presId="urn:microsoft.com/office/officeart/2009/3/layout/HorizontalOrganizationChart"/>
    <dgm:cxn modelId="{A95F3A95-2A3C-48C7-810E-E849E93CB20A}" type="presParOf" srcId="{B7514151-4F0C-4269-9E33-27603CC62BD1}" destId="{58441AD1-16A3-4A85-9398-1B1114B08067}" srcOrd="2" destOrd="0" presId="urn:microsoft.com/office/officeart/2009/3/layout/HorizontalOrganizationChart"/>
    <dgm:cxn modelId="{FCE6F378-4A79-42C7-8670-EDB91CE95B03}" type="presParOf" srcId="{5CCF7D9A-1399-40BB-9118-39ADAFA60C7B}" destId="{EA863428-1EFD-478E-A5DD-81AAA5FFC7C0}" srcOrd="2" destOrd="0" presId="urn:microsoft.com/office/officeart/2009/3/layout/HorizontalOrganizationChart"/>
    <dgm:cxn modelId="{5FD07FE1-5B5F-421C-81DE-40C69BA39DD3}" type="presParOf" srcId="{5CCF7D9A-1399-40BB-9118-39ADAFA60C7B}" destId="{61723AF6-4BDF-4EEB-9606-526018DD4CE9}" srcOrd="3" destOrd="0" presId="urn:microsoft.com/office/officeart/2009/3/layout/HorizontalOrganizationChart"/>
    <dgm:cxn modelId="{6587EC8E-C540-44BA-B8D6-6CFF4551D623}" type="presParOf" srcId="{61723AF6-4BDF-4EEB-9606-526018DD4CE9}" destId="{CD9AEA4B-DA7B-4590-89B3-0FCD4A1B7201}" srcOrd="0" destOrd="0" presId="urn:microsoft.com/office/officeart/2009/3/layout/HorizontalOrganizationChart"/>
    <dgm:cxn modelId="{1FA39B64-C5E7-4B38-87DA-2630AB54D03B}" type="presParOf" srcId="{CD9AEA4B-DA7B-4590-89B3-0FCD4A1B7201}" destId="{1741EE0E-FFE6-4856-B12D-972DC19D73C0}" srcOrd="0" destOrd="0" presId="urn:microsoft.com/office/officeart/2009/3/layout/HorizontalOrganizationChart"/>
    <dgm:cxn modelId="{F2D36BEB-BD6C-477D-9A1B-D28A4D937C1B}" type="presParOf" srcId="{CD9AEA4B-DA7B-4590-89B3-0FCD4A1B7201}" destId="{FE8C0A16-E661-4B56-9421-32A8E8112D89}" srcOrd="1" destOrd="0" presId="urn:microsoft.com/office/officeart/2009/3/layout/HorizontalOrganizationChart"/>
    <dgm:cxn modelId="{1B76908B-F232-4D63-9109-3619A6EDEA27}" type="presParOf" srcId="{61723AF6-4BDF-4EEB-9606-526018DD4CE9}" destId="{69E7DBAC-B742-4B79-A262-91B68ABBDB36}" srcOrd="1" destOrd="0" presId="urn:microsoft.com/office/officeart/2009/3/layout/HorizontalOrganizationChart"/>
    <dgm:cxn modelId="{808CEA32-9F0F-49CA-9003-6FCBCBEB4D78}" type="presParOf" srcId="{69E7DBAC-B742-4B79-A262-91B68ABBDB36}" destId="{990B5A86-F01B-4A04-BCFA-8452A85D6E22}" srcOrd="0" destOrd="0" presId="urn:microsoft.com/office/officeart/2009/3/layout/HorizontalOrganizationChart"/>
    <dgm:cxn modelId="{605635C0-62C9-4E2A-B2AE-36959B1E0CDE}" type="presParOf" srcId="{69E7DBAC-B742-4B79-A262-91B68ABBDB36}" destId="{8D3C42D8-71B5-4B0E-AF14-46AEB70B2B8F}" srcOrd="1" destOrd="0" presId="urn:microsoft.com/office/officeart/2009/3/layout/HorizontalOrganizationChart"/>
    <dgm:cxn modelId="{2706E816-7887-4B52-B399-BC52C7BA2063}" type="presParOf" srcId="{8D3C42D8-71B5-4B0E-AF14-46AEB70B2B8F}" destId="{A5490AF2-3008-4B6A-95DA-14CA2F1C763D}" srcOrd="0" destOrd="0" presId="urn:microsoft.com/office/officeart/2009/3/layout/HorizontalOrganizationChart"/>
    <dgm:cxn modelId="{C0EC82EF-8837-44AF-B4B4-092DBF4453C3}" type="presParOf" srcId="{A5490AF2-3008-4B6A-95DA-14CA2F1C763D}" destId="{531E0BDC-2AE2-447A-B0DF-12FABE55F08B}" srcOrd="0" destOrd="0" presId="urn:microsoft.com/office/officeart/2009/3/layout/HorizontalOrganizationChart"/>
    <dgm:cxn modelId="{D2DAF264-76AD-4A07-8A0B-B7E005AFEB06}" type="presParOf" srcId="{A5490AF2-3008-4B6A-95DA-14CA2F1C763D}" destId="{52C7A2BA-2A06-454A-BEA7-71251E607B2E}" srcOrd="1" destOrd="0" presId="urn:microsoft.com/office/officeart/2009/3/layout/HorizontalOrganizationChart"/>
    <dgm:cxn modelId="{AF31D378-0854-49C4-B3FC-03700F1BEF98}" type="presParOf" srcId="{8D3C42D8-71B5-4B0E-AF14-46AEB70B2B8F}" destId="{16B32F84-063C-4A23-B412-1B12AF1E2A5C}" srcOrd="1" destOrd="0" presId="urn:microsoft.com/office/officeart/2009/3/layout/HorizontalOrganizationChart"/>
    <dgm:cxn modelId="{DD9D3756-20FE-48C9-B01C-CC5FA1670731}" type="presParOf" srcId="{8D3C42D8-71B5-4B0E-AF14-46AEB70B2B8F}" destId="{C0D398A3-23EB-4E47-BDCF-33CF2B412FD6}" srcOrd="2" destOrd="0" presId="urn:microsoft.com/office/officeart/2009/3/layout/HorizontalOrganizationChart"/>
    <dgm:cxn modelId="{D387FD04-D30C-44EF-83A4-669DFDD3AAB1}" type="presParOf" srcId="{69E7DBAC-B742-4B79-A262-91B68ABBDB36}" destId="{A6CE1AD5-3078-4130-955B-56BF2727809A}" srcOrd="2" destOrd="0" presId="urn:microsoft.com/office/officeart/2009/3/layout/HorizontalOrganizationChart"/>
    <dgm:cxn modelId="{E6379610-098E-4E8F-8451-5C495D048231}" type="presParOf" srcId="{69E7DBAC-B742-4B79-A262-91B68ABBDB36}" destId="{565EE9DD-A73A-4133-BAAD-FFDAD517ECA6}" srcOrd="3" destOrd="0" presId="urn:microsoft.com/office/officeart/2009/3/layout/HorizontalOrganizationChart"/>
    <dgm:cxn modelId="{4A9B0FAF-F15A-45A6-80B5-78782D5C3A59}" type="presParOf" srcId="{565EE9DD-A73A-4133-BAAD-FFDAD517ECA6}" destId="{FAD42EDD-D1C2-4BEC-8E10-8750A77D8A1C}" srcOrd="0" destOrd="0" presId="urn:microsoft.com/office/officeart/2009/3/layout/HorizontalOrganizationChart"/>
    <dgm:cxn modelId="{0617E820-7D9B-4D22-948A-8CB0108481AF}" type="presParOf" srcId="{FAD42EDD-D1C2-4BEC-8E10-8750A77D8A1C}" destId="{3E540B78-07AE-4802-90F4-0057E4D881FA}" srcOrd="0" destOrd="0" presId="urn:microsoft.com/office/officeart/2009/3/layout/HorizontalOrganizationChart"/>
    <dgm:cxn modelId="{280FFF72-5F2D-4476-BCE3-0D5CC551C3E8}" type="presParOf" srcId="{FAD42EDD-D1C2-4BEC-8E10-8750A77D8A1C}" destId="{49B32227-2B76-424C-B6FD-95A84F7D2C25}" srcOrd="1" destOrd="0" presId="urn:microsoft.com/office/officeart/2009/3/layout/HorizontalOrganizationChart"/>
    <dgm:cxn modelId="{26545E7D-6916-4064-AD7B-0330A1EE67BC}" type="presParOf" srcId="{565EE9DD-A73A-4133-BAAD-FFDAD517ECA6}" destId="{5371A482-1D48-448F-9E29-B9AE96A14630}" srcOrd="1" destOrd="0" presId="urn:microsoft.com/office/officeart/2009/3/layout/HorizontalOrganizationChart"/>
    <dgm:cxn modelId="{7130B0C0-BFFC-493C-9B88-41BDEBECBFFF}" type="presParOf" srcId="{565EE9DD-A73A-4133-BAAD-FFDAD517ECA6}" destId="{4D1F9A9C-EE28-4629-B417-1F04F91FD339}" srcOrd="2" destOrd="0" presId="urn:microsoft.com/office/officeart/2009/3/layout/HorizontalOrganizationChart"/>
    <dgm:cxn modelId="{A4EDBB2C-3CFF-496A-815E-323C3FB5FFB1}" type="presParOf" srcId="{69E7DBAC-B742-4B79-A262-91B68ABBDB36}" destId="{94CCA2BC-1F22-4519-A2BD-1632FF68316C}" srcOrd="4" destOrd="0" presId="urn:microsoft.com/office/officeart/2009/3/layout/HorizontalOrganizationChart"/>
    <dgm:cxn modelId="{5661CEDF-CEA5-451E-95D3-5B4380935575}" type="presParOf" srcId="{69E7DBAC-B742-4B79-A262-91B68ABBDB36}" destId="{A88A5AC1-D277-46DB-B582-6744F45888C0}" srcOrd="5" destOrd="0" presId="urn:microsoft.com/office/officeart/2009/3/layout/HorizontalOrganizationChart"/>
    <dgm:cxn modelId="{80D47341-80A1-44A9-B977-2C7027EFBB65}" type="presParOf" srcId="{A88A5AC1-D277-46DB-B582-6744F45888C0}" destId="{D9543EC4-44FC-43F8-AD95-2C15FD62070E}" srcOrd="0" destOrd="0" presId="urn:microsoft.com/office/officeart/2009/3/layout/HorizontalOrganizationChart"/>
    <dgm:cxn modelId="{9DECCA47-A590-4D6F-910D-B4FD93D692C3}" type="presParOf" srcId="{D9543EC4-44FC-43F8-AD95-2C15FD62070E}" destId="{E2ED68EF-3008-40ED-9652-477D39AA9253}" srcOrd="0" destOrd="0" presId="urn:microsoft.com/office/officeart/2009/3/layout/HorizontalOrganizationChart"/>
    <dgm:cxn modelId="{7F15D296-E9A2-4A17-9EA4-BF2D8C3FFB08}" type="presParOf" srcId="{D9543EC4-44FC-43F8-AD95-2C15FD62070E}" destId="{97F32786-6114-4DD1-ABF9-D53847AF032D}" srcOrd="1" destOrd="0" presId="urn:microsoft.com/office/officeart/2009/3/layout/HorizontalOrganizationChart"/>
    <dgm:cxn modelId="{AD80B770-C76B-4039-B1FF-E4B18B5EE998}" type="presParOf" srcId="{A88A5AC1-D277-46DB-B582-6744F45888C0}" destId="{59CDDBAB-2A6C-41DD-B3B4-E63EE51DCC70}" srcOrd="1" destOrd="0" presId="urn:microsoft.com/office/officeart/2009/3/layout/HorizontalOrganizationChart"/>
    <dgm:cxn modelId="{7DCB68DE-A462-47F6-81D3-74147757783F}" type="presParOf" srcId="{A88A5AC1-D277-46DB-B582-6744F45888C0}" destId="{10A46BD9-E863-45C4-9F6D-6D23B9756D92}" srcOrd="2" destOrd="0" presId="urn:microsoft.com/office/officeart/2009/3/layout/HorizontalOrganizationChart"/>
    <dgm:cxn modelId="{3C8C6AA6-2180-4266-9BF2-6A0763F241AC}" type="presParOf" srcId="{69E7DBAC-B742-4B79-A262-91B68ABBDB36}" destId="{DFC36223-EB4E-4690-9FD9-065F65950615}" srcOrd="6" destOrd="0" presId="urn:microsoft.com/office/officeart/2009/3/layout/HorizontalOrganizationChart"/>
    <dgm:cxn modelId="{E83F59A7-FE83-42D0-9103-745E339A0759}" type="presParOf" srcId="{69E7DBAC-B742-4B79-A262-91B68ABBDB36}" destId="{4063126C-64AF-4920-8AFB-E285CB5B3E4F}" srcOrd="7" destOrd="0" presId="urn:microsoft.com/office/officeart/2009/3/layout/HorizontalOrganizationChart"/>
    <dgm:cxn modelId="{7AC5E6A7-E4DE-4845-BC54-5D1D7AE1AB64}" type="presParOf" srcId="{4063126C-64AF-4920-8AFB-E285CB5B3E4F}" destId="{FD2A9687-4838-4C51-9FD6-B6074CF38509}" srcOrd="0" destOrd="0" presId="urn:microsoft.com/office/officeart/2009/3/layout/HorizontalOrganizationChart"/>
    <dgm:cxn modelId="{7ADFC6BC-0397-4BAE-A6BC-F7211F9C5A0F}" type="presParOf" srcId="{FD2A9687-4838-4C51-9FD6-B6074CF38509}" destId="{86E74803-4B91-4FAC-AC2D-84D044EC517B}" srcOrd="0" destOrd="0" presId="urn:microsoft.com/office/officeart/2009/3/layout/HorizontalOrganizationChart"/>
    <dgm:cxn modelId="{634276DD-557A-4D58-BFC7-A78CB9D9BB2C}" type="presParOf" srcId="{FD2A9687-4838-4C51-9FD6-B6074CF38509}" destId="{4D172065-B118-47F8-9871-D0BDE39A830C}" srcOrd="1" destOrd="0" presId="urn:microsoft.com/office/officeart/2009/3/layout/HorizontalOrganizationChart"/>
    <dgm:cxn modelId="{C1225FBC-C313-4E60-9419-830782E76B14}" type="presParOf" srcId="{4063126C-64AF-4920-8AFB-E285CB5B3E4F}" destId="{AA26C08F-4B79-4406-803E-8069A2A32D53}" srcOrd="1" destOrd="0" presId="urn:microsoft.com/office/officeart/2009/3/layout/HorizontalOrganizationChart"/>
    <dgm:cxn modelId="{F13CDA32-2063-4440-ABA6-BC9474FA5855}" type="presParOf" srcId="{4063126C-64AF-4920-8AFB-E285CB5B3E4F}" destId="{EF1F6F92-EB9B-4AD3-97C4-98A303B9C904}" srcOrd="2" destOrd="0" presId="urn:microsoft.com/office/officeart/2009/3/layout/HorizontalOrganizationChart"/>
    <dgm:cxn modelId="{72BCA468-81B0-4F51-A49D-7449CEF9381C}" type="presParOf" srcId="{61723AF6-4BDF-4EEB-9606-526018DD4CE9}" destId="{8DCDDCBB-7F8E-4508-8AF3-4F7F56C17D0B}" srcOrd="2" destOrd="0" presId="urn:microsoft.com/office/officeart/2009/3/layout/HorizontalOrganizationChart"/>
    <dgm:cxn modelId="{9B06122D-A0A2-4CBE-AE3D-470D6834DF5F}" type="presParOf" srcId="{5CCF7D9A-1399-40BB-9118-39ADAFA60C7B}" destId="{FD55A7AA-5D0B-4591-A6E9-C5EC6023D3A7}" srcOrd="4" destOrd="0" presId="urn:microsoft.com/office/officeart/2009/3/layout/HorizontalOrganizationChart"/>
    <dgm:cxn modelId="{04952F3D-ABD0-467C-BEE3-5B3AC734732B}" type="presParOf" srcId="{5CCF7D9A-1399-40BB-9118-39ADAFA60C7B}" destId="{2F11EE70-DD2C-4E43-AF1E-756CC4B8160D}" srcOrd="5" destOrd="0" presId="urn:microsoft.com/office/officeart/2009/3/layout/HorizontalOrganizationChart"/>
    <dgm:cxn modelId="{8F5FFACF-F3A9-4875-A7E4-E8E3874F7D9F}" type="presParOf" srcId="{2F11EE70-DD2C-4E43-AF1E-756CC4B8160D}" destId="{C284630D-F511-4914-A93C-99A7FFF22980}" srcOrd="0" destOrd="0" presId="urn:microsoft.com/office/officeart/2009/3/layout/HorizontalOrganizationChart"/>
    <dgm:cxn modelId="{3F736434-E515-4DF0-B0FB-D511ECA0A2AB}" type="presParOf" srcId="{C284630D-F511-4914-A93C-99A7FFF22980}" destId="{BCAD0520-613A-4798-A868-E3F9CC0E5E34}" srcOrd="0" destOrd="0" presId="urn:microsoft.com/office/officeart/2009/3/layout/HorizontalOrganizationChart"/>
    <dgm:cxn modelId="{395B1B11-A872-4BB0-B8FF-05E36CB0BDFD}" type="presParOf" srcId="{C284630D-F511-4914-A93C-99A7FFF22980}" destId="{7452A00B-5B1D-4CD2-A9FC-3B454ED30E45}" srcOrd="1" destOrd="0" presId="urn:microsoft.com/office/officeart/2009/3/layout/HorizontalOrganizationChart"/>
    <dgm:cxn modelId="{1FEAFF53-E059-4827-AA2F-A2EB93E517AB}" type="presParOf" srcId="{2F11EE70-DD2C-4E43-AF1E-756CC4B8160D}" destId="{C61F27CD-C4E4-4DCE-AF3F-FB75A9230252}" srcOrd="1" destOrd="0" presId="urn:microsoft.com/office/officeart/2009/3/layout/HorizontalOrganizationChart"/>
    <dgm:cxn modelId="{77FF6CCF-CA8B-4870-B1EE-75D9E6B0BD4B}" type="presParOf" srcId="{2F11EE70-DD2C-4E43-AF1E-756CC4B8160D}" destId="{6305CCB2-0030-4789-8688-D9D849666E56}" srcOrd="2" destOrd="0" presId="urn:microsoft.com/office/officeart/2009/3/layout/HorizontalOrganizationChart"/>
    <dgm:cxn modelId="{D592D2AB-C9A0-4BD3-8716-2398398612D3}" type="presParOf" srcId="{5CCF7D9A-1399-40BB-9118-39ADAFA60C7B}" destId="{4D1E87EB-9DE1-4307-858F-A36CDA52B1AF}" srcOrd="6" destOrd="0" presId="urn:microsoft.com/office/officeart/2009/3/layout/HorizontalOrganizationChart"/>
    <dgm:cxn modelId="{9E68838B-4019-4930-9EC8-18DF30415F41}" type="presParOf" srcId="{5CCF7D9A-1399-40BB-9118-39ADAFA60C7B}" destId="{7E44D28A-7D8D-43C8-BC16-072012ADDA4F}" srcOrd="7" destOrd="0" presId="urn:microsoft.com/office/officeart/2009/3/layout/HorizontalOrganizationChart"/>
    <dgm:cxn modelId="{83DBE658-A5F3-43CA-8365-1C1A4274F153}" type="presParOf" srcId="{7E44D28A-7D8D-43C8-BC16-072012ADDA4F}" destId="{58D22F95-85BD-41E3-8504-7D17335B84B8}" srcOrd="0" destOrd="0" presId="urn:microsoft.com/office/officeart/2009/3/layout/HorizontalOrganizationChart"/>
    <dgm:cxn modelId="{9917580D-43D8-43E3-A36A-93A72F627F80}" type="presParOf" srcId="{58D22F95-85BD-41E3-8504-7D17335B84B8}" destId="{00AFC92D-F2A3-4EB5-B328-0239D75B7E9A}" srcOrd="0" destOrd="0" presId="urn:microsoft.com/office/officeart/2009/3/layout/HorizontalOrganizationChart"/>
    <dgm:cxn modelId="{1BF4D6BD-1B0E-4721-AEAB-5A5AF99235FA}" type="presParOf" srcId="{58D22F95-85BD-41E3-8504-7D17335B84B8}" destId="{BC50C3B5-736B-4742-80E3-574896FEA598}" srcOrd="1" destOrd="0" presId="urn:microsoft.com/office/officeart/2009/3/layout/HorizontalOrganizationChart"/>
    <dgm:cxn modelId="{A9D80D70-7262-4A1F-A3BA-8C261AF8313E}" type="presParOf" srcId="{7E44D28A-7D8D-43C8-BC16-072012ADDA4F}" destId="{4CC37F73-2B7C-4A80-BB51-D7678002A777}" srcOrd="1" destOrd="0" presId="urn:microsoft.com/office/officeart/2009/3/layout/HorizontalOrganizationChart"/>
    <dgm:cxn modelId="{D2BFCAF9-96FC-4DD4-8A13-597F283976A3}" type="presParOf" srcId="{7E44D28A-7D8D-43C8-BC16-072012ADDA4F}" destId="{CC774436-D36A-4D38-AA0F-BB2D78AF31F1}" srcOrd="2" destOrd="0" presId="urn:microsoft.com/office/officeart/2009/3/layout/HorizontalOrganizationChart"/>
    <dgm:cxn modelId="{5E18EF32-D56E-4884-8D20-F857ED871526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B0C18-4944-4860-B795-E7915713E1EB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</dgm:pt>
    <dgm:pt modelId="{6567A64F-D909-4277-90B4-60D22DCEE3C7}">
      <dgm:prSet phldrT="[文本]" custT="1"/>
      <dgm:spPr/>
      <dgm:t>
        <a:bodyPr/>
        <a:lstStyle/>
        <a:p>
          <a:r>
            <a:rPr lang="zh-CN" altLang="en-US" sz="2400" dirty="0"/>
            <a:t>计算</a:t>
          </a:r>
          <a:endParaRPr lang="en-US" altLang="zh-CN" sz="2400" dirty="0"/>
        </a:p>
        <a:p>
          <a:r>
            <a:rPr lang="zh-CN" altLang="en-US" sz="2400" dirty="0"/>
            <a:t>栈帧信息</a:t>
          </a:r>
        </a:p>
      </dgm:t>
    </dgm:pt>
    <dgm:pt modelId="{B746F3CA-CDB9-4A40-A631-DFD3DF262C1B}" type="parTrans" cxnId="{CA312E9C-4A04-4276-ABBF-C06CFC8FDDD3}">
      <dgm:prSet/>
      <dgm:spPr/>
      <dgm:t>
        <a:bodyPr/>
        <a:lstStyle/>
        <a:p>
          <a:endParaRPr lang="zh-CN" altLang="en-US"/>
        </a:p>
      </dgm:t>
    </dgm:pt>
    <dgm:pt modelId="{02E1345C-C605-4A10-9CC3-683DAB4A9A4D}" type="sibTrans" cxnId="{CA312E9C-4A04-4276-ABBF-C06CFC8FDDD3}">
      <dgm:prSet/>
      <dgm:spPr/>
      <dgm:t>
        <a:bodyPr/>
        <a:lstStyle/>
        <a:p>
          <a:endParaRPr lang="zh-CN" altLang="en-US"/>
        </a:p>
      </dgm:t>
    </dgm:pt>
    <dgm:pt modelId="{C5229D52-51CC-48C7-92DB-259AB8DAF856}">
      <dgm:prSet phldrT="[文本]"/>
      <dgm:spPr/>
      <dgm:t>
        <a:bodyPr/>
        <a:lstStyle/>
        <a:p>
          <a:r>
            <a:rPr lang="zh-CN" altLang="en-US" dirty="0"/>
            <a:t>将 </a:t>
          </a:r>
          <a:r>
            <a:rPr lang="en-US" altLang="zh-CN" dirty="0" err="1"/>
            <a:t>IRInstruction</a:t>
          </a:r>
          <a:r>
            <a:rPr lang="en-US" altLang="zh-CN" dirty="0"/>
            <a:t> </a:t>
          </a:r>
          <a:r>
            <a:rPr lang="zh-CN" altLang="en-US" dirty="0"/>
            <a:t>逐条翻译为</a:t>
          </a:r>
          <a:r>
            <a:rPr lang="en-US" altLang="zh-CN" dirty="0" err="1"/>
            <a:t>RISCVInstruction</a:t>
          </a:r>
          <a:endParaRPr lang="zh-CN" altLang="en-US" dirty="0"/>
        </a:p>
      </dgm:t>
    </dgm:pt>
    <dgm:pt modelId="{20388F80-50E7-4C3C-93EB-5A6748E51A15}" type="parTrans" cxnId="{06D05A5B-BDD5-402C-8CE2-065140085ACC}">
      <dgm:prSet/>
      <dgm:spPr/>
      <dgm:t>
        <a:bodyPr/>
        <a:lstStyle/>
        <a:p>
          <a:endParaRPr lang="zh-CN" altLang="en-US"/>
        </a:p>
      </dgm:t>
    </dgm:pt>
    <dgm:pt modelId="{46CA2B06-8A26-4AF0-913A-3138FA04B191}" type="sibTrans" cxnId="{06D05A5B-BDD5-402C-8CE2-065140085ACC}">
      <dgm:prSet/>
      <dgm:spPr/>
      <dgm:t>
        <a:bodyPr/>
        <a:lstStyle/>
        <a:p>
          <a:endParaRPr lang="zh-CN" altLang="en-US"/>
        </a:p>
      </dgm:t>
    </dgm:pt>
    <dgm:pt modelId="{EFEF750A-7F07-4475-8025-B16C89FE4127}">
      <dgm:prSet phldrT="[文本]"/>
      <dgm:spPr/>
      <dgm:t>
        <a:bodyPr/>
        <a:lstStyle/>
        <a:p>
          <a:r>
            <a:rPr lang="en-US" altLang="zh-CN" dirty="0"/>
            <a:t>RISCV</a:t>
          </a:r>
          <a:endParaRPr lang="zh-CN" altLang="en-US" dirty="0"/>
        </a:p>
      </dgm:t>
    </dgm:pt>
    <dgm:pt modelId="{EE7E7B17-89BD-4A3F-B4F8-7B282787B836}" type="parTrans" cxnId="{7BB4714F-1EB4-4DD9-BFB5-58E9F6C31997}">
      <dgm:prSet/>
      <dgm:spPr/>
      <dgm:t>
        <a:bodyPr/>
        <a:lstStyle/>
        <a:p>
          <a:endParaRPr lang="zh-CN" altLang="en-US"/>
        </a:p>
      </dgm:t>
    </dgm:pt>
    <dgm:pt modelId="{C889A182-ECE4-4D44-AB10-C5A8C0280074}" type="sibTrans" cxnId="{7BB4714F-1EB4-4DD9-BFB5-58E9F6C31997}">
      <dgm:prSet/>
      <dgm:spPr/>
      <dgm:t>
        <a:bodyPr/>
        <a:lstStyle/>
        <a:p>
          <a:endParaRPr lang="zh-CN" altLang="en-US"/>
        </a:p>
      </dgm:t>
    </dgm:pt>
    <dgm:pt modelId="{0F1A98A3-72C1-491E-8AB6-AEDCD042356B}" type="pres">
      <dgm:prSet presAssocID="{966B0C18-4944-4860-B795-E7915713E1EB}" presName="Name0" presStyleCnt="0">
        <dgm:presLayoutVars>
          <dgm:dir/>
          <dgm:resizeHandles val="exact"/>
        </dgm:presLayoutVars>
      </dgm:prSet>
      <dgm:spPr/>
    </dgm:pt>
    <dgm:pt modelId="{A55A60E6-06B8-4D6F-BA61-11C1F628ACA2}" type="pres">
      <dgm:prSet presAssocID="{966B0C18-4944-4860-B795-E7915713E1EB}" presName="vNodes" presStyleCnt="0"/>
      <dgm:spPr/>
    </dgm:pt>
    <dgm:pt modelId="{FBBA0A57-818C-400C-B18B-C229FB376116}" type="pres">
      <dgm:prSet presAssocID="{6567A64F-D909-4277-90B4-60D22DCEE3C7}" presName="node" presStyleLbl="node1" presStyleIdx="0" presStyleCnt="3" custScaleX="159152">
        <dgm:presLayoutVars>
          <dgm:bulletEnabled val="1"/>
        </dgm:presLayoutVars>
      </dgm:prSet>
      <dgm:spPr/>
    </dgm:pt>
    <dgm:pt modelId="{0D521546-5DFB-481F-BA26-51A15CC8043F}" type="pres">
      <dgm:prSet presAssocID="{02E1345C-C605-4A10-9CC3-683DAB4A9A4D}" presName="spacerT" presStyleCnt="0"/>
      <dgm:spPr/>
    </dgm:pt>
    <dgm:pt modelId="{3D44FCD5-3DAB-4FBC-9081-5EBC4729D1B5}" type="pres">
      <dgm:prSet presAssocID="{02E1345C-C605-4A10-9CC3-683DAB4A9A4D}" presName="sibTrans" presStyleLbl="sibTrans2D1" presStyleIdx="0" presStyleCnt="2"/>
      <dgm:spPr/>
    </dgm:pt>
    <dgm:pt modelId="{E842804A-B6E1-44B8-94BF-F21DB8465971}" type="pres">
      <dgm:prSet presAssocID="{02E1345C-C605-4A10-9CC3-683DAB4A9A4D}" presName="spacerB" presStyleCnt="0"/>
      <dgm:spPr/>
    </dgm:pt>
    <dgm:pt modelId="{6871BE3F-0255-4D77-A21B-D2023F500B94}" type="pres">
      <dgm:prSet presAssocID="{C5229D52-51CC-48C7-92DB-259AB8DAF856}" presName="node" presStyleLbl="node1" presStyleIdx="1" presStyleCnt="3" custScaleX="146899">
        <dgm:presLayoutVars>
          <dgm:bulletEnabled val="1"/>
        </dgm:presLayoutVars>
      </dgm:prSet>
      <dgm:spPr/>
    </dgm:pt>
    <dgm:pt modelId="{55C7BF63-EE55-483E-90A8-57FDD77495D3}" type="pres">
      <dgm:prSet presAssocID="{966B0C18-4944-4860-B795-E7915713E1EB}" presName="sibTransLast" presStyleLbl="sibTrans2D1" presStyleIdx="1" presStyleCnt="2"/>
      <dgm:spPr/>
    </dgm:pt>
    <dgm:pt modelId="{E9F55ADE-EB39-491B-96C4-5BFA9C7816F2}" type="pres">
      <dgm:prSet presAssocID="{966B0C18-4944-4860-B795-E7915713E1EB}" presName="connectorText" presStyleLbl="sibTrans2D1" presStyleIdx="1" presStyleCnt="2"/>
      <dgm:spPr/>
    </dgm:pt>
    <dgm:pt modelId="{7A8B6360-AB9D-4C5D-B836-9C591E7BCE6E}" type="pres">
      <dgm:prSet presAssocID="{966B0C18-4944-4860-B795-E7915713E1E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77B10912-9D8B-48BC-BD77-2011342815C1}" type="presOf" srcId="{6567A64F-D909-4277-90B4-60D22DCEE3C7}" destId="{FBBA0A57-818C-400C-B18B-C229FB376116}" srcOrd="0" destOrd="0" presId="urn:microsoft.com/office/officeart/2005/8/layout/equation2"/>
    <dgm:cxn modelId="{130A1F2C-6025-4748-ADD0-23E1A14F101E}" type="presOf" srcId="{46CA2B06-8A26-4AF0-913A-3138FA04B191}" destId="{E9F55ADE-EB39-491B-96C4-5BFA9C7816F2}" srcOrd="1" destOrd="0" presId="urn:microsoft.com/office/officeart/2005/8/layout/equation2"/>
    <dgm:cxn modelId="{06D05A5B-BDD5-402C-8CE2-065140085ACC}" srcId="{966B0C18-4944-4860-B795-E7915713E1EB}" destId="{C5229D52-51CC-48C7-92DB-259AB8DAF856}" srcOrd="1" destOrd="0" parTransId="{20388F80-50E7-4C3C-93EB-5A6748E51A15}" sibTransId="{46CA2B06-8A26-4AF0-913A-3138FA04B191}"/>
    <dgm:cxn modelId="{10CE425C-5EBC-4897-8BFB-3C18A4C3BD47}" type="presOf" srcId="{EFEF750A-7F07-4475-8025-B16C89FE4127}" destId="{7A8B6360-AB9D-4C5D-B836-9C591E7BCE6E}" srcOrd="0" destOrd="0" presId="urn:microsoft.com/office/officeart/2005/8/layout/equation2"/>
    <dgm:cxn modelId="{2D1B2463-8285-4628-B04B-D0E3298AA136}" type="presOf" srcId="{C5229D52-51CC-48C7-92DB-259AB8DAF856}" destId="{6871BE3F-0255-4D77-A21B-D2023F500B94}" srcOrd="0" destOrd="0" presId="urn:microsoft.com/office/officeart/2005/8/layout/equation2"/>
    <dgm:cxn modelId="{678C5666-FCC0-434E-BF88-96CD52E5D640}" type="presOf" srcId="{966B0C18-4944-4860-B795-E7915713E1EB}" destId="{0F1A98A3-72C1-491E-8AB6-AEDCD042356B}" srcOrd="0" destOrd="0" presId="urn:microsoft.com/office/officeart/2005/8/layout/equation2"/>
    <dgm:cxn modelId="{7BB4714F-1EB4-4DD9-BFB5-58E9F6C31997}" srcId="{966B0C18-4944-4860-B795-E7915713E1EB}" destId="{EFEF750A-7F07-4475-8025-B16C89FE4127}" srcOrd="2" destOrd="0" parTransId="{EE7E7B17-89BD-4A3F-B4F8-7B282787B836}" sibTransId="{C889A182-ECE4-4D44-AB10-C5A8C0280074}"/>
    <dgm:cxn modelId="{DB604176-FB3C-429B-9208-3108D26D4150}" type="presOf" srcId="{46CA2B06-8A26-4AF0-913A-3138FA04B191}" destId="{55C7BF63-EE55-483E-90A8-57FDD77495D3}" srcOrd="0" destOrd="0" presId="urn:microsoft.com/office/officeart/2005/8/layout/equation2"/>
    <dgm:cxn modelId="{CA312E9C-4A04-4276-ABBF-C06CFC8FDDD3}" srcId="{966B0C18-4944-4860-B795-E7915713E1EB}" destId="{6567A64F-D909-4277-90B4-60D22DCEE3C7}" srcOrd="0" destOrd="0" parTransId="{B746F3CA-CDB9-4A40-A631-DFD3DF262C1B}" sibTransId="{02E1345C-C605-4A10-9CC3-683DAB4A9A4D}"/>
    <dgm:cxn modelId="{9DB598B9-C7B7-43F6-A4B7-0D4E4C79FFB6}" type="presOf" srcId="{02E1345C-C605-4A10-9CC3-683DAB4A9A4D}" destId="{3D44FCD5-3DAB-4FBC-9081-5EBC4729D1B5}" srcOrd="0" destOrd="0" presId="urn:microsoft.com/office/officeart/2005/8/layout/equation2"/>
    <dgm:cxn modelId="{09418618-443B-4C7E-85DF-C0A5FF44F050}" type="presParOf" srcId="{0F1A98A3-72C1-491E-8AB6-AEDCD042356B}" destId="{A55A60E6-06B8-4D6F-BA61-11C1F628ACA2}" srcOrd="0" destOrd="0" presId="urn:microsoft.com/office/officeart/2005/8/layout/equation2"/>
    <dgm:cxn modelId="{66222EA0-72A3-4BD7-97F1-B47E7BEAE8EB}" type="presParOf" srcId="{A55A60E6-06B8-4D6F-BA61-11C1F628ACA2}" destId="{FBBA0A57-818C-400C-B18B-C229FB376116}" srcOrd="0" destOrd="0" presId="urn:microsoft.com/office/officeart/2005/8/layout/equation2"/>
    <dgm:cxn modelId="{645367EC-CA51-4542-81D0-DAF51DAFCB45}" type="presParOf" srcId="{A55A60E6-06B8-4D6F-BA61-11C1F628ACA2}" destId="{0D521546-5DFB-481F-BA26-51A15CC8043F}" srcOrd="1" destOrd="0" presId="urn:microsoft.com/office/officeart/2005/8/layout/equation2"/>
    <dgm:cxn modelId="{8CC9E0EA-DDFA-441B-B064-E4D301C9E717}" type="presParOf" srcId="{A55A60E6-06B8-4D6F-BA61-11C1F628ACA2}" destId="{3D44FCD5-3DAB-4FBC-9081-5EBC4729D1B5}" srcOrd="2" destOrd="0" presId="urn:microsoft.com/office/officeart/2005/8/layout/equation2"/>
    <dgm:cxn modelId="{A09DFB97-16A8-44C5-BC8F-00529FE682AB}" type="presParOf" srcId="{A55A60E6-06B8-4D6F-BA61-11C1F628ACA2}" destId="{E842804A-B6E1-44B8-94BF-F21DB8465971}" srcOrd="3" destOrd="0" presId="urn:microsoft.com/office/officeart/2005/8/layout/equation2"/>
    <dgm:cxn modelId="{AE5C7CD9-9425-463E-A6A4-A5399634D3D9}" type="presParOf" srcId="{A55A60E6-06B8-4D6F-BA61-11C1F628ACA2}" destId="{6871BE3F-0255-4D77-A21B-D2023F500B94}" srcOrd="4" destOrd="0" presId="urn:microsoft.com/office/officeart/2005/8/layout/equation2"/>
    <dgm:cxn modelId="{AC580E99-57BD-4381-98CD-51CE8CF9E3EB}" type="presParOf" srcId="{0F1A98A3-72C1-491E-8AB6-AEDCD042356B}" destId="{55C7BF63-EE55-483E-90A8-57FDD77495D3}" srcOrd="1" destOrd="0" presId="urn:microsoft.com/office/officeart/2005/8/layout/equation2"/>
    <dgm:cxn modelId="{3A99F501-FA21-43EC-AFD5-1E04D2E40E5B}" type="presParOf" srcId="{55C7BF63-EE55-483E-90A8-57FDD77495D3}" destId="{E9F55ADE-EB39-491B-96C4-5BFA9C7816F2}" srcOrd="0" destOrd="0" presId="urn:microsoft.com/office/officeart/2005/8/layout/equation2"/>
    <dgm:cxn modelId="{9E1535AE-CCF8-45A4-AEB5-2FC9D4F1E544}" type="presParOf" srcId="{0F1A98A3-72C1-491E-8AB6-AEDCD042356B}" destId="{7A8B6360-AB9D-4C5D-B836-9C591E7BCE6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E001-9279-42CF-811B-E9D4DBD74217}">
      <dsp:nvSpPr>
        <dsp:cNvPr id="0" name=""/>
        <dsp:cNvSpPr/>
      </dsp:nvSpPr>
      <dsp:spPr>
        <a:xfrm>
          <a:off x="1235476" y="221786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9B08-D576-4B59-8FB9-8E7607658598}">
      <dsp:nvSpPr>
        <dsp:cNvPr id="0" name=""/>
        <dsp:cNvSpPr/>
      </dsp:nvSpPr>
      <dsp:spPr>
        <a:xfrm>
          <a:off x="1235476" y="221786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435-891B-469B-A902-D031B9182E8B}">
      <dsp:nvSpPr>
        <dsp:cNvPr id="0" name=""/>
        <dsp:cNvSpPr/>
      </dsp:nvSpPr>
      <dsp:spPr>
        <a:xfrm>
          <a:off x="2716049" y="195259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18E3-6B2C-46AE-A088-A3C56206F8A4}">
      <dsp:nvSpPr>
        <dsp:cNvPr id="0" name=""/>
        <dsp:cNvSpPr/>
      </dsp:nvSpPr>
      <dsp:spPr>
        <a:xfrm>
          <a:off x="2716049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C28-DFC3-4E83-9715-E758DDAE1E5F}">
      <dsp:nvSpPr>
        <dsp:cNvPr id="0" name=""/>
        <dsp:cNvSpPr/>
      </dsp:nvSpPr>
      <dsp:spPr>
        <a:xfrm>
          <a:off x="2716049" y="1687325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471A-9019-40DE-9FEE-ADED52ECC0CD}">
      <dsp:nvSpPr>
        <dsp:cNvPr id="0" name=""/>
        <dsp:cNvSpPr/>
      </dsp:nvSpPr>
      <dsp:spPr>
        <a:xfrm>
          <a:off x="2716049" y="115678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E59E-827D-4A98-9753-C30F3C86381E}">
      <dsp:nvSpPr>
        <dsp:cNvPr id="0" name=""/>
        <dsp:cNvSpPr/>
      </dsp:nvSpPr>
      <dsp:spPr>
        <a:xfrm>
          <a:off x="1235476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C2FF-7AB0-41A4-81B0-C34CA1F90E8D}">
      <dsp:nvSpPr>
        <dsp:cNvPr id="0" name=""/>
        <dsp:cNvSpPr/>
      </dsp:nvSpPr>
      <dsp:spPr>
        <a:xfrm>
          <a:off x="1235476" y="142205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1665" y="2029708"/>
          <a:ext cx="1233810" cy="376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LLVM IR</a:t>
          </a:r>
          <a:endParaRPr lang="zh-CN" altLang="en-US" sz="1800" kern="1200" dirty="0"/>
        </a:p>
      </dsp:txBody>
      <dsp:txXfrm>
        <a:off x="1665" y="2029708"/>
        <a:ext cx="1233810" cy="376312"/>
      </dsp:txXfrm>
    </dsp:sp>
    <dsp:sp modelId="{B7BCEF23-CCA2-4D8A-B81A-8984EB9CC167}">
      <dsp:nvSpPr>
        <dsp:cNvPr id="0" name=""/>
        <dsp:cNvSpPr/>
      </dsp:nvSpPr>
      <dsp:spPr>
        <a:xfrm>
          <a:off x="1482238" y="1233900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233900"/>
        <a:ext cx="1233810" cy="376312"/>
      </dsp:txXfrm>
    </dsp:sp>
    <dsp:sp modelId="{1741EE0E-FFE6-4856-B12D-972DC19D73C0}">
      <dsp:nvSpPr>
        <dsp:cNvPr id="0" name=""/>
        <dsp:cNvSpPr/>
      </dsp:nvSpPr>
      <dsp:spPr>
        <a:xfrm>
          <a:off x="1482238" y="1764438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764438"/>
        <a:ext cx="1233810" cy="376312"/>
      </dsp:txXfrm>
    </dsp:sp>
    <dsp:sp modelId="{531E0BDC-2AE2-447A-B0DF-12FABE55F08B}">
      <dsp:nvSpPr>
        <dsp:cNvPr id="0" name=""/>
        <dsp:cNvSpPr/>
      </dsp:nvSpPr>
      <dsp:spPr>
        <a:xfrm>
          <a:off x="2962811" y="968630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IRInstruction</a:t>
          </a:r>
          <a:endParaRPr lang="zh-CN" altLang="en-US" sz="1800" kern="1200" dirty="0"/>
        </a:p>
      </dsp:txBody>
      <dsp:txXfrm>
        <a:off x="2962811" y="968630"/>
        <a:ext cx="1233810" cy="376312"/>
      </dsp:txXfrm>
    </dsp:sp>
    <dsp:sp modelId="{3E540B78-07AE-4802-90F4-0057E4D881FA}">
      <dsp:nvSpPr>
        <dsp:cNvPr id="0" name=""/>
        <dsp:cNvSpPr/>
      </dsp:nvSpPr>
      <dsp:spPr>
        <a:xfrm>
          <a:off x="2962811" y="1499169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IRInstruction</a:t>
          </a:r>
          <a:endParaRPr lang="zh-CN" altLang="en-US" sz="1800" kern="1200" dirty="0"/>
        </a:p>
      </dsp:txBody>
      <dsp:txXfrm>
        <a:off x="2962811" y="1499169"/>
        <a:ext cx="1233810" cy="376312"/>
      </dsp:txXfrm>
    </dsp:sp>
    <dsp:sp modelId="{E2ED68EF-3008-40ED-9652-477D39AA9253}">
      <dsp:nvSpPr>
        <dsp:cNvPr id="0" name=""/>
        <dsp:cNvSpPr/>
      </dsp:nvSpPr>
      <dsp:spPr>
        <a:xfrm>
          <a:off x="2962811" y="2029708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2962811" y="2029708"/>
        <a:ext cx="1233810" cy="376312"/>
      </dsp:txXfrm>
    </dsp:sp>
    <dsp:sp modelId="{86E74803-4B91-4FAC-AC2D-84D044EC517B}">
      <dsp:nvSpPr>
        <dsp:cNvPr id="0" name=""/>
        <dsp:cNvSpPr/>
      </dsp:nvSpPr>
      <dsp:spPr>
        <a:xfrm>
          <a:off x="2962811" y="2560246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IRInstruction</a:t>
          </a:r>
          <a:endParaRPr lang="zh-CN" altLang="en-US" sz="1800" kern="1200" dirty="0"/>
        </a:p>
      </dsp:txBody>
      <dsp:txXfrm>
        <a:off x="2962811" y="2560246"/>
        <a:ext cx="1233810" cy="376312"/>
      </dsp:txXfrm>
    </dsp:sp>
    <dsp:sp modelId="{BCAD0520-613A-4798-A868-E3F9CC0E5E34}">
      <dsp:nvSpPr>
        <dsp:cNvPr id="0" name=""/>
        <dsp:cNvSpPr/>
      </dsp:nvSpPr>
      <dsp:spPr>
        <a:xfrm>
          <a:off x="1482238" y="2294977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482238" y="2294977"/>
        <a:ext cx="1233810" cy="376312"/>
      </dsp:txXfrm>
    </dsp:sp>
    <dsp:sp modelId="{00AFC92D-F2A3-4EB5-B328-0239D75B7E9A}">
      <dsp:nvSpPr>
        <dsp:cNvPr id="0" name=""/>
        <dsp:cNvSpPr/>
      </dsp:nvSpPr>
      <dsp:spPr>
        <a:xfrm>
          <a:off x="1482238" y="2825516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2825516"/>
        <a:ext cx="1233810" cy="37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87EB-9DE1-4307-858F-A36CDA52B1AF}">
      <dsp:nvSpPr>
        <dsp:cNvPr id="0" name=""/>
        <dsp:cNvSpPr/>
      </dsp:nvSpPr>
      <dsp:spPr>
        <a:xfrm>
          <a:off x="2880605" y="2166265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A7AA-5D0B-4591-A6E9-C5EC6023D3A7}">
      <dsp:nvSpPr>
        <dsp:cNvPr id="0" name=""/>
        <dsp:cNvSpPr/>
      </dsp:nvSpPr>
      <dsp:spPr>
        <a:xfrm>
          <a:off x="2880605" y="2166265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6223-EB4E-4690-9FD9-065F65950615}">
      <dsp:nvSpPr>
        <dsp:cNvPr id="0" name=""/>
        <dsp:cNvSpPr/>
      </dsp:nvSpPr>
      <dsp:spPr>
        <a:xfrm>
          <a:off x="1310329" y="1884924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2BC-1F22-4519-A2BD-1632FF68316C}">
      <dsp:nvSpPr>
        <dsp:cNvPr id="0" name=""/>
        <dsp:cNvSpPr/>
      </dsp:nvSpPr>
      <dsp:spPr>
        <a:xfrm>
          <a:off x="1310329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E1AD5-3078-4130-955B-56BF2727809A}">
      <dsp:nvSpPr>
        <dsp:cNvPr id="0" name=""/>
        <dsp:cNvSpPr/>
      </dsp:nvSpPr>
      <dsp:spPr>
        <a:xfrm>
          <a:off x="1310329" y="1603583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B5A86-F01B-4A04-BCFA-8452A85D6E22}">
      <dsp:nvSpPr>
        <dsp:cNvPr id="0" name=""/>
        <dsp:cNvSpPr/>
      </dsp:nvSpPr>
      <dsp:spPr>
        <a:xfrm>
          <a:off x="1310329" y="1040901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3428-1EFD-478E-A5DD-81AAA5FFC7C0}">
      <dsp:nvSpPr>
        <dsp:cNvPr id="0" name=""/>
        <dsp:cNvSpPr/>
      </dsp:nvSpPr>
      <dsp:spPr>
        <a:xfrm>
          <a:off x="2880605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8261-B388-4304-B64A-134C209C00F4}">
      <dsp:nvSpPr>
        <dsp:cNvPr id="0" name=""/>
        <dsp:cNvSpPr/>
      </dsp:nvSpPr>
      <dsp:spPr>
        <a:xfrm>
          <a:off x="2880605" y="1322242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3142318" y="1966709"/>
          <a:ext cx="1308563" cy="3991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RISCV</a:t>
          </a:r>
          <a:endParaRPr lang="zh-CN" altLang="en-US" sz="1500" kern="1200" dirty="0"/>
        </a:p>
      </dsp:txBody>
      <dsp:txXfrm>
        <a:off x="3142318" y="1966709"/>
        <a:ext cx="1308563" cy="399111"/>
      </dsp:txXfrm>
    </dsp:sp>
    <dsp:sp modelId="{B7BCEF23-CCA2-4D8A-B81A-8984EB9CC167}">
      <dsp:nvSpPr>
        <dsp:cNvPr id="0" name=""/>
        <dsp:cNvSpPr/>
      </dsp:nvSpPr>
      <dsp:spPr>
        <a:xfrm>
          <a:off x="1572042" y="1122686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RISCVBlock</a:t>
          </a:r>
          <a:endParaRPr lang="zh-CN" altLang="en-US" sz="1500" kern="1200" dirty="0"/>
        </a:p>
      </dsp:txBody>
      <dsp:txXfrm>
        <a:off x="1572042" y="1122686"/>
        <a:ext cx="1308563" cy="399111"/>
      </dsp:txXfrm>
    </dsp:sp>
    <dsp:sp modelId="{1741EE0E-FFE6-4856-B12D-972DC19D73C0}">
      <dsp:nvSpPr>
        <dsp:cNvPr id="0" name=""/>
        <dsp:cNvSpPr/>
      </dsp:nvSpPr>
      <dsp:spPr>
        <a:xfrm>
          <a:off x="1572042" y="1685368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RISCVBlock</a:t>
          </a:r>
          <a:endParaRPr lang="zh-CN" altLang="en-US" sz="1500" kern="1200" dirty="0"/>
        </a:p>
      </dsp:txBody>
      <dsp:txXfrm>
        <a:off x="1572042" y="1685368"/>
        <a:ext cx="1308563" cy="399111"/>
      </dsp:txXfrm>
    </dsp:sp>
    <dsp:sp modelId="{531E0BDC-2AE2-447A-B0DF-12FABE55F08B}">
      <dsp:nvSpPr>
        <dsp:cNvPr id="0" name=""/>
        <dsp:cNvSpPr/>
      </dsp:nvSpPr>
      <dsp:spPr>
        <a:xfrm>
          <a:off x="1766" y="841345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841345"/>
        <a:ext cx="1308563" cy="399111"/>
      </dsp:txXfrm>
    </dsp:sp>
    <dsp:sp modelId="{3E540B78-07AE-4802-90F4-0057E4D881FA}">
      <dsp:nvSpPr>
        <dsp:cNvPr id="0" name=""/>
        <dsp:cNvSpPr/>
      </dsp:nvSpPr>
      <dsp:spPr>
        <a:xfrm>
          <a:off x="1766" y="1404027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1404027"/>
        <a:ext cx="1308563" cy="399111"/>
      </dsp:txXfrm>
    </dsp:sp>
    <dsp:sp modelId="{E2ED68EF-3008-40ED-9652-477D39AA9253}">
      <dsp:nvSpPr>
        <dsp:cNvPr id="0" name=""/>
        <dsp:cNvSpPr/>
      </dsp:nvSpPr>
      <dsp:spPr>
        <a:xfrm>
          <a:off x="1766" y="1966709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766" y="1966709"/>
        <a:ext cx="1308563" cy="399111"/>
      </dsp:txXfrm>
    </dsp:sp>
    <dsp:sp modelId="{86E74803-4B91-4FAC-AC2D-84D044EC517B}">
      <dsp:nvSpPr>
        <dsp:cNvPr id="0" name=""/>
        <dsp:cNvSpPr/>
      </dsp:nvSpPr>
      <dsp:spPr>
        <a:xfrm>
          <a:off x="1766" y="2529391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2529391"/>
        <a:ext cx="1308563" cy="399111"/>
      </dsp:txXfrm>
    </dsp:sp>
    <dsp:sp modelId="{BCAD0520-613A-4798-A868-E3F9CC0E5E34}">
      <dsp:nvSpPr>
        <dsp:cNvPr id="0" name=""/>
        <dsp:cNvSpPr/>
      </dsp:nvSpPr>
      <dsp:spPr>
        <a:xfrm>
          <a:off x="1572042" y="2248050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572042" y="2248050"/>
        <a:ext cx="1308563" cy="399111"/>
      </dsp:txXfrm>
    </dsp:sp>
    <dsp:sp modelId="{00AFC92D-F2A3-4EB5-B328-0239D75B7E9A}">
      <dsp:nvSpPr>
        <dsp:cNvPr id="0" name=""/>
        <dsp:cNvSpPr/>
      </dsp:nvSpPr>
      <dsp:spPr>
        <a:xfrm>
          <a:off x="1572042" y="2810732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RISCVBlock</a:t>
          </a:r>
          <a:endParaRPr lang="zh-CN" altLang="en-US" sz="1500" kern="1200" dirty="0"/>
        </a:p>
      </dsp:txBody>
      <dsp:txXfrm>
        <a:off x="1572042" y="2810732"/>
        <a:ext cx="1308563" cy="399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A0A57-818C-400C-B18B-C229FB376116}">
      <dsp:nvSpPr>
        <dsp:cNvPr id="0" name=""/>
        <dsp:cNvSpPr/>
      </dsp:nvSpPr>
      <dsp:spPr>
        <a:xfrm>
          <a:off x="679" y="205611"/>
          <a:ext cx="2386929" cy="14997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计算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栈帧信息</a:t>
          </a:r>
        </a:p>
      </dsp:txBody>
      <dsp:txXfrm>
        <a:off x="350237" y="425249"/>
        <a:ext cx="1687813" cy="1060503"/>
      </dsp:txXfrm>
    </dsp:sp>
    <dsp:sp modelId="{3D44FCD5-3DAB-4FBC-9081-5EBC4729D1B5}">
      <dsp:nvSpPr>
        <dsp:cNvPr id="0" name=""/>
        <dsp:cNvSpPr/>
      </dsp:nvSpPr>
      <dsp:spPr>
        <a:xfrm>
          <a:off x="759207" y="1827172"/>
          <a:ext cx="869872" cy="86987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874509" y="2159811"/>
        <a:ext cx="639268" cy="204594"/>
      </dsp:txXfrm>
    </dsp:sp>
    <dsp:sp modelId="{6871BE3F-0255-4D77-A21B-D2023F500B94}">
      <dsp:nvSpPr>
        <dsp:cNvPr id="0" name=""/>
        <dsp:cNvSpPr/>
      </dsp:nvSpPr>
      <dsp:spPr>
        <a:xfrm>
          <a:off x="92563" y="2818827"/>
          <a:ext cx="2203161" cy="14997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将 </a:t>
          </a:r>
          <a:r>
            <a:rPr lang="en-US" altLang="zh-CN" sz="1700" kern="1200" dirty="0" err="1"/>
            <a:t>IRInstruction</a:t>
          </a:r>
          <a:r>
            <a:rPr lang="en-US" altLang="zh-CN" sz="1700" kern="1200" dirty="0"/>
            <a:t> </a:t>
          </a:r>
          <a:r>
            <a:rPr lang="zh-CN" altLang="en-US" sz="1700" kern="1200" dirty="0"/>
            <a:t>逐条翻译为</a:t>
          </a:r>
          <a:r>
            <a:rPr lang="en-US" altLang="zh-CN" sz="1700" kern="1200" dirty="0" err="1"/>
            <a:t>RISCVInstruction</a:t>
          </a:r>
          <a:endParaRPr lang="zh-CN" altLang="en-US" sz="1700" kern="1200" dirty="0"/>
        </a:p>
      </dsp:txBody>
      <dsp:txXfrm>
        <a:off x="415208" y="3038465"/>
        <a:ext cx="1557871" cy="1060503"/>
      </dsp:txXfrm>
    </dsp:sp>
    <dsp:sp modelId="{55C7BF63-EE55-483E-90A8-57FDD77495D3}">
      <dsp:nvSpPr>
        <dsp:cNvPr id="0" name=""/>
        <dsp:cNvSpPr/>
      </dsp:nvSpPr>
      <dsp:spPr>
        <a:xfrm>
          <a:off x="2612575" y="1983149"/>
          <a:ext cx="476929" cy="5579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612575" y="2094733"/>
        <a:ext cx="333850" cy="334750"/>
      </dsp:txXfrm>
    </dsp:sp>
    <dsp:sp modelId="{7A8B6360-AB9D-4C5D-B836-9C591E7BCE6E}">
      <dsp:nvSpPr>
        <dsp:cNvPr id="0" name=""/>
        <dsp:cNvSpPr/>
      </dsp:nvSpPr>
      <dsp:spPr>
        <a:xfrm>
          <a:off x="3287476" y="762329"/>
          <a:ext cx="2999559" cy="29995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RISCV</a:t>
          </a:r>
          <a:endParaRPr lang="zh-CN" altLang="en-US" sz="6500" kern="1200" dirty="0"/>
        </a:p>
      </dsp:txBody>
      <dsp:txXfrm>
        <a:off x="3726751" y="1201604"/>
        <a:ext cx="2121009" cy="2121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1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16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024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586-C40D-5A87-42F0-0808CBF5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9C166-414E-61F3-3878-EB20240E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8122D-57F1-0744-239F-0851A18A4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0692CE-0B59-975B-E7B1-66853B479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07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579DF-AC3A-BE5F-21B3-411A235A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C2B77E-9308-A9D6-85E9-C680DD680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08B1A2-CE1E-AB9E-FD2B-62C8B124B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B456224-5CD5-1C5B-E7E0-ED0E15149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729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84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4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84B2-579B-8CAF-187A-8EFCB67E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95A3B-99C4-D43A-FA44-C02DD5BDE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18EE4-5DD7-D816-BE15-6EC00840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2611020-0DEC-C053-91E3-CF683012C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4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0B30-5317-3914-6336-DD35FE4B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1D526-B626-7E2A-5395-F44DDC3EC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473565-5EA1-0FBB-602E-A7E3FEBB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B50790-498A-7511-0CFD-2E1A5FD10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3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notesSlide" Target="../notesSlides/notesSlide12.xml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notesSlide" Target="../notesSlides/notesSlide13.xml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950085"/>
            <a:ext cx="10772140" cy="1478915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2025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编译系统设计赛答辩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880553" y="4950778"/>
            <a:ext cx="7873365" cy="1050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递归下降不队</a:t>
            </a:r>
            <a:r>
              <a:rPr lang="zh-CN" altLang="en-US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br>
              <a:rPr lang="en-US" altLang="zh-CN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b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2025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日        </a:t>
            </a:r>
          </a:p>
          <a:p>
            <a:pPr algn="r"/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370330" y="4596130"/>
            <a:ext cx="9636125" cy="266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0CAC5F47-670F-52BE-25B1-FCDB0527ED6C}"/>
              </a:ext>
            </a:extLst>
          </p:cNvPr>
          <p:cNvSpPr txBox="1">
            <a:spLocks/>
          </p:cNvSpPr>
          <p:nvPr/>
        </p:nvSpPr>
        <p:spPr>
          <a:xfrm>
            <a:off x="234315" y="3017520"/>
            <a:ext cx="10772140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王艺杭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李佳祎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项晓清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常皓飞</a:t>
            </a:r>
          </a:p>
        </p:txBody>
      </p:sp>
      <p:pic>
        <p:nvPicPr>
          <p:cNvPr id="1026" name="Picture 2" descr="每日校训│中国人民大学：实事求是">
            <a:extLst>
              <a:ext uri="{FF2B5EF4-FFF2-40B4-BE49-F238E27FC236}">
                <a16:creationId xmlns:a16="http://schemas.microsoft.com/office/drawing/2014/main" id="{96CAB12E-2AA2-8381-2775-4885427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2" y="73182"/>
            <a:ext cx="2938462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  <a:r>
              <a:rPr lang="en-US" altLang="zh-CN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亮点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4000" b="1" dirty="0">
              <a:solidFill>
                <a:srgbClr val="9A1F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9664065" y="2922270"/>
            <a:ext cx="238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先正确、再放宽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8830" y="1762125"/>
            <a:ext cx="48685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常量折叠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Folding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复制传播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Copy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代数化简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Algebraic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Phi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简化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Phi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不可达代码消除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Unreachable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死代码消除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Dead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公共子表达式消除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CSE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强度削减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Strength Reduction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条件常量传播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CCP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全局值编号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GVN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函数内联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Inlining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循环展开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Loop Unrolling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×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，保守）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173355" y="1033780"/>
            <a:ext cx="6063615" cy="69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SSA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语义感知的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（含</a:t>
            </a:r>
            <a:r>
              <a:rPr lang="zh-CN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只看数据依赖，易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误删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影响控制流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内存可见性的指令。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有用集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从有副作用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终结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/Load/Alloca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等根开始，数据反向追踪，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同时对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Phi/Br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标记控制依赖。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控制依赖的覆盖与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多前驱合流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下的保守性平衡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表达式规范化的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CSE/GVN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简单基于文本比较的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CSE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遗漏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“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交换律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等结构等价表达式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为纯函数式指令生成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opcode+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操作数键，交换律运算按序重排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Key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设计既要判等严谨，又要避免误合并（跨类型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比较条件差异）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统一的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操作数改写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各类指令的操作数字段各不相同，零散替换容易遗漏或破坏不变式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提供两类通用写回：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- rewriteOperandsWithRegMap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：寄存器重映射（复制传播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展开）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- rewriteOperandsWithConstMap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：常量替换（常量传播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折叠）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覆盖面广且需保持字段一致性；立即数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寄存器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/label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混用的细节处理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06795" y="1033780"/>
            <a:ext cx="619061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保守可用的函数内联（单块纯函数）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内联容易引入内存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控制副作用，破坏调用点上下文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仅内联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单基本块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纯计算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末尾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的函数；形参与实参映射，寄存器整体偏移重命名。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迭代器安全插入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删除；返回值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参数类型匹配；避免自内联</a:t>
            </a:r>
          </a:p>
          <a:p>
            <a:pPr>
              <a:lnSpc>
                <a:spcPct val="150000"/>
              </a:lnSpc>
            </a:pPr>
            <a:endParaRPr lang="zh-CN" altLang="en-US" sz="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×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循环展开（构造新块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Phi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改写）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展开需维护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SSA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与控制流正确性，稍不慎就破坏迭代及退出条件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PHI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改写的全覆盖；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Header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条件的正交处理；退出边选择的正确性</a:t>
            </a:r>
          </a:p>
          <a:p>
            <a:pPr>
              <a:lnSpc>
                <a:spcPct val="150000"/>
              </a:lnSpc>
            </a:pPr>
            <a:endPara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强度削减（幂次优化与符号正确性）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除法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取模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乘法成本高；不当替换会引入符号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溢出问题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reg op imm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|imm|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2^k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右移的符号保持（选择算术右移）；限制触发场景避免未定义行为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CCP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针对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br/select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的实用折叠</a:t>
            </a:r>
            <a:endParaRPr lang="zh-CN" altLang="en-US" sz="1400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复杂格值分析成本高；但分支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选择的常量条件常见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直接折叠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 i1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br_uncond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常量条件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选择一支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选择分支类型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立即数的安全替换与后续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Phi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一致性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236193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翻译架构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E3F51CA-29F5-FB6E-6D1A-90F4F1B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862080"/>
              </p:ext>
            </p:extLst>
          </p:nvPr>
        </p:nvGraphicFramePr>
        <p:xfrm>
          <a:off x="357809" y="2687541"/>
          <a:ext cx="4198288" cy="41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78604FF9-228C-B154-C3D6-C8CE90D4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024310"/>
              </p:ext>
            </p:extLst>
          </p:nvPr>
        </p:nvGraphicFramePr>
        <p:xfrm>
          <a:off x="7482179" y="2806810"/>
          <a:ext cx="4452648" cy="40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AA5EB231-7BA6-1DD6-E2D6-42E48E94A6CA}"/>
              </a:ext>
            </a:extLst>
          </p:cNvPr>
          <p:cNvSpPr/>
          <p:nvPr/>
        </p:nvSpPr>
        <p:spPr>
          <a:xfrm>
            <a:off x="4929610" y="4608342"/>
            <a:ext cx="233278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08A5CC6-932C-707C-429F-41EC97DD613B}"/>
              </a:ext>
            </a:extLst>
          </p:cNvPr>
          <p:cNvSpPr/>
          <p:nvPr/>
        </p:nvSpPr>
        <p:spPr>
          <a:xfrm>
            <a:off x="5096787" y="4123710"/>
            <a:ext cx="1844702" cy="484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IRTranslator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1CBBAE-C6F3-D133-A904-B3E473CD434A}"/>
              </a:ext>
            </a:extLst>
          </p:cNvPr>
          <p:cNvSpPr txBox="1"/>
          <p:nvPr/>
        </p:nvSpPr>
        <p:spPr>
          <a:xfrm>
            <a:off x="645625" y="1910883"/>
            <a:ext cx="7083043" cy="646331"/>
          </a:xfrm>
          <a:custGeom>
            <a:avLst/>
            <a:gdLst>
              <a:gd name="connsiteX0" fmla="*/ 0 w 7083043"/>
              <a:gd name="connsiteY0" fmla="*/ 0 h 646331"/>
              <a:gd name="connsiteX1" fmla="*/ 519423 w 7083043"/>
              <a:gd name="connsiteY1" fmla="*/ 0 h 646331"/>
              <a:gd name="connsiteX2" fmla="*/ 897185 w 7083043"/>
              <a:gd name="connsiteY2" fmla="*/ 0 h 646331"/>
              <a:gd name="connsiteX3" fmla="*/ 1629100 w 7083043"/>
              <a:gd name="connsiteY3" fmla="*/ 0 h 646331"/>
              <a:gd name="connsiteX4" fmla="*/ 2148523 w 7083043"/>
              <a:gd name="connsiteY4" fmla="*/ 0 h 646331"/>
              <a:gd name="connsiteX5" fmla="*/ 2667946 w 7083043"/>
              <a:gd name="connsiteY5" fmla="*/ 0 h 646331"/>
              <a:gd name="connsiteX6" fmla="*/ 3399861 w 7083043"/>
              <a:gd name="connsiteY6" fmla="*/ 0 h 646331"/>
              <a:gd name="connsiteX7" fmla="*/ 3848453 w 7083043"/>
              <a:gd name="connsiteY7" fmla="*/ 0 h 646331"/>
              <a:gd name="connsiteX8" fmla="*/ 4580368 w 7083043"/>
              <a:gd name="connsiteY8" fmla="*/ 0 h 646331"/>
              <a:gd name="connsiteX9" fmla="*/ 5312282 w 7083043"/>
              <a:gd name="connsiteY9" fmla="*/ 0 h 646331"/>
              <a:gd name="connsiteX10" fmla="*/ 5902536 w 7083043"/>
              <a:gd name="connsiteY10" fmla="*/ 0 h 646331"/>
              <a:gd name="connsiteX11" fmla="*/ 7083043 w 7083043"/>
              <a:gd name="connsiteY11" fmla="*/ 0 h 646331"/>
              <a:gd name="connsiteX12" fmla="*/ 7083043 w 7083043"/>
              <a:gd name="connsiteY12" fmla="*/ 316702 h 646331"/>
              <a:gd name="connsiteX13" fmla="*/ 7083043 w 7083043"/>
              <a:gd name="connsiteY13" fmla="*/ 646331 h 646331"/>
              <a:gd name="connsiteX14" fmla="*/ 6492789 w 7083043"/>
              <a:gd name="connsiteY14" fmla="*/ 646331 h 646331"/>
              <a:gd name="connsiteX15" fmla="*/ 6044197 w 7083043"/>
              <a:gd name="connsiteY15" fmla="*/ 646331 h 646331"/>
              <a:gd name="connsiteX16" fmla="*/ 5453943 w 7083043"/>
              <a:gd name="connsiteY16" fmla="*/ 646331 h 646331"/>
              <a:gd name="connsiteX17" fmla="*/ 4722029 w 7083043"/>
              <a:gd name="connsiteY17" fmla="*/ 646331 h 646331"/>
              <a:gd name="connsiteX18" fmla="*/ 4131775 w 7083043"/>
              <a:gd name="connsiteY18" fmla="*/ 646331 h 646331"/>
              <a:gd name="connsiteX19" fmla="*/ 3754013 w 7083043"/>
              <a:gd name="connsiteY19" fmla="*/ 646331 h 646331"/>
              <a:gd name="connsiteX20" fmla="*/ 3305420 w 7083043"/>
              <a:gd name="connsiteY20" fmla="*/ 646331 h 646331"/>
              <a:gd name="connsiteX21" fmla="*/ 2573506 w 7083043"/>
              <a:gd name="connsiteY21" fmla="*/ 646331 h 646331"/>
              <a:gd name="connsiteX22" fmla="*/ 1983252 w 7083043"/>
              <a:gd name="connsiteY22" fmla="*/ 646331 h 646331"/>
              <a:gd name="connsiteX23" fmla="*/ 1534659 w 7083043"/>
              <a:gd name="connsiteY23" fmla="*/ 646331 h 646331"/>
              <a:gd name="connsiteX24" fmla="*/ 944406 w 7083043"/>
              <a:gd name="connsiteY24" fmla="*/ 646331 h 646331"/>
              <a:gd name="connsiteX25" fmla="*/ 566643 w 7083043"/>
              <a:gd name="connsiteY25" fmla="*/ 646331 h 646331"/>
              <a:gd name="connsiteX26" fmla="*/ 0 w 7083043"/>
              <a:gd name="connsiteY26" fmla="*/ 646331 h 646331"/>
              <a:gd name="connsiteX27" fmla="*/ 0 w 7083043"/>
              <a:gd name="connsiteY27" fmla="*/ 323166 h 646331"/>
              <a:gd name="connsiteX28" fmla="*/ 0 w 7083043"/>
              <a:gd name="connsiteY2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83043" h="646331" extrusionOk="0">
                <a:moveTo>
                  <a:pt x="0" y="0"/>
                </a:moveTo>
                <a:cubicBezTo>
                  <a:pt x="138534" y="-52756"/>
                  <a:pt x="332982" y="51940"/>
                  <a:pt x="519423" y="0"/>
                </a:cubicBezTo>
                <a:cubicBezTo>
                  <a:pt x="705864" y="-51940"/>
                  <a:pt x="803954" y="2425"/>
                  <a:pt x="897185" y="0"/>
                </a:cubicBezTo>
                <a:cubicBezTo>
                  <a:pt x="990416" y="-2425"/>
                  <a:pt x="1317732" y="75162"/>
                  <a:pt x="1629100" y="0"/>
                </a:cubicBezTo>
                <a:cubicBezTo>
                  <a:pt x="1940468" y="-75162"/>
                  <a:pt x="1929370" y="31253"/>
                  <a:pt x="2148523" y="0"/>
                </a:cubicBezTo>
                <a:cubicBezTo>
                  <a:pt x="2367676" y="-31253"/>
                  <a:pt x="2489698" y="37739"/>
                  <a:pt x="2667946" y="0"/>
                </a:cubicBezTo>
                <a:cubicBezTo>
                  <a:pt x="2846194" y="-37739"/>
                  <a:pt x="3114603" y="12297"/>
                  <a:pt x="3399861" y="0"/>
                </a:cubicBezTo>
                <a:cubicBezTo>
                  <a:pt x="3685120" y="-12297"/>
                  <a:pt x="3627831" y="18336"/>
                  <a:pt x="3848453" y="0"/>
                </a:cubicBezTo>
                <a:cubicBezTo>
                  <a:pt x="4069075" y="-18336"/>
                  <a:pt x="4309426" y="38396"/>
                  <a:pt x="4580368" y="0"/>
                </a:cubicBezTo>
                <a:cubicBezTo>
                  <a:pt x="4851311" y="-38396"/>
                  <a:pt x="5016847" y="2793"/>
                  <a:pt x="5312282" y="0"/>
                </a:cubicBezTo>
                <a:cubicBezTo>
                  <a:pt x="5607717" y="-2793"/>
                  <a:pt x="5747943" y="58469"/>
                  <a:pt x="5902536" y="0"/>
                </a:cubicBezTo>
                <a:cubicBezTo>
                  <a:pt x="6057129" y="-58469"/>
                  <a:pt x="6542311" y="59549"/>
                  <a:pt x="7083043" y="0"/>
                </a:cubicBezTo>
                <a:cubicBezTo>
                  <a:pt x="7118981" y="82963"/>
                  <a:pt x="7060105" y="180507"/>
                  <a:pt x="7083043" y="316702"/>
                </a:cubicBezTo>
                <a:cubicBezTo>
                  <a:pt x="7105981" y="452897"/>
                  <a:pt x="7043910" y="530388"/>
                  <a:pt x="7083043" y="646331"/>
                </a:cubicBezTo>
                <a:cubicBezTo>
                  <a:pt x="6808364" y="665046"/>
                  <a:pt x="6709221" y="609689"/>
                  <a:pt x="6492789" y="646331"/>
                </a:cubicBezTo>
                <a:cubicBezTo>
                  <a:pt x="6276357" y="682973"/>
                  <a:pt x="6243993" y="625894"/>
                  <a:pt x="6044197" y="646331"/>
                </a:cubicBezTo>
                <a:cubicBezTo>
                  <a:pt x="5844401" y="666768"/>
                  <a:pt x="5735166" y="630454"/>
                  <a:pt x="5453943" y="646331"/>
                </a:cubicBezTo>
                <a:cubicBezTo>
                  <a:pt x="5172720" y="662208"/>
                  <a:pt x="4902804" y="577682"/>
                  <a:pt x="4722029" y="646331"/>
                </a:cubicBezTo>
                <a:cubicBezTo>
                  <a:pt x="4541254" y="714980"/>
                  <a:pt x="4278325" y="640949"/>
                  <a:pt x="4131775" y="646331"/>
                </a:cubicBezTo>
                <a:cubicBezTo>
                  <a:pt x="3985225" y="651713"/>
                  <a:pt x="3897254" y="623338"/>
                  <a:pt x="3754013" y="646331"/>
                </a:cubicBezTo>
                <a:cubicBezTo>
                  <a:pt x="3610772" y="669324"/>
                  <a:pt x="3501517" y="605492"/>
                  <a:pt x="3305420" y="646331"/>
                </a:cubicBezTo>
                <a:cubicBezTo>
                  <a:pt x="3109323" y="687170"/>
                  <a:pt x="2910020" y="608794"/>
                  <a:pt x="2573506" y="646331"/>
                </a:cubicBezTo>
                <a:cubicBezTo>
                  <a:pt x="2236992" y="683868"/>
                  <a:pt x="2212183" y="638863"/>
                  <a:pt x="1983252" y="646331"/>
                </a:cubicBezTo>
                <a:cubicBezTo>
                  <a:pt x="1754321" y="653799"/>
                  <a:pt x="1682691" y="627686"/>
                  <a:pt x="1534659" y="646331"/>
                </a:cubicBezTo>
                <a:cubicBezTo>
                  <a:pt x="1386627" y="664976"/>
                  <a:pt x="1093316" y="625396"/>
                  <a:pt x="944406" y="646331"/>
                </a:cubicBezTo>
                <a:cubicBezTo>
                  <a:pt x="795496" y="667266"/>
                  <a:pt x="743711" y="624018"/>
                  <a:pt x="566643" y="646331"/>
                </a:cubicBezTo>
                <a:cubicBezTo>
                  <a:pt x="389575" y="668644"/>
                  <a:pt x="142458" y="592973"/>
                  <a:pt x="0" y="646331"/>
                </a:cubicBezTo>
                <a:cubicBezTo>
                  <a:pt x="-2830" y="507617"/>
                  <a:pt x="11697" y="402802"/>
                  <a:pt x="0" y="323166"/>
                </a:cubicBezTo>
                <a:cubicBezTo>
                  <a:pt x="-11697" y="243531"/>
                  <a:pt x="10060" y="113881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指令选择的翻译框架与中间表示生成保持一致，通过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IRTranslator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IRInstruction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翻译为对应的一条或多条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RISCVInstruction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540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翻译流程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DE56112A-558E-D3FC-8F62-68613F622322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D94CE1E-B6F4-838C-042D-19970768E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451890"/>
              </p:ext>
            </p:extLst>
          </p:nvPr>
        </p:nvGraphicFramePr>
        <p:xfrm>
          <a:off x="5311470" y="1566407"/>
          <a:ext cx="6287715" cy="452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89E06FE-97F6-7590-7232-4CAC5A171E7C}"/>
              </a:ext>
            </a:extLst>
          </p:cNvPr>
          <p:cNvSpPr txBox="1"/>
          <p:nvPr/>
        </p:nvSpPr>
        <p:spPr>
          <a:xfrm>
            <a:off x="345998" y="1566407"/>
            <a:ext cx="4480444" cy="2308324"/>
          </a:xfrm>
          <a:custGeom>
            <a:avLst/>
            <a:gdLst>
              <a:gd name="connsiteX0" fmla="*/ 0 w 4480444"/>
              <a:gd name="connsiteY0" fmla="*/ 0 h 2308324"/>
              <a:gd name="connsiteX1" fmla="*/ 515251 w 4480444"/>
              <a:gd name="connsiteY1" fmla="*/ 0 h 2308324"/>
              <a:gd name="connsiteX2" fmla="*/ 940893 w 4480444"/>
              <a:gd name="connsiteY2" fmla="*/ 0 h 2308324"/>
              <a:gd name="connsiteX3" fmla="*/ 1590558 w 4480444"/>
              <a:gd name="connsiteY3" fmla="*/ 0 h 2308324"/>
              <a:gd name="connsiteX4" fmla="*/ 2105809 w 4480444"/>
              <a:gd name="connsiteY4" fmla="*/ 0 h 2308324"/>
              <a:gd name="connsiteX5" fmla="*/ 2621060 w 4480444"/>
              <a:gd name="connsiteY5" fmla="*/ 0 h 2308324"/>
              <a:gd name="connsiteX6" fmla="*/ 3270724 w 4480444"/>
              <a:gd name="connsiteY6" fmla="*/ 0 h 2308324"/>
              <a:gd name="connsiteX7" fmla="*/ 3741171 w 4480444"/>
              <a:gd name="connsiteY7" fmla="*/ 0 h 2308324"/>
              <a:gd name="connsiteX8" fmla="*/ 4480444 w 4480444"/>
              <a:gd name="connsiteY8" fmla="*/ 0 h 2308324"/>
              <a:gd name="connsiteX9" fmla="*/ 4480444 w 4480444"/>
              <a:gd name="connsiteY9" fmla="*/ 623247 h 2308324"/>
              <a:gd name="connsiteX10" fmla="*/ 4480444 w 4480444"/>
              <a:gd name="connsiteY10" fmla="*/ 1154162 h 2308324"/>
              <a:gd name="connsiteX11" fmla="*/ 4480444 w 4480444"/>
              <a:gd name="connsiteY11" fmla="*/ 1731243 h 2308324"/>
              <a:gd name="connsiteX12" fmla="*/ 4480444 w 4480444"/>
              <a:gd name="connsiteY12" fmla="*/ 2308324 h 2308324"/>
              <a:gd name="connsiteX13" fmla="*/ 4054802 w 4480444"/>
              <a:gd name="connsiteY13" fmla="*/ 2308324 h 2308324"/>
              <a:gd name="connsiteX14" fmla="*/ 3405137 w 4480444"/>
              <a:gd name="connsiteY14" fmla="*/ 2308324 h 2308324"/>
              <a:gd name="connsiteX15" fmla="*/ 2934691 w 4480444"/>
              <a:gd name="connsiteY15" fmla="*/ 2308324 h 2308324"/>
              <a:gd name="connsiteX16" fmla="*/ 2374635 w 4480444"/>
              <a:gd name="connsiteY16" fmla="*/ 2308324 h 2308324"/>
              <a:gd name="connsiteX17" fmla="*/ 1724971 w 4480444"/>
              <a:gd name="connsiteY17" fmla="*/ 2308324 h 2308324"/>
              <a:gd name="connsiteX18" fmla="*/ 1164915 w 4480444"/>
              <a:gd name="connsiteY18" fmla="*/ 2308324 h 2308324"/>
              <a:gd name="connsiteX19" fmla="*/ 739273 w 4480444"/>
              <a:gd name="connsiteY19" fmla="*/ 2308324 h 2308324"/>
              <a:gd name="connsiteX20" fmla="*/ 0 w 4480444"/>
              <a:gd name="connsiteY20" fmla="*/ 2308324 h 2308324"/>
              <a:gd name="connsiteX21" fmla="*/ 0 w 4480444"/>
              <a:gd name="connsiteY21" fmla="*/ 1685077 h 2308324"/>
              <a:gd name="connsiteX22" fmla="*/ 0 w 4480444"/>
              <a:gd name="connsiteY22" fmla="*/ 1061829 h 2308324"/>
              <a:gd name="connsiteX23" fmla="*/ 0 w 4480444"/>
              <a:gd name="connsiteY23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480444" h="2308324" extrusionOk="0">
                <a:moveTo>
                  <a:pt x="0" y="0"/>
                </a:moveTo>
                <a:cubicBezTo>
                  <a:pt x="111802" y="-45453"/>
                  <a:pt x="344353" y="16771"/>
                  <a:pt x="515251" y="0"/>
                </a:cubicBezTo>
                <a:cubicBezTo>
                  <a:pt x="686149" y="-16771"/>
                  <a:pt x="823837" y="36858"/>
                  <a:pt x="940893" y="0"/>
                </a:cubicBezTo>
                <a:cubicBezTo>
                  <a:pt x="1057949" y="-36858"/>
                  <a:pt x="1427499" y="45010"/>
                  <a:pt x="1590558" y="0"/>
                </a:cubicBezTo>
                <a:cubicBezTo>
                  <a:pt x="1753617" y="-45010"/>
                  <a:pt x="1981086" y="55032"/>
                  <a:pt x="2105809" y="0"/>
                </a:cubicBezTo>
                <a:cubicBezTo>
                  <a:pt x="2230532" y="-55032"/>
                  <a:pt x="2455340" y="54390"/>
                  <a:pt x="2621060" y="0"/>
                </a:cubicBezTo>
                <a:cubicBezTo>
                  <a:pt x="2786780" y="-54390"/>
                  <a:pt x="3016283" y="13288"/>
                  <a:pt x="3270724" y="0"/>
                </a:cubicBezTo>
                <a:cubicBezTo>
                  <a:pt x="3525165" y="-13288"/>
                  <a:pt x="3567083" y="44632"/>
                  <a:pt x="3741171" y="0"/>
                </a:cubicBezTo>
                <a:cubicBezTo>
                  <a:pt x="3915259" y="-44632"/>
                  <a:pt x="4322697" y="18872"/>
                  <a:pt x="4480444" y="0"/>
                </a:cubicBezTo>
                <a:cubicBezTo>
                  <a:pt x="4521378" y="300366"/>
                  <a:pt x="4461718" y="407459"/>
                  <a:pt x="4480444" y="623247"/>
                </a:cubicBezTo>
                <a:cubicBezTo>
                  <a:pt x="4499170" y="839035"/>
                  <a:pt x="4445808" y="1039505"/>
                  <a:pt x="4480444" y="1154162"/>
                </a:cubicBezTo>
                <a:cubicBezTo>
                  <a:pt x="4515080" y="1268819"/>
                  <a:pt x="4445400" y="1502913"/>
                  <a:pt x="4480444" y="1731243"/>
                </a:cubicBezTo>
                <a:cubicBezTo>
                  <a:pt x="4515488" y="1959573"/>
                  <a:pt x="4478872" y="2182865"/>
                  <a:pt x="4480444" y="2308324"/>
                </a:cubicBezTo>
                <a:cubicBezTo>
                  <a:pt x="4318513" y="2311929"/>
                  <a:pt x="4181225" y="2303349"/>
                  <a:pt x="4054802" y="2308324"/>
                </a:cubicBezTo>
                <a:cubicBezTo>
                  <a:pt x="3928379" y="2313299"/>
                  <a:pt x="3553325" y="2233276"/>
                  <a:pt x="3405137" y="2308324"/>
                </a:cubicBezTo>
                <a:cubicBezTo>
                  <a:pt x="3256950" y="2383372"/>
                  <a:pt x="3035909" y="2288582"/>
                  <a:pt x="2934691" y="2308324"/>
                </a:cubicBezTo>
                <a:cubicBezTo>
                  <a:pt x="2833473" y="2328066"/>
                  <a:pt x="2615011" y="2286185"/>
                  <a:pt x="2374635" y="2308324"/>
                </a:cubicBezTo>
                <a:cubicBezTo>
                  <a:pt x="2134259" y="2330463"/>
                  <a:pt x="1869831" y="2247046"/>
                  <a:pt x="1724971" y="2308324"/>
                </a:cubicBezTo>
                <a:cubicBezTo>
                  <a:pt x="1580111" y="2369602"/>
                  <a:pt x="1369601" y="2298714"/>
                  <a:pt x="1164915" y="2308324"/>
                </a:cubicBezTo>
                <a:cubicBezTo>
                  <a:pt x="960229" y="2317934"/>
                  <a:pt x="835158" y="2279965"/>
                  <a:pt x="739273" y="2308324"/>
                </a:cubicBezTo>
                <a:cubicBezTo>
                  <a:pt x="643388" y="2336683"/>
                  <a:pt x="270198" y="2279042"/>
                  <a:pt x="0" y="2308324"/>
                </a:cubicBezTo>
                <a:cubicBezTo>
                  <a:pt x="-17552" y="2178820"/>
                  <a:pt x="66296" y="1840819"/>
                  <a:pt x="0" y="1685077"/>
                </a:cubicBezTo>
                <a:cubicBezTo>
                  <a:pt x="-66296" y="1529335"/>
                  <a:pt x="4003" y="1285021"/>
                  <a:pt x="0" y="1061829"/>
                </a:cubicBezTo>
                <a:cubicBezTo>
                  <a:pt x="-4003" y="838637"/>
                  <a:pt x="66696" y="391494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对于每个基本块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IRBlock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的翻译，主要进行两次扫描：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第一次扫描计算函数栈帧信息；第二次扫描将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IRInstruction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逐条翻译为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RISCVInstruction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圆角右 11">
            <a:extLst>
              <a:ext uri="{FF2B5EF4-FFF2-40B4-BE49-F238E27FC236}">
                <a16:creationId xmlns:a16="http://schemas.microsoft.com/office/drawing/2014/main" id="{4FE11FF2-8981-31A2-E9AD-079F8780EA4C}"/>
              </a:ext>
            </a:extLst>
          </p:cNvPr>
          <p:cNvSpPr/>
          <p:nvPr/>
        </p:nvSpPr>
        <p:spPr>
          <a:xfrm flipV="1">
            <a:off x="2000963" y="4144048"/>
            <a:ext cx="1604185" cy="12933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9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F18A-3C9C-E3DD-3588-AF80C2C6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DDBE9-5762-4E22-B1CD-C1378A6D07B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寄存器分配</a:t>
            </a:r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4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7201-FBAE-3C27-D6BB-13FFD185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A9127495-0173-2130-CBA6-55B4C146E0F4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23066F-469B-0F0E-5910-C013D57D1B86}"/>
              </a:ext>
            </a:extLst>
          </p:cNvPr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寄存器分配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302A2180-CCED-1040-10F8-34F7C686B5CD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649AB32-CD93-F38C-7603-7AEFF98E3B0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33A18ACE-6F53-D861-4EBB-FFCD12F4AE43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261F6185-0787-1E9B-16DF-7F9BC0F19654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14ED9D5F-5863-D08D-03F5-0DD5DF009F6B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FF69424-B493-C850-1A55-0AD4AC15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6F3C977-6EF8-A8D6-E988-E16AD865B3D4}"/>
              </a:ext>
            </a:extLst>
          </p:cNvPr>
          <p:cNvSpPr txBox="1"/>
          <p:nvPr/>
        </p:nvSpPr>
        <p:spPr>
          <a:xfrm>
            <a:off x="560533" y="1221643"/>
            <a:ext cx="117435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生存期分析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构建控制流图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活跃变量分析，计算线性区间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寄存器类型分析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将浮点数据指令有关虚拟寄存器记为浮点型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处理函数调用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将每个函数传参的虚拟寄存器加载到约定的参数寄存器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线性扫描分配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维护可用寄存器池，线性扫描维护释放和分配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指令重写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成功分配的将虚拟替换为物理寄存器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load/store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溢出到栈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管理栈帧和最终化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扫描统计被使用的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callee-saved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寄存器，计算栈帧大小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生成函数序言（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prologue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）和尾声（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epilogue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代码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5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5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0"/>
            <a:ext cx="12192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C077FFC-9B72-637F-27CD-5C4D6F9F137A}"/>
              </a:ext>
            </a:extLst>
          </p:cNvPr>
          <p:cNvSpPr/>
          <p:nvPr/>
        </p:nvSpPr>
        <p:spPr>
          <a:xfrm>
            <a:off x="1254880" y="2967335"/>
            <a:ext cx="4326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kern="100" dirty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05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0117-406E-5381-AFDE-3D84407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D827641E-9C3C-7004-8CC3-1411F4F57BB0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3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1395" y="43326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词法</a:t>
            </a:r>
            <a:r>
              <a:rPr lang="en-US" altLang="zh-CN" sz="2000"/>
              <a:t> </a:t>
            </a:r>
            <a:r>
              <a:rPr lang="en-US" altLang="en-US" sz="2000"/>
              <a:t>→ </a:t>
            </a:r>
            <a:r>
              <a:rPr lang="zh-CN" altLang="en-US" sz="2000"/>
              <a:t>语法</a:t>
            </a:r>
            <a:r>
              <a:rPr lang="en-US" altLang="zh-CN" sz="2000"/>
              <a:t>/AST </a:t>
            </a:r>
            <a:r>
              <a:rPr lang="en-US" altLang="en-US" sz="2000"/>
              <a:t>→ </a:t>
            </a:r>
            <a:r>
              <a:rPr lang="zh-CN" altLang="en-US" sz="2000"/>
              <a:t>语义分析</a:t>
            </a:r>
            <a:r>
              <a:rPr lang="en-US" altLang="zh-CN" sz="2000"/>
              <a:t> </a:t>
            </a:r>
            <a:r>
              <a:rPr lang="en-US" altLang="en-US" sz="2000"/>
              <a:t>→ </a:t>
            </a:r>
            <a:r>
              <a:rPr lang="zh-CN" altLang="en-US" sz="2000"/>
              <a:t>符号表</a:t>
            </a:r>
            <a:r>
              <a:rPr lang="en-US" altLang="zh-CN" sz="2000"/>
              <a:t>/</a:t>
            </a:r>
            <a:r>
              <a:rPr lang="zh-CN" altLang="en-US" sz="2000"/>
              <a:t>类型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39545" y="3602673"/>
            <a:ext cx="9144000" cy="1655762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前端结构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5030" y="1471930"/>
            <a:ext cx="1646555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语法分析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34975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词法分析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720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语义分析</a:t>
            </a:r>
          </a:p>
        </p:txBody>
      </p:sp>
      <p:sp>
        <p:nvSpPr>
          <p:cNvPr id="19" name="文本框 6"/>
          <p:cNvSpPr txBox="1"/>
          <p:nvPr/>
        </p:nvSpPr>
        <p:spPr>
          <a:xfrm>
            <a:off x="292100" y="2710815"/>
            <a:ext cx="4451350" cy="324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关键词与操作符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分隔符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多进制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eg: \n \t \" \\ \r \a \b \f \v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位置信息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（方便语法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语义错误定位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9375775" y="1362075"/>
            <a:ext cx="1645920" cy="72326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符号表与类型系统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2206625" y="2006600"/>
            <a:ext cx="394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parser.y</a:t>
            </a:r>
          </a:p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ast.h 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5367020" y="1945005"/>
            <a:ext cx="3949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semantic.cpp</a:t>
            </a:r>
          </a:p>
          <a:p>
            <a:pPr algn="ctr"/>
            <a:endParaRPr kumimoji="1"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15655" y="2124710"/>
            <a:ext cx="3514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symtab.h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types.h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11963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12699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07974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6695" y="1945005"/>
            <a:ext cx="218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lex.l</a:t>
            </a:r>
          </a:p>
        </p:txBody>
      </p:sp>
      <p:sp>
        <p:nvSpPr>
          <p:cNvPr id="26" name="文本框 6"/>
          <p:cNvSpPr txBox="1"/>
          <p:nvPr/>
        </p:nvSpPr>
        <p:spPr>
          <a:xfrm>
            <a:off x="2776220" y="2710815"/>
            <a:ext cx="3256915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优先级与结合性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EQ/NE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-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* / %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一元运算右结合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悬空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：避免移入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归约冲突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文法覆盖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const/var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）、函数定义、块、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if/else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break/continue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、表达式全系（含函数调用、数组下标、字符串字面量）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ASTVisitor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：支持多遍处理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结构化容器：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 items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variant&lt;Stmt,Decl&gt;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InitVal/ConstInitVal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variant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表示标量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列表两态。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6108065" y="2710815"/>
            <a:ext cx="3383280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管线与状态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单趟遍历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期间构建符号表、做就地检查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未决符号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调用加入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pending_references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末尾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performDelayedChecks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类型与常量推断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延迟校验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解析一次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报错集中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减少相互依赖复杂度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未定义符号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函数调用在末尾统一报错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函数存在性与返回类型必须为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int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赋值与返回校验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AssignStmt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：禁止修改常量、检查左右值类型兼容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ReturnStmt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：校验是否在函数内；非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void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函数必须有返回值；检查返回表达式与函数签名兼容。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9375775" y="2710815"/>
            <a:ext cx="2816860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符号表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作用域栈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vector&lt;unordered_map&gt;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类型系统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BasicType(INT/FLOAT/VOID/STRING)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ArrayType(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元素类型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FunctionType(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84A6-55CE-A683-BF24-115715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85F3D089-D851-40E3-AA47-78E7FF1EA47B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8833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r="-488" b="52367"/>
          <a:stretch>
            <a:fillRect/>
          </a:stretch>
        </p:blipFill>
        <p:spPr>
          <a:xfrm>
            <a:off x="434975" y="1156970"/>
            <a:ext cx="1104773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t="46721" r="-92"/>
          <a:stretch>
            <a:fillRect/>
          </a:stretch>
        </p:blipFill>
        <p:spPr>
          <a:xfrm>
            <a:off x="834390" y="1161415"/>
            <a:ext cx="9935210" cy="5642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01670" y="4065270"/>
            <a:ext cx="5788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基于</a:t>
            </a:r>
            <a:r>
              <a:rPr lang="en-US" altLang="zh-CN" sz="2000"/>
              <a:t>SSA</a:t>
            </a:r>
            <a:r>
              <a:rPr lang="zh-CN" altLang="en-US" sz="2000"/>
              <a:t>，先</a:t>
            </a:r>
            <a:r>
              <a:rPr lang="en-US" altLang="zh-CN" sz="2000"/>
              <a:t>“</a:t>
            </a:r>
            <a:r>
              <a:rPr lang="zh-CN" altLang="en-US" sz="2000"/>
              <a:t>生成等价形式</a:t>
            </a:r>
            <a:r>
              <a:rPr lang="en-US" altLang="zh-CN" sz="2000"/>
              <a:t>”</a:t>
            </a:r>
            <a:r>
              <a:rPr lang="zh-CN" altLang="en-US" sz="2000"/>
              <a:t>，再</a:t>
            </a:r>
            <a:r>
              <a:rPr lang="en-US" altLang="zh-CN" sz="2000"/>
              <a:t>“</a:t>
            </a:r>
            <a:r>
              <a:rPr lang="zh-CN" altLang="en-US" sz="2000"/>
              <a:t>折叠与清理</a:t>
            </a:r>
            <a:r>
              <a:rPr lang="en-US" altLang="zh-CN" sz="2000"/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6"/>
          <p:cNvSpPr txBox="1"/>
          <p:nvPr/>
        </p:nvSpPr>
        <p:spPr>
          <a:xfrm>
            <a:off x="7364017" y="6304948"/>
            <a:ext cx="38290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18" name="文本框 6"/>
          <p:cNvSpPr txBox="1"/>
          <p:nvPr/>
        </p:nvSpPr>
        <p:spPr>
          <a:xfrm>
            <a:off x="10279068" y="6017367"/>
            <a:ext cx="37020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4988560" y="1155065"/>
            <a:ext cx="71608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优化总览（管线）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迭代式优化（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≤10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轮），每轮顺序：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常量折叠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死代码消除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代数化简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Phi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简化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不可达删除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除法优化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CSE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强度削减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LICM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条件常量传播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GVN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循环展开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仅前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函数内联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仅前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早期变换（展开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内联）后接折叠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清理，促进优化叠加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每轮后清理常量与有用集，避免状态污染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4400" y="13023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生成等价形式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折叠与清理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7175" y="1478280"/>
            <a:ext cx="48685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常量传播</a:t>
            </a:r>
            <a:r>
              <a:rPr lang="en-US" altLang="zh-CN"/>
              <a:t> Constant Propagation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常量折叠</a:t>
            </a:r>
            <a:r>
              <a:rPr lang="en-US" altLang="zh-CN"/>
              <a:t> Constant Folding</a:t>
            </a:r>
          </a:p>
          <a:p>
            <a:r>
              <a:rPr lang="en-US" altLang="zh-CN"/>
              <a:t>- </a:t>
            </a:r>
            <a:r>
              <a:rPr lang="zh-CN" altLang="en-US"/>
              <a:t>复制传播</a:t>
            </a:r>
            <a:r>
              <a:rPr lang="en-US" altLang="zh-CN"/>
              <a:t> Copy Propagation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代数化简</a:t>
            </a:r>
            <a:r>
              <a:rPr lang="en-US" altLang="zh-CN"/>
              <a:t> Algebraic Simplification</a:t>
            </a:r>
          </a:p>
          <a:p>
            <a:r>
              <a:rPr lang="en-US" altLang="zh-CN"/>
              <a:t>- Phi</a:t>
            </a:r>
            <a:r>
              <a:rPr lang="zh-CN" altLang="en-US"/>
              <a:t>简化</a:t>
            </a:r>
            <a:r>
              <a:rPr lang="en-US" altLang="zh-CN"/>
              <a:t> Phi Simplification</a:t>
            </a:r>
          </a:p>
          <a:p>
            <a:r>
              <a:rPr lang="en-US" altLang="zh-CN"/>
              <a:t>- </a:t>
            </a:r>
            <a:r>
              <a:rPr lang="zh-CN" altLang="en-US"/>
              <a:t>不可达代码消除</a:t>
            </a:r>
            <a:r>
              <a:rPr lang="en-US" altLang="zh-CN"/>
              <a:t> Unreachable Code Elimination</a:t>
            </a:r>
          </a:p>
          <a:p>
            <a:r>
              <a:rPr lang="en-US" altLang="zh-CN"/>
              <a:t>- </a:t>
            </a:r>
            <a:r>
              <a:rPr lang="zh-CN" altLang="en-US"/>
              <a:t>死代码消除</a:t>
            </a:r>
            <a:r>
              <a:rPr lang="en-US" altLang="zh-CN"/>
              <a:t> Dead Code Elimination</a:t>
            </a:r>
          </a:p>
          <a:p>
            <a:r>
              <a:rPr lang="en-US" altLang="zh-CN"/>
              <a:t>- </a:t>
            </a:r>
            <a:r>
              <a:rPr lang="zh-CN" altLang="en-US"/>
              <a:t>公共子表达式消除</a:t>
            </a:r>
            <a:r>
              <a:rPr lang="en-US" altLang="zh-CN"/>
              <a:t> CSE</a:t>
            </a:r>
          </a:p>
          <a:p>
            <a:r>
              <a:rPr lang="en-US" altLang="zh-CN"/>
              <a:t>- </a:t>
            </a:r>
            <a:r>
              <a:rPr lang="zh-CN" altLang="en-US"/>
              <a:t>强度削减</a:t>
            </a:r>
            <a:r>
              <a:rPr lang="en-US" altLang="zh-CN"/>
              <a:t> Strength Reduction</a:t>
            </a:r>
          </a:p>
          <a:p>
            <a:r>
              <a:rPr lang="en-US" altLang="zh-CN"/>
              <a:t>- </a:t>
            </a:r>
            <a:r>
              <a:rPr lang="zh-CN" altLang="en-US"/>
              <a:t>条件常量传播</a:t>
            </a:r>
            <a:r>
              <a:rPr lang="en-US" altLang="zh-CN"/>
              <a:t> CCP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全局值编号</a:t>
            </a:r>
            <a:r>
              <a:rPr lang="en-US" altLang="zh-CN"/>
              <a:t> GVN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函数内联</a:t>
            </a:r>
            <a:r>
              <a:rPr lang="en-US" altLang="zh-CN"/>
              <a:t> Inlining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循环展开</a:t>
            </a:r>
            <a:r>
              <a:rPr lang="en-US" altLang="zh-CN"/>
              <a:t> Loop Unrolling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en-US" altLang="en-US"/>
              <a:t>×</a:t>
            </a:r>
            <a:r>
              <a:rPr lang="zh-CN" altLang="en-US"/>
              <a:t>，保守）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2036</Words>
  <Application>Microsoft Office PowerPoint</Application>
  <PresentationFormat>宽屏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隶书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2025编译系统设计赛答辩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heyangyang</dc:creator>
  <cp:lastModifiedBy>iang W</cp:lastModifiedBy>
  <cp:revision>596</cp:revision>
  <dcterms:created xsi:type="dcterms:W3CDTF">2022-03-29T14:38:46Z</dcterms:created>
  <dcterms:modified xsi:type="dcterms:W3CDTF">2025-08-20T04:55:09Z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