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2" r:id="rId2"/>
    <p:sldId id="14016" r:id="rId3"/>
    <p:sldId id="506" r:id="rId4"/>
    <p:sldId id="14013" r:id="rId5"/>
    <p:sldId id="14011" r:id="rId6"/>
    <p:sldId id="258" r:id="rId7"/>
    <p:sldId id="257" r:id="rId8"/>
    <p:sldId id="504" r:id="rId9"/>
    <p:sldId id="14014" r:id="rId10"/>
    <p:sldId id="509" r:id="rId11"/>
    <p:sldId id="13980" r:id="rId12"/>
    <p:sldId id="13981" r:id="rId13"/>
    <p:sldId id="14015" r:id="rId14"/>
    <p:sldId id="14004" r:id="rId15"/>
    <p:sldId id="503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9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F00FD0-1B50-4B90-A30C-FB94B99B05C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9620E8-0EB5-4970-9EEA-CFEA762656BE}">
      <dgm:prSet phldrT="[文本]" custT="1"/>
      <dgm:spPr/>
      <dgm:t>
        <a:bodyPr/>
        <a:lstStyle/>
        <a:p>
          <a:r>
            <a:rPr lang="zh-CN" altLang="en-US" sz="3500" b="1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</a:p>
      </dgm:t>
    </dgm:pt>
    <dgm:pt modelId="{9A8ECA6A-9F07-4DA6-A8FA-148FB55C21B7}" type="parTrans" cxnId="{FE31DA2D-D568-4679-9887-2145DBDEF5AD}">
      <dgm:prSet/>
      <dgm:spPr/>
      <dgm:t>
        <a:bodyPr/>
        <a:lstStyle/>
        <a:p>
          <a:endParaRPr lang="zh-CN" altLang="en-US"/>
        </a:p>
      </dgm:t>
    </dgm:pt>
    <dgm:pt modelId="{5343C31D-9E41-410A-A78A-7218A999E410}" type="sibTrans" cxnId="{FE31DA2D-D568-4679-9887-2145DBDEF5AD}">
      <dgm:prSet/>
      <dgm:spPr/>
      <dgm:t>
        <a:bodyPr/>
        <a:lstStyle/>
        <a:p>
          <a:endParaRPr lang="zh-CN" altLang="en-US"/>
        </a:p>
      </dgm:t>
    </dgm:pt>
    <dgm:pt modelId="{2803B81D-6504-49B8-A9C3-EE8495CBC49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vector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模拟栈结构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，作用域作为元素</a:t>
          </a:r>
        </a:p>
      </dgm:t>
    </dgm:pt>
    <dgm:pt modelId="{338BAA87-F9BD-42F9-9287-19AF34273B8D}" type="parTrans" cxnId="{A7FC160C-B991-41FB-9442-7AA0E7F1292C}">
      <dgm:prSet/>
      <dgm:spPr/>
      <dgm:t>
        <a:bodyPr/>
        <a:lstStyle/>
        <a:p>
          <a:endParaRPr lang="zh-CN" altLang="en-US"/>
        </a:p>
      </dgm:t>
    </dgm:pt>
    <dgm:pt modelId="{F5EF75CB-E9DE-4A58-8F68-FEBA645CF4D2}" type="sibTrans" cxnId="{A7FC160C-B991-41FB-9442-7AA0E7F1292C}">
      <dgm:prSet/>
      <dgm:spPr/>
      <dgm:t>
        <a:bodyPr/>
        <a:lstStyle/>
        <a:p>
          <a:endParaRPr lang="zh-CN" altLang="en-US"/>
        </a:p>
      </dgm:t>
    </dgm:pt>
    <dgm:pt modelId="{96EF7B2A-CC36-4E6F-B6A8-79D379CF7CBB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栈底是全局作用域，栈顶为当前作用域</a:t>
          </a:r>
        </a:p>
      </dgm:t>
    </dgm:pt>
    <dgm:pt modelId="{53D31DCF-9F22-4938-A6A3-EDB6A795C329}" type="parTrans" cxnId="{77112677-4A6D-4ED9-A52D-04B6AFACF224}">
      <dgm:prSet/>
      <dgm:spPr/>
      <dgm:t>
        <a:bodyPr/>
        <a:lstStyle/>
        <a:p>
          <a:endParaRPr lang="zh-CN" altLang="en-US"/>
        </a:p>
      </dgm:t>
    </dgm:pt>
    <dgm:pt modelId="{8F19084A-8D51-48C9-98F7-D5FA8BEFBB20}" type="sibTrans" cxnId="{77112677-4A6D-4ED9-A52D-04B6AFACF224}">
      <dgm:prSet/>
      <dgm:spPr/>
      <dgm:t>
        <a:bodyPr/>
        <a:lstStyle/>
        <a:p>
          <a:endParaRPr lang="zh-CN" altLang="en-US"/>
        </a:p>
      </dgm:t>
    </dgm:pt>
    <dgm:pt modelId="{C4F87C4E-F81D-4D4F-95EE-1DC4E9FDA7D9}">
      <dgm:prSet phldrT="[文本]" custT="1"/>
      <dgm:spPr/>
      <dgm:t>
        <a:bodyPr/>
        <a:lstStyle/>
        <a:p>
          <a:r>
            <a:rPr lang="zh-CN" altLang="en-US" sz="3500" b="1" dirty="0">
              <a:latin typeface="微软雅黑" panose="020B0503020204020204" pitchFamily="34" charset="-122"/>
              <a:ea typeface="微软雅黑" panose="020B0503020204020204" pitchFamily="34" charset="-122"/>
            </a:rPr>
            <a:t>支持调用</a:t>
          </a:r>
        </a:p>
      </dgm:t>
    </dgm:pt>
    <dgm:pt modelId="{3653771E-B480-49AD-9A0C-B1C49D9C3AE9}" type="parTrans" cxnId="{C57575E9-5661-424E-B136-D25DF65CA032}">
      <dgm:prSet/>
      <dgm:spPr/>
      <dgm:t>
        <a:bodyPr/>
        <a:lstStyle/>
        <a:p>
          <a:endParaRPr lang="zh-CN" altLang="en-US"/>
        </a:p>
      </dgm:t>
    </dgm:pt>
    <dgm:pt modelId="{C9B9639F-76AA-48D0-8ADE-B1729E4F9CDC}" type="sibTrans" cxnId="{C57575E9-5661-424E-B136-D25DF65CA032}">
      <dgm:prSet/>
      <dgm:spPr/>
      <dgm:t>
        <a:bodyPr/>
        <a:lstStyle/>
        <a:p>
          <a:endParaRPr lang="zh-CN" altLang="en-US"/>
        </a:p>
      </dgm:t>
    </dgm:pt>
    <dgm:pt modelId="{00B14622-5B8B-480A-8D17-9E26F992EEA0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每个作用域开始时入栈，结束时出栈</a:t>
          </a:r>
        </a:p>
      </dgm:t>
    </dgm:pt>
    <dgm:pt modelId="{FF7D0E5E-F7D5-4026-B803-F3809B3A8DDC}" type="parTrans" cxnId="{9AA16040-0347-4E7D-98E0-75AEB89900A3}">
      <dgm:prSet/>
      <dgm:spPr/>
      <dgm:t>
        <a:bodyPr/>
        <a:lstStyle/>
        <a:p>
          <a:endParaRPr lang="zh-CN" altLang="en-US"/>
        </a:p>
      </dgm:t>
    </dgm:pt>
    <dgm:pt modelId="{2EEA6B55-5283-4F76-85FB-CB1DBDECCFAD}" type="sibTrans" cxnId="{9AA16040-0347-4E7D-98E0-75AEB89900A3}">
      <dgm:prSet/>
      <dgm:spPr/>
      <dgm:t>
        <a:bodyPr/>
        <a:lstStyle/>
        <a:p>
          <a:endParaRPr lang="zh-CN" altLang="en-US"/>
        </a:p>
      </dgm:t>
    </dgm:pt>
    <dgm:pt modelId="{4A55E86A-E318-4384-9EE0-6C9978E8348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初始化时，向全局作用域插入内置函数（</a:t>
          </a:r>
          <a:r>
            <a: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</a:rPr>
            <a:t>getint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,…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）简化后续处理</a:t>
          </a:r>
        </a:p>
      </dgm:t>
    </dgm:pt>
    <dgm:pt modelId="{053E88D4-3A6F-4D88-B256-02ED5100393D}" type="parTrans" cxnId="{67D12B91-DB92-4A0F-96EC-0C850A8C6AE1}">
      <dgm:prSet/>
      <dgm:spPr/>
      <dgm:t>
        <a:bodyPr/>
        <a:lstStyle/>
        <a:p>
          <a:endParaRPr lang="zh-CN" altLang="en-US"/>
        </a:p>
      </dgm:t>
    </dgm:pt>
    <dgm:pt modelId="{D6BE655D-E9BD-4523-94CE-DFAC284D0336}" type="sibTrans" cxnId="{67D12B91-DB92-4A0F-96EC-0C850A8C6AE1}">
      <dgm:prSet/>
      <dgm:spPr/>
      <dgm:t>
        <a:bodyPr/>
        <a:lstStyle/>
        <a:p>
          <a:endParaRPr lang="zh-CN" altLang="en-US"/>
        </a:p>
      </dgm:t>
    </dgm:pt>
    <dgm:pt modelId="{004B2D1D-BEB9-41D2-8C2C-F0CA4324A415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插入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：先检查当前作用域无重定义，然后插入当前作用域</a:t>
          </a:r>
        </a:p>
      </dgm:t>
    </dgm:pt>
    <dgm:pt modelId="{2B03A55B-E295-4F80-97B3-6B1B497D1B95}" type="parTrans" cxnId="{6FCCF6D1-E676-4186-A3EB-E513CAEB6FB0}">
      <dgm:prSet/>
      <dgm:spPr/>
      <dgm:t>
        <a:bodyPr/>
        <a:lstStyle/>
        <a:p>
          <a:endParaRPr lang="zh-CN" altLang="en-US"/>
        </a:p>
      </dgm:t>
    </dgm:pt>
    <dgm:pt modelId="{0001EA68-232A-4A08-A54F-D0BAC77D743F}" type="sibTrans" cxnId="{6FCCF6D1-E676-4186-A3EB-E513CAEB6FB0}">
      <dgm:prSet/>
      <dgm:spPr/>
      <dgm:t>
        <a:bodyPr/>
        <a:lstStyle/>
        <a:p>
          <a:endParaRPr lang="zh-CN" altLang="en-US"/>
        </a:p>
      </dgm:t>
    </dgm:pt>
    <dgm:pt modelId="{AD05459C-D1C2-4521-A6CC-58ABC6BF634B}">
      <dgm:prSet phldrT="[文本]"/>
      <dgm:spPr/>
      <dgm:t>
        <a:bodyPr/>
        <a:lstStyle/>
        <a:p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查找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：反向搜索，从栈顶到栈底，自然实现变量的遮蔽</a:t>
          </a:r>
        </a:p>
      </dgm:t>
    </dgm:pt>
    <dgm:pt modelId="{2224BD2C-7350-4324-9D53-042BB2B090C8}" type="parTrans" cxnId="{6332CDA9-9314-4774-9769-724C511397F5}">
      <dgm:prSet/>
      <dgm:spPr/>
      <dgm:t>
        <a:bodyPr/>
        <a:lstStyle/>
        <a:p>
          <a:endParaRPr lang="zh-CN" altLang="en-US"/>
        </a:p>
      </dgm:t>
    </dgm:pt>
    <dgm:pt modelId="{448866E4-A03A-4A3E-889F-E71C4551AD5D}" type="sibTrans" cxnId="{6332CDA9-9314-4774-9769-724C511397F5}">
      <dgm:prSet/>
      <dgm:spPr/>
      <dgm:t>
        <a:bodyPr/>
        <a:lstStyle/>
        <a:p>
          <a:endParaRPr lang="zh-CN" altLang="en-US"/>
        </a:p>
      </dgm:t>
    </dgm:pt>
    <dgm:pt modelId="{82745276-493C-44C8-9132-C3D93BD9D32B}" type="pres">
      <dgm:prSet presAssocID="{9BF00FD0-1B50-4B90-A30C-FB94B99B05C7}" presName="vert0" presStyleCnt="0">
        <dgm:presLayoutVars>
          <dgm:dir/>
          <dgm:animOne val="branch"/>
          <dgm:animLvl val="lvl"/>
        </dgm:presLayoutVars>
      </dgm:prSet>
      <dgm:spPr/>
    </dgm:pt>
    <dgm:pt modelId="{E1AF93E0-D126-487D-A903-75EC31018EBE}" type="pres">
      <dgm:prSet presAssocID="{A39620E8-0EB5-4970-9EEA-CFEA762656BE}" presName="thickLine" presStyleLbl="alignNode1" presStyleIdx="0" presStyleCnt="2" custLinFactNeighborX="95"/>
      <dgm:spPr/>
    </dgm:pt>
    <dgm:pt modelId="{1A63826D-BC06-4615-A674-00D25D9A7197}" type="pres">
      <dgm:prSet presAssocID="{A39620E8-0EB5-4970-9EEA-CFEA762656BE}" presName="horz1" presStyleCnt="0"/>
      <dgm:spPr/>
    </dgm:pt>
    <dgm:pt modelId="{641B0E36-2F07-415D-A595-A671C4AF5367}" type="pres">
      <dgm:prSet presAssocID="{A39620E8-0EB5-4970-9EEA-CFEA762656BE}" presName="tx1" presStyleLbl="revTx" presStyleIdx="0" presStyleCnt="8" custScaleX="114189"/>
      <dgm:spPr/>
    </dgm:pt>
    <dgm:pt modelId="{289B57D8-DDB5-4DA7-A090-9AB8311DB40F}" type="pres">
      <dgm:prSet presAssocID="{A39620E8-0EB5-4970-9EEA-CFEA762656BE}" presName="vert1" presStyleCnt="0"/>
      <dgm:spPr/>
    </dgm:pt>
    <dgm:pt modelId="{1F1AC7E6-0530-4CE9-8BA5-C472BF853E60}" type="pres">
      <dgm:prSet presAssocID="{2803B81D-6504-49B8-A9C3-EE8495CBC498}" presName="vertSpace2a" presStyleCnt="0"/>
      <dgm:spPr/>
    </dgm:pt>
    <dgm:pt modelId="{3D492FD7-5E20-4E8D-A98D-353EE49AAD78}" type="pres">
      <dgm:prSet presAssocID="{2803B81D-6504-49B8-A9C3-EE8495CBC498}" presName="horz2" presStyleCnt="0"/>
      <dgm:spPr/>
    </dgm:pt>
    <dgm:pt modelId="{0BB0D01F-D035-484A-B233-6A72863DDE2A}" type="pres">
      <dgm:prSet presAssocID="{2803B81D-6504-49B8-A9C3-EE8495CBC498}" presName="horzSpace2" presStyleCnt="0"/>
      <dgm:spPr/>
    </dgm:pt>
    <dgm:pt modelId="{ADD12CDC-24A0-4C43-B7C7-2A240F725A25}" type="pres">
      <dgm:prSet presAssocID="{2803B81D-6504-49B8-A9C3-EE8495CBC498}" presName="tx2" presStyleLbl="revTx" presStyleIdx="1" presStyleCnt="8"/>
      <dgm:spPr/>
    </dgm:pt>
    <dgm:pt modelId="{05766948-2A68-4C7D-86FE-C5855398EC7F}" type="pres">
      <dgm:prSet presAssocID="{2803B81D-6504-49B8-A9C3-EE8495CBC498}" presName="vert2" presStyleCnt="0"/>
      <dgm:spPr/>
    </dgm:pt>
    <dgm:pt modelId="{609990EE-DAD9-4B34-8CD0-98E580A83D3D}" type="pres">
      <dgm:prSet presAssocID="{2803B81D-6504-49B8-A9C3-EE8495CBC498}" presName="thinLine2b" presStyleLbl="callout" presStyleIdx="0" presStyleCnt="6"/>
      <dgm:spPr/>
    </dgm:pt>
    <dgm:pt modelId="{E273A96C-1A0C-45BB-8660-F3D532F77038}" type="pres">
      <dgm:prSet presAssocID="{2803B81D-6504-49B8-A9C3-EE8495CBC498}" presName="vertSpace2b" presStyleCnt="0"/>
      <dgm:spPr/>
    </dgm:pt>
    <dgm:pt modelId="{39F5AD83-10B4-487F-8098-00EC9CA81665}" type="pres">
      <dgm:prSet presAssocID="{96EF7B2A-CC36-4E6F-B6A8-79D379CF7CBB}" presName="horz2" presStyleCnt="0"/>
      <dgm:spPr/>
    </dgm:pt>
    <dgm:pt modelId="{79DFF070-8F0C-41F4-ABE0-6251A1F67F0F}" type="pres">
      <dgm:prSet presAssocID="{96EF7B2A-CC36-4E6F-B6A8-79D379CF7CBB}" presName="horzSpace2" presStyleCnt="0"/>
      <dgm:spPr/>
    </dgm:pt>
    <dgm:pt modelId="{54CB0540-3613-464F-90E0-D66AA04543C4}" type="pres">
      <dgm:prSet presAssocID="{96EF7B2A-CC36-4E6F-B6A8-79D379CF7CBB}" presName="tx2" presStyleLbl="revTx" presStyleIdx="2" presStyleCnt="8"/>
      <dgm:spPr/>
    </dgm:pt>
    <dgm:pt modelId="{8D747513-3642-48E7-A675-86C15CB7C384}" type="pres">
      <dgm:prSet presAssocID="{96EF7B2A-CC36-4E6F-B6A8-79D379CF7CBB}" presName="vert2" presStyleCnt="0"/>
      <dgm:spPr/>
    </dgm:pt>
    <dgm:pt modelId="{AA979325-05EC-41FE-9B44-C0301AE94CF5}" type="pres">
      <dgm:prSet presAssocID="{96EF7B2A-CC36-4E6F-B6A8-79D379CF7CBB}" presName="thinLine2b" presStyleLbl="callout" presStyleIdx="1" presStyleCnt="6"/>
      <dgm:spPr/>
    </dgm:pt>
    <dgm:pt modelId="{75C90AA7-B98F-458E-91DE-E34148503845}" type="pres">
      <dgm:prSet presAssocID="{96EF7B2A-CC36-4E6F-B6A8-79D379CF7CBB}" presName="vertSpace2b" presStyleCnt="0"/>
      <dgm:spPr/>
    </dgm:pt>
    <dgm:pt modelId="{C2787AAD-568D-4BAC-A498-19B2B3F0ED24}" type="pres">
      <dgm:prSet presAssocID="{00B14622-5B8B-480A-8D17-9E26F992EEA0}" presName="horz2" presStyleCnt="0"/>
      <dgm:spPr/>
    </dgm:pt>
    <dgm:pt modelId="{DC8FC69A-2396-4510-B053-BF8480B3E924}" type="pres">
      <dgm:prSet presAssocID="{00B14622-5B8B-480A-8D17-9E26F992EEA0}" presName="horzSpace2" presStyleCnt="0"/>
      <dgm:spPr/>
    </dgm:pt>
    <dgm:pt modelId="{6A6F5221-35C5-4B26-A998-E6623C1DCB5C}" type="pres">
      <dgm:prSet presAssocID="{00B14622-5B8B-480A-8D17-9E26F992EEA0}" presName="tx2" presStyleLbl="revTx" presStyleIdx="3" presStyleCnt="8"/>
      <dgm:spPr/>
    </dgm:pt>
    <dgm:pt modelId="{838C1FD9-B98F-460A-9F77-C3EC58130D7C}" type="pres">
      <dgm:prSet presAssocID="{00B14622-5B8B-480A-8D17-9E26F992EEA0}" presName="vert2" presStyleCnt="0"/>
      <dgm:spPr/>
    </dgm:pt>
    <dgm:pt modelId="{2FC925B9-E04F-4A27-B083-B4FC0B1214C3}" type="pres">
      <dgm:prSet presAssocID="{00B14622-5B8B-480A-8D17-9E26F992EEA0}" presName="thinLine2b" presStyleLbl="callout" presStyleIdx="2" presStyleCnt="6"/>
      <dgm:spPr/>
    </dgm:pt>
    <dgm:pt modelId="{C05DC191-0A2F-4659-ADFB-DEAEF026B505}" type="pres">
      <dgm:prSet presAssocID="{00B14622-5B8B-480A-8D17-9E26F992EEA0}" presName="vertSpace2b" presStyleCnt="0"/>
      <dgm:spPr/>
    </dgm:pt>
    <dgm:pt modelId="{C6A1EE90-9983-4E1C-943D-096168E70FC1}" type="pres">
      <dgm:prSet presAssocID="{C4F87C4E-F81D-4D4F-95EE-1DC4E9FDA7D9}" presName="thickLine" presStyleLbl="alignNode1" presStyleIdx="1" presStyleCnt="2"/>
      <dgm:spPr/>
    </dgm:pt>
    <dgm:pt modelId="{878F53ED-44FB-4050-B8F3-BC73CCB4DD49}" type="pres">
      <dgm:prSet presAssocID="{C4F87C4E-F81D-4D4F-95EE-1DC4E9FDA7D9}" presName="horz1" presStyleCnt="0"/>
      <dgm:spPr/>
    </dgm:pt>
    <dgm:pt modelId="{B1ECF2BE-DB51-4D35-AC90-6D089D7CC741}" type="pres">
      <dgm:prSet presAssocID="{C4F87C4E-F81D-4D4F-95EE-1DC4E9FDA7D9}" presName="tx1" presStyleLbl="revTx" presStyleIdx="4" presStyleCnt="8" custScaleX="113800"/>
      <dgm:spPr/>
    </dgm:pt>
    <dgm:pt modelId="{834C4987-CF60-4B45-A633-EB861E4FAEE6}" type="pres">
      <dgm:prSet presAssocID="{C4F87C4E-F81D-4D4F-95EE-1DC4E9FDA7D9}" presName="vert1" presStyleCnt="0"/>
      <dgm:spPr/>
    </dgm:pt>
    <dgm:pt modelId="{62F0CAE0-4CF2-4E81-A65C-C94D89E30B59}" type="pres">
      <dgm:prSet presAssocID="{4A55E86A-E318-4384-9EE0-6C9978E8348F}" presName="vertSpace2a" presStyleCnt="0"/>
      <dgm:spPr/>
    </dgm:pt>
    <dgm:pt modelId="{59ACC82B-7629-4598-93F4-2518D48F3428}" type="pres">
      <dgm:prSet presAssocID="{4A55E86A-E318-4384-9EE0-6C9978E8348F}" presName="horz2" presStyleCnt="0"/>
      <dgm:spPr/>
    </dgm:pt>
    <dgm:pt modelId="{F0DB9283-DB01-42D6-808C-272E5365EB5C}" type="pres">
      <dgm:prSet presAssocID="{4A55E86A-E318-4384-9EE0-6C9978E8348F}" presName="horzSpace2" presStyleCnt="0"/>
      <dgm:spPr/>
    </dgm:pt>
    <dgm:pt modelId="{9BAFE64B-987A-45F8-ADC6-8BC6CFF1790E}" type="pres">
      <dgm:prSet presAssocID="{4A55E86A-E318-4384-9EE0-6C9978E8348F}" presName="tx2" presStyleLbl="revTx" presStyleIdx="5" presStyleCnt="8"/>
      <dgm:spPr/>
    </dgm:pt>
    <dgm:pt modelId="{E36DC982-2E32-4A81-86F5-678517C8BAAD}" type="pres">
      <dgm:prSet presAssocID="{4A55E86A-E318-4384-9EE0-6C9978E8348F}" presName="vert2" presStyleCnt="0"/>
      <dgm:spPr/>
    </dgm:pt>
    <dgm:pt modelId="{A8BBAD0A-2B79-48A0-A752-409AA7983D60}" type="pres">
      <dgm:prSet presAssocID="{4A55E86A-E318-4384-9EE0-6C9978E8348F}" presName="thinLine2b" presStyleLbl="callout" presStyleIdx="3" presStyleCnt="6"/>
      <dgm:spPr/>
    </dgm:pt>
    <dgm:pt modelId="{FFF96D85-2C0D-4FED-9D9E-9E8C5CBD8431}" type="pres">
      <dgm:prSet presAssocID="{4A55E86A-E318-4384-9EE0-6C9978E8348F}" presName="vertSpace2b" presStyleCnt="0"/>
      <dgm:spPr/>
    </dgm:pt>
    <dgm:pt modelId="{A4AD8481-C01F-4B4E-AE01-0EAD8F545D0E}" type="pres">
      <dgm:prSet presAssocID="{AD05459C-D1C2-4521-A6CC-58ABC6BF634B}" presName="horz2" presStyleCnt="0"/>
      <dgm:spPr/>
    </dgm:pt>
    <dgm:pt modelId="{417626DB-DC5E-4E49-B7CF-62FD9A4CA55E}" type="pres">
      <dgm:prSet presAssocID="{AD05459C-D1C2-4521-A6CC-58ABC6BF634B}" presName="horzSpace2" presStyleCnt="0"/>
      <dgm:spPr/>
    </dgm:pt>
    <dgm:pt modelId="{E781D8F0-08F7-4B4A-A8F3-BE5E962A1372}" type="pres">
      <dgm:prSet presAssocID="{AD05459C-D1C2-4521-A6CC-58ABC6BF634B}" presName="tx2" presStyleLbl="revTx" presStyleIdx="6" presStyleCnt="8"/>
      <dgm:spPr/>
    </dgm:pt>
    <dgm:pt modelId="{7CB37E3F-C354-4C3E-8984-CC1BF22B7810}" type="pres">
      <dgm:prSet presAssocID="{AD05459C-D1C2-4521-A6CC-58ABC6BF634B}" presName="vert2" presStyleCnt="0"/>
      <dgm:spPr/>
    </dgm:pt>
    <dgm:pt modelId="{DF631222-647A-4BB9-ACE5-8C2FC784605A}" type="pres">
      <dgm:prSet presAssocID="{AD05459C-D1C2-4521-A6CC-58ABC6BF634B}" presName="thinLine2b" presStyleLbl="callout" presStyleIdx="4" presStyleCnt="6"/>
      <dgm:spPr/>
    </dgm:pt>
    <dgm:pt modelId="{7BF5AAF3-9B6D-4199-9FC6-9B1DB0D2967C}" type="pres">
      <dgm:prSet presAssocID="{AD05459C-D1C2-4521-A6CC-58ABC6BF634B}" presName="vertSpace2b" presStyleCnt="0"/>
      <dgm:spPr/>
    </dgm:pt>
    <dgm:pt modelId="{C4AE0E2A-45B9-4B8A-B703-CBAA622E75D2}" type="pres">
      <dgm:prSet presAssocID="{004B2D1D-BEB9-41D2-8C2C-F0CA4324A415}" presName="horz2" presStyleCnt="0"/>
      <dgm:spPr/>
    </dgm:pt>
    <dgm:pt modelId="{533C5808-A5D4-4CF5-8F98-EEF09E2153FB}" type="pres">
      <dgm:prSet presAssocID="{004B2D1D-BEB9-41D2-8C2C-F0CA4324A415}" presName="horzSpace2" presStyleCnt="0"/>
      <dgm:spPr/>
    </dgm:pt>
    <dgm:pt modelId="{BC2506F5-B96D-4F24-B69B-720143C5D104}" type="pres">
      <dgm:prSet presAssocID="{004B2D1D-BEB9-41D2-8C2C-F0CA4324A415}" presName="tx2" presStyleLbl="revTx" presStyleIdx="7" presStyleCnt="8"/>
      <dgm:spPr/>
    </dgm:pt>
    <dgm:pt modelId="{8A1C3876-216F-40D2-BDEA-BE61A81C2F93}" type="pres">
      <dgm:prSet presAssocID="{004B2D1D-BEB9-41D2-8C2C-F0CA4324A415}" presName="vert2" presStyleCnt="0"/>
      <dgm:spPr/>
    </dgm:pt>
    <dgm:pt modelId="{4A1D88DE-3C62-41AD-AEE0-2E534B99EC2F}" type="pres">
      <dgm:prSet presAssocID="{004B2D1D-BEB9-41D2-8C2C-F0CA4324A415}" presName="thinLine2b" presStyleLbl="callout" presStyleIdx="5" presStyleCnt="6"/>
      <dgm:spPr/>
    </dgm:pt>
    <dgm:pt modelId="{B56EF282-00D4-4B8C-9E32-CEEC35716C65}" type="pres">
      <dgm:prSet presAssocID="{004B2D1D-BEB9-41D2-8C2C-F0CA4324A415}" presName="vertSpace2b" presStyleCnt="0"/>
      <dgm:spPr/>
    </dgm:pt>
  </dgm:ptLst>
  <dgm:cxnLst>
    <dgm:cxn modelId="{A7FC160C-B991-41FB-9442-7AA0E7F1292C}" srcId="{A39620E8-0EB5-4970-9EEA-CFEA762656BE}" destId="{2803B81D-6504-49B8-A9C3-EE8495CBC498}" srcOrd="0" destOrd="0" parTransId="{338BAA87-F9BD-42F9-9287-19AF34273B8D}" sibTransId="{F5EF75CB-E9DE-4A58-8F68-FEBA645CF4D2}"/>
    <dgm:cxn modelId="{4DF09E24-9020-498A-B1B1-0B911A397989}" type="presOf" srcId="{96EF7B2A-CC36-4E6F-B6A8-79D379CF7CBB}" destId="{54CB0540-3613-464F-90E0-D66AA04543C4}" srcOrd="0" destOrd="0" presId="urn:microsoft.com/office/officeart/2008/layout/LinedList"/>
    <dgm:cxn modelId="{AB277B25-38C4-41E0-8C27-60CD95A2DE5F}" type="presOf" srcId="{A39620E8-0EB5-4970-9EEA-CFEA762656BE}" destId="{641B0E36-2F07-415D-A595-A671C4AF5367}" srcOrd="0" destOrd="0" presId="urn:microsoft.com/office/officeart/2008/layout/LinedList"/>
    <dgm:cxn modelId="{FE31DA2D-D568-4679-9887-2145DBDEF5AD}" srcId="{9BF00FD0-1B50-4B90-A30C-FB94B99B05C7}" destId="{A39620E8-0EB5-4970-9EEA-CFEA762656BE}" srcOrd="0" destOrd="0" parTransId="{9A8ECA6A-9F07-4DA6-A8FA-148FB55C21B7}" sibTransId="{5343C31D-9E41-410A-A78A-7218A999E410}"/>
    <dgm:cxn modelId="{9AA16040-0347-4E7D-98E0-75AEB89900A3}" srcId="{A39620E8-0EB5-4970-9EEA-CFEA762656BE}" destId="{00B14622-5B8B-480A-8D17-9E26F992EEA0}" srcOrd="2" destOrd="0" parTransId="{FF7D0E5E-F7D5-4026-B803-F3809B3A8DDC}" sibTransId="{2EEA6B55-5283-4F76-85FB-CB1DBDECCFAD}"/>
    <dgm:cxn modelId="{7DFDDB67-D93C-485E-B691-521957733883}" type="presOf" srcId="{AD05459C-D1C2-4521-A6CC-58ABC6BF634B}" destId="{E781D8F0-08F7-4B4A-A8F3-BE5E962A1372}" srcOrd="0" destOrd="0" presId="urn:microsoft.com/office/officeart/2008/layout/LinedList"/>
    <dgm:cxn modelId="{1183046C-3FA0-44AC-AC21-6683870F0724}" type="presOf" srcId="{00B14622-5B8B-480A-8D17-9E26F992EEA0}" destId="{6A6F5221-35C5-4B26-A998-E6623C1DCB5C}" srcOrd="0" destOrd="0" presId="urn:microsoft.com/office/officeart/2008/layout/LinedList"/>
    <dgm:cxn modelId="{77112677-4A6D-4ED9-A52D-04B6AFACF224}" srcId="{A39620E8-0EB5-4970-9EEA-CFEA762656BE}" destId="{96EF7B2A-CC36-4E6F-B6A8-79D379CF7CBB}" srcOrd="1" destOrd="0" parTransId="{53D31DCF-9F22-4938-A6A3-EDB6A795C329}" sibTransId="{8F19084A-8D51-48C9-98F7-D5FA8BEFBB20}"/>
    <dgm:cxn modelId="{67D12B91-DB92-4A0F-96EC-0C850A8C6AE1}" srcId="{C4F87C4E-F81D-4D4F-95EE-1DC4E9FDA7D9}" destId="{4A55E86A-E318-4384-9EE0-6C9978E8348F}" srcOrd="0" destOrd="0" parTransId="{053E88D4-3A6F-4D88-B256-02ED5100393D}" sibTransId="{D6BE655D-E9BD-4523-94CE-DFAC284D0336}"/>
    <dgm:cxn modelId="{11423C97-28C6-44AC-B129-A380A5C68C2F}" type="presOf" srcId="{2803B81D-6504-49B8-A9C3-EE8495CBC498}" destId="{ADD12CDC-24A0-4C43-B7C7-2A240F725A25}" srcOrd="0" destOrd="0" presId="urn:microsoft.com/office/officeart/2008/layout/LinedList"/>
    <dgm:cxn modelId="{869D11A4-B034-40E1-8426-DE10883E94A0}" type="presOf" srcId="{9BF00FD0-1B50-4B90-A30C-FB94B99B05C7}" destId="{82745276-493C-44C8-9132-C3D93BD9D32B}" srcOrd="0" destOrd="0" presId="urn:microsoft.com/office/officeart/2008/layout/LinedList"/>
    <dgm:cxn modelId="{6332CDA9-9314-4774-9769-724C511397F5}" srcId="{C4F87C4E-F81D-4D4F-95EE-1DC4E9FDA7D9}" destId="{AD05459C-D1C2-4521-A6CC-58ABC6BF634B}" srcOrd="1" destOrd="0" parTransId="{2224BD2C-7350-4324-9D53-042BB2B090C8}" sibTransId="{448866E4-A03A-4A3E-889F-E71C4551AD5D}"/>
    <dgm:cxn modelId="{EAC368AF-0055-48D0-B7AD-09775F56A385}" type="presOf" srcId="{C4F87C4E-F81D-4D4F-95EE-1DC4E9FDA7D9}" destId="{B1ECF2BE-DB51-4D35-AC90-6D089D7CC741}" srcOrd="0" destOrd="0" presId="urn:microsoft.com/office/officeart/2008/layout/LinedList"/>
    <dgm:cxn modelId="{6FCCF6D1-E676-4186-A3EB-E513CAEB6FB0}" srcId="{C4F87C4E-F81D-4D4F-95EE-1DC4E9FDA7D9}" destId="{004B2D1D-BEB9-41D2-8C2C-F0CA4324A415}" srcOrd="2" destOrd="0" parTransId="{2B03A55B-E295-4F80-97B3-6B1B497D1B95}" sibTransId="{0001EA68-232A-4A08-A54F-D0BAC77D743F}"/>
    <dgm:cxn modelId="{C57575E9-5661-424E-B136-D25DF65CA032}" srcId="{9BF00FD0-1B50-4B90-A30C-FB94B99B05C7}" destId="{C4F87C4E-F81D-4D4F-95EE-1DC4E9FDA7D9}" srcOrd="1" destOrd="0" parTransId="{3653771E-B480-49AD-9A0C-B1C49D9C3AE9}" sibTransId="{C9B9639F-76AA-48D0-8ADE-B1729E4F9CDC}"/>
    <dgm:cxn modelId="{E24025F4-6D3A-446E-AC67-46621AB83E07}" type="presOf" srcId="{004B2D1D-BEB9-41D2-8C2C-F0CA4324A415}" destId="{BC2506F5-B96D-4F24-B69B-720143C5D104}" srcOrd="0" destOrd="0" presId="urn:microsoft.com/office/officeart/2008/layout/LinedList"/>
    <dgm:cxn modelId="{62B6A5F7-BA1E-4752-9245-55F1A2530AD6}" type="presOf" srcId="{4A55E86A-E318-4384-9EE0-6C9978E8348F}" destId="{9BAFE64B-987A-45F8-ADC6-8BC6CFF1790E}" srcOrd="0" destOrd="0" presId="urn:microsoft.com/office/officeart/2008/layout/LinedList"/>
    <dgm:cxn modelId="{0996A8D8-FB34-4B02-B870-FA63EA1E4CE4}" type="presParOf" srcId="{82745276-493C-44C8-9132-C3D93BD9D32B}" destId="{E1AF93E0-D126-487D-A903-75EC31018EBE}" srcOrd="0" destOrd="0" presId="urn:microsoft.com/office/officeart/2008/layout/LinedList"/>
    <dgm:cxn modelId="{4C844A32-A956-4406-B4C8-62EDB4D4D586}" type="presParOf" srcId="{82745276-493C-44C8-9132-C3D93BD9D32B}" destId="{1A63826D-BC06-4615-A674-00D25D9A7197}" srcOrd="1" destOrd="0" presId="urn:microsoft.com/office/officeart/2008/layout/LinedList"/>
    <dgm:cxn modelId="{FC6B1DEF-9D64-4A09-B3F5-D70ACF3322B9}" type="presParOf" srcId="{1A63826D-BC06-4615-A674-00D25D9A7197}" destId="{641B0E36-2F07-415D-A595-A671C4AF5367}" srcOrd="0" destOrd="0" presId="urn:microsoft.com/office/officeart/2008/layout/LinedList"/>
    <dgm:cxn modelId="{88ED47E4-41E4-4C2B-8D53-D775EC2E946A}" type="presParOf" srcId="{1A63826D-BC06-4615-A674-00D25D9A7197}" destId="{289B57D8-DDB5-4DA7-A090-9AB8311DB40F}" srcOrd="1" destOrd="0" presId="urn:microsoft.com/office/officeart/2008/layout/LinedList"/>
    <dgm:cxn modelId="{4D205092-E969-49A8-A772-9DC2E84831A5}" type="presParOf" srcId="{289B57D8-DDB5-4DA7-A090-9AB8311DB40F}" destId="{1F1AC7E6-0530-4CE9-8BA5-C472BF853E60}" srcOrd="0" destOrd="0" presId="urn:microsoft.com/office/officeart/2008/layout/LinedList"/>
    <dgm:cxn modelId="{7AA37F19-C1CF-4F8E-A809-2827754AE5CA}" type="presParOf" srcId="{289B57D8-DDB5-4DA7-A090-9AB8311DB40F}" destId="{3D492FD7-5E20-4E8D-A98D-353EE49AAD78}" srcOrd="1" destOrd="0" presId="urn:microsoft.com/office/officeart/2008/layout/LinedList"/>
    <dgm:cxn modelId="{B722B855-C395-4343-AF5B-0E63B7B108E7}" type="presParOf" srcId="{3D492FD7-5E20-4E8D-A98D-353EE49AAD78}" destId="{0BB0D01F-D035-484A-B233-6A72863DDE2A}" srcOrd="0" destOrd="0" presId="urn:microsoft.com/office/officeart/2008/layout/LinedList"/>
    <dgm:cxn modelId="{0619C0DB-9AE0-455B-8A0D-66D5A4E02017}" type="presParOf" srcId="{3D492FD7-5E20-4E8D-A98D-353EE49AAD78}" destId="{ADD12CDC-24A0-4C43-B7C7-2A240F725A25}" srcOrd="1" destOrd="0" presId="urn:microsoft.com/office/officeart/2008/layout/LinedList"/>
    <dgm:cxn modelId="{AB7B11AE-8AE2-464E-A624-A0D4ADEFC762}" type="presParOf" srcId="{3D492FD7-5E20-4E8D-A98D-353EE49AAD78}" destId="{05766948-2A68-4C7D-86FE-C5855398EC7F}" srcOrd="2" destOrd="0" presId="urn:microsoft.com/office/officeart/2008/layout/LinedList"/>
    <dgm:cxn modelId="{37681BF3-1C83-49B0-8D9B-0FB4047465D4}" type="presParOf" srcId="{289B57D8-DDB5-4DA7-A090-9AB8311DB40F}" destId="{609990EE-DAD9-4B34-8CD0-98E580A83D3D}" srcOrd="2" destOrd="0" presId="urn:microsoft.com/office/officeart/2008/layout/LinedList"/>
    <dgm:cxn modelId="{AB6AFD45-1F5E-40F2-8F82-6CF80F2567F4}" type="presParOf" srcId="{289B57D8-DDB5-4DA7-A090-9AB8311DB40F}" destId="{E273A96C-1A0C-45BB-8660-F3D532F77038}" srcOrd="3" destOrd="0" presId="urn:microsoft.com/office/officeart/2008/layout/LinedList"/>
    <dgm:cxn modelId="{0294A7E5-B1C6-4495-8B75-A582A5BE69D1}" type="presParOf" srcId="{289B57D8-DDB5-4DA7-A090-9AB8311DB40F}" destId="{39F5AD83-10B4-487F-8098-00EC9CA81665}" srcOrd="4" destOrd="0" presId="urn:microsoft.com/office/officeart/2008/layout/LinedList"/>
    <dgm:cxn modelId="{9DFA9557-1BEF-40B9-9F29-BB6DC970015C}" type="presParOf" srcId="{39F5AD83-10B4-487F-8098-00EC9CA81665}" destId="{79DFF070-8F0C-41F4-ABE0-6251A1F67F0F}" srcOrd="0" destOrd="0" presId="urn:microsoft.com/office/officeart/2008/layout/LinedList"/>
    <dgm:cxn modelId="{A317142A-8698-4448-B1F9-20313BC56152}" type="presParOf" srcId="{39F5AD83-10B4-487F-8098-00EC9CA81665}" destId="{54CB0540-3613-464F-90E0-D66AA04543C4}" srcOrd="1" destOrd="0" presId="urn:microsoft.com/office/officeart/2008/layout/LinedList"/>
    <dgm:cxn modelId="{DD6ABF31-856E-4082-A4FE-D6D7B73D2FE3}" type="presParOf" srcId="{39F5AD83-10B4-487F-8098-00EC9CA81665}" destId="{8D747513-3642-48E7-A675-86C15CB7C384}" srcOrd="2" destOrd="0" presId="urn:microsoft.com/office/officeart/2008/layout/LinedList"/>
    <dgm:cxn modelId="{03D8586C-A7D3-47C6-84EF-31C0CB78D547}" type="presParOf" srcId="{289B57D8-DDB5-4DA7-A090-9AB8311DB40F}" destId="{AA979325-05EC-41FE-9B44-C0301AE94CF5}" srcOrd="5" destOrd="0" presId="urn:microsoft.com/office/officeart/2008/layout/LinedList"/>
    <dgm:cxn modelId="{9A247791-639A-4228-915C-F66D48BD4ED2}" type="presParOf" srcId="{289B57D8-DDB5-4DA7-A090-9AB8311DB40F}" destId="{75C90AA7-B98F-458E-91DE-E34148503845}" srcOrd="6" destOrd="0" presId="urn:microsoft.com/office/officeart/2008/layout/LinedList"/>
    <dgm:cxn modelId="{0B615AD6-60F4-4D1E-9860-4CE5391886EF}" type="presParOf" srcId="{289B57D8-DDB5-4DA7-A090-9AB8311DB40F}" destId="{C2787AAD-568D-4BAC-A498-19B2B3F0ED24}" srcOrd="7" destOrd="0" presId="urn:microsoft.com/office/officeart/2008/layout/LinedList"/>
    <dgm:cxn modelId="{D06C767F-A121-4C2E-97ED-99375D1B5E8A}" type="presParOf" srcId="{C2787AAD-568D-4BAC-A498-19B2B3F0ED24}" destId="{DC8FC69A-2396-4510-B053-BF8480B3E924}" srcOrd="0" destOrd="0" presId="urn:microsoft.com/office/officeart/2008/layout/LinedList"/>
    <dgm:cxn modelId="{85641C6E-0490-4CA9-8F43-E96931213C7F}" type="presParOf" srcId="{C2787AAD-568D-4BAC-A498-19B2B3F0ED24}" destId="{6A6F5221-35C5-4B26-A998-E6623C1DCB5C}" srcOrd="1" destOrd="0" presId="urn:microsoft.com/office/officeart/2008/layout/LinedList"/>
    <dgm:cxn modelId="{06183309-5816-4753-9504-D6CBA2EF19CA}" type="presParOf" srcId="{C2787AAD-568D-4BAC-A498-19B2B3F0ED24}" destId="{838C1FD9-B98F-460A-9F77-C3EC58130D7C}" srcOrd="2" destOrd="0" presId="urn:microsoft.com/office/officeart/2008/layout/LinedList"/>
    <dgm:cxn modelId="{33CC5780-648F-4F17-923F-137D33C92A0F}" type="presParOf" srcId="{289B57D8-DDB5-4DA7-A090-9AB8311DB40F}" destId="{2FC925B9-E04F-4A27-B083-B4FC0B1214C3}" srcOrd="8" destOrd="0" presId="urn:microsoft.com/office/officeart/2008/layout/LinedList"/>
    <dgm:cxn modelId="{49330D4A-57F0-4E0C-B72F-41230B8B4BB2}" type="presParOf" srcId="{289B57D8-DDB5-4DA7-A090-9AB8311DB40F}" destId="{C05DC191-0A2F-4659-ADFB-DEAEF026B505}" srcOrd="9" destOrd="0" presId="urn:microsoft.com/office/officeart/2008/layout/LinedList"/>
    <dgm:cxn modelId="{8871DA40-3A54-46F1-84CF-5562E258E5C3}" type="presParOf" srcId="{82745276-493C-44C8-9132-C3D93BD9D32B}" destId="{C6A1EE90-9983-4E1C-943D-096168E70FC1}" srcOrd="2" destOrd="0" presId="urn:microsoft.com/office/officeart/2008/layout/LinedList"/>
    <dgm:cxn modelId="{2E582089-603F-43F2-8D5C-23E01B173E2E}" type="presParOf" srcId="{82745276-493C-44C8-9132-C3D93BD9D32B}" destId="{878F53ED-44FB-4050-B8F3-BC73CCB4DD49}" srcOrd="3" destOrd="0" presId="urn:microsoft.com/office/officeart/2008/layout/LinedList"/>
    <dgm:cxn modelId="{26F7DB8F-71D9-4EDC-B9A3-BC4B630A7913}" type="presParOf" srcId="{878F53ED-44FB-4050-B8F3-BC73CCB4DD49}" destId="{B1ECF2BE-DB51-4D35-AC90-6D089D7CC741}" srcOrd="0" destOrd="0" presId="urn:microsoft.com/office/officeart/2008/layout/LinedList"/>
    <dgm:cxn modelId="{8DD181C5-89FC-4481-9C7E-4273870CB225}" type="presParOf" srcId="{878F53ED-44FB-4050-B8F3-BC73CCB4DD49}" destId="{834C4987-CF60-4B45-A633-EB861E4FAEE6}" srcOrd="1" destOrd="0" presId="urn:microsoft.com/office/officeart/2008/layout/LinedList"/>
    <dgm:cxn modelId="{E7227D01-B22A-4F25-ADE2-3D0D313FD9A4}" type="presParOf" srcId="{834C4987-CF60-4B45-A633-EB861E4FAEE6}" destId="{62F0CAE0-4CF2-4E81-A65C-C94D89E30B59}" srcOrd="0" destOrd="0" presId="urn:microsoft.com/office/officeart/2008/layout/LinedList"/>
    <dgm:cxn modelId="{327F9BBC-8476-46B4-A4E5-838E4D28669D}" type="presParOf" srcId="{834C4987-CF60-4B45-A633-EB861E4FAEE6}" destId="{59ACC82B-7629-4598-93F4-2518D48F3428}" srcOrd="1" destOrd="0" presId="urn:microsoft.com/office/officeart/2008/layout/LinedList"/>
    <dgm:cxn modelId="{8EB4C471-17BC-49AA-B11B-94E3144538E9}" type="presParOf" srcId="{59ACC82B-7629-4598-93F4-2518D48F3428}" destId="{F0DB9283-DB01-42D6-808C-272E5365EB5C}" srcOrd="0" destOrd="0" presId="urn:microsoft.com/office/officeart/2008/layout/LinedList"/>
    <dgm:cxn modelId="{F728474C-F89A-46E5-B6CB-2AC80E8E390C}" type="presParOf" srcId="{59ACC82B-7629-4598-93F4-2518D48F3428}" destId="{9BAFE64B-987A-45F8-ADC6-8BC6CFF1790E}" srcOrd="1" destOrd="0" presId="urn:microsoft.com/office/officeart/2008/layout/LinedList"/>
    <dgm:cxn modelId="{44F9092C-E72E-4503-853D-106DE0520050}" type="presParOf" srcId="{59ACC82B-7629-4598-93F4-2518D48F3428}" destId="{E36DC982-2E32-4A81-86F5-678517C8BAAD}" srcOrd="2" destOrd="0" presId="urn:microsoft.com/office/officeart/2008/layout/LinedList"/>
    <dgm:cxn modelId="{43B985CE-EE21-4F33-80D8-D82156208D57}" type="presParOf" srcId="{834C4987-CF60-4B45-A633-EB861E4FAEE6}" destId="{A8BBAD0A-2B79-48A0-A752-409AA7983D60}" srcOrd="2" destOrd="0" presId="urn:microsoft.com/office/officeart/2008/layout/LinedList"/>
    <dgm:cxn modelId="{D5F831E4-6861-4742-A643-FFB5883E6920}" type="presParOf" srcId="{834C4987-CF60-4B45-A633-EB861E4FAEE6}" destId="{FFF96D85-2C0D-4FED-9D9E-9E8C5CBD8431}" srcOrd="3" destOrd="0" presId="urn:microsoft.com/office/officeart/2008/layout/LinedList"/>
    <dgm:cxn modelId="{83E77124-AABF-4C83-801C-E9F1D27AC293}" type="presParOf" srcId="{834C4987-CF60-4B45-A633-EB861E4FAEE6}" destId="{A4AD8481-C01F-4B4E-AE01-0EAD8F545D0E}" srcOrd="4" destOrd="0" presId="urn:microsoft.com/office/officeart/2008/layout/LinedList"/>
    <dgm:cxn modelId="{FA73B4C6-1527-4C64-A780-21E8475CD1AF}" type="presParOf" srcId="{A4AD8481-C01F-4B4E-AE01-0EAD8F545D0E}" destId="{417626DB-DC5E-4E49-B7CF-62FD9A4CA55E}" srcOrd="0" destOrd="0" presId="urn:microsoft.com/office/officeart/2008/layout/LinedList"/>
    <dgm:cxn modelId="{546DF8DE-57F6-42FF-939C-A0E945B4AB3E}" type="presParOf" srcId="{A4AD8481-C01F-4B4E-AE01-0EAD8F545D0E}" destId="{E781D8F0-08F7-4B4A-A8F3-BE5E962A1372}" srcOrd="1" destOrd="0" presId="urn:microsoft.com/office/officeart/2008/layout/LinedList"/>
    <dgm:cxn modelId="{377F14CB-8D5C-44A5-9019-C1813ED24F7C}" type="presParOf" srcId="{A4AD8481-C01F-4B4E-AE01-0EAD8F545D0E}" destId="{7CB37E3F-C354-4C3E-8984-CC1BF22B7810}" srcOrd="2" destOrd="0" presId="urn:microsoft.com/office/officeart/2008/layout/LinedList"/>
    <dgm:cxn modelId="{AB6B797E-DCDC-4482-93E9-21AD5B824358}" type="presParOf" srcId="{834C4987-CF60-4B45-A633-EB861E4FAEE6}" destId="{DF631222-647A-4BB9-ACE5-8C2FC784605A}" srcOrd="5" destOrd="0" presId="urn:microsoft.com/office/officeart/2008/layout/LinedList"/>
    <dgm:cxn modelId="{C6C878B9-22A6-4A76-AE68-6F7B61AFB7F8}" type="presParOf" srcId="{834C4987-CF60-4B45-A633-EB861E4FAEE6}" destId="{7BF5AAF3-9B6D-4199-9FC6-9B1DB0D2967C}" srcOrd="6" destOrd="0" presId="urn:microsoft.com/office/officeart/2008/layout/LinedList"/>
    <dgm:cxn modelId="{CB1298EE-D0C7-4ED6-A065-620E9D5AF247}" type="presParOf" srcId="{834C4987-CF60-4B45-A633-EB861E4FAEE6}" destId="{C4AE0E2A-45B9-4B8A-B703-CBAA622E75D2}" srcOrd="7" destOrd="0" presId="urn:microsoft.com/office/officeart/2008/layout/LinedList"/>
    <dgm:cxn modelId="{A426F3AD-40D2-4C76-B2EF-C08531A85D02}" type="presParOf" srcId="{C4AE0E2A-45B9-4B8A-B703-CBAA622E75D2}" destId="{533C5808-A5D4-4CF5-8F98-EEF09E2153FB}" srcOrd="0" destOrd="0" presId="urn:microsoft.com/office/officeart/2008/layout/LinedList"/>
    <dgm:cxn modelId="{46DC6CAF-B761-46B3-A401-34034D7B602B}" type="presParOf" srcId="{C4AE0E2A-45B9-4B8A-B703-CBAA622E75D2}" destId="{BC2506F5-B96D-4F24-B69B-720143C5D104}" srcOrd="1" destOrd="0" presId="urn:microsoft.com/office/officeart/2008/layout/LinedList"/>
    <dgm:cxn modelId="{59E1645A-B078-4993-9958-5BB92E9D2C56}" type="presParOf" srcId="{C4AE0E2A-45B9-4B8A-B703-CBAA622E75D2}" destId="{8A1C3876-216F-40D2-BDEA-BE61A81C2F93}" srcOrd="2" destOrd="0" presId="urn:microsoft.com/office/officeart/2008/layout/LinedList"/>
    <dgm:cxn modelId="{F3743B40-2F09-491F-8E99-3E4017D1A4CE}" type="presParOf" srcId="{834C4987-CF60-4B45-A633-EB861E4FAEE6}" destId="{4A1D88DE-3C62-41AD-AEE0-2E534B99EC2F}" srcOrd="8" destOrd="0" presId="urn:microsoft.com/office/officeart/2008/layout/LinedList"/>
    <dgm:cxn modelId="{918894EF-DF08-4AD2-89E3-06E1F5D7F460}" type="presParOf" srcId="{834C4987-CF60-4B45-A633-EB861E4FAEE6}" destId="{B56EF282-00D4-4B8C-9E32-CEEC35716C6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gm:t>
    </dgm:pt>
    <dgm:pt modelId="{C8BB0B8A-C63A-4F83-B8DD-3A7CE259E4EE}" type="par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E99944E7-A723-4081-8259-38B04CC0357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</dgm:t>
    </dgm:pt>
    <dgm:pt modelId="{EF8A51C9-B544-4739-97B4-828646AD65BB}" type="par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D5AD91CC-45BD-4104-901C-F4498B5E80C3}" type="sib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E12D57BE-02A5-4DD3-90E7-1CB906EC617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gm:t>
    </dgm:pt>
    <dgm:pt modelId="{7EE749FC-40DD-496E-9DFA-C841AACA7A22}" type="par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82F743F7-8EAE-4509-8848-55641FD2D418}" type="sib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gm:t>
    </dgm:pt>
    <dgm:pt modelId="{FECC43A3-D59E-4EE1-9557-8FBB90D5B362}" type="par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F784E9E8-0BEE-4DA1-A8EE-B86F48C89C4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</dgm:t>
    </dgm:pt>
    <dgm:pt modelId="{D7D61AC3-7749-40E4-9A97-BA957460F336}" type="par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16D742F2-D1B5-40FB-A307-8FC4929518CF}" type="sib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23971A5C-B196-4570-8F3B-30030DBB5FF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</dgm:t>
    </dgm:pt>
    <dgm:pt modelId="{B0ED60F4-62FD-48EF-A353-25D8FC92F47B}" type="par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7D7E26A-C8BD-4B22-932C-5679A18D5A3B}" type="sib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0E5724D-0C31-4B20-966E-656ECF63EB7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gm:t>
    </dgm:pt>
    <dgm:pt modelId="{951CF122-8F4F-4012-B1D9-607AD621AD25}" type="par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57324B8A-24DF-4674-8E30-71222114E77D}" type="sib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gm:t>
    </dgm:pt>
    <dgm:pt modelId="{26EA520A-5891-4EBA-B2AD-1840663D8C07}" type="par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D77647-95BE-4607-B2F0-006D9CAB8F0E}" type="par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1AA99DEE-3215-437E-A57F-7FAB63527C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gm:t>
    </dgm:pt>
    <dgm:pt modelId="{FCBC57D7-B0BC-465B-B566-A2DBAE8EB64F}" type="par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5D941F9C-DCEC-4361-A510-E005EC3BA7AD}" type="sib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Y="10653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9995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01124" custScaleY="148338" custLinFactNeighborY="107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05573" custScaleY="111885">
        <dgm:presLayoutVars>
          <dgm:bulletEnabled val="1"/>
        </dgm:presLayoutVars>
      </dgm:prSet>
      <dgm:spPr/>
    </dgm:pt>
  </dgm:ptLst>
  <dgm:cxnLst>
    <dgm:cxn modelId="{B8FECA03-A29E-48EA-A1E0-8779F6DCACCE}" type="presOf" srcId="{CBA50553-63FA-4B5A-9888-EDDBA06CA593}" destId="{6EB2A58E-CA03-4F76-94B6-D8FE50231963}" srcOrd="0" destOrd="0" presId="urn:microsoft.com/office/officeart/2005/8/layout/vList5"/>
    <dgm:cxn modelId="{E1E5D72B-7575-4998-BDDD-141C930ECEF5}" type="presOf" srcId="{23971A5C-B196-4570-8F3B-30030DBB5FF5}" destId="{6EB2A58E-CA03-4F76-94B6-D8FE50231963}" srcOrd="0" destOrd="2" presId="urn:microsoft.com/office/officeart/2005/8/layout/vList5"/>
    <dgm:cxn modelId="{132A542F-3147-4BCD-9840-FAF84222B804}" type="presOf" srcId="{50E5724D-0C31-4B20-966E-656ECF63EB75}" destId="{6EB2A58E-CA03-4F76-94B6-D8FE50231963}" srcOrd="0" destOrd="3" presId="urn:microsoft.com/office/officeart/2005/8/layout/vList5"/>
    <dgm:cxn modelId="{893DDF37-AA95-4267-9F20-D3C83227A5FF}" srcId="{2E15931E-1654-4B73-89B2-8E333D9C42E0}" destId="{C8DDDFA1-AF37-4444-AAEB-D51CEE212719}" srcOrd="2" destOrd="0" parTransId="{26EA520A-5891-4EBA-B2AD-1840663D8C07}" sibTransId="{CE2287C8-6424-4771-88FD-4DADE15C5A04}"/>
    <dgm:cxn modelId="{4FBF9342-65A9-498B-A343-31189B821768}" type="presOf" srcId="{E08CEB0C-E37F-4DCA-A8EA-4B2CD3AD7754}" destId="{DD9406C3-FC80-4468-A55B-122D744D43F0}" srcOrd="0" destOrd="0" presId="urn:microsoft.com/office/officeart/2005/8/layout/vList5"/>
    <dgm:cxn modelId="{55C8FE63-1613-4A82-A3B9-71DF39A52CD1}" srcId="{90DDC401-903F-495B-A387-FFA8A45891F6}" destId="{E08CEB0C-E37F-4DCA-A8EA-4B2CD3AD7754}" srcOrd="0" destOrd="0" parTransId="{FB4BCC77-44E9-4065-8A2F-90CD32DE34E3}" sibTransId="{41FED480-3E2E-47A2-B997-02D527BC8082}"/>
    <dgm:cxn modelId="{1C368D49-77B0-4416-8C98-296DF4CAF565}" type="presOf" srcId="{90DDC401-903F-495B-A387-FFA8A45891F6}" destId="{96BE2B31-D87C-43E1-BE64-4C27B13F4AA4}" srcOrd="0" destOrd="0" presId="urn:microsoft.com/office/officeart/2005/8/layout/vList5"/>
    <dgm:cxn modelId="{8DAD906B-DEE1-43D6-896B-A6B6963522C2}" srcId="{C8DDDFA1-AF37-4444-AAEB-D51CEE212719}" destId="{1AA99DEE-3215-437E-A57F-7FAB63527C43}" srcOrd="1" destOrd="0" parTransId="{FCBC57D7-B0BC-465B-B566-A2DBAE8EB64F}" sibTransId="{5D941F9C-DCEC-4361-A510-E005EC3BA7AD}"/>
    <dgm:cxn modelId="{45B3246C-BF96-4936-A83E-855A003E68D3}" srcId="{A6685E83-BEEC-49B3-B40A-539E2C0D7A1A}" destId="{F784E9E8-0BEE-4DA1-A8EE-B86F48C89C49}" srcOrd="1" destOrd="0" parTransId="{D7D61AC3-7749-40E4-9A97-BA957460F336}" sibTransId="{16D742F2-D1B5-40FB-A307-8FC4929518CF}"/>
    <dgm:cxn modelId="{8535004D-2C89-4A04-A114-7372BAE13479}" type="presOf" srcId="{5AA02751-379E-46DB-884A-F23ACBC498EE}" destId="{64028F0D-BE57-4642-92F7-303D4E45C524}" srcOrd="0" destOrd="0" presId="urn:microsoft.com/office/officeart/2005/8/layout/vList5"/>
    <dgm:cxn modelId="{CC778352-5829-4FA3-AE41-31B2C04A852F}" type="presOf" srcId="{2E15931E-1654-4B73-89B2-8E333D9C42E0}" destId="{D5935282-3C7C-4F88-A1AE-C27DB8591514}" srcOrd="0" destOrd="0" presId="urn:microsoft.com/office/officeart/2005/8/layout/vList5"/>
    <dgm:cxn modelId="{46182173-945E-4CC5-8182-7E97E59FA542}" type="presOf" srcId="{F784E9E8-0BEE-4DA1-A8EE-B86F48C89C49}" destId="{6EB2A58E-CA03-4F76-94B6-D8FE50231963}" srcOrd="0" destOrd="1" presId="urn:microsoft.com/office/officeart/2005/8/layout/vList5"/>
    <dgm:cxn modelId="{6730FF56-753B-4167-A04F-C331BD4D15DF}" srcId="{C8DDDFA1-AF37-4444-AAEB-D51CEE212719}" destId="{5AA02751-379E-46DB-884A-F23ACBC498EE}" srcOrd="0" destOrd="0" parTransId="{D0D77647-95BE-4607-B2F0-006D9CAB8F0E}" sibTransId="{3DBF6B9F-A188-4D67-ABE8-0633561FA9E5}"/>
    <dgm:cxn modelId="{3CB61479-30C2-4473-8B3D-94458A9B1BB8}" srcId="{2E15931E-1654-4B73-89B2-8E333D9C42E0}" destId="{A6685E83-BEEC-49B3-B40A-539E2C0D7A1A}" srcOrd="1" destOrd="0" parTransId="{FECC43A3-D59E-4EE1-9557-8FBB90D5B362}" sibTransId="{68BB6C9A-B7F0-43A0-955B-FC8C4D4009BF}"/>
    <dgm:cxn modelId="{5179F782-F0BF-4DCC-93E6-785D6918F233}" srcId="{A6685E83-BEEC-49B3-B40A-539E2C0D7A1A}" destId="{CBA50553-63FA-4B5A-9888-EDDBA06CA593}" srcOrd="0" destOrd="0" parTransId="{73E2772F-165D-4B56-ACC2-969CBF53B0A8}" sibTransId="{7BFD1607-7356-4D3D-A829-75D002A3A4B0}"/>
    <dgm:cxn modelId="{D6407494-9CA0-434B-8A2F-1479571334A2}" srcId="{90DDC401-903F-495B-A387-FFA8A45891F6}" destId="{E99944E7-A723-4081-8259-38B04CC03577}" srcOrd="1" destOrd="0" parTransId="{EF8A51C9-B544-4739-97B4-828646AD65BB}" sibTransId="{D5AD91CC-45BD-4104-901C-F4498B5E80C3}"/>
    <dgm:cxn modelId="{BB58C694-95FF-48DD-83AF-378D594D2938}" type="presOf" srcId="{E99944E7-A723-4081-8259-38B04CC03577}" destId="{DD9406C3-FC80-4468-A55B-122D744D43F0}" srcOrd="0" destOrd="1" presId="urn:microsoft.com/office/officeart/2005/8/layout/vList5"/>
    <dgm:cxn modelId="{6D1B1C98-AE4D-466F-903C-3957F3156684}" type="presOf" srcId="{1AA99DEE-3215-437E-A57F-7FAB63527C43}" destId="{64028F0D-BE57-4642-92F7-303D4E45C524}" srcOrd="0" destOrd="1" presId="urn:microsoft.com/office/officeart/2005/8/layout/vList5"/>
    <dgm:cxn modelId="{869744C0-39F7-4529-AD02-7D58FAD6C659}" srcId="{A6685E83-BEEC-49B3-B40A-539E2C0D7A1A}" destId="{50E5724D-0C31-4B20-966E-656ECF63EB75}" srcOrd="3" destOrd="0" parTransId="{951CF122-8F4F-4012-B1D9-607AD621AD25}" sibTransId="{57324B8A-24DF-4674-8E30-71222114E77D}"/>
    <dgm:cxn modelId="{B9A9ADC3-2B41-4F0C-9452-41FCA0FEE612}" srcId="{90DDC401-903F-495B-A387-FFA8A45891F6}" destId="{E12D57BE-02A5-4DD3-90E7-1CB906EC6171}" srcOrd="2" destOrd="0" parTransId="{7EE749FC-40DD-496E-9DFA-C841AACA7A22}" sibTransId="{82F743F7-8EAE-4509-8848-55641FD2D418}"/>
    <dgm:cxn modelId="{1A67C9C4-7BF4-4E89-91B0-791F3B6B69D9}" type="presOf" srcId="{C8DDDFA1-AF37-4444-AAEB-D51CEE212719}" destId="{B093CE78-670B-40EB-95CF-315E334D550F}" srcOrd="0" destOrd="0" presId="urn:microsoft.com/office/officeart/2005/8/layout/vList5"/>
    <dgm:cxn modelId="{660F8EC9-849F-4E02-ADC7-6AB3A824D530}" type="presOf" srcId="{E12D57BE-02A5-4DD3-90E7-1CB906EC6171}" destId="{DD9406C3-FC80-4468-A55B-122D744D43F0}" srcOrd="0" destOrd="2" presId="urn:microsoft.com/office/officeart/2005/8/layout/vList5"/>
    <dgm:cxn modelId="{6D2659D9-140B-456E-9944-5009C4E23A1F}" srcId="{2E15931E-1654-4B73-89B2-8E333D9C42E0}" destId="{90DDC401-903F-495B-A387-FFA8A45891F6}" srcOrd="0" destOrd="0" parTransId="{C8BB0B8A-C63A-4F83-B8DD-3A7CE259E4EE}" sibTransId="{35E5E878-0907-4014-9CFA-56AEFE6C22E5}"/>
    <dgm:cxn modelId="{36B1FEDE-FD23-4D6F-9AED-430D10EB0F79}" srcId="{A6685E83-BEEC-49B3-B40A-539E2C0D7A1A}" destId="{23971A5C-B196-4570-8F3B-30030DBB5FF5}" srcOrd="2" destOrd="0" parTransId="{B0ED60F4-62FD-48EF-A353-25D8FC92F47B}" sibTransId="{57D7E26A-C8BD-4B22-932C-5679A18D5A3B}"/>
    <dgm:cxn modelId="{676787F0-22A7-43B6-9E09-514FD3E4A220}" type="presOf" srcId="{A6685E83-BEEC-49B3-B40A-539E2C0D7A1A}" destId="{EBD335B5-8308-49CB-9630-99D852747B1F}" srcOrd="0" destOrd="0" presId="urn:microsoft.com/office/officeart/2005/8/layout/vList5"/>
    <dgm:cxn modelId="{A76975B7-CA94-4974-8AE5-3BD7F67D43C1}" type="presParOf" srcId="{D5935282-3C7C-4F88-A1AE-C27DB8591514}" destId="{E61486FD-113E-4C87-8ADF-B1A8E2A84801}" srcOrd="0" destOrd="0" presId="urn:microsoft.com/office/officeart/2005/8/layout/vList5"/>
    <dgm:cxn modelId="{327A758C-AC91-408D-8129-07FC9CD5F399}" type="presParOf" srcId="{E61486FD-113E-4C87-8ADF-B1A8E2A84801}" destId="{96BE2B31-D87C-43E1-BE64-4C27B13F4AA4}" srcOrd="0" destOrd="0" presId="urn:microsoft.com/office/officeart/2005/8/layout/vList5"/>
    <dgm:cxn modelId="{5D941C80-6488-4FD6-983D-A8C1B5D5E113}" type="presParOf" srcId="{E61486FD-113E-4C87-8ADF-B1A8E2A84801}" destId="{DD9406C3-FC80-4468-A55B-122D744D43F0}" srcOrd="1" destOrd="0" presId="urn:microsoft.com/office/officeart/2005/8/layout/vList5"/>
    <dgm:cxn modelId="{D5202D13-EE5B-4CA4-A15C-B9101CADA2E6}" type="presParOf" srcId="{D5935282-3C7C-4F88-A1AE-C27DB8591514}" destId="{F1941F29-E51C-4282-956D-50CFAFAEB9B8}" srcOrd="1" destOrd="0" presId="urn:microsoft.com/office/officeart/2005/8/layout/vList5"/>
    <dgm:cxn modelId="{0FE27583-3CB1-4649-AD4A-FC02F67C4AF4}" type="presParOf" srcId="{D5935282-3C7C-4F88-A1AE-C27DB8591514}" destId="{B589D1EC-5156-4FB2-BB1C-8E1290A868B9}" srcOrd="2" destOrd="0" presId="urn:microsoft.com/office/officeart/2005/8/layout/vList5"/>
    <dgm:cxn modelId="{43798D69-0E3B-4D05-877D-63C652979219}" type="presParOf" srcId="{B589D1EC-5156-4FB2-BB1C-8E1290A868B9}" destId="{EBD335B5-8308-49CB-9630-99D852747B1F}" srcOrd="0" destOrd="0" presId="urn:microsoft.com/office/officeart/2005/8/layout/vList5"/>
    <dgm:cxn modelId="{4E479B3E-F6B8-4120-ADB8-D43D1633D910}" type="presParOf" srcId="{B589D1EC-5156-4FB2-BB1C-8E1290A868B9}" destId="{6EB2A58E-CA03-4F76-94B6-D8FE50231963}" srcOrd="1" destOrd="0" presId="urn:microsoft.com/office/officeart/2005/8/layout/vList5"/>
    <dgm:cxn modelId="{FDC0FE61-5DB2-463F-BF69-CCD5E59C8F89}" type="presParOf" srcId="{D5935282-3C7C-4F88-A1AE-C27DB8591514}" destId="{A76EE5BB-CBA4-4DD9-BFB7-3F3F246C9BF0}" srcOrd="3" destOrd="0" presId="urn:microsoft.com/office/officeart/2005/8/layout/vList5"/>
    <dgm:cxn modelId="{5B146C2A-6BD5-4984-8469-3BAE85858DEE}" type="presParOf" srcId="{D5935282-3C7C-4F88-A1AE-C27DB8591514}" destId="{2BB2A428-FB05-47E5-AC5F-C6A7936A9AC0}" srcOrd="4" destOrd="0" presId="urn:microsoft.com/office/officeart/2005/8/layout/vList5"/>
    <dgm:cxn modelId="{37AC5F73-D624-41E8-BB16-63E98CABAAFC}" type="presParOf" srcId="{2BB2A428-FB05-47E5-AC5F-C6A7936A9AC0}" destId="{B093CE78-670B-40EB-95CF-315E334D550F}" srcOrd="0" destOrd="0" presId="urn:microsoft.com/office/officeart/2005/8/layout/vList5"/>
    <dgm:cxn modelId="{70DD7D82-7F08-482A-A08B-1C82183A3FF9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gm:t>
    </dgm:pt>
    <dgm:pt modelId="{C8BB0B8A-C63A-4F83-B8DD-3A7CE259E4EE}" type="par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FB8D802E-D82E-4D15-B3A1-AEF20040CC5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A6330-3311-4E99-93AA-DA2C41E59DEB}" type="par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DD13E6E1-1E56-4D73-BB1D-A6B9CDC2B25A}" type="sib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gm:t>
    </dgm:pt>
    <dgm:pt modelId="{FECC43A3-D59E-4EE1-9557-8FBB90D5B362}" type="par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3064D0C9-86CB-4313-8B1F-F8FBB7A17DB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39F891-DF1D-4A3C-9ED9-24ED655A5F74}" type="par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D4C71047-4F8E-47D2-9DDB-776AC0878ECE}" type="sib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gm:t>
    </dgm:pt>
    <dgm:pt modelId="{26EA520A-5891-4EBA-B2AD-1840663D8C07}" type="par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gm:t>
    </dgm:pt>
    <dgm:pt modelId="{D0D77647-95BE-4607-B2F0-006D9CAB8F0E}" type="par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A194605-7A92-44D9-90F7-DB0D2476D66B}" srcId="{C8DDDFA1-AF37-4444-AAEB-D51CEE212719}" destId="{5AA02751-379E-46DB-884A-F23ACBC498EE}" srcOrd="0" destOrd="0" parTransId="{D0D77647-95BE-4607-B2F0-006D9CAB8F0E}" sibTransId="{3DBF6B9F-A188-4D67-ABE8-0633561FA9E5}"/>
    <dgm:cxn modelId="{1D06820C-1D35-4F61-B701-DAD839C0151E}" srcId="{A6685E83-BEEC-49B3-B40A-539E2C0D7A1A}" destId="{3064D0C9-86CB-4313-8B1F-F8FBB7A17DB5}" srcOrd="1" destOrd="0" parTransId="{4A39F891-DF1D-4A3C-9ED9-24ED655A5F74}" sibTransId="{D4C71047-4F8E-47D2-9DDB-776AC0878ECE}"/>
    <dgm:cxn modelId="{C7F24F12-B0FB-4FBA-B3A5-3EB78D299D29}" type="presOf" srcId="{CBA50553-63FA-4B5A-9888-EDDBA06CA593}" destId="{6EB2A58E-CA03-4F76-94B6-D8FE50231963}" srcOrd="0" destOrd="0" presId="urn:microsoft.com/office/officeart/2005/8/layout/vList5"/>
    <dgm:cxn modelId="{2EAA7714-97C3-4688-9678-30AC3898E7BD}" srcId="{2E15931E-1654-4B73-89B2-8E333D9C42E0}" destId="{90DDC401-903F-495B-A387-FFA8A45891F6}" srcOrd="0" destOrd="0" parTransId="{C8BB0B8A-C63A-4F83-B8DD-3A7CE259E4EE}" sibTransId="{35E5E878-0907-4014-9CFA-56AEFE6C22E5}"/>
    <dgm:cxn modelId="{78C2ED21-69DB-486C-AE2F-D087A4BC2DC6}" srcId="{90DDC401-903F-495B-A387-FFA8A45891F6}" destId="{FB8D802E-D82E-4D15-B3A1-AEF20040CC50}" srcOrd="1" destOrd="0" parTransId="{633A6330-3311-4E99-93AA-DA2C41E59DEB}" sibTransId="{DD13E6E1-1E56-4D73-BB1D-A6B9CDC2B25A}"/>
    <dgm:cxn modelId="{A6C46B28-3C3E-4B36-8869-DD2CF561E566}" srcId="{A6685E83-BEEC-49B3-B40A-539E2C0D7A1A}" destId="{CBA50553-63FA-4B5A-9888-EDDBA06CA593}" srcOrd="0" destOrd="0" parTransId="{73E2772F-165D-4B56-ACC2-969CBF53B0A8}" sibTransId="{7BFD1607-7356-4D3D-A829-75D002A3A4B0}"/>
    <dgm:cxn modelId="{8DB85F2F-6C2C-4A32-92B0-58E10DE9BC6E}" type="presOf" srcId="{5AA02751-379E-46DB-884A-F23ACBC498EE}" destId="{64028F0D-BE57-4642-92F7-303D4E45C524}" srcOrd="0" destOrd="0" presId="urn:microsoft.com/office/officeart/2005/8/layout/vList5"/>
    <dgm:cxn modelId="{80ADB968-86CF-4CC4-9E82-0984E9FC8BBC}" type="presOf" srcId="{C8DDDFA1-AF37-4444-AAEB-D51CEE212719}" destId="{B093CE78-670B-40EB-95CF-315E334D550F}" srcOrd="0" destOrd="0" presId="urn:microsoft.com/office/officeart/2005/8/layout/vList5"/>
    <dgm:cxn modelId="{9CF2EF59-E1AC-47AD-A83B-F4DE18AFA5DC}" type="presOf" srcId="{A6685E83-BEEC-49B3-B40A-539E2C0D7A1A}" destId="{EBD335B5-8308-49CB-9630-99D852747B1F}" srcOrd="0" destOrd="0" presId="urn:microsoft.com/office/officeart/2005/8/layout/vList5"/>
    <dgm:cxn modelId="{605B2E9B-3C8B-4E66-9866-D59109D79B04}" type="presOf" srcId="{E08CEB0C-E37F-4DCA-A8EA-4B2CD3AD7754}" destId="{DD9406C3-FC80-4468-A55B-122D744D43F0}" srcOrd="0" destOrd="0" presId="urn:microsoft.com/office/officeart/2005/8/layout/vList5"/>
    <dgm:cxn modelId="{98947B9C-33F0-4118-9B8B-BBCE95A23ACB}" srcId="{2E15931E-1654-4B73-89B2-8E333D9C42E0}" destId="{A6685E83-BEEC-49B3-B40A-539E2C0D7A1A}" srcOrd="1" destOrd="0" parTransId="{FECC43A3-D59E-4EE1-9557-8FBB90D5B362}" sibTransId="{68BB6C9A-B7F0-43A0-955B-FC8C4D4009BF}"/>
    <dgm:cxn modelId="{C88D4BA7-D8EE-43A7-8E32-CC831E374F56}" srcId="{90DDC401-903F-495B-A387-FFA8A45891F6}" destId="{E08CEB0C-E37F-4DCA-A8EA-4B2CD3AD7754}" srcOrd="0" destOrd="0" parTransId="{FB4BCC77-44E9-4065-8A2F-90CD32DE34E3}" sibTransId="{41FED480-3E2E-47A2-B997-02D527BC8082}"/>
    <dgm:cxn modelId="{ADFC6EAD-4E15-443F-BB3E-5DAFA585B625}" type="presOf" srcId="{FB8D802E-D82E-4D15-B3A1-AEF20040CC50}" destId="{DD9406C3-FC80-4468-A55B-122D744D43F0}" srcOrd="0" destOrd="1" presId="urn:microsoft.com/office/officeart/2005/8/layout/vList5"/>
    <dgm:cxn modelId="{65997AAE-B114-4AA0-8F07-AE29D2FCC409}" srcId="{2E15931E-1654-4B73-89B2-8E333D9C42E0}" destId="{C8DDDFA1-AF37-4444-AAEB-D51CEE212719}" srcOrd="2" destOrd="0" parTransId="{26EA520A-5891-4EBA-B2AD-1840663D8C07}" sibTransId="{CE2287C8-6424-4771-88FD-4DADE15C5A04}"/>
    <dgm:cxn modelId="{D6D377BD-02DA-4298-8DF8-C27AC78C73F7}" type="presOf" srcId="{2E15931E-1654-4B73-89B2-8E333D9C42E0}" destId="{D5935282-3C7C-4F88-A1AE-C27DB8591514}" srcOrd="0" destOrd="0" presId="urn:microsoft.com/office/officeart/2005/8/layout/vList5"/>
    <dgm:cxn modelId="{EAF0AFEC-FF18-4F02-8AC5-3D29CD32D952}" type="presOf" srcId="{3064D0C9-86CB-4313-8B1F-F8FBB7A17DB5}" destId="{6EB2A58E-CA03-4F76-94B6-D8FE50231963}" srcOrd="0" destOrd="1" presId="urn:microsoft.com/office/officeart/2005/8/layout/vList5"/>
    <dgm:cxn modelId="{8D8C31F7-2FED-4AD2-9949-A9BBF2D9969B}" type="presOf" srcId="{90DDC401-903F-495B-A387-FFA8A45891F6}" destId="{96BE2B31-D87C-43E1-BE64-4C27B13F4AA4}" srcOrd="0" destOrd="0" presId="urn:microsoft.com/office/officeart/2005/8/layout/vList5"/>
    <dgm:cxn modelId="{D1C3413A-D880-4CA1-95A6-516E287E7FC5}" type="presParOf" srcId="{D5935282-3C7C-4F88-A1AE-C27DB8591514}" destId="{E61486FD-113E-4C87-8ADF-B1A8E2A84801}" srcOrd="0" destOrd="0" presId="urn:microsoft.com/office/officeart/2005/8/layout/vList5"/>
    <dgm:cxn modelId="{51F9E020-26F1-4919-A4DC-5F06D50F8125}" type="presParOf" srcId="{E61486FD-113E-4C87-8ADF-B1A8E2A84801}" destId="{96BE2B31-D87C-43E1-BE64-4C27B13F4AA4}" srcOrd="0" destOrd="0" presId="urn:microsoft.com/office/officeart/2005/8/layout/vList5"/>
    <dgm:cxn modelId="{07C817C8-E432-4A01-961C-5BDFDB4F88B2}" type="presParOf" srcId="{E61486FD-113E-4C87-8ADF-B1A8E2A84801}" destId="{DD9406C3-FC80-4468-A55B-122D744D43F0}" srcOrd="1" destOrd="0" presId="urn:microsoft.com/office/officeart/2005/8/layout/vList5"/>
    <dgm:cxn modelId="{4930C8A4-1FF9-4BC8-81A5-CC4EEBBB02AE}" type="presParOf" srcId="{D5935282-3C7C-4F88-A1AE-C27DB8591514}" destId="{F1941F29-E51C-4282-956D-50CFAFAEB9B8}" srcOrd="1" destOrd="0" presId="urn:microsoft.com/office/officeart/2005/8/layout/vList5"/>
    <dgm:cxn modelId="{1EB2F8FE-C70F-4F1C-AC8A-03EA258402A2}" type="presParOf" srcId="{D5935282-3C7C-4F88-A1AE-C27DB8591514}" destId="{B589D1EC-5156-4FB2-BB1C-8E1290A868B9}" srcOrd="2" destOrd="0" presId="urn:microsoft.com/office/officeart/2005/8/layout/vList5"/>
    <dgm:cxn modelId="{4B71D236-2B03-4965-87A3-48F1675FA139}" type="presParOf" srcId="{B589D1EC-5156-4FB2-BB1C-8E1290A868B9}" destId="{EBD335B5-8308-49CB-9630-99D852747B1F}" srcOrd="0" destOrd="0" presId="urn:microsoft.com/office/officeart/2005/8/layout/vList5"/>
    <dgm:cxn modelId="{2FE261AB-638E-41B2-B9D4-B1DD6A0A25C6}" type="presParOf" srcId="{B589D1EC-5156-4FB2-BB1C-8E1290A868B9}" destId="{6EB2A58E-CA03-4F76-94B6-D8FE50231963}" srcOrd="1" destOrd="0" presId="urn:microsoft.com/office/officeart/2005/8/layout/vList5"/>
    <dgm:cxn modelId="{E18B5FFC-F9F1-4600-AB2B-17497C56F989}" type="presParOf" srcId="{D5935282-3C7C-4F88-A1AE-C27DB8591514}" destId="{A76EE5BB-CBA4-4DD9-BFB7-3F3F246C9BF0}" srcOrd="3" destOrd="0" presId="urn:microsoft.com/office/officeart/2005/8/layout/vList5"/>
    <dgm:cxn modelId="{FE84CD94-6B40-4C02-816A-0201B3F9B689}" type="presParOf" srcId="{D5935282-3C7C-4F88-A1AE-C27DB8591514}" destId="{2BB2A428-FB05-47E5-AC5F-C6A7936A9AC0}" srcOrd="4" destOrd="0" presId="urn:microsoft.com/office/officeart/2005/8/layout/vList5"/>
    <dgm:cxn modelId="{50AE68CB-7B7D-41D9-8FC4-029DE91BC96B}" type="presParOf" srcId="{2BB2A428-FB05-47E5-AC5F-C6A7936A9AC0}" destId="{B093CE78-670B-40EB-95CF-315E334D550F}" srcOrd="0" destOrd="0" presId="urn:microsoft.com/office/officeart/2005/8/layout/vList5"/>
    <dgm:cxn modelId="{7CC12E0E-2166-4FE5-970A-661EE79CEC0F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LLVM IR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b="1" dirty="0" err="1"/>
            <a:t>StoreInstruction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b="0" dirty="0" err="1"/>
            <a:t>LoadInstruction</a:t>
          </a:r>
          <a:endParaRPr lang="zh-CN" altLang="en-US" b="0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pPr>
            <a:buNone/>
          </a:pPr>
          <a:r>
            <a:rPr lang="en-US" b="1" dirty="0" err="1"/>
            <a:t>IcmpInstruction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RISCV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F93E0-D126-487D-A903-75EC31018EBE}">
      <dsp:nvSpPr>
        <dsp:cNvPr id="0" name=""/>
        <dsp:cNvSpPr/>
      </dsp:nvSpPr>
      <dsp:spPr>
        <a:xfrm>
          <a:off x="0" y="0"/>
          <a:ext cx="10412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0E36-2F07-415D-A595-A671C4AF5367}">
      <dsp:nvSpPr>
        <dsp:cNvPr id="0" name=""/>
        <dsp:cNvSpPr/>
      </dsp:nvSpPr>
      <dsp:spPr>
        <a:xfrm>
          <a:off x="0" y="0"/>
          <a:ext cx="2310685" cy="17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</a:p>
      </dsp:txBody>
      <dsp:txXfrm>
        <a:off x="0" y="0"/>
        <a:ext cx="2310685" cy="1799590"/>
      </dsp:txXfrm>
    </dsp:sp>
    <dsp:sp modelId="{ADD12CDC-24A0-4C43-B7C7-2A240F725A25}">
      <dsp:nvSpPr>
        <dsp:cNvPr id="0" name=""/>
        <dsp:cNvSpPr/>
      </dsp:nvSpPr>
      <dsp:spPr>
        <a:xfrm>
          <a:off x="2462452" y="28118"/>
          <a:ext cx="7942480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vector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模拟栈结构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，作用域作为元素</a:t>
          </a:r>
        </a:p>
      </dsp:txBody>
      <dsp:txXfrm>
        <a:off x="2462452" y="28118"/>
        <a:ext cx="7942480" cy="562371"/>
      </dsp:txXfrm>
    </dsp:sp>
    <dsp:sp modelId="{609990EE-DAD9-4B34-8CD0-98E580A83D3D}">
      <dsp:nvSpPr>
        <dsp:cNvPr id="0" name=""/>
        <dsp:cNvSpPr/>
      </dsp:nvSpPr>
      <dsp:spPr>
        <a:xfrm>
          <a:off x="2310685" y="590490"/>
          <a:ext cx="8094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B0540-3613-464F-90E0-D66AA04543C4}">
      <dsp:nvSpPr>
        <dsp:cNvPr id="0" name=""/>
        <dsp:cNvSpPr/>
      </dsp:nvSpPr>
      <dsp:spPr>
        <a:xfrm>
          <a:off x="2462452" y="618609"/>
          <a:ext cx="7942480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栈底是全局作用域，栈顶为当前作用域</a:t>
          </a:r>
        </a:p>
      </dsp:txBody>
      <dsp:txXfrm>
        <a:off x="2462452" y="618609"/>
        <a:ext cx="7942480" cy="562371"/>
      </dsp:txXfrm>
    </dsp:sp>
    <dsp:sp modelId="{AA979325-05EC-41FE-9B44-C0301AE94CF5}">
      <dsp:nvSpPr>
        <dsp:cNvPr id="0" name=""/>
        <dsp:cNvSpPr/>
      </dsp:nvSpPr>
      <dsp:spPr>
        <a:xfrm>
          <a:off x="2310685" y="1180980"/>
          <a:ext cx="8094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5221-35C5-4B26-A998-E6623C1DCB5C}">
      <dsp:nvSpPr>
        <dsp:cNvPr id="0" name=""/>
        <dsp:cNvSpPr/>
      </dsp:nvSpPr>
      <dsp:spPr>
        <a:xfrm>
          <a:off x="2462452" y="1209099"/>
          <a:ext cx="7942480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每个作用域开始时入栈，结束时出栈</a:t>
          </a:r>
        </a:p>
      </dsp:txBody>
      <dsp:txXfrm>
        <a:off x="2462452" y="1209099"/>
        <a:ext cx="7942480" cy="562371"/>
      </dsp:txXfrm>
    </dsp:sp>
    <dsp:sp modelId="{2FC925B9-E04F-4A27-B083-B4FC0B1214C3}">
      <dsp:nvSpPr>
        <dsp:cNvPr id="0" name=""/>
        <dsp:cNvSpPr/>
      </dsp:nvSpPr>
      <dsp:spPr>
        <a:xfrm>
          <a:off x="2310685" y="1771471"/>
          <a:ext cx="80942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1EE90-9983-4E1C-943D-096168E70FC1}">
      <dsp:nvSpPr>
        <dsp:cNvPr id="0" name=""/>
        <dsp:cNvSpPr/>
      </dsp:nvSpPr>
      <dsp:spPr>
        <a:xfrm>
          <a:off x="0" y="1799590"/>
          <a:ext cx="104127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CF2BE-DB51-4D35-AC90-6D089D7CC741}">
      <dsp:nvSpPr>
        <dsp:cNvPr id="0" name=""/>
        <dsp:cNvSpPr/>
      </dsp:nvSpPr>
      <dsp:spPr>
        <a:xfrm>
          <a:off x="0" y="1799590"/>
          <a:ext cx="2305127" cy="1799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支持调用</a:t>
          </a:r>
        </a:p>
      </dsp:txBody>
      <dsp:txXfrm>
        <a:off x="0" y="1799590"/>
        <a:ext cx="2305127" cy="1799590"/>
      </dsp:txXfrm>
    </dsp:sp>
    <dsp:sp modelId="{9BAFE64B-987A-45F8-ADC6-8BC6CFF1790E}">
      <dsp:nvSpPr>
        <dsp:cNvPr id="0" name=""/>
        <dsp:cNvSpPr/>
      </dsp:nvSpPr>
      <dsp:spPr>
        <a:xfrm>
          <a:off x="2457047" y="1827708"/>
          <a:ext cx="7950462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初始化时，向全局作用域插入内置函数（</a:t>
          </a:r>
          <a:r>
            <a:rPr lang="en-US" altLang="zh-CN" sz="20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getint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,…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）简化后续处理</a:t>
          </a:r>
        </a:p>
      </dsp:txBody>
      <dsp:txXfrm>
        <a:off x="2457047" y="1827708"/>
        <a:ext cx="7950462" cy="562371"/>
      </dsp:txXfrm>
    </dsp:sp>
    <dsp:sp modelId="{A8BBAD0A-2B79-48A0-A752-409AA7983D60}">
      <dsp:nvSpPr>
        <dsp:cNvPr id="0" name=""/>
        <dsp:cNvSpPr/>
      </dsp:nvSpPr>
      <dsp:spPr>
        <a:xfrm>
          <a:off x="2305127" y="2390080"/>
          <a:ext cx="81023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1D8F0-08F7-4B4A-A8F3-BE5E962A1372}">
      <dsp:nvSpPr>
        <dsp:cNvPr id="0" name=""/>
        <dsp:cNvSpPr/>
      </dsp:nvSpPr>
      <dsp:spPr>
        <a:xfrm>
          <a:off x="2457047" y="2418199"/>
          <a:ext cx="7950462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查找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：反向搜索，从栈顶到栈底，自然实现变量的遮蔽</a:t>
          </a:r>
        </a:p>
      </dsp:txBody>
      <dsp:txXfrm>
        <a:off x="2457047" y="2418199"/>
        <a:ext cx="7950462" cy="562371"/>
      </dsp:txXfrm>
    </dsp:sp>
    <dsp:sp modelId="{DF631222-647A-4BB9-ACE5-8C2FC784605A}">
      <dsp:nvSpPr>
        <dsp:cNvPr id="0" name=""/>
        <dsp:cNvSpPr/>
      </dsp:nvSpPr>
      <dsp:spPr>
        <a:xfrm>
          <a:off x="2305127" y="2980570"/>
          <a:ext cx="81023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506F5-B96D-4F24-B69B-720143C5D104}">
      <dsp:nvSpPr>
        <dsp:cNvPr id="0" name=""/>
        <dsp:cNvSpPr/>
      </dsp:nvSpPr>
      <dsp:spPr>
        <a:xfrm>
          <a:off x="2457047" y="3008689"/>
          <a:ext cx="7950462" cy="562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插入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：先检查当前作用域无重定义，然后插入当前作用域</a:t>
          </a:r>
        </a:p>
      </dsp:txBody>
      <dsp:txXfrm>
        <a:off x="2457047" y="3008689"/>
        <a:ext cx="7950462" cy="562371"/>
      </dsp:txXfrm>
    </dsp:sp>
    <dsp:sp modelId="{4A1D88DE-3C62-41AD-AEE0-2E534B99EC2F}">
      <dsp:nvSpPr>
        <dsp:cNvPr id="0" name=""/>
        <dsp:cNvSpPr/>
      </dsp:nvSpPr>
      <dsp:spPr>
        <a:xfrm>
          <a:off x="2305127" y="3571061"/>
          <a:ext cx="81023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0240" y="-1243078"/>
          <a:ext cx="693940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sp:txBody>
      <dsp:txXfrm rot="-5400000">
        <a:off x="1856759" y="94278"/>
        <a:ext cx="3267029" cy="626190"/>
      </dsp:txXfrm>
    </dsp:sp>
    <dsp:sp modelId="{96BE2B31-D87C-43E1-BE64-4C27B13F4AA4}">
      <dsp:nvSpPr>
        <dsp:cNvPr id="0" name=""/>
        <dsp:cNvSpPr/>
      </dsp:nvSpPr>
      <dsp:spPr>
        <a:xfrm>
          <a:off x="0" y="250"/>
          <a:ext cx="1856758" cy="81424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sp:txBody>
      <dsp:txXfrm>
        <a:off x="39748" y="39998"/>
        <a:ext cx="1777262" cy="734751"/>
      </dsp:txXfrm>
    </dsp:sp>
    <dsp:sp modelId="{6EB2A58E-CA03-4F76-94B6-D8FE50231963}">
      <dsp:nvSpPr>
        <dsp:cNvPr id="0" name=""/>
        <dsp:cNvSpPr/>
      </dsp:nvSpPr>
      <dsp:spPr>
        <a:xfrm rot="5400000">
          <a:off x="3014215" y="-310649"/>
          <a:ext cx="966270" cy="3311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sp:txBody>
      <dsp:txXfrm rot="-5400000">
        <a:off x="1841387" y="909348"/>
        <a:ext cx="3264759" cy="871932"/>
      </dsp:txXfrm>
    </dsp:sp>
    <dsp:sp modelId="{EBD335B5-8308-49CB-9630-99D852747B1F}">
      <dsp:nvSpPr>
        <dsp:cNvPr id="0" name=""/>
        <dsp:cNvSpPr/>
      </dsp:nvSpPr>
      <dsp:spPr>
        <a:xfrm>
          <a:off x="0" y="931221"/>
          <a:ext cx="1841386" cy="814247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sp:txBody>
      <dsp:txXfrm>
        <a:off x="39748" y="970969"/>
        <a:ext cx="1761890" cy="734751"/>
      </dsp:txXfrm>
    </dsp:sp>
    <dsp:sp modelId="{64028F0D-BE57-4642-92F7-303D4E45C524}">
      <dsp:nvSpPr>
        <dsp:cNvPr id="0" name=""/>
        <dsp:cNvSpPr/>
      </dsp:nvSpPr>
      <dsp:spPr>
        <a:xfrm rot="5400000">
          <a:off x="3108248" y="588141"/>
          <a:ext cx="728816" cy="33623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sp:txBody>
      <dsp:txXfrm rot="-5400000">
        <a:off x="1791482" y="1940485"/>
        <a:ext cx="3326770" cy="657660"/>
      </dsp:txXfrm>
    </dsp:sp>
    <dsp:sp modelId="{B093CE78-670B-40EB-95CF-315E334D550F}">
      <dsp:nvSpPr>
        <dsp:cNvPr id="0" name=""/>
        <dsp:cNvSpPr/>
      </dsp:nvSpPr>
      <dsp:spPr>
        <a:xfrm>
          <a:off x="0" y="1862192"/>
          <a:ext cx="1791482" cy="814247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sp:txBody>
      <dsp:txXfrm>
        <a:off x="39748" y="1901940"/>
        <a:ext cx="1711986" cy="734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8158" y="-122535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19150"/>
        <a:ext cx="3267802" cy="611900"/>
      </dsp:txXfrm>
    </dsp:sp>
    <dsp:sp modelId="{96BE2B31-D87C-43E1-BE64-4C27B13F4AA4}">
      <dsp:nvSpPr>
        <dsp:cNvPr id="0" name=""/>
        <dsp:cNvSpPr/>
      </dsp:nvSpPr>
      <dsp:spPr>
        <a:xfrm>
          <a:off x="0" y="1284"/>
          <a:ext cx="1856758" cy="847631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sp:txBody>
      <dsp:txXfrm>
        <a:off x="41378" y="42662"/>
        <a:ext cx="1774002" cy="764875"/>
      </dsp:txXfrm>
    </dsp:sp>
    <dsp:sp modelId="{6EB2A58E-CA03-4F76-94B6-D8FE50231963}">
      <dsp:nvSpPr>
        <dsp:cNvPr id="0" name=""/>
        <dsp:cNvSpPr/>
      </dsp:nvSpPr>
      <dsp:spPr>
        <a:xfrm rot="5400000">
          <a:off x="3168158" y="-335339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009163"/>
        <a:ext cx="3267802" cy="611900"/>
      </dsp:txXfrm>
    </dsp:sp>
    <dsp:sp modelId="{EBD335B5-8308-49CB-9630-99D852747B1F}">
      <dsp:nvSpPr>
        <dsp:cNvPr id="0" name=""/>
        <dsp:cNvSpPr/>
      </dsp:nvSpPr>
      <dsp:spPr>
        <a:xfrm>
          <a:off x="0" y="891296"/>
          <a:ext cx="1856758" cy="847631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sp:txBody>
      <dsp:txXfrm>
        <a:off x="41378" y="932674"/>
        <a:ext cx="1774002" cy="764875"/>
      </dsp:txXfrm>
    </dsp:sp>
    <dsp:sp modelId="{64028F0D-BE57-4642-92F7-303D4E45C524}">
      <dsp:nvSpPr>
        <dsp:cNvPr id="0" name=""/>
        <dsp:cNvSpPr/>
      </dsp:nvSpPr>
      <dsp:spPr>
        <a:xfrm rot="5400000">
          <a:off x="3168158" y="55467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sp:txBody>
      <dsp:txXfrm rot="-5400000">
        <a:off x="1856758" y="1899174"/>
        <a:ext cx="3267802" cy="611900"/>
      </dsp:txXfrm>
    </dsp:sp>
    <dsp:sp modelId="{B093CE78-670B-40EB-95CF-315E334D550F}">
      <dsp:nvSpPr>
        <dsp:cNvPr id="0" name=""/>
        <dsp:cNvSpPr/>
      </dsp:nvSpPr>
      <dsp:spPr>
        <a:xfrm>
          <a:off x="0" y="1781309"/>
          <a:ext cx="1856758" cy="847631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sp:txBody>
      <dsp:txXfrm>
        <a:off x="41378" y="1822687"/>
        <a:ext cx="1774002" cy="764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LLVM IR</a:t>
          </a:r>
          <a:endParaRPr lang="zh-CN" altLang="en-US" sz="1800" b="1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LoadInstruction</a:t>
          </a:r>
          <a:endParaRPr lang="zh-CN" altLang="en-US" sz="1400" b="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IcmpInstruction</a:t>
          </a:r>
          <a:endParaRPr lang="zh-CN" altLang="en-US" sz="14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StoreInstruction</a:t>
          </a:r>
          <a:endParaRPr lang="zh-CN" altLang="en-US" sz="14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RISCV</a:t>
          </a:r>
          <a:endParaRPr lang="zh-CN" altLang="en-US" sz="1800" b="1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2810732"/>
        <a:ext cx="1308563" cy="399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局部”（决策范围小、上下文有限）与“贪心”（当前点即时最优、无回溯、带有序回退）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5345-39BF-F918-4099-6E6E80DF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5C346-D1D7-67BB-1F4E-87B93C8B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80B0E4-C51B-0B93-3142-AFEAF057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6640BAE-B6BF-69AD-D0F4-6F0B82551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55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70DE-0A9B-3F3A-2746-A9723822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7CE70A-182E-61DB-EBEB-61945269F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14BE6-FD4D-B744-D125-F9203A79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F2E5A25-EFF8-47C2-021F-387041617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5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4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2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notesSlide" Target="../notesSlides/notesSlide9.xml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7148830" y="1762125"/>
            <a:ext cx="47974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549910" y="1237615"/>
            <a:ext cx="7154545" cy="3004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不仅依靠判断数据依赖，避免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995" y="3829050"/>
            <a:ext cx="60858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条件常量传播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指令选择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400846"/>
              </p:ext>
            </p:extLst>
          </p:nvPr>
        </p:nvGraphicFramePr>
        <p:xfrm>
          <a:off x="345998" y="1563119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85244"/>
              </p:ext>
            </p:extLst>
          </p:nvPr>
        </p:nvGraphicFramePr>
        <p:xfrm>
          <a:off x="7431772" y="1622753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844053" y="2944368"/>
            <a:ext cx="239334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33669" y="3435651"/>
            <a:ext cx="1939625" cy="149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Translator</a:t>
            </a:r>
            <a:br>
              <a:rPr lang="en-US" altLang="zh-CN" dirty="0"/>
            </a:br>
            <a:r>
              <a:rPr lang="en-US" altLang="zh-CN" dirty="0" err="1">
                <a:latin typeface="Calibri (正文)"/>
              </a:rPr>
              <a:t>translateLoad</a:t>
            </a:r>
            <a:r>
              <a:rPr lang="en-US" altLang="zh-CN" dirty="0">
                <a:latin typeface="Calibri (正文)"/>
              </a:rPr>
              <a:t>,</a:t>
            </a:r>
            <a:r>
              <a:rPr lang="zh-CN" altLang="en-US" dirty="0">
                <a:latin typeface="Calibri (正文)"/>
              </a:rPr>
              <a:t> </a:t>
            </a:r>
            <a:r>
              <a:rPr lang="en-US" altLang="zh-CN" dirty="0" err="1">
                <a:latin typeface="Calibri (正文)"/>
              </a:rPr>
              <a:t>translateStore</a:t>
            </a:r>
            <a:r>
              <a:rPr lang="en-US" altLang="zh-CN" dirty="0">
                <a:latin typeface="Calibri (正文)"/>
              </a:rPr>
              <a:t>, </a:t>
            </a:r>
            <a:r>
              <a:rPr lang="en-US" altLang="zh-CN" dirty="0" err="1">
                <a:latin typeface="Calibri (正文)"/>
              </a:rPr>
              <a:t>translateAdd</a:t>
            </a:r>
            <a:endParaRPr lang="en-US" altLang="zh-CN" dirty="0">
              <a:latin typeface="Calibri (正文)"/>
            </a:endParaRPr>
          </a:p>
          <a:p>
            <a:pPr algn="ctr"/>
            <a:r>
              <a:rPr lang="en-US" altLang="zh-CN" dirty="0">
                <a:latin typeface="Calibri (正文)"/>
              </a:rPr>
              <a:t>…</a:t>
            </a:r>
          </a:p>
          <a:p>
            <a:pPr algn="ctr"/>
            <a:endParaRPr lang="en-US" altLang="zh-CN" dirty="0">
              <a:latin typeface="Calibri (正文)"/>
            </a:endParaRP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508000" y="1385366"/>
            <a:ext cx="6687493" cy="954107"/>
          </a:xfrm>
          <a:custGeom>
            <a:avLst/>
            <a:gdLst>
              <a:gd name="connsiteX0" fmla="*/ 0 w 6687493"/>
              <a:gd name="connsiteY0" fmla="*/ 0 h 954107"/>
              <a:gd name="connsiteX1" fmla="*/ 490416 w 6687493"/>
              <a:gd name="connsiteY1" fmla="*/ 0 h 954107"/>
              <a:gd name="connsiteX2" fmla="*/ 847082 w 6687493"/>
              <a:gd name="connsiteY2" fmla="*/ 0 h 954107"/>
              <a:gd name="connsiteX3" fmla="*/ 1538123 w 6687493"/>
              <a:gd name="connsiteY3" fmla="*/ 0 h 954107"/>
              <a:gd name="connsiteX4" fmla="*/ 2028540 w 6687493"/>
              <a:gd name="connsiteY4" fmla="*/ 0 h 954107"/>
              <a:gd name="connsiteX5" fmla="*/ 2518956 w 6687493"/>
              <a:gd name="connsiteY5" fmla="*/ 0 h 954107"/>
              <a:gd name="connsiteX6" fmla="*/ 3209997 w 6687493"/>
              <a:gd name="connsiteY6" fmla="*/ 0 h 954107"/>
              <a:gd name="connsiteX7" fmla="*/ 3633538 w 6687493"/>
              <a:gd name="connsiteY7" fmla="*/ 0 h 954107"/>
              <a:gd name="connsiteX8" fmla="*/ 4324579 w 6687493"/>
              <a:gd name="connsiteY8" fmla="*/ 0 h 954107"/>
              <a:gd name="connsiteX9" fmla="*/ 5015620 w 6687493"/>
              <a:gd name="connsiteY9" fmla="*/ 0 h 954107"/>
              <a:gd name="connsiteX10" fmla="*/ 5572911 w 6687493"/>
              <a:gd name="connsiteY10" fmla="*/ 0 h 954107"/>
              <a:gd name="connsiteX11" fmla="*/ 6687493 w 6687493"/>
              <a:gd name="connsiteY11" fmla="*/ 0 h 954107"/>
              <a:gd name="connsiteX12" fmla="*/ 6687493 w 6687493"/>
              <a:gd name="connsiteY12" fmla="*/ 467512 h 954107"/>
              <a:gd name="connsiteX13" fmla="*/ 6687493 w 6687493"/>
              <a:gd name="connsiteY13" fmla="*/ 954107 h 954107"/>
              <a:gd name="connsiteX14" fmla="*/ 6130202 w 6687493"/>
              <a:gd name="connsiteY14" fmla="*/ 954107 h 954107"/>
              <a:gd name="connsiteX15" fmla="*/ 5706661 w 6687493"/>
              <a:gd name="connsiteY15" fmla="*/ 954107 h 954107"/>
              <a:gd name="connsiteX16" fmla="*/ 5149370 w 6687493"/>
              <a:gd name="connsiteY16" fmla="*/ 954107 h 954107"/>
              <a:gd name="connsiteX17" fmla="*/ 4458329 w 6687493"/>
              <a:gd name="connsiteY17" fmla="*/ 954107 h 954107"/>
              <a:gd name="connsiteX18" fmla="*/ 3901038 w 6687493"/>
              <a:gd name="connsiteY18" fmla="*/ 954107 h 954107"/>
              <a:gd name="connsiteX19" fmla="*/ 3544371 w 6687493"/>
              <a:gd name="connsiteY19" fmla="*/ 954107 h 954107"/>
              <a:gd name="connsiteX20" fmla="*/ 3120830 w 6687493"/>
              <a:gd name="connsiteY20" fmla="*/ 954107 h 954107"/>
              <a:gd name="connsiteX21" fmla="*/ 2429789 w 6687493"/>
              <a:gd name="connsiteY21" fmla="*/ 954107 h 954107"/>
              <a:gd name="connsiteX22" fmla="*/ 1872498 w 6687493"/>
              <a:gd name="connsiteY22" fmla="*/ 954107 h 954107"/>
              <a:gd name="connsiteX23" fmla="*/ 1448957 w 6687493"/>
              <a:gd name="connsiteY23" fmla="*/ 954107 h 954107"/>
              <a:gd name="connsiteX24" fmla="*/ 891666 w 6687493"/>
              <a:gd name="connsiteY24" fmla="*/ 954107 h 954107"/>
              <a:gd name="connsiteX25" fmla="*/ 534999 w 6687493"/>
              <a:gd name="connsiteY25" fmla="*/ 954107 h 954107"/>
              <a:gd name="connsiteX26" fmla="*/ 0 w 6687493"/>
              <a:gd name="connsiteY26" fmla="*/ 954107 h 954107"/>
              <a:gd name="connsiteX27" fmla="*/ 0 w 6687493"/>
              <a:gd name="connsiteY27" fmla="*/ 477054 h 954107"/>
              <a:gd name="connsiteX28" fmla="*/ 0 w 6687493"/>
              <a:gd name="connsiteY2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87493" h="954107" extrusionOk="0">
                <a:moveTo>
                  <a:pt x="0" y="0"/>
                </a:moveTo>
                <a:cubicBezTo>
                  <a:pt x="219944" y="-29303"/>
                  <a:pt x="354546" y="30532"/>
                  <a:pt x="490416" y="0"/>
                </a:cubicBezTo>
                <a:cubicBezTo>
                  <a:pt x="626286" y="-30532"/>
                  <a:pt x="710361" y="36081"/>
                  <a:pt x="847082" y="0"/>
                </a:cubicBezTo>
                <a:cubicBezTo>
                  <a:pt x="983803" y="-36081"/>
                  <a:pt x="1313909" y="14196"/>
                  <a:pt x="1538123" y="0"/>
                </a:cubicBezTo>
                <a:cubicBezTo>
                  <a:pt x="1762337" y="-14196"/>
                  <a:pt x="1809849" y="37956"/>
                  <a:pt x="2028540" y="0"/>
                </a:cubicBezTo>
                <a:cubicBezTo>
                  <a:pt x="2247231" y="-37956"/>
                  <a:pt x="2303964" y="28546"/>
                  <a:pt x="2518956" y="0"/>
                </a:cubicBezTo>
                <a:cubicBezTo>
                  <a:pt x="2733948" y="-28546"/>
                  <a:pt x="2911164" y="56740"/>
                  <a:pt x="3209997" y="0"/>
                </a:cubicBezTo>
                <a:cubicBezTo>
                  <a:pt x="3508830" y="-56740"/>
                  <a:pt x="3483435" y="16399"/>
                  <a:pt x="3633538" y="0"/>
                </a:cubicBezTo>
                <a:cubicBezTo>
                  <a:pt x="3783641" y="-16399"/>
                  <a:pt x="4174503" y="44942"/>
                  <a:pt x="4324579" y="0"/>
                </a:cubicBezTo>
                <a:cubicBezTo>
                  <a:pt x="4474655" y="-44942"/>
                  <a:pt x="4812756" y="39607"/>
                  <a:pt x="5015620" y="0"/>
                </a:cubicBezTo>
                <a:cubicBezTo>
                  <a:pt x="5218484" y="-39607"/>
                  <a:pt x="5308384" y="38653"/>
                  <a:pt x="5572911" y="0"/>
                </a:cubicBezTo>
                <a:cubicBezTo>
                  <a:pt x="5837438" y="-38653"/>
                  <a:pt x="6159021" y="76198"/>
                  <a:pt x="6687493" y="0"/>
                </a:cubicBezTo>
                <a:cubicBezTo>
                  <a:pt x="6713808" y="114345"/>
                  <a:pt x="6670330" y="317343"/>
                  <a:pt x="6687493" y="467512"/>
                </a:cubicBezTo>
                <a:cubicBezTo>
                  <a:pt x="6704656" y="617681"/>
                  <a:pt x="6645826" y="750809"/>
                  <a:pt x="6687493" y="954107"/>
                </a:cubicBezTo>
                <a:cubicBezTo>
                  <a:pt x="6429413" y="958198"/>
                  <a:pt x="6300173" y="908667"/>
                  <a:pt x="6130202" y="954107"/>
                </a:cubicBezTo>
                <a:cubicBezTo>
                  <a:pt x="5960231" y="999547"/>
                  <a:pt x="5816625" y="919357"/>
                  <a:pt x="5706661" y="954107"/>
                </a:cubicBezTo>
                <a:cubicBezTo>
                  <a:pt x="5596697" y="988857"/>
                  <a:pt x="5320583" y="895270"/>
                  <a:pt x="5149370" y="954107"/>
                </a:cubicBezTo>
                <a:cubicBezTo>
                  <a:pt x="4978157" y="1012944"/>
                  <a:pt x="4783727" y="932346"/>
                  <a:pt x="4458329" y="954107"/>
                </a:cubicBezTo>
                <a:cubicBezTo>
                  <a:pt x="4132931" y="975868"/>
                  <a:pt x="4148423" y="904731"/>
                  <a:pt x="3901038" y="954107"/>
                </a:cubicBezTo>
                <a:cubicBezTo>
                  <a:pt x="3653653" y="1003483"/>
                  <a:pt x="3626798" y="943855"/>
                  <a:pt x="3544371" y="954107"/>
                </a:cubicBezTo>
                <a:cubicBezTo>
                  <a:pt x="3461944" y="964359"/>
                  <a:pt x="3326781" y="915729"/>
                  <a:pt x="3120830" y="954107"/>
                </a:cubicBezTo>
                <a:cubicBezTo>
                  <a:pt x="2914879" y="992485"/>
                  <a:pt x="2648508" y="918984"/>
                  <a:pt x="2429789" y="954107"/>
                </a:cubicBezTo>
                <a:cubicBezTo>
                  <a:pt x="2211070" y="989230"/>
                  <a:pt x="2140586" y="933469"/>
                  <a:pt x="1872498" y="954107"/>
                </a:cubicBezTo>
                <a:cubicBezTo>
                  <a:pt x="1604410" y="974745"/>
                  <a:pt x="1658795" y="917659"/>
                  <a:pt x="1448957" y="954107"/>
                </a:cubicBezTo>
                <a:cubicBezTo>
                  <a:pt x="1239119" y="990555"/>
                  <a:pt x="1149483" y="914568"/>
                  <a:pt x="891666" y="954107"/>
                </a:cubicBezTo>
                <a:cubicBezTo>
                  <a:pt x="633849" y="993646"/>
                  <a:pt x="686374" y="931201"/>
                  <a:pt x="534999" y="954107"/>
                </a:cubicBezTo>
                <a:cubicBezTo>
                  <a:pt x="383624" y="977013"/>
                  <a:pt x="217438" y="901631"/>
                  <a:pt x="0" y="954107"/>
                </a:cubicBezTo>
                <a:cubicBezTo>
                  <a:pt x="-4346" y="743985"/>
                  <a:pt x="30599" y="636685"/>
                  <a:pt x="0" y="477054"/>
                </a:cubicBezTo>
                <a:cubicBezTo>
                  <a:pt x="-30599" y="317423"/>
                  <a:pt x="3263" y="117231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指令选择部分，实现了一种朴素算法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基于规则的局部贪心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单遍扫描，按基本块顺序，对于每条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指令，根据指令类型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调用对应的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28EF-4496-DE98-5A37-EC8C89FD1713}"/>
              </a:ext>
            </a:extLst>
          </p:cNvPr>
          <p:cNvSpPr txBox="1"/>
          <p:nvPr/>
        </p:nvSpPr>
        <p:spPr>
          <a:xfrm rot="10800000" flipV="1">
            <a:off x="257174" y="5138939"/>
            <a:ext cx="6215187" cy="1569660"/>
          </a:xfrm>
          <a:custGeom>
            <a:avLst/>
            <a:gdLst>
              <a:gd name="connsiteX0" fmla="*/ 0 w 6215187"/>
              <a:gd name="connsiteY0" fmla="*/ 0 h 1569660"/>
              <a:gd name="connsiteX1" fmla="*/ 502865 w 6215187"/>
              <a:gd name="connsiteY1" fmla="*/ 0 h 1569660"/>
              <a:gd name="connsiteX2" fmla="*/ 881427 w 6215187"/>
              <a:gd name="connsiteY2" fmla="*/ 0 h 1569660"/>
              <a:gd name="connsiteX3" fmla="*/ 1570747 w 6215187"/>
              <a:gd name="connsiteY3" fmla="*/ 0 h 1569660"/>
              <a:gd name="connsiteX4" fmla="*/ 2073612 w 6215187"/>
              <a:gd name="connsiteY4" fmla="*/ 0 h 1569660"/>
              <a:gd name="connsiteX5" fmla="*/ 2576478 w 6215187"/>
              <a:gd name="connsiteY5" fmla="*/ 0 h 1569660"/>
              <a:gd name="connsiteX6" fmla="*/ 3265798 w 6215187"/>
              <a:gd name="connsiteY6" fmla="*/ 0 h 1569660"/>
              <a:gd name="connsiteX7" fmla="*/ 3706512 w 6215187"/>
              <a:gd name="connsiteY7" fmla="*/ 0 h 1569660"/>
              <a:gd name="connsiteX8" fmla="*/ 4395832 w 6215187"/>
              <a:gd name="connsiteY8" fmla="*/ 0 h 1569660"/>
              <a:gd name="connsiteX9" fmla="*/ 5085153 w 6215187"/>
              <a:gd name="connsiteY9" fmla="*/ 0 h 1569660"/>
              <a:gd name="connsiteX10" fmla="*/ 5650170 w 6215187"/>
              <a:gd name="connsiteY10" fmla="*/ 0 h 1569660"/>
              <a:gd name="connsiteX11" fmla="*/ 6215187 w 6215187"/>
              <a:gd name="connsiteY11" fmla="*/ 0 h 1569660"/>
              <a:gd name="connsiteX12" fmla="*/ 6215187 w 6215187"/>
              <a:gd name="connsiteY12" fmla="*/ 507523 h 1569660"/>
              <a:gd name="connsiteX13" fmla="*/ 6215187 w 6215187"/>
              <a:gd name="connsiteY13" fmla="*/ 983654 h 1569660"/>
              <a:gd name="connsiteX14" fmla="*/ 6215187 w 6215187"/>
              <a:gd name="connsiteY14" fmla="*/ 1569660 h 1569660"/>
              <a:gd name="connsiteX15" fmla="*/ 5650170 w 6215187"/>
              <a:gd name="connsiteY15" fmla="*/ 1569660 h 1569660"/>
              <a:gd name="connsiteX16" fmla="*/ 5085153 w 6215187"/>
              <a:gd name="connsiteY16" fmla="*/ 1569660 h 1569660"/>
              <a:gd name="connsiteX17" fmla="*/ 4395832 w 6215187"/>
              <a:gd name="connsiteY17" fmla="*/ 1569660 h 1569660"/>
              <a:gd name="connsiteX18" fmla="*/ 3830815 w 6215187"/>
              <a:gd name="connsiteY18" fmla="*/ 1569660 h 1569660"/>
              <a:gd name="connsiteX19" fmla="*/ 3452254 w 6215187"/>
              <a:gd name="connsiteY19" fmla="*/ 1569660 h 1569660"/>
              <a:gd name="connsiteX20" fmla="*/ 3011541 w 6215187"/>
              <a:gd name="connsiteY20" fmla="*/ 1569660 h 1569660"/>
              <a:gd name="connsiteX21" fmla="*/ 2322220 w 6215187"/>
              <a:gd name="connsiteY21" fmla="*/ 1569660 h 1569660"/>
              <a:gd name="connsiteX22" fmla="*/ 1757203 w 6215187"/>
              <a:gd name="connsiteY22" fmla="*/ 1569660 h 1569660"/>
              <a:gd name="connsiteX23" fmla="*/ 1316490 w 6215187"/>
              <a:gd name="connsiteY23" fmla="*/ 1569660 h 1569660"/>
              <a:gd name="connsiteX24" fmla="*/ 751473 w 6215187"/>
              <a:gd name="connsiteY24" fmla="*/ 1569660 h 1569660"/>
              <a:gd name="connsiteX25" fmla="*/ 0 w 6215187"/>
              <a:gd name="connsiteY25" fmla="*/ 1569660 h 1569660"/>
              <a:gd name="connsiteX26" fmla="*/ 0 w 6215187"/>
              <a:gd name="connsiteY26" fmla="*/ 1093530 h 1569660"/>
              <a:gd name="connsiteX27" fmla="*/ 0 w 6215187"/>
              <a:gd name="connsiteY27" fmla="*/ 554613 h 1569660"/>
              <a:gd name="connsiteX28" fmla="*/ 0 w 6215187"/>
              <a:gd name="connsiteY2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5187" h="1569660" extrusionOk="0">
                <a:moveTo>
                  <a:pt x="0" y="0"/>
                </a:moveTo>
                <a:cubicBezTo>
                  <a:pt x="232883" y="-36663"/>
                  <a:pt x="316861" y="39610"/>
                  <a:pt x="502865" y="0"/>
                </a:cubicBezTo>
                <a:cubicBezTo>
                  <a:pt x="688869" y="-39610"/>
                  <a:pt x="710083" y="26285"/>
                  <a:pt x="881427" y="0"/>
                </a:cubicBezTo>
                <a:cubicBezTo>
                  <a:pt x="1052771" y="-26285"/>
                  <a:pt x="1230093" y="31848"/>
                  <a:pt x="1570747" y="0"/>
                </a:cubicBezTo>
                <a:cubicBezTo>
                  <a:pt x="1911401" y="-31848"/>
                  <a:pt x="1916663" y="8960"/>
                  <a:pt x="2073612" y="0"/>
                </a:cubicBezTo>
                <a:cubicBezTo>
                  <a:pt x="2230562" y="-8960"/>
                  <a:pt x="2374949" y="32714"/>
                  <a:pt x="2576478" y="0"/>
                </a:cubicBezTo>
                <a:cubicBezTo>
                  <a:pt x="2778007" y="-32714"/>
                  <a:pt x="2941256" y="68297"/>
                  <a:pt x="3265798" y="0"/>
                </a:cubicBezTo>
                <a:cubicBezTo>
                  <a:pt x="3590340" y="-68297"/>
                  <a:pt x="3501812" y="18112"/>
                  <a:pt x="3706512" y="0"/>
                </a:cubicBezTo>
                <a:cubicBezTo>
                  <a:pt x="3911212" y="-18112"/>
                  <a:pt x="4067059" y="54951"/>
                  <a:pt x="4395832" y="0"/>
                </a:cubicBezTo>
                <a:cubicBezTo>
                  <a:pt x="4724605" y="-54951"/>
                  <a:pt x="4848412" y="20783"/>
                  <a:pt x="5085153" y="0"/>
                </a:cubicBezTo>
                <a:cubicBezTo>
                  <a:pt x="5321894" y="-20783"/>
                  <a:pt x="5379755" y="15970"/>
                  <a:pt x="5650170" y="0"/>
                </a:cubicBezTo>
                <a:cubicBezTo>
                  <a:pt x="5920585" y="-15970"/>
                  <a:pt x="5944054" y="56366"/>
                  <a:pt x="6215187" y="0"/>
                </a:cubicBezTo>
                <a:cubicBezTo>
                  <a:pt x="6250180" y="184506"/>
                  <a:pt x="6211091" y="317724"/>
                  <a:pt x="6215187" y="507523"/>
                </a:cubicBezTo>
                <a:cubicBezTo>
                  <a:pt x="6219283" y="697322"/>
                  <a:pt x="6207595" y="867599"/>
                  <a:pt x="6215187" y="983654"/>
                </a:cubicBezTo>
                <a:cubicBezTo>
                  <a:pt x="6222779" y="1099709"/>
                  <a:pt x="6157447" y="1411017"/>
                  <a:pt x="6215187" y="1569660"/>
                </a:cubicBezTo>
                <a:cubicBezTo>
                  <a:pt x="6028925" y="1592293"/>
                  <a:pt x="5905332" y="1506917"/>
                  <a:pt x="5650170" y="1569660"/>
                </a:cubicBezTo>
                <a:cubicBezTo>
                  <a:pt x="5395008" y="1632403"/>
                  <a:pt x="5262329" y="1538649"/>
                  <a:pt x="5085153" y="1569660"/>
                </a:cubicBezTo>
                <a:cubicBezTo>
                  <a:pt x="4907977" y="1600671"/>
                  <a:pt x="4684136" y="1544698"/>
                  <a:pt x="4395832" y="1569660"/>
                </a:cubicBezTo>
                <a:cubicBezTo>
                  <a:pt x="4107528" y="1594622"/>
                  <a:pt x="3964824" y="1534736"/>
                  <a:pt x="3830815" y="1569660"/>
                </a:cubicBezTo>
                <a:cubicBezTo>
                  <a:pt x="3696806" y="1604584"/>
                  <a:pt x="3628314" y="1553788"/>
                  <a:pt x="3452254" y="1569660"/>
                </a:cubicBezTo>
                <a:cubicBezTo>
                  <a:pt x="3276194" y="1585532"/>
                  <a:pt x="3163313" y="1535894"/>
                  <a:pt x="3011541" y="1569660"/>
                </a:cubicBezTo>
                <a:cubicBezTo>
                  <a:pt x="2859769" y="1603426"/>
                  <a:pt x="2625590" y="1524073"/>
                  <a:pt x="2322220" y="1569660"/>
                </a:cubicBezTo>
                <a:cubicBezTo>
                  <a:pt x="2018850" y="1615247"/>
                  <a:pt x="1904812" y="1533066"/>
                  <a:pt x="1757203" y="1569660"/>
                </a:cubicBezTo>
                <a:cubicBezTo>
                  <a:pt x="1609594" y="1606254"/>
                  <a:pt x="1431115" y="1549769"/>
                  <a:pt x="1316490" y="1569660"/>
                </a:cubicBezTo>
                <a:cubicBezTo>
                  <a:pt x="1201865" y="1589551"/>
                  <a:pt x="1009749" y="1529423"/>
                  <a:pt x="751473" y="1569660"/>
                </a:cubicBezTo>
                <a:cubicBezTo>
                  <a:pt x="493197" y="1609897"/>
                  <a:pt x="359360" y="1490249"/>
                  <a:pt x="0" y="1569660"/>
                </a:cubicBezTo>
                <a:cubicBezTo>
                  <a:pt x="-40267" y="1444505"/>
                  <a:pt x="36034" y="1244476"/>
                  <a:pt x="0" y="1093530"/>
                </a:cubicBezTo>
                <a:cubicBezTo>
                  <a:pt x="-36034" y="942584"/>
                  <a:pt x="15884" y="705640"/>
                  <a:pt x="0" y="554613"/>
                </a:cubicBezTo>
                <a:cubicBezTo>
                  <a:pt x="-15884" y="403586"/>
                  <a:pt x="7694" y="166705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即时最优：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优先匹配“带立即数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移位”的更短形式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其次匹配寄存器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超出编码范围时自动降级为“装载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算术”的序列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失败回退：任何一条规则不满足约束，退回到更通用的模板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C41BA0-66E7-8326-4BEE-8808C286D5A7}"/>
              </a:ext>
            </a:extLst>
          </p:cNvPr>
          <p:cNvSpPr txBox="1"/>
          <p:nvPr/>
        </p:nvSpPr>
        <p:spPr>
          <a:xfrm>
            <a:off x="6446196" y="5075340"/>
            <a:ext cx="637090" cy="1197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有序降级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33A48A-CD10-EB78-0981-144D6658BAEE}"/>
              </a:ext>
            </a:extLst>
          </p:cNvPr>
          <p:cNvSpPr txBox="1"/>
          <p:nvPr/>
        </p:nvSpPr>
        <p:spPr>
          <a:xfrm rot="10800000" flipV="1">
            <a:off x="7590859" y="5323860"/>
            <a:ext cx="3230865" cy="738664"/>
          </a:xfrm>
          <a:custGeom>
            <a:avLst/>
            <a:gdLst>
              <a:gd name="connsiteX0" fmla="*/ 0 w 3230865"/>
              <a:gd name="connsiteY0" fmla="*/ 0 h 738664"/>
              <a:gd name="connsiteX1" fmla="*/ 506169 w 3230865"/>
              <a:gd name="connsiteY1" fmla="*/ 0 h 738664"/>
              <a:gd name="connsiteX2" fmla="*/ 947720 w 3230865"/>
              <a:gd name="connsiteY2" fmla="*/ 0 h 738664"/>
              <a:gd name="connsiteX3" fmla="*/ 1550815 w 3230865"/>
              <a:gd name="connsiteY3" fmla="*/ 0 h 738664"/>
              <a:gd name="connsiteX4" fmla="*/ 2056984 w 3230865"/>
              <a:gd name="connsiteY4" fmla="*/ 0 h 738664"/>
              <a:gd name="connsiteX5" fmla="*/ 2563153 w 3230865"/>
              <a:gd name="connsiteY5" fmla="*/ 0 h 738664"/>
              <a:gd name="connsiteX6" fmla="*/ 3230865 w 3230865"/>
              <a:gd name="connsiteY6" fmla="*/ 0 h 738664"/>
              <a:gd name="connsiteX7" fmla="*/ 3230865 w 3230865"/>
              <a:gd name="connsiteY7" fmla="*/ 354559 h 738664"/>
              <a:gd name="connsiteX8" fmla="*/ 3230865 w 3230865"/>
              <a:gd name="connsiteY8" fmla="*/ 738664 h 738664"/>
              <a:gd name="connsiteX9" fmla="*/ 2757005 w 3230865"/>
              <a:gd name="connsiteY9" fmla="*/ 738664 h 738664"/>
              <a:gd name="connsiteX10" fmla="*/ 2218527 w 3230865"/>
              <a:gd name="connsiteY10" fmla="*/ 738664 h 738664"/>
              <a:gd name="connsiteX11" fmla="*/ 1680050 w 3230865"/>
              <a:gd name="connsiteY11" fmla="*/ 738664 h 738664"/>
              <a:gd name="connsiteX12" fmla="*/ 1173881 w 3230865"/>
              <a:gd name="connsiteY12" fmla="*/ 738664 h 738664"/>
              <a:gd name="connsiteX13" fmla="*/ 570786 w 3230865"/>
              <a:gd name="connsiteY13" fmla="*/ 738664 h 738664"/>
              <a:gd name="connsiteX14" fmla="*/ 0 w 3230865"/>
              <a:gd name="connsiteY14" fmla="*/ 738664 h 738664"/>
              <a:gd name="connsiteX15" fmla="*/ 0 w 3230865"/>
              <a:gd name="connsiteY15" fmla="*/ 384105 h 738664"/>
              <a:gd name="connsiteX16" fmla="*/ 0 w 3230865"/>
              <a:gd name="connsiteY1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30865" h="738664" extrusionOk="0">
                <a:moveTo>
                  <a:pt x="0" y="0"/>
                </a:moveTo>
                <a:cubicBezTo>
                  <a:pt x="236312" y="-35150"/>
                  <a:pt x="315530" y="10773"/>
                  <a:pt x="506169" y="0"/>
                </a:cubicBezTo>
                <a:cubicBezTo>
                  <a:pt x="696808" y="-10773"/>
                  <a:pt x="807281" y="41298"/>
                  <a:pt x="947720" y="0"/>
                </a:cubicBezTo>
                <a:cubicBezTo>
                  <a:pt x="1088159" y="-41298"/>
                  <a:pt x="1301098" y="18047"/>
                  <a:pt x="1550815" y="0"/>
                </a:cubicBezTo>
                <a:cubicBezTo>
                  <a:pt x="1800533" y="-18047"/>
                  <a:pt x="1880929" y="60264"/>
                  <a:pt x="2056984" y="0"/>
                </a:cubicBezTo>
                <a:cubicBezTo>
                  <a:pt x="2233039" y="-60264"/>
                  <a:pt x="2333054" y="57836"/>
                  <a:pt x="2563153" y="0"/>
                </a:cubicBezTo>
                <a:cubicBezTo>
                  <a:pt x="2793252" y="-57836"/>
                  <a:pt x="2937388" y="11990"/>
                  <a:pt x="3230865" y="0"/>
                </a:cubicBezTo>
                <a:cubicBezTo>
                  <a:pt x="3239301" y="164895"/>
                  <a:pt x="3214124" y="247528"/>
                  <a:pt x="3230865" y="354559"/>
                </a:cubicBezTo>
                <a:cubicBezTo>
                  <a:pt x="3247606" y="461590"/>
                  <a:pt x="3214217" y="582454"/>
                  <a:pt x="3230865" y="738664"/>
                </a:cubicBezTo>
                <a:cubicBezTo>
                  <a:pt x="3032356" y="770810"/>
                  <a:pt x="2932627" y="716105"/>
                  <a:pt x="2757005" y="738664"/>
                </a:cubicBezTo>
                <a:cubicBezTo>
                  <a:pt x="2581383" y="761223"/>
                  <a:pt x="2410620" y="708210"/>
                  <a:pt x="2218527" y="738664"/>
                </a:cubicBezTo>
                <a:cubicBezTo>
                  <a:pt x="2026434" y="769118"/>
                  <a:pt x="1895699" y="737782"/>
                  <a:pt x="1680050" y="738664"/>
                </a:cubicBezTo>
                <a:cubicBezTo>
                  <a:pt x="1464401" y="739546"/>
                  <a:pt x="1393128" y="687478"/>
                  <a:pt x="1173881" y="738664"/>
                </a:cubicBezTo>
                <a:cubicBezTo>
                  <a:pt x="954634" y="789850"/>
                  <a:pt x="857970" y="735790"/>
                  <a:pt x="570786" y="738664"/>
                </a:cubicBezTo>
                <a:cubicBezTo>
                  <a:pt x="283603" y="741538"/>
                  <a:pt x="222460" y="690467"/>
                  <a:pt x="0" y="738664"/>
                </a:cubicBezTo>
                <a:cubicBezTo>
                  <a:pt x="-33887" y="568611"/>
                  <a:pt x="434" y="522031"/>
                  <a:pt x="0" y="384105"/>
                </a:cubicBezTo>
                <a:cubicBezTo>
                  <a:pt x="-434" y="246179"/>
                  <a:pt x="8865" y="133836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性：决策作用域小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依赖的上下文有限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77DEC16-EB2D-1631-FDC0-4E1B5108AB89}"/>
              </a:ext>
            </a:extLst>
          </p:cNvPr>
          <p:cNvSpPr/>
          <p:nvPr/>
        </p:nvSpPr>
        <p:spPr>
          <a:xfrm>
            <a:off x="6320910" y="5138938"/>
            <a:ext cx="240275" cy="11972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E9E3-7936-6449-8C86-C11E6082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41701AB-704D-A649-DABA-5EE2AFF909E9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47566-3307-FE6A-69EA-A5D018C846BC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CDABA034-4AB3-1663-FB9D-C265D75CF4D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B6A061-8036-B322-2670-C95B94FA772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CA9218F9-F399-4C29-92C6-8757BB0E2C6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3D248FCF-2CA3-B171-2A1A-D9F994136CB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707BEAB8-56C7-5A4D-2545-9FC856DFFAD8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7239-2BBF-DF74-F698-1942E442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C1C5CE-725B-518D-CFE8-4A1D99E42AD1}"/>
              </a:ext>
            </a:extLst>
          </p:cNvPr>
          <p:cNvSpPr/>
          <p:nvPr/>
        </p:nvSpPr>
        <p:spPr>
          <a:xfrm>
            <a:off x="434822" y="165735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构建控制流图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3BF224-7A53-A052-000D-F79E5B2E002E}"/>
              </a:ext>
            </a:extLst>
          </p:cNvPr>
          <p:cNvSpPr/>
          <p:nvPr/>
        </p:nvSpPr>
        <p:spPr>
          <a:xfrm>
            <a:off x="434821" y="342900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寄存器类型分析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浮点操作单独标记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CAD74-8D93-90D1-E23C-15C171B8ACC5}"/>
              </a:ext>
            </a:extLst>
          </p:cNvPr>
          <p:cNvSpPr/>
          <p:nvPr/>
        </p:nvSpPr>
        <p:spPr>
          <a:xfrm>
            <a:off x="434820" y="521208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处理函数传参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符合约定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EF6A0-2EE0-D70F-1392-9FA418F5F80C}"/>
              </a:ext>
            </a:extLst>
          </p:cNvPr>
          <p:cNvSpPr/>
          <p:nvPr/>
        </p:nvSpPr>
        <p:spPr>
          <a:xfrm>
            <a:off x="9048751" y="227584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指令重写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分配者替换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未分配者溢出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36EB67-0AD0-A4D4-D027-26415BF344D1}"/>
              </a:ext>
            </a:extLst>
          </p:cNvPr>
          <p:cNvSpPr/>
          <p:nvPr/>
        </p:nvSpPr>
        <p:spPr>
          <a:xfrm>
            <a:off x="9048750" y="417195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栈帧与最终化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计算栈帧大小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生成序言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9F3BFB-17D6-A363-123A-39404697B162}"/>
              </a:ext>
            </a:extLst>
          </p:cNvPr>
          <p:cNvSpPr/>
          <p:nvPr/>
        </p:nvSpPr>
        <p:spPr>
          <a:xfrm>
            <a:off x="3768572" y="1809750"/>
            <a:ext cx="4508653" cy="465010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线性扫描分配算法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起始位置排序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动态维护活跃集合</a:t>
            </a:r>
            <a:b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释放不再活跃的寄存器，为当前区间从可用寄存器中寻找空闲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无可用寄存器时，从活跃集合选择结束最晚的做比较，选择区间较长者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F6F197A-6FDD-0DC1-D71E-E54D12D68657}"/>
              </a:ext>
            </a:extLst>
          </p:cNvPr>
          <p:cNvSpPr/>
          <p:nvPr/>
        </p:nvSpPr>
        <p:spPr>
          <a:xfrm>
            <a:off x="1571625" y="306705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71A969-1122-E554-85D8-1FC9DA6B2885}"/>
              </a:ext>
            </a:extLst>
          </p:cNvPr>
          <p:cNvSpPr/>
          <p:nvPr/>
        </p:nvSpPr>
        <p:spPr>
          <a:xfrm>
            <a:off x="1571625" y="483870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B1E9374-3D72-4F2A-836A-B3F0104A308B}"/>
              </a:ext>
            </a:extLst>
          </p:cNvPr>
          <p:cNvSpPr/>
          <p:nvPr/>
        </p:nvSpPr>
        <p:spPr>
          <a:xfrm>
            <a:off x="10150157" y="3714432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629CDC-5E0F-9E98-B5BA-E13CDC1BE9DC}"/>
              </a:ext>
            </a:extLst>
          </p:cNvPr>
          <p:cNvSpPr/>
          <p:nvPr/>
        </p:nvSpPr>
        <p:spPr>
          <a:xfrm rot="16200000">
            <a:off x="3091618" y="5733533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5D748E-F7E7-7A02-A139-27331B561E0D}"/>
              </a:ext>
            </a:extLst>
          </p:cNvPr>
          <p:cNvSpPr/>
          <p:nvPr/>
        </p:nvSpPr>
        <p:spPr>
          <a:xfrm rot="16200000">
            <a:off x="8276433" y="2791577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0824-2C3C-2947-8273-2563EBB5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8FC3A84-A2C7-A4A0-BE62-B024FCF807B0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4170A4-A59D-3AF9-C1E8-5CB5E7A7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C331D0-917A-B65D-9C61-09FE492479B7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整体结构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1E3350C7-F607-2914-10B3-F755BD65906E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EAB6D63-E395-FDC4-6DC4-7FEB9473C3C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19ACD893-D262-77BC-E78A-601A6FA52F21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6088B13-DCF9-18EE-576B-F92AD6ACA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5127"/>
            <a:ext cx="12192000" cy="48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语义分析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lex.l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741" y="3213557"/>
            <a:ext cx="1517014" cy="333815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</a:t>
            </a: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8BC55A0E-D084-B68E-EB3B-42FBC5204854}"/>
              </a:ext>
            </a:extLst>
          </p:cNvPr>
          <p:cNvGraphicFramePr/>
          <p:nvPr/>
        </p:nvGraphicFramePr>
        <p:xfrm>
          <a:off x="1320165" y="3087370"/>
          <a:ext cx="10412700" cy="3599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77096" r="-41"/>
          <a:stretch>
            <a:fillRect/>
          </a:stretch>
        </p:blipFill>
        <p:spPr>
          <a:xfrm>
            <a:off x="434975" y="1122680"/>
            <a:ext cx="9930130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t="47620" r="305" b="21927"/>
          <a:stretch>
            <a:fillRect/>
          </a:stretch>
        </p:blipFill>
        <p:spPr>
          <a:xfrm>
            <a:off x="508000" y="3566160"/>
            <a:ext cx="9895840" cy="322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920" y="2610485"/>
            <a:ext cx="2249170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6840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5516245" y="2809875"/>
            <a:ext cx="71608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48830" y="29292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2265" y="63550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6245" y="28676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优化策略</a:t>
            </a:r>
          </a:p>
        </p:txBody>
      </p:sp>
      <p:graphicFrame>
        <p:nvGraphicFramePr>
          <p:cNvPr id="15" name="图示 14"/>
          <p:cNvGraphicFramePr/>
          <p:nvPr/>
        </p:nvGraphicFramePr>
        <p:xfrm>
          <a:off x="257174" y="1315085"/>
          <a:ext cx="5157663" cy="267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257175" y="4042465"/>
          <a:ext cx="5157663" cy="263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1237</Words>
  <Application>Microsoft Office PowerPoint</Application>
  <PresentationFormat>宽屏</PresentationFormat>
  <Paragraphs>157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Calibri (正文)</vt:lpstr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671</cp:revision>
  <dcterms:created xsi:type="dcterms:W3CDTF">2022-03-29T14:38:46Z</dcterms:created>
  <dcterms:modified xsi:type="dcterms:W3CDTF">2025-08-20T09:46:41Z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