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Advent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 uri="http://customooxmlschemas.google.com/">
      <go:slidesCustomData xmlns:go="http://customooxmlschemas.google.com/" r:id="rId32" roundtripDataSignature="AMtx7mhV4EZ1NPWKLUH7bjjbCAb8EvOM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48"/>
        <p:guide pos="5311"/>
        <p:guide pos="2897" orient="horz"/>
        <p:guide pos="346" orient="horz"/>
        <p:guide pos="44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bold.fntdata"/><Relationship Id="rId30" Type="http://schemas.openxmlformats.org/officeDocument/2006/relationships/font" Target="fonts/AdventPro-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4cd029d8d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114cd029d8d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4cd029d8d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14cd029d8d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4cd029d8d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14cd029d8d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4cd029d8d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14cd029d8d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4cd029d8d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114cd029d8d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4cd029d8d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14cd029d8d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14cd029d8d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114cd029d8d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4cd029d8d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114cd029d8d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4cd029d8d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114cd029d8d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4cd029d8d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114cd029d8d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4cd029d8d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14cd029d8d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4cd029d8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14cd029d8d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4cd029d8d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14cd029d8d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4cd029d8d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114cd029d8d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4cd029d8d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14cd029d8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0"/>
          <p:cNvSpPr txBox="1"/>
          <p:nvPr>
            <p:ph type="ctrTitle"/>
          </p:nvPr>
        </p:nvSpPr>
        <p:spPr>
          <a:xfrm>
            <a:off x="699600" y="762775"/>
            <a:ext cx="3618000" cy="2420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accent6"/>
              </a:buClr>
              <a:buSzPts val="6000"/>
              <a:buNone/>
              <a:defRPr sz="6000">
                <a:solidFill>
                  <a:schemeClr val="accent6"/>
                </a:solidFill>
              </a:defRPr>
            </a:lvl1pPr>
            <a:lvl2pPr lvl="1" algn="l">
              <a:lnSpc>
                <a:spcPct val="100000"/>
              </a:lnSpc>
              <a:spcBef>
                <a:spcPts val="0"/>
              </a:spcBef>
              <a:spcAft>
                <a:spcPts val="0"/>
              </a:spcAft>
              <a:buClr>
                <a:schemeClr val="accent6"/>
              </a:buClr>
              <a:buSzPts val="5200"/>
              <a:buNone/>
              <a:defRPr sz="5200">
                <a:solidFill>
                  <a:schemeClr val="accent6"/>
                </a:solidFill>
              </a:defRPr>
            </a:lvl2pPr>
            <a:lvl3pPr lvl="2" algn="l">
              <a:lnSpc>
                <a:spcPct val="100000"/>
              </a:lnSpc>
              <a:spcBef>
                <a:spcPts val="0"/>
              </a:spcBef>
              <a:spcAft>
                <a:spcPts val="0"/>
              </a:spcAft>
              <a:buClr>
                <a:schemeClr val="accent6"/>
              </a:buClr>
              <a:buSzPts val="5200"/>
              <a:buNone/>
              <a:defRPr sz="5200">
                <a:solidFill>
                  <a:schemeClr val="accent6"/>
                </a:solidFill>
              </a:defRPr>
            </a:lvl3pPr>
            <a:lvl4pPr lvl="3" algn="l">
              <a:lnSpc>
                <a:spcPct val="100000"/>
              </a:lnSpc>
              <a:spcBef>
                <a:spcPts val="0"/>
              </a:spcBef>
              <a:spcAft>
                <a:spcPts val="0"/>
              </a:spcAft>
              <a:buClr>
                <a:schemeClr val="accent6"/>
              </a:buClr>
              <a:buSzPts val="5200"/>
              <a:buNone/>
              <a:defRPr sz="5200">
                <a:solidFill>
                  <a:schemeClr val="accent6"/>
                </a:solidFill>
              </a:defRPr>
            </a:lvl4pPr>
            <a:lvl5pPr lvl="4" algn="l">
              <a:lnSpc>
                <a:spcPct val="100000"/>
              </a:lnSpc>
              <a:spcBef>
                <a:spcPts val="0"/>
              </a:spcBef>
              <a:spcAft>
                <a:spcPts val="0"/>
              </a:spcAft>
              <a:buClr>
                <a:schemeClr val="accent6"/>
              </a:buClr>
              <a:buSzPts val="5200"/>
              <a:buNone/>
              <a:defRPr sz="5200">
                <a:solidFill>
                  <a:schemeClr val="accent6"/>
                </a:solidFill>
              </a:defRPr>
            </a:lvl5pPr>
            <a:lvl6pPr lvl="5" algn="l">
              <a:lnSpc>
                <a:spcPct val="100000"/>
              </a:lnSpc>
              <a:spcBef>
                <a:spcPts val="0"/>
              </a:spcBef>
              <a:spcAft>
                <a:spcPts val="0"/>
              </a:spcAft>
              <a:buClr>
                <a:schemeClr val="accent6"/>
              </a:buClr>
              <a:buSzPts val="5200"/>
              <a:buNone/>
              <a:defRPr sz="5200">
                <a:solidFill>
                  <a:schemeClr val="accent6"/>
                </a:solidFill>
              </a:defRPr>
            </a:lvl6pPr>
            <a:lvl7pPr lvl="6" algn="l">
              <a:lnSpc>
                <a:spcPct val="100000"/>
              </a:lnSpc>
              <a:spcBef>
                <a:spcPts val="0"/>
              </a:spcBef>
              <a:spcAft>
                <a:spcPts val="0"/>
              </a:spcAft>
              <a:buClr>
                <a:schemeClr val="accent6"/>
              </a:buClr>
              <a:buSzPts val="5200"/>
              <a:buNone/>
              <a:defRPr sz="5200">
                <a:solidFill>
                  <a:schemeClr val="accent6"/>
                </a:solidFill>
              </a:defRPr>
            </a:lvl7pPr>
            <a:lvl8pPr lvl="7" algn="l">
              <a:lnSpc>
                <a:spcPct val="100000"/>
              </a:lnSpc>
              <a:spcBef>
                <a:spcPts val="0"/>
              </a:spcBef>
              <a:spcAft>
                <a:spcPts val="0"/>
              </a:spcAft>
              <a:buClr>
                <a:schemeClr val="accent6"/>
              </a:buClr>
              <a:buSzPts val="5200"/>
              <a:buNone/>
              <a:defRPr sz="5200">
                <a:solidFill>
                  <a:schemeClr val="accent6"/>
                </a:solidFill>
              </a:defRPr>
            </a:lvl8pPr>
            <a:lvl9pPr lvl="8" algn="l">
              <a:lnSpc>
                <a:spcPct val="100000"/>
              </a:lnSpc>
              <a:spcBef>
                <a:spcPts val="0"/>
              </a:spcBef>
              <a:spcAft>
                <a:spcPts val="0"/>
              </a:spcAft>
              <a:buClr>
                <a:schemeClr val="accent6"/>
              </a:buClr>
              <a:buSzPts val="5200"/>
              <a:buNone/>
              <a:defRPr sz="5200">
                <a:solidFill>
                  <a:schemeClr val="accent6"/>
                </a:solidFill>
              </a:defRPr>
            </a:lvl9pPr>
          </a:lstStyle>
          <a:p/>
        </p:txBody>
      </p:sp>
      <p:sp>
        <p:nvSpPr>
          <p:cNvPr id="10" name="Google Shape;10;p10"/>
          <p:cNvSpPr txBox="1"/>
          <p:nvPr>
            <p:ph idx="1" type="subTitle"/>
          </p:nvPr>
        </p:nvSpPr>
        <p:spPr>
          <a:xfrm>
            <a:off x="699600" y="3372625"/>
            <a:ext cx="3618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49"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50" name="Shape 50"/>
        <p:cNvGrpSpPr/>
        <p:nvPr/>
      </p:nvGrpSpPr>
      <p:grpSpPr>
        <a:xfrm>
          <a:off x="0" y="0"/>
          <a:ext cx="0" cy="0"/>
          <a:chOff x="0" y="0"/>
          <a:chExt cx="0" cy="0"/>
        </a:xfrm>
      </p:grpSpPr>
      <p:sp>
        <p:nvSpPr>
          <p:cNvPr id="51" name="Google Shape;51;p20"/>
          <p:cNvSpPr txBox="1"/>
          <p:nvPr>
            <p:ph type="title"/>
          </p:nvPr>
        </p:nvSpPr>
        <p:spPr>
          <a:xfrm>
            <a:off x="1871700" y="3005750"/>
            <a:ext cx="3135000" cy="20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4000"/>
              <a:buNone/>
              <a:defRPr sz="3400">
                <a:solidFill>
                  <a:schemeClr val="lt1"/>
                </a:solidFill>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
    <p:spTree>
      <p:nvGrpSpPr>
        <p:cNvPr id="52" name="Shape 52"/>
        <p:cNvGrpSpPr/>
        <p:nvPr/>
      </p:nvGrpSpPr>
      <p:grpSpPr>
        <a:xfrm>
          <a:off x="0" y="0"/>
          <a:ext cx="0" cy="0"/>
          <a:chOff x="0" y="0"/>
          <a:chExt cx="0" cy="0"/>
        </a:xfrm>
      </p:grpSpPr>
      <p:sp>
        <p:nvSpPr>
          <p:cNvPr id="53" name="Google Shape;53;p21"/>
          <p:cNvSpPr txBox="1"/>
          <p:nvPr>
            <p:ph type="title"/>
          </p:nvPr>
        </p:nvSpPr>
        <p:spPr>
          <a:xfrm>
            <a:off x="713225" y="1321900"/>
            <a:ext cx="4120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
        <p:nvSpPr>
          <p:cNvPr id="54" name="Google Shape;54;p21"/>
          <p:cNvSpPr txBox="1"/>
          <p:nvPr>
            <p:ph idx="1" type="subTitle"/>
          </p:nvPr>
        </p:nvSpPr>
        <p:spPr>
          <a:xfrm>
            <a:off x="713225" y="2165000"/>
            <a:ext cx="4120800" cy="16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6">
    <p:spTree>
      <p:nvGrpSpPr>
        <p:cNvPr id="55" name="Shape 55"/>
        <p:cNvGrpSpPr/>
        <p:nvPr/>
      </p:nvGrpSpPr>
      <p:grpSpPr>
        <a:xfrm>
          <a:off x="0" y="0"/>
          <a:ext cx="0" cy="0"/>
          <a:chOff x="0" y="0"/>
          <a:chExt cx="0" cy="0"/>
        </a:xfrm>
      </p:grpSpPr>
      <p:sp>
        <p:nvSpPr>
          <p:cNvPr id="56" name="Google Shape;56;p22"/>
          <p:cNvSpPr txBox="1"/>
          <p:nvPr>
            <p:ph type="title"/>
          </p:nvPr>
        </p:nvSpPr>
        <p:spPr>
          <a:xfrm>
            <a:off x="692175" y="631525"/>
            <a:ext cx="2776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
        <p:nvSpPr>
          <p:cNvPr id="57" name="Google Shape;57;p22"/>
          <p:cNvSpPr txBox="1"/>
          <p:nvPr>
            <p:ph idx="1" type="subTitle"/>
          </p:nvPr>
        </p:nvSpPr>
        <p:spPr>
          <a:xfrm>
            <a:off x="692175" y="1387225"/>
            <a:ext cx="2776800" cy="10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8" name="Google Shape;58;p22"/>
          <p:cNvSpPr txBox="1"/>
          <p:nvPr>
            <p:ph idx="2" type="subTitle"/>
          </p:nvPr>
        </p:nvSpPr>
        <p:spPr>
          <a:xfrm>
            <a:off x="5653977" y="3418588"/>
            <a:ext cx="2776800" cy="1095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 name="Google Shape;59;p22"/>
          <p:cNvSpPr txBox="1"/>
          <p:nvPr>
            <p:ph idx="3" type="title"/>
          </p:nvPr>
        </p:nvSpPr>
        <p:spPr>
          <a:xfrm>
            <a:off x="5653975" y="2662888"/>
            <a:ext cx="2776800" cy="75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60" name="Shape 60"/>
        <p:cNvGrpSpPr/>
        <p:nvPr/>
      </p:nvGrpSpPr>
      <p:grpSpPr>
        <a:xfrm>
          <a:off x="0" y="0"/>
          <a:ext cx="0" cy="0"/>
          <a:chOff x="0" y="0"/>
          <a:chExt cx="0" cy="0"/>
        </a:xfrm>
      </p:grpSpPr>
      <p:sp>
        <p:nvSpPr>
          <p:cNvPr id="61" name="Google Shape;61;p23"/>
          <p:cNvSpPr txBox="1"/>
          <p:nvPr>
            <p:ph type="title"/>
          </p:nvPr>
        </p:nvSpPr>
        <p:spPr>
          <a:xfrm>
            <a:off x="859238" y="1511562"/>
            <a:ext cx="2423100" cy="75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2200"/>
              <a:buNone/>
              <a:defRPr sz="2200">
                <a:solidFill>
                  <a:schemeClr val="accent6"/>
                </a:solidFill>
              </a:defRPr>
            </a:lvl1pPr>
            <a:lvl2pPr lvl="1" algn="l">
              <a:lnSpc>
                <a:spcPct val="100000"/>
              </a:lnSpc>
              <a:spcBef>
                <a:spcPts val="0"/>
              </a:spcBef>
              <a:spcAft>
                <a:spcPts val="0"/>
              </a:spcAft>
              <a:buClr>
                <a:schemeClr val="accent6"/>
              </a:buClr>
              <a:buSzPts val="2200"/>
              <a:buNone/>
              <a:defRPr sz="2200">
                <a:solidFill>
                  <a:schemeClr val="accent6"/>
                </a:solidFill>
              </a:defRPr>
            </a:lvl2pPr>
            <a:lvl3pPr lvl="2" algn="l">
              <a:lnSpc>
                <a:spcPct val="100000"/>
              </a:lnSpc>
              <a:spcBef>
                <a:spcPts val="0"/>
              </a:spcBef>
              <a:spcAft>
                <a:spcPts val="0"/>
              </a:spcAft>
              <a:buClr>
                <a:schemeClr val="accent6"/>
              </a:buClr>
              <a:buSzPts val="2200"/>
              <a:buNone/>
              <a:defRPr sz="2200">
                <a:solidFill>
                  <a:schemeClr val="accent6"/>
                </a:solidFill>
              </a:defRPr>
            </a:lvl3pPr>
            <a:lvl4pPr lvl="3" algn="l">
              <a:lnSpc>
                <a:spcPct val="100000"/>
              </a:lnSpc>
              <a:spcBef>
                <a:spcPts val="0"/>
              </a:spcBef>
              <a:spcAft>
                <a:spcPts val="0"/>
              </a:spcAft>
              <a:buClr>
                <a:schemeClr val="accent6"/>
              </a:buClr>
              <a:buSzPts val="2200"/>
              <a:buNone/>
              <a:defRPr sz="2200">
                <a:solidFill>
                  <a:schemeClr val="accent6"/>
                </a:solidFill>
              </a:defRPr>
            </a:lvl4pPr>
            <a:lvl5pPr lvl="4" algn="l">
              <a:lnSpc>
                <a:spcPct val="100000"/>
              </a:lnSpc>
              <a:spcBef>
                <a:spcPts val="0"/>
              </a:spcBef>
              <a:spcAft>
                <a:spcPts val="0"/>
              </a:spcAft>
              <a:buClr>
                <a:schemeClr val="accent6"/>
              </a:buClr>
              <a:buSzPts val="2200"/>
              <a:buNone/>
              <a:defRPr sz="2200">
                <a:solidFill>
                  <a:schemeClr val="accent6"/>
                </a:solidFill>
              </a:defRPr>
            </a:lvl5pPr>
            <a:lvl6pPr lvl="5" algn="l">
              <a:lnSpc>
                <a:spcPct val="100000"/>
              </a:lnSpc>
              <a:spcBef>
                <a:spcPts val="0"/>
              </a:spcBef>
              <a:spcAft>
                <a:spcPts val="0"/>
              </a:spcAft>
              <a:buClr>
                <a:schemeClr val="accent6"/>
              </a:buClr>
              <a:buSzPts val="2200"/>
              <a:buNone/>
              <a:defRPr sz="2200">
                <a:solidFill>
                  <a:schemeClr val="accent6"/>
                </a:solidFill>
              </a:defRPr>
            </a:lvl6pPr>
            <a:lvl7pPr lvl="6" algn="l">
              <a:lnSpc>
                <a:spcPct val="100000"/>
              </a:lnSpc>
              <a:spcBef>
                <a:spcPts val="0"/>
              </a:spcBef>
              <a:spcAft>
                <a:spcPts val="0"/>
              </a:spcAft>
              <a:buClr>
                <a:schemeClr val="accent6"/>
              </a:buClr>
              <a:buSzPts val="2200"/>
              <a:buNone/>
              <a:defRPr sz="2200">
                <a:solidFill>
                  <a:schemeClr val="accent6"/>
                </a:solidFill>
              </a:defRPr>
            </a:lvl7pPr>
            <a:lvl8pPr lvl="7" algn="l">
              <a:lnSpc>
                <a:spcPct val="100000"/>
              </a:lnSpc>
              <a:spcBef>
                <a:spcPts val="0"/>
              </a:spcBef>
              <a:spcAft>
                <a:spcPts val="0"/>
              </a:spcAft>
              <a:buClr>
                <a:schemeClr val="accent6"/>
              </a:buClr>
              <a:buSzPts val="2200"/>
              <a:buNone/>
              <a:defRPr sz="2200">
                <a:solidFill>
                  <a:schemeClr val="accent6"/>
                </a:solidFill>
              </a:defRPr>
            </a:lvl8pPr>
            <a:lvl9pPr lvl="8" algn="l">
              <a:lnSpc>
                <a:spcPct val="100000"/>
              </a:lnSpc>
              <a:spcBef>
                <a:spcPts val="0"/>
              </a:spcBef>
              <a:spcAft>
                <a:spcPts val="0"/>
              </a:spcAft>
              <a:buClr>
                <a:schemeClr val="accent6"/>
              </a:buClr>
              <a:buSzPts val="2200"/>
              <a:buNone/>
              <a:defRPr sz="2200">
                <a:solidFill>
                  <a:schemeClr val="accent6"/>
                </a:solidFill>
              </a:defRPr>
            </a:lvl9pPr>
          </a:lstStyle>
          <a:p/>
        </p:txBody>
      </p:sp>
      <p:sp>
        <p:nvSpPr>
          <p:cNvPr id="62" name="Google Shape;62;p23"/>
          <p:cNvSpPr txBox="1"/>
          <p:nvPr>
            <p:ph idx="1" type="subTitle"/>
          </p:nvPr>
        </p:nvSpPr>
        <p:spPr>
          <a:xfrm>
            <a:off x="859238" y="2247542"/>
            <a:ext cx="2423100" cy="75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3" name="Google Shape;63;p23"/>
          <p:cNvSpPr txBox="1"/>
          <p:nvPr>
            <p:ph idx="2" type="title"/>
          </p:nvPr>
        </p:nvSpPr>
        <p:spPr>
          <a:xfrm>
            <a:off x="859238" y="2827844"/>
            <a:ext cx="2423100" cy="75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2200"/>
              <a:buNone/>
              <a:defRPr sz="2200">
                <a:solidFill>
                  <a:schemeClr val="accent6"/>
                </a:solidFill>
              </a:defRPr>
            </a:lvl1pPr>
            <a:lvl2pPr lvl="1" algn="l">
              <a:lnSpc>
                <a:spcPct val="100000"/>
              </a:lnSpc>
              <a:spcBef>
                <a:spcPts val="0"/>
              </a:spcBef>
              <a:spcAft>
                <a:spcPts val="0"/>
              </a:spcAft>
              <a:buClr>
                <a:schemeClr val="accent6"/>
              </a:buClr>
              <a:buSzPts val="2200"/>
              <a:buNone/>
              <a:defRPr sz="2200">
                <a:solidFill>
                  <a:schemeClr val="accent6"/>
                </a:solidFill>
              </a:defRPr>
            </a:lvl2pPr>
            <a:lvl3pPr lvl="2" algn="l">
              <a:lnSpc>
                <a:spcPct val="100000"/>
              </a:lnSpc>
              <a:spcBef>
                <a:spcPts val="0"/>
              </a:spcBef>
              <a:spcAft>
                <a:spcPts val="0"/>
              </a:spcAft>
              <a:buClr>
                <a:schemeClr val="accent6"/>
              </a:buClr>
              <a:buSzPts val="2200"/>
              <a:buNone/>
              <a:defRPr sz="2200">
                <a:solidFill>
                  <a:schemeClr val="accent6"/>
                </a:solidFill>
              </a:defRPr>
            </a:lvl3pPr>
            <a:lvl4pPr lvl="3" algn="l">
              <a:lnSpc>
                <a:spcPct val="100000"/>
              </a:lnSpc>
              <a:spcBef>
                <a:spcPts val="0"/>
              </a:spcBef>
              <a:spcAft>
                <a:spcPts val="0"/>
              </a:spcAft>
              <a:buClr>
                <a:schemeClr val="accent6"/>
              </a:buClr>
              <a:buSzPts val="2200"/>
              <a:buNone/>
              <a:defRPr sz="2200">
                <a:solidFill>
                  <a:schemeClr val="accent6"/>
                </a:solidFill>
              </a:defRPr>
            </a:lvl4pPr>
            <a:lvl5pPr lvl="4" algn="l">
              <a:lnSpc>
                <a:spcPct val="100000"/>
              </a:lnSpc>
              <a:spcBef>
                <a:spcPts val="0"/>
              </a:spcBef>
              <a:spcAft>
                <a:spcPts val="0"/>
              </a:spcAft>
              <a:buClr>
                <a:schemeClr val="accent6"/>
              </a:buClr>
              <a:buSzPts val="2200"/>
              <a:buNone/>
              <a:defRPr sz="2200">
                <a:solidFill>
                  <a:schemeClr val="accent6"/>
                </a:solidFill>
              </a:defRPr>
            </a:lvl5pPr>
            <a:lvl6pPr lvl="5" algn="l">
              <a:lnSpc>
                <a:spcPct val="100000"/>
              </a:lnSpc>
              <a:spcBef>
                <a:spcPts val="0"/>
              </a:spcBef>
              <a:spcAft>
                <a:spcPts val="0"/>
              </a:spcAft>
              <a:buClr>
                <a:schemeClr val="accent6"/>
              </a:buClr>
              <a:buSzPts val="2200"/>
              <a:buNone/>
              <a:defRPr sz="2200">
                <a:solidFill>
                  <a:schemeClr val="accent6"/>
                </a:solidFill>
              </a:defRPr>
            </a:lvl6pPr>
            <a:lvl7pPr lvl="6" algn="l">
              <a:lnSpc>
                <a:spcPct val="100000"/>
              </a:lnSpc>
              <a:spcBef>
                <a:spcPts val="0"/>
              </a:spcBef>
              <a:spcAft>
                <a:spcPts val="0"/>
              </a:spcAft>
              <a:buClr>
                <a:schemeClr val="accent6"/>
              </a:buClr>
              <a:buSzPts val="2200"/>
              <a:buNone/>
              <a:defRPr sz="2200">
                <a:solidFill>
                  <a:schemeClr val="accent6"/>
                </a:solidFill>
              </a:defRPr>
            </a:lvl7pPr>
            <a:lvl8pPr lvl="7" algn="l">
              <a:lnSpc>
                <a:spcPct val="100000"/>
              </a:lnSpc>
              <a:spcBef>
                <a:spcPts val="0"/>
              </a:spcBef>
              <a:spcAft>
                <a:spcPts val="0"/>
              </a:spcAft>
              <a:buClr>
                <a:schemeClr val="accent6"/>
              </a:buClr>
              <a:buSzPts val="2200"/>
              <a:buNone/>
              <a:defRPr sz="2200">
                <a:solidFill>
                  <a:schemeClr val="accent6"/>
                </a:solidFill>
              </a:defRPr>
            </a:lvl8pPr>
            <a:lvl9pPr lvl="8" algn="l">
              <a:lnSpc>
                <a:spcPct val="100000"/>
              </a:lnSpc>
              <a:spcBef>
                <a:spcPts val="0"/>
              </a:spcBef>
              <a:spcAft>
                <a:spcPts val="0"/>
              </a:spcAft>
              <a:buClr>
                <a:schemeClr val="accent6"/>
              </a:buClr>
              <a:buSzPts val="2200"/>
              <a:buNone/>
              <a:defRPr sz="2200">
                <a:solidFill>
                  <a:schemeClr val="accent6"/>
                </a:solidFill>
              </a:defRPr>
            </a:lvl9pPr>
          </a:lstStyle>
          <a:p/>
        </p:txBody>
      </p:sp>
      <p:sp>
        <p:nvSpPr>
          <p:cNvPr id="64" name="Google Shape;64;p23"/>
          <p:cNvSpPr txBox="1"/>
          <p:nvPr>
            <p:ph idx="3" type="subTitle"/>
          </p:nvPr>
        </p:nvSpPr>
        <p:spPr>
          <a:xfrm>
            <a:off x="859238" y="3555687"/>
            <a:ext cx="2423100" cy="75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5" name="Google Shape;65;p23"/>
          <p:cNvSpPr txBox="1"/>
          <p:nvPr>
            <p:ph idx="4" type="title"/>
          </p:nvPr>
        </p:nvSpPr>
        <p:spPr>
          <a:xfrm>
            <a:off x="5861657" y="1511562"/>
            <a:ext cx="2423100" cy="75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l">
              <a:lnSpc>
                <a:spcPct val="100000"/>
              </a:lnSpc>
              <a:spcBef>
                <a:spcPts val="0"/>
              </a:spcBef>
              <a:spcAft>
                <a:spcPts val="0"/>
              </a:spcAft>
              <a:buClr>
                <a:schemeClr val="accent6"/>
              </a:buClr>
              <a:buSzPts val="2200"/>
              <a:buNone/>
              <a:defRPr sz="2200">
                <a:solidFill>
                  <a:schemeClr val="accent6"/>
                </a:solidFill>
              </a:defRPr>
            </a:lvl2pPr>
            <a:lvl3pPr lvl="2" algn="l">
              <a:lnSpc>
                <a:spcPct val="100000"/>
              </a:lnSpc>
              <a:spcBef>
                <a:spcPts val="0"/>
              </a:spcBef>
              <a:spcAft>
                <a:spcPts val="0"/>
              </a:spcAft>
              <a:buClr>
                <a:schemeClr val="accent6"/>
              </a:buClr>
              <a:buSzPts val="2200"/>
              <a:buNone/>
              <a:defRPr sz="2200">
                <a:solidFill>
                  <a:schemeClr val="accent6"/>
                </a:solidFill>
              </a:defRPr>
            </a:lvl3pPr>
            <a:lvl4pPr lvl="3" algn="l">
              <a:lnSpc>
                <a:spcPct val="100000"/>
              </a:lnSpc>
              <a:spcBef>
                <a:spcPts val="0"/>
              </a:spcBef>
              <a:spcAft>
                <a:spcPts val="0"/>
              </a:spcAft>
              <a:buClr>
                <a:schemeClr val="accent6"/>
              </a:buClr>
              <a:buSzPts val="2200"/>
              <a:buNone/>
              <a:defRPr sz="2200">
                <a:solidFill>
                  <a:schemeClr val="accent6"/>
                </a:solidFill>
              </a:defRPr>
            </a:lvl4pPr>
            <a:lvl5pPr lvl="4" algn="l">
              <a:lnSpc>
                <a:spcPct val="100000"/>
              </a:lnSpc>
              <a:spcBef>
                <a:spcPts val="0"/>
              </a:spcBef>
              <a:spcAft>
                <a:spcPts val="0"/>
              </a:spcAft>
              <a:buClr>
                <a:schemeClr val="accent6"/>
              </a:buClr>
              <a:buSzPts val="2200"/>
              <a:buNone/>
              <a:defRPr sz="2200">
                <a:solidFill>
                  <a:schemeClr val="accent6"/>
                </a:solidFill>
              </a:defRPr>
            </a:lvl5pPr>
            <a:lvl6pPr lvl="5" algn="l">
              <a:lnSpc>
                <a:spcPct val="100000"/>
              </a:lnSpc>
              <a:spcBef>
                <a:spcPts val="0"/>
              </a:spcBef>
              <a:spcAft>
                <a:spcPts val="0"/>
              </a:spcAft>
              <a:buClr>
                <a:schemeClr val="accent6"/>
              </a:buClr>
              <a:buSzPts val="2200"/>
              <a:buNone/>
              <a:defRPr sz="2200">
                <a:solidFill>
                  <a:schemeClr val="accent6"/>
                </a:solidFill>
              </a:defRPr>
            </a:lvl6pPr>
            <a:lvl7pPr lvl="6" algn="l">
              <a:lnSpc>
                <a:spcPct val="100000"/>
              </a:lnSpc>
              <a:spcBef>
                <a:spcPts val="0"/>
              </a:spcBef>
              <a:spcAft>
                <a:spcPts val="0"/>
              </a:spcAft>
              <a:buClr>
                <a:schemeClr val="accent6"/>
              </a:buClr>
              <a:buSzPts val="2200"/>
              <a:buNone/>
              <a:defRPr sz="2200">
                <a:solidFill>
                  <a:schemeClr val="accent6"/>
                </a:solidFill>
              </a:defRPr>
            </a:lvl7pPr>
            <a:lvl8pPr lvl="7" algn="l">
              <a:lnSpc>
                <a:spcPct val="100000"/>
              </a:lnSpc>
              <a:spcBef>
                <a:spcPts val="0"/>
              </a:spcBef>
              <a:spcAft>
                <a:spcPts val="0"/>
              </a:spcAft>
              <a:buClr>
                <a:schemeClr val="accent6"/>
              </a:buClr>
              <a:buSzPts val="2200"/>
              <a:buNone/>
              <a:defRPr sz="2200">
                <a:solidFill>
                  <a:schemeClr val="accent6"/>
                </a:solidFill>
              </a:defRPr>
            </a:lvl8pPr>
            <a:lvl9pPr lvl="8" algn="l">
              <a:lnSpc>
                <a:spcPct val="100000"/>
              </a:lnSpc>
              <a:spcBef>
                <a:spcPts val="0"/>
              </a:spcBef>
              <a:spcAft>
                <a:spcPts val="0"/>
              </a:spcAft>
              <a:buClr>
                <a:schemeClr val="accent6"/>
              </a:buClr>
              <a:buSzPts val="2200"/>
              <a:buNone/>
              <a:defRPr sz="2200">
                <a:solidFill>
                  <a:schemeClr val="accent6"/>
                </a:solidFill>
              </a:defRPr>
            </a:lvl9pPr>
          </a:lstStyle>
          <a:p/>
        </p:txBody>
      </p:sp>
      <p:sp>
        <p:nvSpPr>
          <p:cNvPr id="66" name="Google Shape;66;p23"/>
          <p:cNvSpPr txBox="1"/>
          <p:nvPr>
            <p:ph idx="5" type="subTitle"/>
          </p:nvPr>
        </p:nvSpPr>
        <p:spPr>
          <a:xfrm>
            <a:off x="5861657" y="2247542"/>
            <a:ext cx="2423100" cy="75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7" name="Google Shape;67;p23"/>
          <p:cNvSpPr txBox="1"/>
          <p:nvPr>
            <p:ph idx="6" type="title"/>
          </p:nvPr>
        </p:nvSpPr>
        <p:spPr>
          <a:xfrm>
            <a:off x="5861657" y="2827844"/>
            <a:ext cx="2423100" cy="75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l">
              <a:lnSpc>
                <a:spcPct val="100000"/>
              </a:lnSpc>
              <a:spcBef>
                <a:spcPts val="0"/>
              </a:spcBef>
              <a:spcAft>
                <a:spcPts val="0"/>
              </a:spcAft>
              <a:buClr>
                <a:schemeClr val="accent6"/>
              </a:buClr>
              <a:buSzPts val="2200"/>
              <a:buNone/>
              <a:defRPr sz="2200">
                <a:solidFill>
                  <a:schemeClr val="accent6"/>
                </a:solidFill>
              </a:defRPr>
            </a:lvl2pPr>
            <a:lvl3pPr lvl="2" algn="l">
              <a:lnSpc>
                <a:spcPct val="100000"/>
              </a:lnSpc>
              <a:spcBef>
                <a:spcPts val="0"/>
              </a:spcBef>
              <a:spcAft>
                <a:spcPts val="0"/>
              </a:spcAft>
              <a:buClr>
                <a:schemeClr val="accent6"/>
              </a:buClr>
              <a:buSzPts val="2200"/>
              <a:buNone/>
              <a:defRPr sz="2200">
                <a:solidFill>
                  <a:schemeClr val="accent6"/>
                </a:solidFill>
              </a:defRPr>
            </a:lvl3pPr>
            <a:lvl4pPr lvl="3" algn="l">
              <a:lnSpc>
                <a:spcPct val="100000"/>
              </a:lnSpc>
              <a:spcBef>
                <a:spcPts val="0"/>
              </a:spcBef>
              <a:spcAft>
                <a:spcPts val="0"/>
              </a:spcAft>
              <a:buClr>
                <a:schemeClr val="accent6"/>
              </a:buClr>
              <a:buSzPts val="2200"/>
              <a:buNone/>
              <a:defRPr sz="2200">
                <a:solidFill>
                  <a:schemeClr val="accent6"/>
                </a:solidFill>
              </a:defRPr>
            </a:lvl4pPr>
            <a:lvl5pPr lvl="4" algn="l">
              <a:lnSpc>
                <a:spcPct val="100000"/>
              </a:lnSpc>
              <a:spcBef>
                <a:spcPts val="0"/>
              </a:spcBef>
              <a:spcAft>
                <a:spcPts val="0"/>
              </a:spcAft>
              <a:buClr>
                <a:schemeClr val="accent6"/>
              </a:buClr>
              <a:buSzPts val="2200"/>
              <a:buNone/>
              <a:defRPr sz="2200">
                <a:solidFill>
                  <a:schemeClr val="accent6"/>
                </a:solidFill>
              </a:defRPr>
            </a:lvl5pPr>
            <a:lvl6pPr lvl="5" algn="l">
              <a:lnSpc>
                <a:spcPct val="100000"/>
              </a:lnSpc>
              <a:spcBef>
                <a:spcPts val="0"/>
              </a:spcBef>
              <a:spcAft>
                <a:spcPts val="0"/>
              </a:spcAft>
              <a:buClr>
                <a:schemeClr val="accent6"/>
              </a:buClr>
              <a:buSzPts val="2200"/>
              <a:buNone/>
              <a:defRPr sz="2200">
                <a:solidFill>
                  <a:schemeClr val="accent6"/>
                </a:solidFill>
              </a:defRPr>
            </a:lvl6pPr>
            <a:lvl7pPr lvl="6" algn="l">
              <a:lnSpc>
                <a:spcPct val="100000"/>
              </a:lnSpc>
              <a:spcBef>
                <a:spcPts val="0"/>
              </a:spcBef>
              <a:spcAft>
                <a:spcPts val="0"/>
              </a:spcAft>
              <a:buClr>
                <a:schemeClr val="accent6"/>
              </a:buClr>
              <a:buSzPts val="2200"/>
              <a:buNone/>
              <a:defRPr sz="2200">
                <a:solidFill>
                  <a:schemeClr val="accent6"/>
                </a:solidFill>
              </a:defRPr>
            </a:lvl7pPr>
            <a:lvl8pPr lvl="7" algn="l">
              <a:lnSpc>
                <a:spcPct val="100000"/>
              </a:lnSpc>
              <a:spcBef>
                <a:spcPts val="0"/>
              </a:spcBef>
              <a:spcAft>
                <a:spcPts val="0"/>
              </a:spcAft>
              <a:buClr>
                <a:schemeClr val="accent6"/>
              </a:buClr>
              <a:buSzPts val="2200"/>
              <a:buNone/>
              <a:defRPr sz="2200">
                <a:solidFill>
                  <a:schemeClr val="accent6"/>
                </a:solidFill>
              </a:defRPr>
            </a:lvl8pPr>
            <a:lvl9pPr lvl="8" algn="l">
              <a:lnSpc>
                <a:spcPct val="100000"/>
              </a:lnSpc>
              <a:spcBef>
                <a:spcPts val="0"/>
              </a:spcBef>
              <a:spcAft>
                <a:spcPts val="0"/>
              </a:spcAft>
              <a:buClr>
                <a:schemeClr val="accent6"/>
              </a:buClr>
              <a:buSzPts val="2200"/>
              <a:buNone/>
              <a:defRPr sz="2200">
                <a:solidFill>
                  <a:schemeClr val="accent6"/>
                </a:solidFill>
              </a:defRPr>
            </a:lvl9pPr>
          </a:lstStyle>
          <a:p/>
        </p:txBody>
      </p:sp>
      <p:sp>
        <p:nvSpPr>
          <p:cNvPr id="68" name="Google Shape;68;p23"/>
          <p:cNvSpPr txBox="1"/>
          <p:nvPr>
            <p:ph idx="7" type="subTitle"/>
          </p:nvPr>
        </p:nvSpPr>
        <p:spPr>
          <a:xfrm>
            <a:off x="5861657" y="3555687"/>
            <a:ext cx="2423100" cy="75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9" name="Google Shape;69;p23"/>
          <p:cNvSpPr txBox="1"/>
          <p:nvPr>
            <p:ph idx="8"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70" name="Google Shape;70;p23"/>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6">
    <p:spTree>
      <p:nvGrpSpPr>
        <p:cNvPr id="71" name="Shape 71"/>
        <p:cNvGrpSpPr/>
        <p:nvPr/>
      </p:nvGrpSpPr>
      <p:grpSpPr>
        <a:xfrm>
          <a:off x="0" y="0"/>
          <a:ext cx="0" cy="0"/>
          <a:chOff x="0" y="0"/>
          <a:chExt cx="0" cy="0"/>
        </a:xfrm>
      </p:grpSpPr>
      <p:sp>
        <p:nvSpPr>
          <p:cNvPr id="72" name="Google Shape;72;p24"/>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73" name="Google Shape;73;p24"/>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
        <p:nvSpPr>
          <p:cNvPr id="74" name="Google Shape;74;p24"/>
          <p:cNvSpPr txBox="1"/>
          <p:nvPr>
            <p:ph idx="2" type="title"/>
          </p:nvPr>
        </p:nvSpPr>
        <p:spPr>
          <a:xfrm>
            <a:off x="5007425" y="1356350"/>
            <a:ext cx="2933400" cy="505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2200"/>
              <a:buNone/>
              <a:defRPr sz="2200">
                <a:solidFill>
                  <a:schemeClr val="accent6"/>
                </a:solidFill>
              </a:defRPr>
            </a:lvl1pPr>
            <a:lvl2pPr lvl="1" algn="r">
              <a:lnSpc>
                <a:spcPct val="100000"/>
              </a:lnSpc>
              <a:spcBef>
                <a:spcPts val="0"/>
              </a:spcBef>
              <a:spcAft>
                <a:spcPts val="0"/>
              </a:spcAft>
              <a:buClr>
                <a:schemeClr val="accent6"/>
              </a:buClr>
              <a:buSzPts val="2200"/>
              <a:buNone/>
              <a:defRPr sz="2200">
                <a:solidFill>
                  <a:schemeClr val="accent6"/>
                </a:solidFill>
              </a:defRPr>
            </a:lvl2pPr>
            <a:lvl3pPr lvl="2" algn="r">
              <a:lnSpc>
                <a:spcPct val="100000"/>
              </a:lnSpc>
              <a:spcBef>
                <a:spcPts val="0"/>
              </a:spcBef>
              <a:spcAft>
                <a:spcPts val="0"/>
              </a:spcAft>
              <a:buClr>
                <a:schemeClr val="accent6"/>
              </a:buClr>
              <a:buSzPts val="2200"/>
              <a:buNone/>
              <a:defRPr sz="2200">
                <a:solidFill>
                  <a:schemeClr val="accent6"/>
                </a:solidFill>
              </a:defRPr>
            </a:lvl3pPr>
            <a:lvl4pPr lvl="3" algn="r">
              <a:lnSpc>
                <a:spcPct val="100000"/>
              </a:lnSpc>
              <a:spcBef>
                <a:spcPts val="0"/>
              </a:spcBef>
              <a:spcAft>
                <a:spcPts val="0"/>
              </a:spcAft>
              <a:buClr>
                <a:schemeClr val="accent6"/>
              </a:buClr>
              <a:buSzPts val="2200"/>
              <a:buNone/>
              <a:defRPr sz="2200">
                <a:solidFill>
                  <a:schemeClr val="accent6"/>
                </a:solidFill>
              </a:defRPr>
            </a:lvl4pPr>
            <a:lvl5pPr lvl="4" algn="r">
              <a:lnSpc>
                <a:spcPct val="100000"/>
              </a:lnSpc>
              <a:spcBef>
                <a:spcPts val="0"/>
              </a:spcBef>
              <a:spcAft>
                <a:spcPts val="0"/>
              </a:spcAft>
              <a:buClr>
                <a:schemeClr val="accent6"/>
              </a:buClr>
              <a:buSzPts val="2200"/>
              <a:buNone/>
              <a:defRPr sz="2200">
                <a:solidFill>
                  <a:schemeClr val="accent6"/>
                </a:solidFill>
              </a:defRPr>
            </a:lvl5pPr>
            <a:lvl6pPr lvl="5" algn="r">
              <a:lnSpc>
                <a:spcPct val="100000"/>
              </a:lnSpc>
              <a:spcBef>
                <a:spcPts val="0"/>
              </a:spcBef>
              <a:spcAft>
                <a:spcPts val="0"/>
              </a:spcAft>
              <a:buClr>
                <a:schemeClr val="accent6"/>
              </a:buClr>
              <a:buSzPts val="2200"/>
              <a:buNone/>
              <a:defRPr sz="2200">
                <a:solidFill>
                  <a:schemeClr val="accent6"/>
                </a:solidFill>
              </a:defRPr>
            </a:lvl6pPr>
            <a:lvl7pPr lvl="6" algn="r">
              <a:lnSpc>
                <a:spcPct val="100000"/>
              </a:lnSpc>
              <a:spcBef>
                <a:spcPts val="0"/>
              </a:spcBef>
              <a:spcAft>
                <a:spcPts val="0"/>
              </a:spcAft>
              <a:buClr>
                <a:schemeClr val="accent6"/>
              </a:buClr>
              <a:buSzPts val="2200"/>
              <a:buNone/>
              <a:defRPr sz="2200">
                <a:solidFill>
                  <a:schemeClr val="accent6"/>
                </a:solidFill>
              </a:defRPr>
            </a:lvl7pPr>
            <a:lvl8pPr lvl="7" algn="r">
              <a:lnSpc>
                <a:spcPct val="100000"/>
              </a:lnSpc>
              <a:spcBef>
                <a:spcPts val="0"/>
              </a:spcBef>
              <a:spcAft>
                <a:spcPts val="0"/>
              </a:spcAft>
              <a:buClr>
                <a:schemeClr val="accent6"/>
              </a:buClr>
              <a:buSzPts val="2200"/>
              <a:buNone/>
              <a:defRPr sz="2200">
                <a:solidFill>
                  <a:schemeClr val="accent6"/>
                </a:solidFill>
              </a:defRPr>
            </a:lvl8pPr>
            <a:lvl9pPr lvl="8" algn="r">
              <a:lnSpc>
                <a:spcPct val="100000"/>
              </a:lnSpc>
              <a:spcBef>
                <a:spcPts val="0"/>
              </a:spcBef>
              <a:spcAft>
                <a:spcPts val="0"/>
              </a:spcAft>
              <a:buClr>
                <a:schemeClr val="accent6"/>
              </a:buClr>
              <a:buSzPts val="2200"/>
              <a:buNone/>
              <a:defRPr sz="2200">
                <a:solidFill>
                  <a:schemeClr val="accent6"/>
                </a:solidFill>
              </a:defRPr>
            </a:lvl9pPr>
          </a:lstStyle>
          <a:p/>
        </p:txBody>
      </p:sp>
      <p:sp>
        <p:nvSpPr>
          <p:cNvPr id="75" name="Google Shape;75;p24"/>
          <p:cNvSpPr txBox="1"/>
          <p:nvPr>
            <p:ph idx="1" type="subTitle"/>
          </p:nvPr>
        </p:nvSpPr>
        <p:spPr>
          <a:xfrm>
            <a:off x="5007425" y="1763897"/>
            <a:ext cx="2933400" cy="37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r">
              <a:lnSpc>
                <a:spcPct val="100000"/>
              </a:lnSpc>
              <a:spcBef>
                <a:spcPts val="160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76" name="Google Shape;76;p24"/>
          <p:cNvSpPr txBox="1"/>
          <p:nvPr>
            <p:ph idx="3" type="title"/>
          </p:nvPr>
        </p:nvSpPr>
        <p:spPr>
          <a:xfrm>
            <a:off x="5007425" y="2127300"/>
            <a:ext cx="2933400" cy="505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2200"/>
              <a:buNone/>
              <a:defRPr sz="2200">
                <a:solidFill>
                  <a:schemeClr val="accent6"/>
                </a:solidFill>
              </a:defRPr>
            </a:lvl1pPr>
            <a:lvl2pPr lvl="1" algn="r">
              <a:lnSpc>
                <a:spcPct val="100000"/>
              </a:lnSpc>
              <a:spcBef>
                <a:spcPts val="0"/>
              </a:spcBef>
              <a:spcAft>
                <a:spcPts val="0"/>
              </a:spcAft>
              <a:buClr>
                <a:schemeClr val="accent6"/>
              </a:buClr>
              <a:buSzPts val="2200"/>
              <a:buNone/>
              <a:defRPr sz="2200">
                <a:solidFill>
                  <a:schemeClr val="accent6"/>
                </a:solidFill>
              </a:defRPr>
            </a:lvl2pPr>
            <a:lvl3pPr lvl="2" algn="r">
              <a:lnSpc>
                <a:spcPct val="100000"/>
              </a:lnSpc>
              <a:spcBef>
                <a:spcPts val="0"/>
              </a:spcBef>
              <a:spcAft>
                <a:spcPts val="0"/>
              </a:spcAft>
              <a:buClr>
                <a:schemeClr val="accent6"/>
              </a:buClr>
              <a:buSzPts val="2200"/>
              <a:buNone/>
              <a:defRPr sz="2200">
                <a:solidFill>
                  <a:schemeClr val="accent6"/>
                </a:solidFill>
              </a:defRPr>
            </a:lvl3pPr>
            <a:lvl4pPr lvl="3" algn="r">
              <a:lnSpc>
                <a:spcPct val="100000"/>
              </a:lnSpc>
              <a:spcBef>
                <a:spcPts val="0"/>
              </a:spcBef>
              <a:spcAft>
                <a:spcPts val="0"/>
              </a:spcAft>
              <a:buClr>
                <a:schemeClr val="accent6"/>
              </a:buClr>
              <a:buSzPts val="2200"/>
              <a:buNone/>
              <a:defRPr sz="2200">
                <a:solidFill>
                  <a:schemeClr val="accent6"/>
                </a:solidFill>
              </a:defRPr>
            </a:lvl4pPr>
            <a:lvl5pPr lvl="4" algn="r">
              <a:lnSpc>
                <a:spcPct val="100000"/>
              </a:lnSpc>
              <a:spcBef>
                <a:spcPts val="0"/>
              </a:spcBef>
              <a:spcAft>
                <a:spcPts val="0"/>
              </a:spcAft>
              <a:buClr>
                <a:schemeClr val="accent6"/>
              </a:buClr>
              <a:buSzPts val="2200"/>
              <a:buNone/>
              <a:defRPr sz="2200">
                <a:solidFill>
                  <a:schemeClr val="accent6"/>
                </a:solidFill>
              </a:defRPr>
            </a:lvl5pPr>
            <a:lvl6pPr lvl="5" algn="r">
              <a:lnSpc>
                <a:spcPct val="100000"/>
              </a:lnSpc>
              <a:spcBef>
                <a:spcPts val="0"/>
              </a:spcBef>
              <a:spcAft>
                <a:spcPts val="0"/>
              </a:spcAft>
              <a:buClr>
                <a:schemeClr val="accent6"/>
              </a:buClr>
              <a:buSzPts val="2200"/>
              <a:buNone/>
              <a:defRPr sz="2200">
                <a:solidFill>
                  <a:schemeClr val="accent6"/>
                </a:solidFill>
              </a:defRPr>
            </a:lvl6pPr>
            <a:lvl7pPr lvl="6" algn="r">
              <a:lnSpc>
                <a:spcPct val="100000"/>
              </a:lnSpc>
              <a:spcBef>
                <a:spcPts val="0"/>
              </a:spcBef>
              <a:spcAft>
                <a:spcPts val="0"/>
              </a:spcAft>
              <a:buClr>
                <a:schemeClr val="accent6"/>
              </a:buClr>
              <a:buSzPts val="2200"/>
              <a:buNone/>
              <a:defRPr sz="2200">
                <a:solidFill>
                  <a:schemeClr val="accent6"/>
                </a:solidFill>
              </a:defRPr>
            </a:lvl7pPr>
            <a:lvl8pPr lvl="7" algn="r">
              <a:lnSpc>
                <a:spcPct val="100000"/>
              </a:lnSpc>
              <a:spcBef>
                <a:spcPts val="0"/>
              </a:spcBef>
              <a:spcAft>
                <a:spcPts val="0"/>
              </a:spcAft>
              <a:buClr>
                <a:schemeClr val="accent6"/>
              </a:buClr>
              <a:buSzPts val="2200"/>
              <a:buNone/>
              <a:defRPr sz="2200">
                <a:solidFill>
                  <a:schemeClr val="accent6"/>
                </a:solidFill>
              </a:defRPr>
            </a:lvl8pPr>
            <a:lvl9pPr lvl="8" algn="r">
              <a:lnSpc>
                <a:spcPct val="100000"/>
              </a:lnSpc>
              <a:spcBef>
                <a:spcPts val="0"/>
              </a:spcBef>
              <a:spcAft>
                <a:spcPts val="0"/>
              </a:spcAft>
              <a:buClr>
                <a:schemeClr val="accent6"/>
              </a:buClr>
              <a:buSzPts val="2200"/>
              <a:buNone/>
              <a:defRPr sz="2200">
                <a:solidFill>
                  <a:schemeClr val="accent6"/>
                </a:solidFill>
              </a:defRPr>
            </a:lvl9pPr>
          </a:lstStyle>
          <a:p/>
        </p:txBody>
      </p:sp>
      <p:sp>
        <p:nvSpPr>
          <p:cNvPr id="77" name="Google Shape;77;p24"/>
          <p:cNvSpPr txBox="1"/>
          <p:nvPr>
            <p:ph idx="4" type="subTitle"/>
          </p:nvPr>
        </p:nvSpPr>
        <p:spPr>
          <a:xfrm>
            <a:off x="5007425" y="2534847"/>
            <a:ext cx="2933400" cy="37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78" name="Google Shape;78;p24"/>
          <p:cNvSpPr txBox="1"/>
          <p:nvPr>
            <p:ph idx="5" type="title"/>
          </p:nvPr>
        </p:nvSpPr>
        <p:spPr>
          <a:xfrm>
            <a:off x="5007425" y="2898238"/>
            <a:ext cx="2933400" cy="505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2200"/>
              <a:buNone/>
              <a:defRPr sz="2200">
                <a:solidFill>
                  <a:schemeClr val="accent6"/>
                </a:solidFill>
              </a:defRPr>
            </a:lvl1pPr>
            <a:lvl2pPr lvl="1" algn="r">
              <a:lnSpc>
                <a:spcPct val="100000"/>
              </a:lnSpc>
              <a:spcBef>
                <a:spcPts val="0"/>
              </a:spcBef>
              <a:spcAft>
                <a:spcPts val="0"/>
              </a:spcAft>
              <a:buClr>
                <a:schemeClr val="accent6"/>
              </a:buClr>
              <a:buSzPts val="2200"/>
              <a:buNone/>
              <a:defRPr sz="2200">
                <a:solidFill>
                  <a:schemeClr val="accent6"/>
                </a:solidFill>
              </a:defRPr>
            </a:lvl2pPr>
            <a:lvl3pPr lvl="2" algn="r">
              <a:lnSpc>
                <a:spcPct val="100000"/>
              </a:lnSpc>
              <a:spcBef>
                <a:spcPts val="0"/>
              </a:spcBef>
              <a:spcAft>
                <a:spcPts val="0"/>
              </a:spcAft>
              <a:buClr>
                <a:schemeClr val="accent6"/>
              </a:buClr>
              <a:buSzPts val="2200"/>
              <a:buNone/>
              <a:defRPr sz="2200">
                <a:solidFill>
                  <a:schemeClr val="accent6"/>
                </a:solidFill>
              </a:defRPr>
            </a:lvl3pPr>
            <a:lvl4pPr lvl="3" algn="r">
              <a:lnSpc>
                <a:spcPct val="100000"/>
              </a:lnSpc>
              <a:spcBef>
                <a:spcPts val="0"/>
              </a:spcBef>
              <a:spcAft>
                <a:spcPts val="0"/>
              </a:spcAft>
              <a:buClr>
                <a:schemeClr val="accent6"/>
              </a:buClr>
              <a:buSzPts val="2200"/>
              <a:buNone/>
              <a:defRPr sz="2200">
                <a:solidFill>
                  <a:schemeClr val="accent6"/>
                </a:solidFill>
              </a:defRPr>
            </a:lvl4pPr>
            <a:lvl5pPr lvl="4" algn="r">
              <a:lnSpc>
                <a:spcPct val="100000"/>
              </a:lnSpc>
              <a:spcBef>
                <a:spcPts val="0"/>
              </a:spcBef>
              <a:spcAft>
                <a:spcPts val="0"/>
              </a:spcAft>
              <a:buClr>
                <a:schemeClr val="accent6"/>
              </a:buClr>
              <a:buSzPts val="2200"/>
              <a:buNone/>
              <a:defRPr sz="2200">
                <a:solidFill>
                  <a:schemeClr val="accent6"/>
                </a:solidFill>
              </a:defRPr>
            </a:lvl5pPr>
            <a:lvl6pPr lvl="5" algn="r">
              <a:lnSpc>
                <a:spcPct val="100000"/>
              </a:lnSpc>
              <a:spcBef>
                <a:spcPts val="0"/>
              </a:spcBef>
              <a:spcAft>
                <a:spcPts val="0"/>
              </a:spcAft>
              <a:buClr>
                <a:schemeClr val="accent6"/>
              </a:buClr>
              <a:buSzPts val="2200"/>
              <a:buNone/>
              <a:defRPr sz="2200">
                <a:solidFill>
                  <a:schemeClr val="accent6"/>
                </a:solidFill>
              </a:defRPr>
            </a:lvl6pPr>
            <a:lvl7pPr lvl="6" algn="r">
              <a:lnSpc>
                <a:spcPct val="100000"/>
              </a:lnSpc>
              <a:spcBef>
                <a:spcPts val="0"/>
              </a:spcBef>
              <a:spcAft>
                <a:spcPts val="0"/>
              </a:spcAft>
              <a:buClr>
                <a:schemeClr val="accent6"/>
              </a:buClr>
              <a:buSzPts val="2200"/>
              <a:buNone/>
              <a:defRPr sz="2200">
                <a:solidFill>
                  <a:schemeClr val="accent6"/>
                </a:solidFill>
              </a:defRPr>
            </a:lvl7pPr>
            <a:lvl8pPr lvl="7" algn="r">
              <a:lnSpc>
                <a:spcPct val="100000"/>
              </a:lnSpc>
              <a:spcBef>
                <a:spcPts val="0"/>
              </a:spcBef>
              <a:spcAft>
                <a:spcPts val="0"/>
              </a:spcAft>
              <a:buClr>
                <a:schemeClr val="accent6"/>
              </a:buClr>
              <a:buSzPts val="2200"/>
              <a:buNone/>
              <a:defRPr sz="2200">
                <a:solidFill>
                  <a:schemeClr val="accent6"/>
                </a:solidFill>
              </a:defRPr>
            </a:lvl8pPr>
            <a:lvl9pPr lvl="8" algn="r">
              <a:lnSpc>
                <a:spcPct val="100000"/>
              </a:lnSpc>
              <a:spcBef>
                <a:spcPts val="0"/>
              </a:spcBef>
              <a:spcAft>
                <a:spcPts val="0"/>
              </a:spcAft>
              <a:buClr>
                <a:schemeClr val="accent6"/>
              </a:buClr>
              <a:buSzPts val="2200"/>
              <a:buNone/>
              <a:defRPr sz="2200">
                <a:solidFill>
                  <a:schemeClr val="accent6"/>
                </a:solidFill>
              </a:defRPr>
            </a:lvl9pPr>
          </a:lstStyle>
          <a:p/>
        </p:txBody>
      </p:sp>
      <p:sp>
        <p:nvSpPr>
          <p:cNvPr id="79" name="Google Shape;79;p24"/>
          <p:cNvSpPr txBox="1"/>
          <p:nvPr>
            <p:ph idx="6" type="subTitle"/>
          </p:nvPr>
        </p:nvSpPr>
        <p:spPr>
          <a:xfrm>
            <a:off x="5007425" y="3295973"/>
            <a:ext cx="2933400" cy="37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80" name="Google Shape;80;p24"/>
          <p:cNvSpPr txBox="1"/>
          <p:nvPr>
            <p:ph idx="7" type="title"/>
          </p:nvPr>
        </p:nvSpPr>
        <p:spPr>
          <a:xfrm>
            <a:off x="5007425" y="3663550"/>
            <a:ext cx="2933400" cy="505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2200"/>
              <a:buNone/>
              <a:defRPr sz="2200">
                <a:solidFill>
                  <a:schemeClr val="accent6"/>
                </a:solidFill>
              </a:defRPr>
            </a:lvl1pPr>
            <a:lvl2pPr lvl="1" algn="r">
              <a:lnSpc>
                <a:spcPct val="100000"/>
              </a:lnSpc>
              <a:spcBef>
                <a:spcPts val="0"/>
              </a:spcBef>
              <a:spcAft>
                <a:spcPts val="0"/>
              </a:spcAft>
              <a:buClr>
                <a:schemeClr val="accent6"/>
              </a:buClr>
              <a:buSzPts val="2200"/>
              <a:buNone/>
              <a:defRPr sz="2200">
                <a:solidFill>
                  <a:schemeClr val="accent6"/>
                </a:solidFill>
              </a:defRPr>
            </a:lvl2pPr>
            <a:lvl3pPr lvl="2" algn="r">
              <a:lnSpc>
                <a:spcPct val="100000"/>
              </a:lnSpc>
              <a:spcBef>
                <a:spcPts val="0"/>
              </a:spcBef>
              <a:spcAft>
                <a:spcPts val="0"/>
              </a:spcAft>
              <a:buClr>
                <a:schemeClr val="accent6"/>
              </a:buClr>
              <a:buSzPts val="2200"/>
              <a:buNone/>
              <a:defRPr sz="2200">
                <a:solidFill>
                  <a:schemeClr val="accent6"/>
                </a:solidFill>
              </a:defRPr>
            </a:lvl3pPr>
            <a:lvl4pPr lvl="3" algn="r">
              <a:lnSpc>
                <a:spcPct val="100000"/>
              </a:lnSpc>
              <a:spcBef>
                <a:spcPts val="0"/>
              </a:spcBef>
              <a:spcAft>
                <a:spcPts val="0"/>
              </a:spcAft>
              <a:buClr>
                <a:schemeClr val="accent6"/>
              </a:buClr>
              <a:buSzPts val="2200"/>
              <a:buNone/>
              <a:defRPr sz="2200">
                <a:solidFill>
                  <a:schemeClr val="accent6"/>
                </a:solidFill>
              </a:defRPr>
            </a:lvl4pPr>
            <a:lvl5pPr lvl="4" algn="r">
              <a:lnSpc>
                <a:spcPct val="100000"/>
              </a:lnSpc>
              <a:spcBef>
                <a:spcPts val="0"/>
              </a:spcBef>
              <a:spcAft>
                <a:spcPts val="0"/>
              </a:spcAft>
              <a:buClr>
                <a:schemeClr val="accent6"/>
              </a:buClr>
              <a:buSzPts val="2200"/>
              <a:buNone/>
              <a:defRPr sz="2200">
                <a:solidFill>
                  <a:schemeClr val="accent6"/>
                </a:solidFill>
              </a:defRPr>
            </a:lvl5pPr>
            <a:lvl6pPr lvl="5" algn="r">
              <a:lnSpc>
                <a:spcPct val="100000"/>
              </a:lnSpc>
              <a:spcBef>
                <a:spcPts val="0"/>
              </a:spcBef>
              <a:spcAft>
                <a:spcPts val="0"/>
              </a:spcAft>
              <a:buClr>
                <a:schemeClr val="accent6"/>
              </a:buClr>
              <a:buSzPts val="2200"/>
              <a:buNone/>
              <a:defRPr sz="2200">
                <a:solidFill>
                  <a:schemeClr val="accent6"/>
                </a:solidFill>
              </a:defRPr>
            </a:lvl6pPr>
            <a:lvl7pPr lvl="6" algn="r">
              <a:lnSpc>
                <a:spcPct val="100000"/>
              </a:lnSpc>
              <a:spcBef>
                <a:spcPts val="0"/>
              </a:spcBef>
              <a:spcAft>
                <a:spcPts val="0"/>
              </a:spcAft>
              <a:buClr>
                <a:schemeClr val="accent6"/>
              </a:buClr>
              <a:buSzPts val="2200"/>
              <a:buNone/>
              <a:defRPr sz="2200">
                <a:solidFill>
                  <a:schemeClr val="accent6"/>
                </a:solidFill>
              </a:defRPr>
            </a:lvl7pPr>
            <a:lvl8pPr lvl="7" algn="r">
              <a:lnSpc>
                <a:spcPct val="100000"/>
              </a:lnSpc>
              <a:spcBef>
                <a:spcPts val="0"/>
              </a:spcBef>
              <a:spcAft>
                <a:spcPts val="0"/>
              </a:spcAft>
              <a:buClr>
                <a:schemeClr val="accent6"/>
              </a:buClr>
              <a:buSzPts val="2200"/>
              <a:buNone/>
              <a:defRPr sz="2200">
                <a:solidFill>
                  <a:schemeClr val="accent6"/>
                </a:solidFill>
              </a:defRPr>
            </a:lvl8pPr>
            <a:lvl9pPr lvl="8" algn="r">
              <a:lnSpc>
                <a:spcPct val="100000"/>
              </a:lnSpc>
              <a:spcBef>
                <a:spcPts val="0"/>
              </a:spcBef>
              <a:spcAft>
                <a:spcPts val="0"/>
              </a:spcAft>
              <a:buClr>
                <a:schemeClr val="accent6"/>
              </a:buClr>
              <a:buSzPts val="2200"/>
              <a:buNone/>
              <a:defRPr sz="2200">
                <a:solidFill>
                  <a:schemeClr val="accent6"/>
                </a:solidFill>
              </a:defRPr>
            </a:lvl9pPr>
          </a:lstStyle>
          <a:p/>
        </p:txBody>
      </p:sp>
      <p:sp>
        <p:nvSpPr>
          <p:cNvPr id="81" name="Google Shape;81;p24"/>
          <p:cNvSpPr txBox="1"/>
          <p:nvPr>
            <p:ph idx="8" type="subTitle"/>
          </p:nvPr>
        </p:nvSpPr>
        <p:spPr>
          <a:xfrm>
            <a:off x="5007425" y="4057100"/>
            <a:ext cx="2933400" cy="37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spTree>
      <p:nvGrpSpPr>
        <p:cNvPr id="82" name="Shape 82"/>
        <p:cNvGrpSpPr/>
        <p:nvPr/>
      </p:nvGrpSpPr>
      <p:grpSpPr>
        <a:xfrm>
          <a:off x="0" y="0"/>
          <a:ext cx="0" cy="0"/>
          <a:chOff x="0" y="0"/>
          <a:chExt cx="0" cy="0"/>
        </a:xfrm>
      </p:grpSpPr>
      <p:sp>
        <p:nvSpPr>
          <p:cNvPr id="83" name="Google Shape;83;p25"/>
          <p:cNvSpPr txBox="1"/>
          <p:nvPr>
            <p:ph type="title"/>
          </p:nvPr>
        </p:nvSpPr>
        <p:spPr>
          <a:xfrm>
            <a:off x="2374200" y="1186650"/>
            <a:ext cx="4395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9600"/>
              <a:buNone/>
              <a:defRPr sz="9600">
                <a:solidFill>
                  <a:schemeClr val="accent6"/>
                </a:solidFill>
              </a:defRPr>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84" name="Google Shape;84;p25"/>
          <p:cNvSpPr txBox="1"/>
          <p:nvPr>
            <p:ph idx="1" type="body"/>
          </p:nvPr>
        </p:nvSpPr>
        <p:spPr>
          <a:xfrm>
            <a:off x="2374200" y="3073950"/>
            <a:ext cx="4395600" cy="7713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1600"/>
              </a:spcBef>
              <a:spcAft>
                <a:spcPts val="0"/>
              </a:spcAft>
              <a:buSzPts val="1400"/>
              <a:buChar char="■"/>
              <a:defRPr/>
            </a:lvl3pPr>
            <a:lvl4pPr indent="-317500" lvl="3" marL="1828800" algn="r">
              <a:lnSpc>
                <a:spcPct val="100000"/>
              </a:lnSpc>
              <a:spcBef>
                <a:spcPts val="1600"/>
              </a:spcBef>
              <a:spcAft>
                <a:spcPts val="0"/>
              </a:spcAft>
              <a:buSzPts val="1400"/>
              <a:buChar char="●"/>
              <a:defRPr/>
            </a:lvl4pPr>
            <a:lvl5pPr indent="-317500" lvl="4" marL="2286000" algn="r">
              <a:lnSpc>
                <a:spcPct val="100000"/>
              </a:lnSpc>
              <a:spcBef>
                <a:spcPts val="1600"/>
              </a:spcBef>
              <a:spcAft>
                <a:spcPts val="0"/>
              </a:spcAft>
              <a:buSzPts val="1400"/>
              <a:buChar char="○"/>
              <a:defRPr/>
            </a:lvl5pPr>
            <a:lvl6pPr indent="-317500" lvl="5" marL="2743200" algn="r">
              <a:lnSpc>
                <a:spcPct val="100000"/>
              </a:lnSpc>
              <a:spcBef>
                <a:spcPts val="1600"/>
              </a:spcBef>
              <a:spcAft>
                <a:spcPts val="0"/>
              </a:spcAft>
              <a:buSzPts val="1400"/>
              <a:buChar char="■"/>
              <a:defRPr/>
            </a:lvl6pPr>
            <a:lvl7pPr indent="-317500" lvl="6" marL="3200400" algn="r">
              <a:lnSpc>
                <a:spcPct val="100000"/>
              </a:lnSpc>
              <a:spcBef>
                <a:spcPts val="1600"/>
              </a:spcBef>
              <a:spcAft>
                <a:spcPts val="0"/>
              </a:spcAft>
              <a:buSzPts val="1400"/>
              <a:buChar char="●"/>
              <a:defRPr/>
            </a:lvl7pPr>
            <a:lvl8pPr indent="-317500" lvl="7" marL="3657600" algn="r">
              <a:lnSpc>
                <a:spcPct val="100000"/>
              </a:lnSpc>
              <a:spcBef>
                <a:spcPts val="1600"/>
              </a:spcBef>
              <a:spcAft>
                <a:spcPts val="0"/>
              </a:spcAft>
              <a:buSzPts val="1400"/>
              <a:buChar char="○"/>
              <a:defRPr/>
            </a:lvl8pPr>
            <a:lvl9pPr indent="-317500" lvl="8" marL="4114800" algn="r">
              <a:lnSpc>
                <a:spcPct val="100000"/>
              </a:lnSpc>
              <a:spcBef>
                <a:spcPts val="1600"/>
              </a:spcBef>
              <a:spcAft>
                <a:spcPts val="160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85" name="Shape 85"/>
        <p:cNvGrpSpPr/>
        <p:nvPr/>
      </p:nvGrpSpPr>
      <p:grpSpPr>
        <a:xfrm>
          <a:off x="0" y="0"/>
          <a:ext cx="0" cy="0"/>
          <a:chOff x="0" y="0"/>
          <a:chExt cx="0" cy="0"/>
        </a:xfrm>
      </p:grpSpPr>
      <p:sp>
        <p:nvSpPr>
          <p:cNvPr id="86" name="Google Shape;86;p26"/>
          <p:cNvSpPr txBox="1"/>
          <p:nvPr>
            <p:ph type="title"/>
          </p:nvPr>
        </p:nvSpPr>
        <p:spPr>
          <a:xfrm>
            <a:off x="854275" y="1242775"/>
            <a:ext cx="3158700" cy="155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2400"/>
              <a:buNone/>
              <a:defRPr sz="2400">
                <a:solidFill>
                  <a:schemeClr val="accent6"/>
                </a:solidFill>
              </a:defRPr>
            </a:lvl2pPr>
            <a:lvl3pPr lvl="2" algn="l">
              <a:lnSpc>
                <a:spcPct val="100000"/>
              </a:lnSpc>
              <a:spcBef>
                <a:spcPts val="0"/>
              </a:spcBef>
              <a:spcAft>
                <a:spcPts val="0"/>
              </a:spcAft>
              <a:buClr>
                <a:schemeClr val="accent6"/>
              </a:buClr>
              <a:buSzPts val="2400"/>
              <a:buNone/>
              <a:defRPr sz="2400">
                <a:solidFill>
                  <a:schemeClr val="accent6"/>
                </a:solidFill>
              </a:defRPr>
            </a:lvl3pPr>
            <a:lvl4pPr lvl="3" algn="l">
              <a:lnSpc>
                <a:spcPct val="100000"/>
              </a:lnSpc>
              <a:spcBef>
                <a:spcPts val="0"/>
              </a:spcBef>
              <a:spcAft>
                <a:spcPts val="0"/>
              </a:spcAft>
              <a:buClr>
                <a:schemeClr val="accent6"/>
              </a:buClr>
              <a:buSzPts val="2400"/>
              <a:buNone/>
              <a:defRPr sz="2400">
                <a:solidFill>
                  <a:schemeClr val="accent6"/>
                </a:solidFill>
              </a:defRPr>
            </a:lvl4pPr>
            <a:lvl5pPr lvl="4" algn="l">
              <a:lnSpc>
                <a:spcPct val="100000"/>
              </a:lnSpc>
              <a:spcBef>
                <a:spcPts val="0"/>
              </a:spcBef>
              <a:spcAft>
                <a:spcPts val="0"/>
              </a:spcAft>
              <a:buClr>
                <a:schemeClr val="accent6"/>
              </a:buClr>
              <a:buSzPts val="2400"/>
              <a:buNone/>
              <a:defRPr sz="2400">
                <a:solidFill>
                  <a:schemeClr val="accent6"/>
                </a:solidFill>
              </a:defRPr>
            </a:lvl5pPr>
            <a:lvl6pPr lvl="5" algn="l">
              <a:lnSpc>
                <a:spcPct val="100000"/>
              </a:lnSpc>
              <a:spcBef>
                <a:spcPts val="0"/>
              </a:spcBef>
              <a:spcAft>
                <a:spcPts val="0"/>
              </a:spcAft>
              <a:buClr>
                <a:schemeClr val="accent6"/>
              </a:buClr>
              <a:buSzPts val="2400"/>
              <a:buNone/>
              <a:defRPr sz="2400">
                <a:solidFill>
                  <a:schemeClr val="accent6"/>
                </a:solidFill>
              </a:defRPr>
            </a:lvl6pPr>
            <a:lvl7pPr lvl="6" algn="l">
              <a:lnSpc>
                <a:spcPct val="100000"/>
              </a:lnSpc>
              <a:spcBef>
                <a:spcPts val="0"/>
              </a:spcBef>
              <a:spcAft>
                <a:spcPts val="0"/>
              </a:spcAft>
              <a:buClr>
                <a:schemeClr val="accent6"/>
              </a:buClr>
              <a:buSzPts val="2400"/>
              <a:buNone/>
              <a:defRPr sz="2400">
                <a:solidFill>
                  <a:schemeClr val="accent6"/>
                </a:solidFill>
              </a:defRPr>
            </a:lvl7pPr>
            <a:lvl8pPr lvl="7" algn="l">
              <a:lnSpc>
                <a:spcPct val="100000"/>
              </a:lnSpc>
              <a:spcBef>
                <a:spcPts val="0"/>
              </a:spcBef>
              <a:spcAft>
                <a:spcPts val="0"/>
              </a:spcAft>
              <a:buClr>
                <a:schemeClr val="accent6"/>
              </a:buClr>
              <a:buSzPts val="2400"/>
              <a:buNone/>
              <a:defRPr sz="2400">
                <a:solidFill>
                  <a:schemeClr val="accent6"/>
                </a:solidFill>
              </a:defRPr>
            </a:lvl8pPr>
            <a:lvl9pPr lvl="8" algn="l">
              <a:lnSpc>
                <a:spcPct val="100000"/>
              </a:lnSpc>
              <a:spcBef>
                <a:spcPts val="0"/>
              </a:spcBef>
              <a:spcAft>
                <a:spcPts val="0"/>
              </a:spcAft>
              <a:buClr>
                <a:schemeClr val="accent6"/>
              </a:buClr>
              <a:buSzPts val="2400"/>
              <a:buNone/>
              <a:defRPr sz="2400">
                <a:solidFill>
                  <a:schemeClr val="accent6"/>
                </a:solidFill>
              </a:defRPr>
            </a:lvl9pPr>
          </a:lstStyle>
          <a:p/>
        </p:txBody>
      </p:sp>
      <p:sp>
        <p:nvSpPr>
          <p:cNvPr id="87" name="Google Shape;87;p26"/>
          <p:cNvSpPr txBox="1"/>
          <p:nvPr>
            <p:ph idx="1" type="subTitle"/>
          </p:nvPr>
        </p:nvSpPr>
        <p:spPr>
          <a:xfrm>
            <a:off x="854250" y="2774825"/>
            <a:ext cx="3158700" cy="127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88" name="Shape 88"/>
        <p:cNvGrpSpPr/>
        <p:nvPr/>
      </p:nvGrpSpPr>
      <p:grpSpPr>
        <a:xfrm>
          <a:off x="0" y="0"/>
          <a:ext cx="0" cy="0"/>
          <a:chOff x="0" y="0"/>
          <a:chExt cx="0" cy="0"/>
        </a:xfrm>
      </p:grpSpPr>
      <p:sp>
        <p:nvSpPr>
          <p:cNvPr id="89" name="Google Shape;89;p27"/>
          <p:cNvSpPr txBox="1"/>
          <p:nvPr>
            <p:ph type="title"/>
          </p:nvPr>
        </p:nvSpPr>
        <p:spPr>
          <a:xfrm>
            <a:off x="1167625" y="1983950"/>
            <a:ext cx="1869600" cy="61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90" name="Google Shape;90;p27"/>
          <p:cNvSpPr txBox="1"/>
          <p:nvPr>
            <p:ph idx="1" type="subTitle"/>
          </p:nvPr>
        </p:nvSpPr>
        <p:spPr>
          <a:xfrm>
            <a:off x="1167625" y="2535750"/>
            <a:ext cx="1869600" cy="9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400">
                <a:solidFill>
                  <a:schemeClr val="dk1"/>
                </a:solidFill>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0"/>
              </a:spcBef>
              <a:spcAft>
                <a:spcPts val="0"/>
              </a:spcAft>
              <a:buClr>
                <a:schemeClr val="dk1"/>
              </a:buClr>
              <a:buSzPts val="1600"/>
              <a:buNone/>
              <a:defRPr sz="1600">
                <a:solidFill>
                  <a:schemeClr val="dk1"/>
                </a:solidFill>
              </a:defRPr>
            </a:lvl3pPr>
            <a:lvl4pPr lvl="3" algn="ctr">
              <a:lnSpc>
                <a:spcPct val="100000"/>
              </a:lnSpc>
              <a:spcBef>
                <a:spcPts val="0"/>
              </a:spcBef>
              <a:spcAft>
                <a:spcPts val="0"/>
              </a:spcAft>
              <a:buClr>
                <a:schemeClr val="dk1"/>
              </a:buClr>
              <a:buSzPts val="1600"/>
              <a:buNone/>
              <a:defRPr sz="1600">
                <a:solidFill>
                  <a:schemeClr val="dk1"/>
                </a:solidFill>
              </a:defRPr>
            </a:lvl4pPr>
            <a:lvl5pPr lvl="4" algn="ctr">
              <a:lnSpc>
                <a:spcPct val="100000"/>
              </a:lnSpc>
              <a:spcBef>
                <a:spcPts val="0"/>
              </a:spcBef>
              <a:spcAft>
                <a:spcPts val="0"/>
              </a:spcAft>
              <a:buClr>
                <a:schemeClr val="dk1"/>
              </a:buClr>
              <a:buSzPts val="1600"/>
              <a:buNone/>
              <a:defRPr sz="1600">
                <a:solidFill>
                  <a:schemeClr val="dk1"/>
                </a:solidFill>
              </a:defRPr>
            </a:lvl5pPr>
            <a:lvl6pPr lvl="5" algn="ctr">
              <a:lnSpc>
                <a:spcPct val="100000"/>
              </a:lnSpc>
              <a:spcBef>
                <a:spcPts val="0"/>
              </a:spcBef>
              <a:spcAft>
                <a:spcPts val="0"/>
              </a:spcAft>
              <a:buClr>
                <a:schemeClr val="dk1"/>
              </a:buClr>
              <a:buSzPts val="1600"/>
              <a:buNone/>
              <a:defRPr sz="1600">
                <a:solidFill>
                  <a:schemeClr val="dk1"/>
                </a:solidFill>
              </a:defRPr>
            </a:lvl6pPr>
            <a:lvl7pPr lvl="6" algn="ctr">
              <a:lnSpc>
                <a:spcPct val="100000"/>
              </a:lnSpc>
              <a:spcBef>
                <a:spcPts val="0"/>
              </a:spcBef>
              <a:spcAft>
                <a:spcPts val="0"/>
              </a:spcAft>
              <a:buClr>
                <a:schemeClr val="dk1"/>
              </a:buClr>
              <a:buSzPts val="1600"/>
              <a:buNone/>
              <a:defRPr sz="1600">
                <a:solidFill>
                  <a:schemeClr val="dk1"/>
                </a:solidFill>
              </a:defRPr>
            </a:lvl7pPr>
            <a:lvl8pPr lvl="7" algn="ctr">
              <a:lnSpc>
                <a:spcPct val="100000"/>
              </a:lnSpc>
              <a:spcBef>
                <a:spcPts val="0"/>
              </a:spcBef>
              <a:spcAft>
                <a:spcPts val="0"/>
              </a:spcAft>
              <a:buClr>
                <a:schemeClr val="dk1"/>
              </a:buClr>
              <a:buSzPts val="1600"/>
              <a:buNone/>
              <a:defRPr sz="1600">
                <a:solidFill>
                  <a:schemeClr val="dk1"/>
                </a:solidFill>
              </a:defRPr>
            </a:lvl8pPr>
            <a:lvl9pPr lvl="8" algn="ctr">
              <a:lnSpc>
                <a:spcPct val="100000"/>
              </a:lnSpc>
              <a:spcBef>
                <a:spcPts val="0"/>
              </a:spcBef>
              <a:spcAft>
                <a:spcPts val="0"/>
              </a:spcAft>
              <a:buClr>
                <a:schemeClr val="dk1"/>
              </a:buClr>
              <a:buSzPts val="1600"/>
              <a:buNone/>
              <a:defRPr sz="1600">
                <a:solidFill>
                  <a:schemeClr val="dk1"/>
                </a:solidFill>
              </a:defRPr>
            </a:lvl9pPr>
          </a:lstStyle>
          <a:p/>
        </p:txBody>
      </p:sp>
      <p:sp>
        <p:nvSpPr>
          <p:cNvPr id="91" name="Google Shape;91;p27"/>
          <p:cNvSpPr txBox="1"/>
          <p:nvPr>
            <p:ph idx="2" type="title"/>
          </p:nvPr>
        </p:nvSpPr>
        <p:spPr>
          <a:xfrm>
            <a:off x="3637201" y="3050750"/>
            <a:ext cx="1869600" cy="61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92" name="Google Shape;92;p27"/>
          <p:cNvSpPr txBox="1"/>
          <p:nvPr>
            <p:ph idx="3" type="subTitle"/>
          </p:nvPr>
        </p:nvSpPr>
        <p:spPr>
          <a:xfrm>
            <a:off x="3637201" y="3602550"/>
            <a:ext cx="1869600" cy="9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400">
                <a:solidFill>
                  <a:schemeClr val="dk1"/>
                </a:solidFill>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0"/>
              </a:spcBef>
              <a:spcAft>
                <a:spcPts val="0"/>
              </a:spcAft>
              <a:buClr>
                <a:schemeClr val="dk1"/>
              </a:buClr>
              <a:buSzPts val="1600"/>
              <a:buNone/>
              <a:defRPr sz="1600">
                <a:solidFill>
                  <a:schemeClr val="dk1"/>
                </a:solidFill>
              </a:defRPr>
            </a:lvl3pPr>
            <a:lvl4pPr lvl="3" algn="ctr">
              <a:lnSpc>
                <a:spcPct val="100000"/>
              </a:lnSpc>
              <a:spcBef>
                <a:spcPts val="0"/>
              </a:spcBef>
              <a:spcAft>
                <a:spcPts val="0"/>
              </a:spcAft>
              <a:buClr>
                <a:schemeClr val="dk1"/>
              </a:buClr>
              <a:buSzPts val="1600"/>
              <a:buNone/>
              <a:defRPr sz="1600">
                <a:solidFill>
                  <a:schemeClr val="dk1"/>
                </a:solidFill>
              </a:defRPr>
            </a:lvl4pPr>
            <a:lvl5pPr lvl="4" algn="ctr">
              <a:lnSpc>
                <a:spcPct val="100000"/>
              </a:lnSpc>
              <a:spcBef>
                <a:spcPts val="0"/>
              </a:spcBef>
              <a:spcAft>
                <a:spcPts val="0"/>
              </a:spcAft>
              <a:buClr>
                <a:schemeClr val="dk1"/>
              </a:buClr>
              <a:buSzPts val="1600"/>
              <a:buNone/>
              <a:defRPr sz="1600">
                <a:solidFill>
                  <a:schemeClr val="dk1"/>
                </a:solidFill>
              </a:defRPr>
            </a:lvl5pPr>
            <a:lvl6pPr lvl="5" algn="ctr">
              <a:lnSpc>
                <a:spcPct val="100000"/>
              </a:lnSpc>
              <a:spcBef>
                <a:spcPts val="0"/>
              </a:spcBef>
              <a:spcAft>
                <a:spcPts val="0"/>
              </a:spcAft>
              <a:buClr>
                <a:schemeClr val="dk1"/>
              </a:buClr>
              <a:buSzPts val="1600"/>
              <a:buNone/>
              <a:defRPr sz="1600">
                <a:solidFill>
                  <a:schemeClr val="dk1"/>
                </a:solidFill>
              </a:defRPr>
            </a:lvl6pPr>
            <a:lvl7pPr lvl="6" algn="ctr">
              <a:lnSpc>
                <a:spcPct val="100000"/>
              </a:lnSpc>
              <a:spcBef>
                <a:spcPts val="0"/>
              </a:spcBef>
              <a:spcAft>
                <a:spcPts val="0"/>
              </a:spcAft>
              <a:buClr>
                <a:schemeClr val="dk1"/>
              </a:buClr>
              <a:buSzPts val="1600"/>
              <a:buNone/>
              <a:defRPr sz="1600">
                <a:solidFill>
                  <a:schemeClr val="dk1"/>
                </a:solidFill>
              </a:defRPr>
            </a:lvl7pPr>
            <a:lvl8pPr lvl="7" algn="ctr">
              <a:lnSpc>
                <a:spcPct val="100000"/>
              </a:lnSpc>
              <a:spcBef>
                <a:spcPts val="0"/>
              </a:spcBef>
              <a:spcAft>
                <a:spcPts val="0"/>
              </a:spcAft>
              <a:buClr>
                <a:schemeClr val="dk1"/>
              </a:buClr>
              <a:buSzPts val="1600"/>
              <a:buNone/>
              <a:defRPr sz="1600">
                <a:solidFill>
                  <a:schemeClr val="dk1"/>
                </a:solidFill>
              </a:defRPr>
            </a:lvl8pPr>
            <a:lvl9pPr lvl="8" algn="ctr">
              <a:lnSpc>
                <a:spcPct val="100000"/>
              </a:lnSpc>
              <a:spcBef>
                <a:spcPts val="0"/>
              </a:spcBef>
              <a:spcAft>
                <a:spcPts val="0"/>
              </a:spcAft>
              <a:buClr>
                <a:schemeClr val="dk1"/>
              </a:buClr>
              <a:buSzPts val="1600"/>
              <a:buNone/>
              <a:defRPr sz="1600">
                <a:solidFill>
                  <a:schemeClr val="dk1"/>
                </a:solidFill>
              </a:defRPr>
            </a:lvl9pPr>
          </a:lstStyle>
          <a:p/>
        </p:txBody>
      </p:sp>
      <p:sp>
        <p:nvSpPr>
          <p:cNvPr id="93" name="Google Shape;93;p27"/>
          <p:cNvSpPr txBox="1"/>
          <p:nvPr>
            <p:ph idx="4" type="title"/>
          </p:nvPr>
        </p:nvSpPr>
        <p:spPr>
          <a:xfrm>
            <a:off x="6106776" y="1983950"/>
            <a:ext cx="1869600" cy="61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94" name="Google Shape;94;p27"/>
          <p:cNvSpPr txBox="1"/>
          <p:nvPr>
            <p:ph idx="5" type="subTitle"/>
          </p:nvPr>
        </p:nvSpPr>
        <p:spPr>
          <a:xfrm>
            <a:off x="6106776" y="2535750"/>
            <a:ext cx="1869600" cy="9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400">
                <a:solidFill>
                  <a:schemeClr val="dk1"/>
                </a:solidFill>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0"/>
              </a:spcBef>
              <a:spcAft>
                <a:spcPts val="0"/>
              </a:spcAft>
              <a:buClr>
                <a:schemeClr val="dk1"/>
              </a:buClr>
              <a:buSzPts val="1600"/>
              <a:buNone/>
              <a:defRPr sz="1600">
                <a:solidFill>
                  <a:schemeClr val="dk1"/>
                </a:solidFill>
              </a:defRPr>
            </a:lvl3pPr>
            <a:lvl4pPr lvl="3" algn="ctr">
              <a:lnSpc>
                <a:spcPct val="100000"/>
              </a:lnSpc>
              <a:spcBef>
                <a:spcPts val="0"/>
              </a:spcBef>
              <a:spcAft>
                <a:spcPts val="0"/>
              </a:spcAft>
              <a:buClr>
                <a:schemeClr val="dk1"/>
              </a:buClr>
              <a:buSzPts val="1600"/>
              <a:buNone/>
              <a:defRPr sz="1600">
                <a:solidFill>
                  <a:schemeClr val="dk1"/>
                </a:solidFill>
              </a:defRPr>
            </a:lvl4pPr>
            <a:lvl5pPr lvl="4" algn="ctr">
              <a:lnSpc>
                <a:spcPct val="100000"/>
              </a:lnSpc>
              <a:spcBef>
                <a:spcPts val="0"/>
              </a:spcBef>
              <a:spcAft>
                <a:spcPts val="0"/>
              </a:spcAft>
              <a:buClr>
                <a:schemeClr val="dk1"/>
              </a:buClr>
              <a:buSzPts val="1600"/>
              <a:buNone/>
              <a:defRPr sz="1600">
                <a:solidFill>
                  <a:schemeClr val="dk1"/>
                </a:solidFill>
              </a:defRPr>
            </a:lvl5pPr>
            <a:lvl6pPr lvl="5" algn="ctr">
              <a:lnSpc>
                <a:spcPct val="100000"/>
              </a:lnSpc>
              <a:spcBef>
                <a:spcPts val="0"/>
              </a:spcBef>
              <a:spcAft>
                <a:spcPts val="0"/>
              </a:spcAft>
              <a:buClr>
                <a:schemeClr val="dk1"/>
              </a:buClr>
              <a:buSzPts val="1600"/>
              <a:buNone/>
              <a:defRPr sz="1600">
                <a:solidFill>
                  <a:schemeClr val="dk1"/>
                </a:solidFill>
              </a:defRPr>
            </a:lvl6pPr>
            <a:lvl7pPr lvl="6" algn="ctr">
              <a:lnSpc>
                <a:spcPct val="100000"/>
              </a:lnSpc>
              <a:spcBef>
                <a:spcPts val="0"/>
              </a:spcBef>
              <a:spcAft>
                <a:spcPts val="0"/>
              </a:spcAft>
              <a:buClr>
                <a:schemeClr val="dk1"/>
              </a:buClr>
              <a:buSzPts val="1600"/>
              <a:buNone/>
              <a:defRPr sz="1600">
                <a:solidFill>
                  <a:schemeClr val="dk1"/>
                </a:solidFill>
              </a:defRPr>
            </a:lvl7pPr>
            <a:lvl8pPr lvl="7" algn="ctr">
              <a:lnSpc>
                <a:spcPct val="100000"/>
              </a:lnSpc>
              <a:spcBef>
                <a:spcPts val="0"/>
              </a:spcBef>
              <a:spcAft>
                <a:spcPts val="0"/>
              </a:spcAft>
              <a:buClr>
                <a:schemeClr val="dk1"/>
              </a:buClr>
              <a:buSzPts val="1600"/>
              <a:buNone/>
              <a:defRPr sz="1600">
                <a:solidFill>
                  <a:schemeClr val="dk1"/>
                </a:solidFill>
              </a:defRPr>
            </a:lvl8pPr>
            <a:lvl9pPr lvl="8" algn="ctr">
              <a:lnSpc>
                <a:spcPct val="100000"/>
              </a:lnSpc>
              <a:spcBef>
                <a:spcPts val="0"/>
              </a:spcBef>
              <a:spcAft>
                <a:spcPts val="0"/>
              </a:spcAft>
              <a:buClr>
                <a:schemeClr val="dk1"/>
              </a:buClr>
              <a:buSzPts val="1600"/>
              <a:buNone/>
              <a:defRPr sz="1600">
                <a:solidFill>
                  <a:schemeClr val="dk1"/>
                </a:solidFill>
              </a:defRPr>
            </a:lvl9pPr>
          </a:lstStyle>
          <a:p/>
        </p:txBody>
      </p:sp>
      <p:sp>
        <p:nvSpPr>
          <p:cNvPr id="95" name="Google Shape;95;p27"/>
          <p:cNvSpPr txBox="1"/>
          <p:nvPr>
            <p:ph idx="6"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96" name="Google Shape;96;p27"/>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8">
    <p:spTree>
      <p:nvGrpSpPr>
        <p:cNvPr id="97" name="Shape 97"/>
        <p:cNvGrpSpPr/>
        <p:nvPr/>
      </p:nvGrpSpPr>
      <p:grpSpPr>
        <a:xfrm>
          <a:off x="0" y="0"/>
          <a:ext cx="0" cy="0"/>
          <a:chOff x="0" y="0"/>
          <a:chExt cx="0" cy="0"/>
        </a:xfrm>
      </p:grpSpPr>
      <p:sp>
        <p:nvSpPr>
          <p:cNvPr id="98" name="Google Shape;98;p28"/>
          <p:cNvSpPr txBox="1"/>
          <p:nvPr>
            <p:ph type="title"/>
          </p:nvPr>
        </p:nvSpPr>
        <p:spPr>
          <a:xfrm>
            <a:off x="1673525" y="2185138"/>
            <a:ext cx="2571300" cy="66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99" name="Google Shape;99;p28"/>
          <p:cNvSpPr txBox="1"/>
          <p:nvPr>
            <p:ph idx="1" type="subTitle"/>
          </p:nvPr>
        </p:nvSpPr>
        <p:spPr>
          <a:xfrm>
            <a:off x="1673525" y="2786638"/>
            <a:ext cx="2571300" cy="66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0" name="Google Shape;100;p28"/>
          <p:cNvSpPr txBox="1"/>
          <p:nvPr>
            <p:ph idx="2" type="title"/>
          </p:nvPr>
        </p:nvSpPr>
        <p:spPr>
          <a:xfrm>
            <a:off x="5753026" y="1001350"/>
            <a:ext cx="2567400" cy="66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01" name="Google Shape;101;p28"/>
          <p:cNvSpPr txBox="1"/>
          <p:nvPr>
            <p:ph idx="3" type="subTitle"/>
          </p:nvPr>
        </p:nvSpPr>
        <p:spPr>
          <a:xfrm>
            <a:off x="5753025" y="1602850"/>
            <a:ext cx="2567400" cy="66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2" name="Google Shape;102;p28"/>
          <p:cNvSpPr txBox="1"/>
          <p:nvPr>
            <p:ph idx="4" type="title"/>
          </p:nvPr>
        </p:nvSpPr>
        <p:spPr>
          <a:xfrm>
            <a:off x="5753026" y="3394750"/>
            <a:ext cx="2567400" cy="66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03" name="Google Shape;103;p28"/>
          <p:cNvSpPr txBox="1"/>
          <p:nvPr>
            <p:ph idx="5" type="subTitle"/>
          </p:nvPr>
        </p:nvSpPr>
        <p:spPr>
          <a:xfrm>
            <a:off x="5753025" y="3996250"/>
            <a:ext cx="2567400" cy="66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4" name="Google Shape;104;p28"/>
          <p:cNvSpPr txBox="1"/>
          <p:nvPr>
            <p:ph idx="6"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
        <p:nvSpPr>
          <p:cNvPr id="105" name="Google Shape;105;p28"/>
          <p:cNvSpPr txBox="1"/>
          <p:nvPr>
            <p:ph idx="7" type="title"/>
          </p:nvPr>
        </p:nvSpPr>
        <p:spPr>
          <a:xfrm>
            <a:off x="1670725" y="1001350"/>
            <a:ext cx="2571300" cy="66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06" name="Google Shape;106;p28"/>
          <p:cNvSpPr txBox="1"/>
          <p:nvPr>
            <p:ph idx="8" type="subTitle"/>
          </p:nvPr>
        </p:nvSpPr>
        <p:spPr>
          <a:xfrm>
            <a:off x="1670725" y="1602850"/>
            <a:ext cx="2571300" cy="66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7" name="Google Shape;107;p28"/>
          <p:cNvSpPr txBox="1"/>
          <p:nvPr>
            <p:ph idx="9" type="title"/>
          </p:nvPr>
        </p:nvSpPr>
        <p:spPr>
          <a:xfrm>
            <a:off x="1670726" y="3394750"/>
            <a:ext cx="2571300" cy="66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08" name="Google Shape;108;p28"/>
          <p:cNvSpPr txBox="1"/>
          <p:nvPr>
            <p:ph idx="13" type="subTitle"/>
          </p:nvPr>
        </p:nvSpPr>
        <p:spPr>
          <a:xfrm>
            <a:off x="1670725" y="3996250"/>
            <a:ext cx="2571300" cy="66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9" name="Google Shape;109;p28"/>
          <p:cNvSpPr txBox="1"/>
          <p:nvPr>
            <p:ph idx="14" type="title"/>
          </p:nvPr>
        </p:nvSpPr>
        <p:spPr>
          <a:xfrm>
            <a:off x="5756872" y="2185138"/>
            <a:ext cx="2567400" cy="66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10" name="Google Shape;110;p28"/>
          <p:cNvSpPr txBox="1"/>
          <p:nvPr>
            <p:ph idx="15" type="subTitle"/>
          </p:nvPr>
        </p:nvSpPr>
        <p:spPr>
          <a:xfrm>
            <a:off x="5756870" y="2786638"/>
            <a:ext cx="2567400" cy="66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cxnSp>
        <p:nvCxnSpPr>
          <p:cNvPr id="111" name="Google Shape;111;p28"/>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11" name="Shape 11"/>
        <p:cNvGrpSpPr/>
        <p:nvPr/>
      </p:nvGrpSpPr>
      <p:grpSpPr>
        <a:xfrm>
          <a:off x="0" y="0"/>
          <a:ext cx="0" cy="0"/>
          <a:chOff x="0" y="0"/>
          <a:chExt cx="0" cy="0"/>
        </a:xfrm>
      </p:grpSpPr>
      <p:sp>
        <p:nvSpPr>
          <p:cNvPr id="12" name="Google Shape;12;p11"/>
          <p:cNvSpPr txBox="1"/>
          <p:nvPr>
            <p:ph type="title"/>
          </p:nvPr>
        </p:nvSpPr>
        <p:spPr>
          <a:xfrm>
            <a:off x="1186513" y="1874275"/>
            <a:ext cx="16047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3" name="Google Shape;13;p11"/>
          <p:cNvSpPr txBox="1"/>
          <p:nvPr>
            <p:ph idx="1" type="subTitle"/>
          </p:nvPr>
        </p:nvSpPr>
        <p:spPr>
          <a:xfrm>
            <a:off x="1186513" y="3291775"/>
            <a:ext cx="16047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 name="Google Shape;14;p11"/>
          <p:cNvSpPr txBox="1"/>
          <p:nvPr>
            <p:ph idx="2" type="title"/>
          </p:nvPr>
        </p:nvSpPr>
        <p:spPr>
          <a:xfrm>
            <a:off x="2908602" y="1874275"/>
            <a:ext cx="16047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5" name="Google Shape;15;p11"/>
          <p:cNvSpPr txBox="1"/>
          <p:nvPr>
            <p:ph idx="3" type="subTitle"/>
          </p:nvPr>
        </p:nvSpPr>
        <p:spPr>
          <a:xfrm>
            <a:off x="2908602" y="3291775"/>
            <a:ext cx="16047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11"/>
          <p:cNvSpPr txBox="1"/>
          <p:nvPr>
            <p:ph idx="4" type="title"/>
          </p:nvPr>
        </p:nvSpPr>
        <p:spPr>
          <a:xfrm>
            <a:off x="4630692" y="1874275"/>
            <a:ext cx="16047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7" name="Google Shape;17;p11"/>
          <p:cNvSpPr txBox="1"/>
          <p:nvPr>
            <p:ph idx="5" type="subTitle"/>
          </p:nvPr>
        </p:nvSpPr>
        <p:spPr>
          <a:xfrm>
            <a:off x="4630692" y="3291775"/>
            <a:ext cx="16047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11"/>
          <p:cNvSpPr txBox="1"/>
          <p:nvPr>
            <p:ph idx="6" type="title"/>
          </p:nvPr>
        </p:nvSpPr>
        <p:spPr>
          <a:xfrm>
            <a:off x="6352782" y="1874275"/>
            <a:ext cx="16047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9" name="Google Shape;19;p11"/>
          <p:cNvSpPr txBox="1"/>
          <p:nvPr>
            <p:ph idx="7" type="subTitle"/>
          </p:nvPr>
        </p:nvSpPr>
        <p:spPr>
          <a:xfrm>
            <a:off x="6352782" y="3291775"/>
            <a:ext cx="16047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11"/>
          <p:cNvSpPr txBox="1"/>
          <p:nvPr>
            <p:ph idx="8" type="title"/>
          </p:nvPr>
        </p:nvSpPr>
        <p:spPr>
          <a:xfrm>
            <a:off x="955525" y="1057000"/>
            <a:ext cx="2066700" cy="14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1" name="Google Shape;21;p11"/>
          <p:cNvSpPr txBox="1"/>
          <p:nvPr>
            <p:ph idx="9" type="title"/>
          </p:nvPr>
        </p:nvSpPr>
        <p:spPr>
          <a:xfrm>
            <a:off x="2677600" y="1057000"/>
            <a:ext cx="2066700" cy="14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2" name="Google Shape;22;p11"/>
          <p:cNvSpPr txBox="1"/>
          <p:nvPr>
            <p:ph idx="13" type="title"/>
          </p:nvPr>
        </p:nvSpPr>
        <p:spPr>
          <a:xfrm>
            <a:off x="4399700" y="1057000"/>
            <a:ext cx="2066700" cy="14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3" name="Google Shape;23;p11"/>
          <p:cNvSpPr txBox="1"/>
          <p:nvPr>
            <p:ph idx="14" type="title"/>
          </p:nvPr>
        </p:nvSpPr>
        <p:spPr>
          <a:xfrm>
            <a:off x="6121775" y="1057000"/>
            <a:ext cx="2066700" cy="14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112" name="Shape 112"/>
        <p:cNvGrpSpPr/>
        <p:nvPr/>
      </p:nvGrpSpPr>
      <p:grpSpPr>
        <a:xfrm>
          <a:off x="0" y="0"/>
          <a:ext cx="0" cy="0"/>
          <a:chOff x="0" y="0"/>
          <a:chExt cx="0" cy="0"/>
        </a:xfrm>
      </p:grpSpPr>
      <p:sp>
        <p:nvSpPr>
          <p:cNvPr id="113" name="Google Shape;113;p29"/>
          <p:cNvSpPr txBox="1"/>
          <p:nvPr>
            <p:ph type="title"/>
          </p:nvPr>
        </p:nvSpPr>
        <p:spPr>
          <a:xfrm>
            <a:off x="4846475" y="1698363"/>
            <a:ext cx="3411300" cy="75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
        <p:nvSpPr>
          <p:cNvPr id="114" name="Google Shape;114;p29"/>
          <p:cNvSpPr txBox="1"/>
          <p:nvPr>
            <p:ph idx="1" type="subTitle"/>
          </p:nvPr>
        </p:nvSpPr>
        <p:spPr>
          <a:xfrm>
            <a:off x="4846475" y="2435763"/>
            <a:ext cx="3411300" cy="12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
    <p:spTree>
      <p:nvGrpSpPr>
        <p:cNvPr id="115" name="Shape 115"/>
        <p:cNvGrpSpPr/>
        <p:nvPr/>
      </p:nvGrpSpPr>
      <p:grpSpPr>
        <a:xfrm>
          <a:off x="0" y="0"/>
          <a:ext cx="0" cy="0"/>
          <a:chOff x="0" y="0"/>
          <a:chExt cx="0" cy="0"/>
        </a:xfrm>
      </p:grpSpPr>
      <p:sp>
        <p:nvSpPr>
          <p:cNvPr id="116" name="Google Shape;116;p30"/>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
        <p:nvSpPr>
          <p:cNvPr id="117" name="Google Shape;117;p30"/>
          <p:cNvSpPr txBox="1"/>
          <p:nvPr>
            <p:ph idx="2" type="title"/>
          </p:nvPr>
        </p:nvSpPr>
        <p:spPr>
          <a:xfrm>
            <a:off x="3484850" y="1388875"/>
            <a:ext cx="4923600" cy="60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118" name="Google Shape;118;p30"/>
          <p:cNvSpPr txBox="1"/>
          <p:nvPr>
            <p:ph idx="1" type="subTitle"/>
          </p:nvPr>
        </p:nvSpPr>
        <p:spPr>
          <a:xfrm>
            <a:off x="3484850" y="2078275"/>
            <a:ext cx="2461800" cy="19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l">
              <a:lnSpc>
                <a:spcPct val="100000"/>
              </a:lnSpc>
              <a:spcBef>
                <a:spcPts val="1000"/>
              </a:spcBef>
              <a:spcAft>
                <a:spcPts val="0"/>
              </a:spcAft>
              <a:buClr>
                <a:schemeClr val="dk2"/>
              </a:buClr>
              <a:buSzPts val="1400"/>
              <a:buChar char="○"/>
              <a:defRPr/>
            </a:lvl2pPr>
            <a:lvl3pPr lvl="2" algn="l">
              <a:lnSpc>
                <a:spcPct val="100000"/>
              </a:lnSpc>
              <a:spcBef>
                <a:spcPts val="1600"/>
              </a:spcBef>
              <a:spcAft>
                <a:spcPts val="0"/>
              </a:spcAft>
              <a:buClr>
                <a:schemeClr val="dk2"/>
              </a:buClr>
              <a:buSzPts val="1400"/>
              <a:buChar char="■"/>
              <a:defRPr/>
            </a:lvl3pPr>
            <a:lvl4pPr lvl="3" algn="l">
              <a:lnSpc>
                <a:spcPct val="100000"/>
              </a:lnSpc>
              <a:spcBef>
                <a:spcPts val="1600"/>
              </a:spcBef>
              <a:spcAft>
                <a:spcPts val="0"/>
              </a:spcAft>
              <a:buClr>
                <a:schemeClr val="dk2"/>
              </a:buClr>
              <a:buSzPts val="1400"/>
              <a:buChar char="●"/>
              <a:defRPr/>
            </a:lvl4pPr>
            <a:lvl5pPr lvl="4" algn="l">
              <a:lnSpc>
                <a:spcPct val="100000"/>
              </a:lnSpc>
              <a:spcBef>
                <a:spcPts val="1600"/>
              </a:spcBef>
              <a:spcAft>
                <a:spcPts val="0"/>
              </a:spcAft>
              <a:buClr>
                <a:schemeClr val="dk2"/>
              </a:buClr>
              <a:buSzPts val="1400"/>
              <a:buChar char="○"/>
              <a:defRPr/>
            </a:lvl5pPr>
            <a:lvl6pPr lvl="5" algn="l">
              <a:lnSpc>
                <a:spcPct val="100000"/>
              </a:lnSpc>
              <a:spcBef>
                <a:spcPts val="1600"/>
              </a:spcBef>
              <a:spcAft>
                <a:spcPts val="0"/>
              </a:spcAft>
              <a:buClr>
                <a:schemeClr val="dk2"/>
              </a:buClr>
              <a:buSzPts val="1400"/>
              <a:buChar char="■"/>
              <a:defRPr/>
            </a:lvl6pPr>
            <a:lvl7pPr lvl="6" algn="l">
              <a:lnSpc>
                <a:spcPct val="100000"/>
              </a:lnSpc>
              <a:spcBef>
                <a:spcPts val="1600"/>
              </a:spcBef>
              <a:spcAft>
                <a:spcPts val="0"/>
              </a:spcAft>
              <a:buClr>
                <a:schemeClr val="dk2"/>
              </a:buClr>
              <a:buSzPts val="1400"/>
              <a:buChar char="●"/>
              <a:defRPr/>
            </a:lvl7pPr>
            <a:lvl8pPr lvl="7" algn="l">
              <a:lnSpc>
                <a:spcPct val="100000"/>
              </a:lnSpc>
              <a:spcBef>
                <a:spcPts val="1600"/>
              </a:spcBef>
              <a:spcAft>
                <a:spcPts val="0"/>
              </a:spcAft>
              <a:buClr>
                <a:schemeClr val="dk2"/>
              </a:buClr>
              <a:buSzPts val="1400"/>
              <a:buChar char="○"/>
              <a:defRPr/>
            </a:lvl8pPr>
            <a:lvl9pPr lvl="8" algn="l">
              <a:lnSpc>
                <a:spcPct val="100000"/>
              </a:lnSpc>
              <a:spcBef>
                <a:spcPts val="1600"/>
              </a:spcBef>
              <a:spcAft>
                <a:spcPts val="1600"/>
              </a:spcAft>
              <a:buClr>
                <a:schemeClr val="dk2"/>
              </a:buClr>
              <a:buSzPts val="1400"/>
              <a:buChar char="■"/>
              <a:defRPr/>
            </a:lvl9pPr>
          </a:lstStyle>
          <a:p/>
        </p:txBody>
      </p:sp>
      <p:cxnSp>
        <p:nvCxnSpPr>
          <p:cNvPr id="119" name="Google Shape;119;p30"/>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
        <p:nvSpPr>
          <p:cNvPr id="120" name="Google Shape;120;p30"/>
          <p:cNvSpPr txBox="1"/>
          <p:nvPr>
            <p:ph idx="3" type="subTitle"/>
          </p:nvPr>
        </p:nvSpPr>
        <p:spPr>
          <a:xfrm>
            <a:off x="5946650" y="2078275"/>
            <a:ext cx="2461800" cy="19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l">
              <a:lnSpc>
                <a:spcPct val="100000"/>
              </a:lnSpc>
              <a:spcBef>
                <a:spcPts val="1000"/>
              </a:spcBef>
              <a:spcAft>
                <a:spcPts val="0"/>
              </a:spcAft>
              <a:buClr>
                <a:schemeClr val="dk2"/>
              </a:buClr>
              <a:buSzPts val="1400"/>
              <a:buChar char="○"/>
              <a:defRPr/>
            </a:lvl2pPr>
            <a:lvl3pPr lvl="2" algn="l">
              <a:lnSpc>
                <a:spcPct val="100000"/>
              </a:lnSpc>
              <a:spcBef>
                <a:spcPts val="1600"/>
              </a:spcBef>
              <a:spcAft>
                <a:spcPts val="0"/>
              </a:spcAft>
              <a:buClr>
                <a:schemeClr val="dk2"/>
              </a:buClr>
              <a:buSzPts val="1400"/>
              <a:buChar char="■"/>
              <a:defRPr/>
            </a:lvl3pPr>
            <a:lvl4pPr lvl="3" algn="l">
              <a:lnSpc>
                <a:spcPct val="100000"/>
              </a:lnSpc>
              <a:spcBef>
                <a:spcPts val="1600"/>
              </a:spcBef>
              <a:spcAft>
                <a:spcPts val="0"/>
              </a:spcAft>
              <a:buClr>
                <a:schemeClr val="dk2"/>
              </a:buClr>
              <a:buSzPts val="1400"/>
              <a:buChar char="●"/>
              <a:defRPr/>
            </a:lvl4pPr>
            <a:lvl5pPr lvl="4" algn="l">
              <a:lnSpc>
                <a:spcPct val="100000"/>
              </a:lnSpc>
              <a:spcBef>
                <a:spcPts val="1600"/>
              </a:spcBef>
              <a:spcAft>
                <a:spcPts val="0"/>
              </a:spcAft>
              <a:buClr>
                <a:schemeClr val="dk2"/>
              </a:buClr>
              <a:buSzPts val="1400"/>
              <a:buChar char="○"/>
              <a:defRPr/>
            </a:lvl5pPr>
            <a:lvl6pPr lvl="5" algn="l">
              <a:lnSpc>
                <a:spcPct val="100000"/>
              </a:lnSpc>
              <a:spcBef>
                <a:spcPts val="1600"/>
              </a:spcBef>
              <a:spcAft>
                <a:spcPts val="0"/>
              </a:spcAft>
              <a:buClr>
                <a:schemeClr val="dk2"/>
              </a:buClr>
              <a:buSzPts val="1400"/>
              <a:buChar char="■"/>
              <a:defRPr/>
            </a:lvl6pPr>
            <a:lvl7pPr lvl="6" algn="l">
              <a:lnSpc>
                <a:spcPct val="100000"/>
              </a:lnSpc>
              <a:spcBef>
                <a:spcPts val="1600"/>
              </a:spcBef>
              <a:spcAft>
                <a:spcPts val="0"/>
              </a:spcAft>
              <a:buClr>
                <a:schemeClr val="dk2"/>
              </a:buClr>
              <a:buSzPts val="1400"/>
              <a:buChar char="●"/>
              <a:defRPr/>
            </a:lvl7pPr>
            <a:lvl8pPr lvl="7" algn="l">
              <a:lnSpc>
                <a:spcPct val="100000"/>
              </a:lnSpc>
              <a:spcBef>
                <a:spcPts val="1600"/>
              </a:spcBef>
              <a:spcAft>
                <a:spcPts val="0"/>
              </a:spcAft>
              <a:buClr>
                <a:schemeClr val="dk2"/>
              </a:buClr>
              <a:buSzPts val="1400"/>
              <a:buChar char="○"/>
              <a:defRPr/>
            </a:lvl8pPr>
            <a:lvl9pPr lvl="8" algn="l">
              <a:lnSpc>
                <a:spcPct val="100000"/>
              </a:lnSpc>
              <a:spcBef>
                <a:spcPts val="1600"/>
              </a:spcBef>
              <a:spcAft>
                <a:spcPts val="1600"/>
              </a:spcAft>
              <a:buClr>
                <a:schemeClr val="dk2"/>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21" name="Shape 121"/>
        <p:cNvGrpSpPr/>
        <p:nvPr/>
      </p:nvGrpSpPr>
      <p:grpSpPr>
        <a:xfrm>
          <a:off x="0" y="0"/>
          <a:ext cx="0" cy="0"/>
          <a:chOff x="0" y="0"/>
          <a:chExt cx="0" cy="0"/>
        </a:xfrm>
      </p:grpSpPr>
      <p:sp>
        <p:nvSpPr>
          <p:cNvPr id="122" name="Google Shape;122;p31"/>
          <p:cNvSpPr txBox="1"/>
          <p:nvPr>
            <p:ph type="title"/>
          </p:nvPr>
        </p:nvSpPr>
        <p:spPr>
          <a:xfrm>
            <a:off x="4368875" y="460725"/>
            <a:ext cx="4049400" cy="1093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3"/>
              </a:buClr>
              <a:buSzPts val="12000"/>
              <a:buNone/>
              <a:defRPr sz="5000">
                <a:solidFill>
                  <a:schemeClr val="accent6"/>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p:txBody>
      </p:sp>
      <p:sp>
        <p:nvSpPr>
          <p:cNvPr id="123" name="Google Shape;123;p31"/>
          <p:cNvSpPr txBox="1"/>
          <p:nvPr>
            <p:ph idx="1" type="subTitle"/>
          </p:nvPr>
        </p:nvSpPr>
        <p:spPr>
          <a:xfrm>
            <a:off x="4368875" y="1412200"/>
            <a:ext cx="4049400" cy="63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24" name="Google Shape;124;p31"/>
          <p:cNvSpPr txBox="1"/>
          <p:nvPr>
            <p:ph idx="2" type="title"/>
          </p:nvPr>
        </p:nvSpPr>
        <p:spPr>
          <a:xfrm>
            <a:off x="4368875" y="1663000"/>
            <a:ext cx="4049400" cy="1190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3"/>
              </a:buClr>
              <a:buSzPts val="12000"/>
              <a:buNone/>
              <a:defRPr sz="5000">
                <a:solidFill>
                  <a:schemeClr val="accent6"/>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p:txBody>
      </p:sp>
      <p:sp>
        <p:nvSpPr>
          <p:cNvPr id="125" name="Google Shape;125;p31"/>
          <p:cNvSpPr txBox="1"/>
          <p:nvPr>
            <p:ph idx="3" type="subTitle"/>
          </p:nvPr>
        </p:nvSpPr>
        <p:spPr>
          <a:xfrm>
            <a:off x="4368875" y="2731300"/>
            <a:ext cx="4049400" cy="63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26" name="Google Shape;126;p31"/>
          <p:cNvSpPr txBox="1"/>
          <p:nvPr>
            <p:ph idx="4" type="title"/>
          </p:nvPr>
        </p:nvSpPr>
        <p:spPr>
          <a:xfrm>
            <a:off x="4368875" y="2982700"/>
            <a:ext cx="4049400" cy="1190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3"/>
              </a:buClr>
              <a:buSzPts val="12000"/>
              <a:buNone/>
              <a:defRPr sz="5000">
                <a:solidFill>
                  <a:schemeClr val="accent6"/>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p:txBody>
      </p:sp>
      <p:sp>
        <p:nvSpPr>
          <p:cNvPr id="127" name="Google Shape;127;p31"/>
          <p:cNvSpPr txBox="1"/>
          <p:nvPr>
            <p:ph idx="5" type="subTitle"/>
          </p:nvPr>
        </p:nvSpPr>
        <p:spPr>
          <a:xfrm>
            <a:off x="4368875" y="4051000"/>
            <a:ext cx="4049400" cy="63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128" name="Shape 128"/>
        <p:cNvGrpSpPr/>
        <p:nvPr/>
      </p:nvGrpSpPr>
      <p:grpSpPr>
        <a:xfrm>
          <a:off x="0" y="0"/>
          <a:ext cx="0" cy="0"/>
          <a:chOff x="0" y="0"/>
          <a:chExt cx="0" cy="0"/>
        </a:xfrm>
      </p:grpSpPr>
      <p:sp>
        <p:nvSpPr>
          <p:cNvPr id="129" name="Google Shape;129;p32"/>
          <p:cNvSpPr txBox="1"/>
          <p:nvPr>
            <p:ph type="title"/>
          </p:nvPr>
        </p:nvSpPr>
        <p:spPr>
          <a:xfrm>
            <a:off x="709175" y="1390575"/>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2"/>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30" name="Google Shape;130;p32"/>
          <p:cNvSpPr txBox="1"/>
          <p:nvPr>
            <p:ph idx="2" type="title"/>
          </p:nvPr>
        </p:nvSpPr>
        <p:spPr>
          <a:xfrm>
            <a:off x="2691000" y="1390575"/>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2"/>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31" name="Google Shape;131;p32"/>
          <p:cNvSpPr txBox="1"/>
          <p:nvPr>
            <p:ph idx="3" type="title"/>
          </p:nvPr>
        </p:nvSpPr>
        <p:spPr>
          <a:xfrm>
            <a:off x="4672825" y="1390575"/>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2"/>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32" name="Google Shape;132;p32"/>
          <p:cNvSpPr txBox="1"/>
          <p:nvPr>
            <p:ph idx="1" type="subTitle"/>
          </p:nvPr>
        </p:nvSpPr>
        <p:spPr>
          <a:xfrm>
            <a:off x="709163" y="3626575"/>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33" name="Google Shape;133;p32"/>
          <p:cNvSpPr txBox="1"/>
          <p:nvPr>
            <p:ph idx="4" type="subTitle"/>
          </p:nvPr>
        </p:nvSpPr>
        <p:spPr>
          <a:xfrm>
            <a:off x="2690988" y="3626575"/>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34" name="Google Shape;134;p32"/>
          <p:cNvSpPr txBox="1"/>
          <p:nvPr>
            <p:ph idx="5" type="subTitle"/>
          </p:nvPr>
        </p:nvSpPr>
        <p:spPr>
          <a:xfrm>
            <a:off x="4672813" y="3626575"/>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35" name="Google Shape;135;p32"/>
          <p:cNvSpPr txBox="1"/>
          <p:nvPr>
            <p:ph idx="6" type="title"/>
          </p:nvPr>
        </p:nvSpPr>
        <p:spPr>
          <a:xfrm>
            <a:off x="6654650" y="1390575"/>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2"/>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36" name="Google Shape;136;p32"/>
          <p:cNvSpPr txBox="1"/>
          <p:nvPr>
            <p:ph idx="7" type="subTitle"/>
          </p:nvPr>
        </p:nvSpPr>
        <p:spPr>
          <a:xfrm>
            <a:off x="6654638" y="3626575"/>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37" name="Google Shape;137;p32"/>
          <p:cNvSpPr txBox="1"/>
          <p:nvPr>
            <p:ph idx="8"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138" name="Google Shape;138;p32"/>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5">
    <p:spTree>
      <p:nvGrpSpPr>
        <p:cNvPr id="139" name="Shape 139"/>
        <p:cNvGrpSpPr/>
        <p:nvPr/>
      </p:nvGrpSpPr>
      <p:grpSpPr>
        <a:xfrm>
          <a:off x="0" y="0"/>
          <a:ext cx="0" cy="0"/>
          <a:chOff x="0" y="0"/>
          <a:chExt cx="0" cy="0"/>
        </a:xfrm>
      </p:grpSpPr>
      <p:sp>
        <p:nvSpPr>
          <p:cNvPr id="140" name="Google Shape;140;p33"/>
          <p:cNvSpPr txBox="1"/>
          <p:nvPr>
            <p:ph type="title"/>
          </p:nvPr>
        </p:nvSpPr>
        <p:spPr>
          <a:xfrm>
            <a:off x="1057550" y="1378547"/>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3"/>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41" name="Google Shape;141;p33"/>
          <p:cNvSpPr txBox="1"/>
          <p:nvPr>
            <p:ph idx="2" type="title"/>
          </p:nvPr>
        </p:nvSpPr>
        <p:spPr>
          <a:xfrm>
            <a:off x="3644375" y="1378547"/>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3"/>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42" name="Google Shape;142;p33"/>
          <p:cNvSpPr txBox="1"/>
          <p:nvPr>
            <p:ph idx="1" type="subTitle"/>
          </p:nvPr>
        </p:nvSpPr>
        <p:spPr>
          <a:xfrm>
            <a:off x="1057550" y="3843063"/>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3" name="Google Shape;143;p33"/>
          <p:cNvSpPr txBox="1"/>
          <p:nvPr>
            <p:ph idx="3" type="subTitle"/>
          </p:nvPr>
        </p:nvSpPr>
        <p:spPr>
          <a:xfrm>
            <a:off x="3644375" y="3843063"/>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4" name="Google Shape;144;p33"/>
          <p:cNvSpPr txBox="1"/>
          <p:nvPr>
            <p:ph idx="4" type="subTitle"/>
          </p:nvPr>
        </p:nvSpPr>
        <p:spPr>
          <a:xfrm>
            <a:off x="1045000" y="3381200"/>
            <a:ext cx="1780200" cy="44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5" name="Google Shape;145;p33"/>
          <p:cNvSpPr txBox="1"/>
          <p:nvPr>
            <p:ph idx="5" type="subTitle"/>
          </p:nvPr>
        </p:nvSpPr>
        <p:spPr>
          <a:xfrm>
            <a:off x="3644375" y="3381200"/>
            <a:ext cx="1780200" cy="44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6" name="Google Shape;146;p33"/>
          <p:cNvSpPr txBox="1"/>
          <p:nvPr>
            <p:ph idx="6" type="title"/>
          </p:nvPr>
        </p:nvSpPr>
        <p:spPr>
          <a:xfrm>
            <a:off x="6318700" y="1378550"/>
            <a:ext cx="1780200" cy="71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500"/>
              <a:buNone/>
              <a:defRPr sz="3500">
                <a:solidFill>
                  <a:schemeClr val="accent3"/>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47" name="Google Shape;147;p33"/>
          <p:cNvSpPr txBox="1"/>
          <p:nvPr>
            <p:ph idx="7" type="subTitle"/>
          </p:nvPr>
        </p:nvSpPr>
        <p:spPr>
          <a:xfrm>
            <a:off x="6318750" y="3843063"/>
            <a:ext cx="17802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8" name="Google Shape;148;p33"/>
          <p:cNvSpPr txBox="1"/>
          <p:nvPr>
            <p:ph idx="8" type="subTitle"/>
          </p:nvPr>
        </p:nvSpPr>
        <p:spPr>
          <a:xfrm>
            <a:off x="6318750" y="3381200"/>
            <a:ext cx="1780200" cy="44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9" name="Google Shape;149;p33"/>
          <p:cNvSpPr txBox="1"/>
          <p:nvPr>
            <p:ph idx="9"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150" name="Google Shape;150;p33"/>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51" name="Shape 151"/>
        <p:cNvGrpSpPr/>
        <p:nvPr/>
      </p:nvGrpSpPr>
      <p:grpSpPr>
        <a:xfrm>
          <a:off x="0" y="0"/>
          <a:ext cx="0" cy="0"/>
          <a:chOff x="0" y="0"/>
          <a:chExt cx="0" cy="0"/>
        </a:xfrm>
      </p:grpSpPr>
      <p:sp>
        <p:nvSpPr>
          <p:cNvPr id="152" name="Google Shape;152;p34"/>
          <p:cNvSpPr txBox="1"/>
          <p:nvPr>
            <p:ph type="ctrTitle"/>
          </p:nvPr>
        </p:nvSpPr>
        <p:spPr>
          <a:xfrm>
            <a:off x="726575" y="1979350"/>
            <a:ext cx="3149100" cy="1233600"/>
          </a:xfrm>
          <a:prstGeom prst="rect">
            <a:avLst/>
          </a:prstGeom>
          <a:noFill/>
          <a:ln>
            <a:noFill/>
          </a:ln>
        </p:spPr>
        <p:txBody>
          <a:bodyPr anchorCtr="0" anchor="b" bIns="91425" lIns="91425" spcFirstLastPara="1" rIns="91425" wrap="square" tIns="91425">
            <a:noAutofit/>
          </a:bodyPr>
          <a:lstStyle>
            <a:lvl1pPr lvl="0" algn="r">
              <a:lnSpc>
                <a:spcPct val="80000"/>
              </a:lnSpc>
              <a:spcBef>
                <a:spcPts val="0"/>
              </a:spcBef>
              <a:spcAft>
                <a:spcPts val="0"/>
              </a:spcAft>
              <a:buClr>
                <a:schemeClr val="accent6"/>
              </a:buClr>
              <a:buSzPts val="3600"/>
              <a:buNone/>
              <a:defRPr sz="3600">
                <a:solidFill>
                  <a:schemeClr val="accent6"/>
                </a:solidFill>
              </a:defRPr>
            </a:lvl1pPr>
            <a:lvl2pPr lvl="1" algn="r">
              <a:lnSpc>
                <a:spcPct val="100000"/>
              </a:lnSpc>
              <a:spcBef>
                <a:spcPts val="0"/>
              </a:spcBef>
              <a:spcAft>
                <a:spcPts val="0"/>
              </a:spcAft>
              <a:buClr>
                <a:schemeClr val="accent6"/>
              </a:buClr>
              <a:buSzPts val="5200"/>
              <a:buNone/>
              <a:defRPr sz="5200">
                <a:solidFill>
                  <a:schemeClr val="accent6"/>
                </a:solidFill>
              </a:defRPr>
            </a:lvl2pPr>
            <a:lvl3pPr lvl="2" algn="r">
              <a:lnSpc>
                <a:spcPct val="100000"/>
              </a:lnSpc>
              <a:spcBef>
                <a:spcPts val="0"/>
              </a:spcBef>
              <a:spcAft>
                <a:spcPts val="0"/>
              </a:spcAft>
              <a:buClr>
                <a:schemeClr val="accent6"/>
              </a:buClr>
              <a:buSzPts val="5200"/>
              <a:buNone/>
              <a:defRPr sz="5200">
                <a:solidFill>
                  <a:schemeClr val="accent6"/>
                </a:solidFill>
              </a:defRPr>
            </a:lvl3pPr>
            <a:lvl4pPr lvl="3" algn="r">
              <a:lnSpc>
                <a:spcPct val="100000"/>
              </a:lnSpc>
              <a:spcBef>
                <a:spcPts val="0"/>
              </a:spcBef>
              <a:spcAft>
                <a:spcPts val="0"/>
              </a:spcAft>
              <a:buClr>
                <a:schemeClr val="accent6"/>
              </a:buClr>
              <a:buSzPts val="5200"/>
              <a:buNone/>
              <a:defRPr sz="5200">
                <a:solidFill>
                  <a:schemeClr val="accent6"/>
                </a:solidFill>
              </a:defRPr>
            </a:lvl4pPr>
            <a:lvl5pPr lvl="4" algn="r">
              <a:lnSpc>
                <a:spcPct val="100000"/>
              </a:lnSpc>
              <a:spcBef>
                <a:spcPts val="0"/>
              </a:spcBef>
              <a:spcAft>
                <a:spcPts val="0"/>
              </a:spcAft>
              <a:buClr>
                <a:schemeClr val="accent6"/>
              </a:buClr>
              <a:buSzPts val="5200"/>
              <a:buNone/>
              <a:defRPr sz="5200">
                <a:solidFill>
                  <a:schemeClr val="accent6"/>
                </a:solidFill>
              </a:defRPr>
            </a:lvl5pPr>
            <a:lvl6pPr lvl="5" algn="r">
              <a:lnSpc>
                <a:spcPct val="100000"/>
              </a:lnSpc>
              <a:spcBef>
                <a:spcPts val="0"/>
              </a:spcBef>
              <a:spcAft>
                <a:spcPts val="0"/>
              </a:spcAft>
              <a:buClr>
                <a:schemeClr val="accent6"/>
              </a:buClr>
              <a:buSzPts val="5200"/>
              <a:buNone/>
              <a:defRPr sz="5200">
                <a:solidFill>
                  <a:schemeClr val="accent6"/>
                </a:solidFill>
              </a:defRPr>
            </a:lvl6pPr>
            <a:lvl7pPr lvl="6" algn="r">
              <a:lnSpc>
                <a:spcPct val="100000"/>
              </a:lnSpc>
              <a:spcBef>
                <a:spcPts val="0"/>
              </a:spcBef>
              <a:spcAft>
                <a:spcPts val="0"/>
              </a:spcAft>
              <a:buClr>
                <a:schemeClr val="accent6"/>
              </a:buClr>
              <a:buSzPts val="5200"/>
              <a:buNone/>
              <a:defRPr sz="5200">
                <a:solidFill>
                  <a:schemeClr val="accent6"/>
                </a:solidFill>
              </a:defRPr>
            </a:lvl7pPr>
            <a:lvl8pPr lvl="7" algn="r">
              <a:lnSpc>
                <a:spcPct val="100000"/>
              </a:lnSpc>
              <a:spcBef>
                <a:spcPts val="0"/>
              </a:spcBef>
              <a:spcAft>
                <a:spcPts val="0"/>
              </a:spcAft>
              <a:buClr>
                <a:schemeClr val="accent6"/>
              </a:buClr>
              <a:buSzPts val="5200"/>
              <a:buNone/>
              <a:defRPr sz="5200">
                <a:solidFill>
                  <a:schemeClr val="accent6"/>
                </a:solidFill>
              </a:defRPr>
            </a:lvl8pPr>
            <a:lvl9pPr lvl="8" algn="r">
              <a:lnSpc>
                <a:spcPct val="100000"/>
              </a:lnSpc>
              <a:spcBef>
                <a:spcPts val="0"/>
              </a:spcBef>
              <a:spcAft>
                <a:spcPts val="0"/>
              </a:spcAft>
              <a:buClr>
                <a:schemeClr val="accent6"/>
              </a:buClr>
              <a:buSzPts val="5200"/>
              <a:buNone/>
              <a:defRPr sz="5200">
                <a:solidFill>
                  <a:schemeClr val="accent6"/>
                </a:solidFill>
              </a:defRPr>
            </a:lvl9pPr>
          </a:lstStyle>
          <a:p/>
        </p:txBody>
      </p:sp>
      <p:sp>
        <p:nvSpPr>
          <p:cNvPr id="153" name="Google Shape;153;p34"/>
          <p:cNvSpPr txBox="1"/>
          <p:nvPr>
            <p:ph idx="1" type="subTitle"/>
          </p:nvPr>
        </p:nvSpPr>
        <p:spPr>
          <a:xfrm>
            <a:off x="726575" y="3250025"/>
            <a:ext cx="3149100" cy="79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solidFill>
                  <a:schemeClr val="dk1"/>
                </a:solidFill>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54" name="Google Shape;154;p34"/>
          <p:cNvSpPr txBox="1"/>
          <p:nvPr>
            <p:ph idx="2" type="title"/>
          </p:nvPr>
        </p:nvSpPr>
        <p:spPr>
          <a:xfrm>
            <a:off x="726575" y="1139775"/>
            <a:ext cx="3149100" cy="79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6"/>
              </a:buClr>
              <a:buSzPts val="7200"/>
              <a:buNone/>
              <a:defRPr sz="7200">
                <a:solidFill>
                  <a:schemeClr val="accent6"/>
                </a:solidFill>
              </a:defRPr>
            </a:lvl1pPr>
            <a:lvl2pPr lvl="1" algn="r">
              <a:lnSpc>
                <a:spcPct val="100000"/>
              </a:lnSpc>
              <a:spcBef>
                <a:spcPts val="0"/>
              </a:spcBef>
              <a:spcAft>
                <a:spcPts val="0"/>
              </a:spcAft>
              <a:buClr>
                <a:schemeClr val="accent6"/>
              </a:buClr>
              <a:buSzPts val="6000"/>
              <a:buNone/>
              <a:defRPr sz="6000">
                <a:solidFill>
                  <a:schemeClr val="accent6"/>
                </a:solidFill>
              </a:defRPr>
            </a:lvl2pPr>
            <a:lvl3pPr lvl="2" algn="r">
              <a:lnSpc>
                <a:spcPct val="100000"/>
              </a:lnSpc>
              <a:spcBef>
                <a:spcPts val="0"/>
              </a:spcBef>
              <a:spcAft>
                <a:spcPts val="0"/>
              </a:spcAft>
              <a:buClr>
                <a:schemeClr val="accent6"/>
              </a:buClr>
              <a:buSzPts val="6000"/>
              <a:buNone/>
              <a:defRPr sz="6000">
                <a:solidFill>
                  <a:schemeClr val="accent6"/>
                </a:solidFill>
              </a:defRPr>
            </a:lvl3pPr>
            <a:lvl4pPr lvl="3" algn="r">
              <a:lnSpc>
                <a:spcPct val="100000"/>
              </a:lnSpc>
              <a:spcBef>
                <a:spcPts val="0"/>
              </a:spcBef>
              <a:spcAft>
                <a:spcPts val="0"/>
              </a:spcAft>
              <a:buClr>
                <a:schemeClr val="accent6"/>
              </a:buClr>
              <a:buSzPts val="6000"/>
              <a:buNone/>
              <a:defRPr sz="6000">
                <a:solidFill>
                  <a:schemeClr val="accent6"/>
                </a:solidFill>
              </a:defRPr>
            </a:lvl4pPr>
            <a:lvl5pPr lvl="4" algn="r">
              <a:lnSpc>
                <a:spcPct val="100000"/>
              </a:lnSpc>
              <a:spcBef>
                <a:spcPts val="0"/>
              </a:spcBef>
              <a:spcAft>
                <a:spcPts val="0"/>
              </a:spcAft>
              <a:buClr>
                <a:schemeClr val="accent6"/>
              </a:buClr>
              <a:buSzPts val="6000"/>
              <a:buNone/>
              <a:defRPr sz="6000">
                <a:solidFill>
                  <a:schemeClr val="accent6"/>
                </a:solidFill>
              </a:defRPr>
            </a:lvl5pPr>
            <a:lvl6pPr lvl="5" algn="r">
              <a:lnSpc>
                <a:spcPct val="100000"/>
              </a:lnSpc>
              <a:spcBef>
                <a:spcPts val="0"/>
              </a:spcBef>
              <a:spcAft>
                <a:spcPts val="0"/>
              </a:spcAft>
              <a:buClr>
                <a:schemeClr val="accent6"/>
              </a:buClr>
              <a:buSzPts val="6000"/>
              <a:buNone/>
              <a:defRPr sz="6000">
                <a:solidFill>
                  <a:schemeClr val="accent6"/>
                </a:solidFill>
              </a:defRPr>
            </a:lvl6pPr>
            <a:lvl7pPr lvl="6" algn="r">
              <a:lnSpc>
                <a:spcPct val="100000"/>
              </a:lnSpc>
              <a:spcBef>
                <a:spcPts val="0"/>
              </a:spcBef>
              <a:spcAft>
                <a:spcPts val="0"/>
              </a:spcAft>
              <a:buClr>
                <a:schemeClr val="accent6"/>
              </a:buClr>
              <a:buSzPts val="6000"/>
              <a:buNone/>
              <a:defRPr sz="6000">
                <a:solidFill>
                  <a:schemeClr val="accent6"/>
                </a:solidFill>
              </a:defRPr>
            </a:lvl7pPr>
            <a:lvl8pPr lvl="7" algn="r">
              <a:lnSpc>
                <a:spcPct val="100000"/>
              </a:lnSpc>
              <a:spcBef>
                <a:spcPts val="0"/>
              </a:spcBef>
              <a:spcAft>
                <a:spcPts val="0"/>
              </a:spcAft>
              <a:buClr>
                <a:schemeClr val="accent6"/>
              </a:buClr>
              <a:buSzPts val="6000"/>
              <a:buNone/>
              <a:defRPr sz="6000">
                <a:solidFill>
                  <a:schemeClr val="accent6"/>
                </a:solidFill>
              </a:defRPr>
            </a:lvl8pPr>
            <a:lvl9pPr lvl="8" algn="r">
              <a:lnSpc>
                <a:spcPct val="100000"/>
              </a:lnSpc>
              <a:spcBef>
                <a:spcPts val="0"/>
              </a:spcBef>
              <a:spcAft>
                <a:spcPts val="0"/>
              </a:spcAft>
              <a:buClr>
                <a:schemeClr val="accent6"/>
              </a:buClr>
              <a:buSzPts val="6000"/>
              <a:buNone/>
              <a:defRPr sz="6000">
                <a:solidFill>
                  <a:schemeClr val="accent6"/>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12"/>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sp>
        <p:nvSpPr>
          <p:cNvPr id="26" name="Google Shape;26;p12"/>
          <p:cNvSpPr txBox="1"/>
          <p:nvPr>
            <p:ph idx="1" type="body"/>
          </p:nvPr>
        </p:nvSpPr>
        <p:spPr>
          <a:xfrm>
            <a:off x="5578375" y="2125700"/>
            <a:ext cx="2666400" cy="19083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cxnSp>
        <p:nvCxnSpPr>
          <p:cNvPr id="27" name="Google Shape;27;p12"/>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28" name="Shape 28"/>
        <p:cNvGrpSpPr/>
        <p:nvPr/>
      </p:nvGrpSpPr>
      <p:grpSpPr>
        <a:xfrm>
          <a:off x="0" y="0"/>
          <a:ext cx="0" cy="0"/>
          <a:chOff x="0" y="0"/>
          <a:chExt cx="0" cy="0"/>
        </a:xfrm>
      </p:grpSpPr>
      <p:sp>
        <p:nvSpPr>
          <p:cNvPr id="29" name="Google Shape;29;p13"/>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30" name="Google Shape;30;p13"/>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
        <p:nvSpPr>
          <p:cNvPr id="31" name="Google Shape;31;p13"/>
          <p:cNvSpPr txBox="1"/>
          <p:nvPr>
            <p:ph idx="2" type="title"/>
          </p:nvPr>
        </p:nvSpPr>
        <p:spPr>
          <a:xfrm>
            <a:off x="1197350" y="3267525"/>
            <a:ext cx="2776800" cy="54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32" name="Google Shape;32;p13"/>
          <p:cNvSpPr txBox="1"/>
          <p:nvPr>
            <p:ph idx="1" type="subTitle"/>
          </p:nvPr>
        </p:nvSpPr>
        <p:spPr>
          <a:xfrm>
            <a:off x="1197350" y="3750925"/>
            <a:ext cx="2776800" cy="7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 name="Google Shape;33;p13"/>
          <p:cNvSpPr txBox="1"/>
          <p:nvPr>
            <p:ph idx="3" type="title"/>
          </p:nvPr>
        </p:nvSpPr>
        <p:spPr>
          <a:xfrm>
            <a:off x="5169860" y="3267525"/>
            <a:ext cx="2776800" cy="54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200">
                <a:solidFill>
                  <a:schemeClr val="accent6"/>
                </a:solidFill>
              </a:defRPr>
            </a:lvl1pPr>
            <a:lvl2pPr lvl="1" algn="ctr">
              <a:lnSpc>
                <a:spcPct val="100000"/>
              </a:lnSpc>
              <a:spcBef>
                <a:spcPts val="0"/>
              </a:spcBef>
              <a:spcAft>
                <a:spcPts val="0"/>
              </a:spcAft>
              <a:buClr>
                <a:schemeClr val="accent6"/>
              </a:buClr>
              <a:buSzPts val="2200"/>
              <a:buNone/>
              <a:defRPr sz="2200">
                <a:solidFill>
                  <a:schemeClr val="accent6"/>
                </a:solidFill>
              </a:defRPr>
            </a:lvl2pPr>
            <a:lvl3pPr lvl="2" algn="ctr">
              <a:lnSpc>
                <a:spcPct val="100000"/>
              </a:lnSpc>
              <a:spcBef>
                <a:spcPts val="0"/>
              </a:spcBef>
              <a:spcAft>
                <a:spcPts val="0"/>
              </a:spcAft>
              <a:buClr>
                <a:schemeClr val="accent6"/>
              </a:buClr>
              <a:buSzPts val="2200"/>
              <a:buNone/>
              <a:defRPr sz="2200">
                <a:solidFill>
                  <a:schemeClr val="accent6"/>
                </a:solidFill>
              </a:defRPr>
            </a:lvl3pPr>
            <a:lvl4pPr lvl="3" algn="ctr">
              <a:lnSpc>
                <a:spcPct val="100000"/>
              </a:lnSpc>
              <a:spcBef>
                <a:spcPts val="0"/>
              </a:spcBef>
              <a:spcAft>
                <a:spcPts val="0"/>
              </a:spcAft>
              <a:buClr>
                <a:schemeClr val="accent6"/>
              </a:buClr>
              <a:buSzPts val="2200"/>
              <a:buNone/>
              <a:defRPr sz="2200">
                <a:solidFill>
                  <a:schemeClr val="accent6"/>
                </a:solidFill>
              </a:defRPr>
            </a:lvl4pPr>
            <a:lvl5pPr lvl="4" algn="ctr">
              <a:lnSpc>
                <a:spcPct val="100000"/>
              </a:lnSpc>
              <a:spcBef>
                <a:spcPts val="0"/>
              </a:spcBef>
              <a:spcAft>
                <a:spcPts val="0"/>
              </a:spcAft>
              <a:buClr>
                <a:schemeClr val="accent6"/>
              </a:buClr>
              <a:buSzPts val="2200"/>
              <a:buNone/>
              <a:defRPr sz="2200">
                <a:solidFill>
                  <a:schemeClr val="accent6"/>
                </a:solidFill>
              </a:defRPr>
            </a:lvl5pPr>
            <a:lvl6pPr lvl="5" algn="ctr">
              <a:lnSpc>
                <a:spcPct val="100000"/>
              </a:lnSpc>
              <a:spcBef>
                <a:spcPts val="0"/>
              </a:spcBef>
              <a:spcAft>
                <a:spcPts val="0"/>
              </a:spcAft>
              <a:buClr>
                <a:schemeClr val="accent6"/>
              </a:buClr>
              <a:buSzPts val="2200"/>
              <a:buNone/>
              <a:defRPr sz="2200">
                <a:solidFill>
                  <a:schemeClr val="accent6"/>
                </a:solidFill>
              </a:defRPr>
            </a:lvl6pPr>
            <a:lvl7pPr lvl="6" algn="ctr">
              <a:lnSpc>
                <a:spcPct val="100000"/>
              </a:lnSpc>
              <a:spcBef>
                <a:spcPts val="0"/>
              </a:spcBef>
              <a:spcAft>
                <a:spcPts val="0"/>
              </a:spcAft>
              <a:buClr>
                <a:schemeClr val="accent6"/>
              </a:buClr>
              <a:buSzPts val="2200"/>
              <a:buNone/>
              <a:defRPr sz="2200">
                <a:solidFill>
                  <a:schemeClr val="accent6"/>
                </a:solidFill>
              </a:defRPr>
            </a:lvl7pPr>
            <a:lvl8pPr lvl="7" algn="ctr">
              <a:lnSpc>
                <a:spcPct val="100000"/>
              </a:lnSpc>
              <a:spcBef>
                <a:spcPts val="0"/>
              </a:spcBef>
              <a:spcAft>
                <a:spcPts val="0"/>
              </a:spcAft>
              <a:buClr>
                <a:schemeClr val="accent6"/>
              </a:buClr>
              <a:buSzPts val="2200"/>
              <a:buNone/>
              <a:defRPr sz="2200">
                <a:solidFill>
                  <a:schemeClr val="accent6"/>
                </a:solidFill>
              </a:defRPr>
            </a:lvl8pPr>
            <a:lvl9pPr lvl="8" algn="ctr">
              <a:lnSpc>
                <a:spcPct val="100000"/>
              </a:lnSpc>
              <a:spcBef>
                <a:spcPts val="0"/>
              </a:spcBef>
              <a:spcAft>
                <a:spcPts val="0"/>
              </a:spcAft>
              <a:buClr>
                <a:schemeClr val="accent6"/>
              </a:buClr>
              <a:buSzPts val="2200"/>
              <a:buNone/>
              <a:defRPr sz="2200">
                <a:solidFill>
                  <a:schemeClr val="accent6"/>
                </a:solidFill>
              </a:defRPr>
            </a:lvl9pPr>
          </a:lstStyle>
          <a:p/>
        </p:txBody>
      </p:sp>
      <p:sp>
        <p:nvSpPr>
          <p:cNvPr id="34" name="Google Shape;34;p13"/>
          <p:cNvSpPr txBox="1"/>
          <p:nvPr>
            <p:ph idx="4" type="subTitle"/>
          </p:nvPr>
        </p:nvSpPr>
        <p:spPr>
          <a:xfrm>
            <a:off x="5169860" y="3750925"/>
            <a:ext cx="2776800" cy="7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4"/>
          <p:cNvSpPr txBox="1"/>
          <p:nvPr>
            <p:ph type="ctrTitle"/>
          </p:nvPr>
        </p:nvSpPr>
        <p:spPr>
          <a:xfrm>
            <a:off x="5347800" y="2174900"/>
            <a:ext cx="3083100" cy="11607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accent6"/>
              </a:buClr>
              <a:buSzPts val="3600"/>
              <a:buNone/>
              <a:defRPr sz="3600">
                <a:solidFill>
                  <a:schemeClr val="accent6"/>
                </a:solidFill>
              </a:defRPr>
            </a:lvl1pPr>
            <a:lvl2pPr lvl="1" algn="l">
              <a:lnSpc>
                <a:spcPct val="100000"/>
              </a:lnSpc>
              <a:spcBef>
                <a:spcPts val="0"/>
              </a:spcBef>
              <a:spcAft>
                <a:spcPts val="0"/>
              </a:spcAft>
              <a:buClr>
                <a:schemeClr val="accent6"/>
              </a:buClr>
              <a:buSzPts val="5200"/>
              <a:buNone/>
              <a:defRPr sz="5200">
                <a:solidFill>
                  <a:schemeClr val="accent6"/>
                </a:solidFill>
              </a:defRPr>
            </a:lvl2pPr>
            <a:lvl3pPr lvl="2" algn="l">
              <a:lnSpc>
                <a:spcPct val="100000"/>
              </a:lnSpc>
              <a:spcBef>
                <a:spcPts val="0"/>
              </a:spcBef>
              <a:spcAft>
                <a:spcPts val="0"/>
              </a:spcAft>
              <a:buClr>
                <a:schemeClr val="accent6"/>
              </a:buClr>
              <a:buSzPts val="5200"/>
              <a:buNone/>
              <a:defRPr sz="5200">
                <a:solidFill>
                  <a:schemeClr val="accent6"/>
                </a:solidFill>
              </a:defRPr>
            </a:lvl3pPr>
            <a:lvl4pPr lvl="3" algn="l">
              <a:lnSpc>
                <a:spcPct val="100000"/>
              </a:lnSpc>
              <a:spcBef>
                <a:spcPts val="0"/>
              </a:spcBef>
              <a:spcAft>
                <a:spcPts val="0"/>
              </a:spcAft>
              <a:buClr>
                <a:schemeClr val="accent6"/>
              </a:buClr>
              <a:buSzPts val="5200"/>
              <a:buNone/>
              <a:defRPr sz="5200">
                <a:solidFill>
                  <a:schemeClr val="accent6"/>
                </a:solidFill>
              </a:defRPr>
            </a:lvl4pPr>
            <a:lvl5pPr lvl="4" algn="l">
              <a:lnSpc>
                <a:spcPct val="100000"/>
              </a:lnSpc>
              <a:spcBef>
                <a:spcPts val="0"/>
              </a:spcBef>
              <a:spcAft>
                <a:spcPts val="0"/>
              </a:spcAft>
              <a:buClr>
                <a:schemeClr val="accent6"/>
              </a:buClr>
              <a:buSzPts val="5200"/>
              <a:buNone/>
              <a:defRPr sz="5200">
                <a:solidFill>
                  <a:schemeClr val="accent6"/>
                </a:solidFill>
              </a:defRPr>
            </a:lvl5pPr>
            <a:lvl6pPr lvl="5" algn="l">
              <a:lnSpc>
                <a:spcPct val="100000"/>
              </a:lnSpc>
              <a:spcBef>
                <a:spcPts val="0"/>
              </a:spcBef>
              <a:spcAft>
                <a:spcPts val="0"/>
              </a:spcAft>
              <a:buClr>
                <a:schemeClr val="accent6"/>
              </a:buClr>
              <a:buSzPts val="5200"/>
              <a:buNone/>
              <a:defRPr sz="5200">
                <a:solidFill>
                  <a:schemeClr val="accent6"/>
                </a:solidFill>
              </a:defRPr>
            </a:lvl6pPr>
            <a:lvl7pPr lvl="6" algn="l">
              <a:lnSpc>
                <a:spcPct val="100000"/>
              </a:lnSpc>
              <a:spcBef>
                <a:spcPts val="0"/>
              </a:spcBef>
              <a:spcAft>
                <a:spcPts val="0"/>
              </a:spcAft>
              <a:buClr>
                <a:schemeClr val="accent6"/>
              </a:buClr>
              <a:buSzPts val="5200"/>
              <a:buNone/>
              <a:defRPr sz="5200">
                <a:solidFill>
                  <a:schemeClr val="accent6"/>
                </a:solidFill>
              </a:defRPr>
            </a:lvl7pPr>
            <a:lvl8pPr lvl="7" algn="l">
              <a:lnSpc>
                <a:spcPct val="100000"/>
              </a:lnSpc>
              <a:spcBef>
                <a:spcPts val="0"/>
              </a:spcBef>
              <a:spcAft>
                <a:spcPts val="0"/>
              </a:spcAft>
              <a:buClr>
                <a:schemeClr val="accent6"/>
              </a:buClr>
              <a:buSzPts val="5200"/>
              <a:buNone/>
              <a:defRPr sz="5200">
                <a:solidFill>
                  <a:schemeClr val="accent6"/>
                </a:solidFill>
              </a:defRPr>
            </a:lvl8pPr>
            <a:lvl9pPr lvl="8" algn="l">
              <a:lnSpc>
                <a:spcPct val="100000"/>
              </a:lnSpc>
              <a:spcBef>
                <a:spcPts val="0"/>
              </a:spcBef>
              <a:spcAft>
                <a:spcPts val="0"/>
              </a:spcAft>
              <a:buClr>
                <a:schemeClr val="accent6"/>
              </a:buClr>
              <a:buSzPts val="5200"/>
              <a:buNone/>
              <a:defRPr sz="5200">
                <a:solidFill>
                  <a:schemeClr val="accent6"/>
                </a:solidFill>
              </a:defRPr>
            </a:lvl9pPr>
          </a:lstStyle>
          <a:p/>
        </p:txBody>
      </p:sp>
      <p:sp>
        <p:nvSpPr>
          <p:cNvPr id="37" name="Google Shape;37;p14"/>
          <p:cNvSpPr txBox="1"/>
          <p:nvPr>
            <p:ph idx="1" type="subTitle"/>
          </p:nvPr>
        </p:nvSpPr>
        <p:spPr>
          <a:xfrm>
            <a:off x="5347800" y="3372625"/>
            <a:ext cx="30831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14"/>
          <p:cNvSpPr txBox="1"/>
          <p:nvPr>
            <p:ph idx="2" type="title"/>
          </p:nvPr>
        </p:nvSpPr>
        <p:spPr>
          <a:xfrm>
            <a:off x="5347800" y="1262375"/>
            <a:ext cx="3083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7200"/>
              <a:buNone/>
              <a:defRPr sz="7200">
                <a:solidFill>
                  <a:schemeClr val="accent6"/>
                </a:solidFill>
              </a:defRPr>
            </a:lvl1pPr>
            <a:lvl2pPr lvl="1" algn="l">
              <a:lnSpc>
                <a:spcPct val="100000"/>
              </a:lnSpc>
              <a:spcBef>
                <a:spcPts val="0"/>
              </a:spcBef>
              <a:spcAft>
                <a:spcPts val="0"/>
              </a:spcAft>
              <a:buClr>
                <a:schemeClr val="accent6"/>
              </a:buClr>
              <a:buSzPts val="6000"/>
              <a:buNone/>
              <a:defRPr sz="6000">
                <a:solidFill>
                  <a:schemeClr val="accent6"/>
                </a:solidFill>
              </a:defRPr>
            </a:lvl2pPr>
            <a:lvl3pPr lvl="2" algn="l">
              <a:lnSpc>
                <a:spcPct val="100000"/>
              </a:lnSpc>
              <a:spcBef>
                <a:spcPts val="0"/>
              </a:spcBef>
              <a:spcAft>
                <a:spcPts val="0"/>
              </a:spcAft>
              <a:buClr>
                <a:schemeClr val="accent6"/>
              </a:buClr>
              <a:buSzPts val="6000"/>
              <a:buNone/>
              <a:defRPr sz="6000">
                <a:solidFill>
                  <a:schemeClr val="accent6"/>
                </a:solidFill>
              </a:defRPr>
            </a:lvl3pPr>
            <a:lvl4pPr lvl="3" algn="l">
              <a:lnSpc>
                <a:spcPct val="100000"/>
              </a:lnSpc>
              <a:spcBef>
                <a:spcPts val="0"/>
              </a:spcBef>
              <a:spcAft>
                <a:spcPts val="0"/>
              </a:spcAft>
              <a:buClr>
                <a:schemeClr val="accent6"/>
              </a:buClr>
              <a:buSzPts val="6000"/>
              <a:buNone/>
              <a:defRPr sz="6000">
                <a:solidFill>
                  <a:schemeClr val="accent6"/>
                </a:solidFill>
              </a:defRPr>
            </a:lvl4pPr>
            <a:lvl5pPr lvl="4" algn="l">
              <a:lnSpc>
                <a:spcPct val="100000"/>
              </a:lnSpc>
              <a:spcBef>
                <a:spcPts val="0"/>
              </a:spcBef>
              <a:spcAft>
                <a:spcPts val="0"/>
              </a:spcAft>
              <a:buClr>
                <a:schemeClr val="accent6"/>
              </a:buClr>
              <a:buSzPts val="6000"/>
              <a:buNone/>
              <a:defRPr sz="6000">
                <a:solidFill>
                  <a:schemeClr val="accent6"/>
                </a:solidFill>
              </a:defRPr>
            </a:lvl5pPr>
            <a:lvl6pPr lvl="5" algn="l">
              <a:lnSpc>
                <a:spcPct val="100000"/>
              </a:lnSpc>
              <a:spcBef>
                <a:spcPts val="0"/>
              </a:spcBef>
              <a:spcAft>
                <a:spcPts val="0"/>
              </a:spcAft>
              <a:buClr>
                <a:schemeClr val="accent6"/>
              </a:buClr>
              <a:buSzPts val="6000"/>
              <a:buNone/>
              <a:defRPr sz="6000">
                <a:solidFill>
                  <a:schemeClr val="accent6"/>
                </a:solidFill>
              </a:defRPr>
            </a:lvl6pPr>
            <a:lvl7pPr lvl="6" algn="l">
              <a:lnSpc>
                <a:spcPct val="100000"/>
              </a:lnSpc>
              <a:spcBef>
                <a:spcPts val="0"/>
              </a:spcBef>
              <a:spcAft>
                <a:spcPts val="0"/>
              </a:spcAft>
              <a:buClr>
                <a:schemeClr val="accent6"/>
              </a:buClr>
              <a:buSzPts val="6000"/>
              <a:buNone/>
              <a:defRPr sz="6000">
                <a:solidFill>
                  <a:schemeClr val="accent6"/>
                </a:solidFill>
              </a:defRPr>
            </a:lvl7pPr>
            <a:lvl8pPr lvl="7" algn="l">
              <a:lnSpc>
                <a:spcPct val="100000"/>
              </a:lnSpc>
              <a:spcBef>
                <a:spcPts val="0"/>
              </a:spcBef>
              <a:spcAft>
                <a:spcPts val="0"/>
              </a:spcAft>
              <a:buClr>
                <a:schemeClr val="accent6"/>
              </a:buClr>
              <a:buSzPts val="6000"/>
              <a:buNone/>
              <a:defRPr sz="6000">
                <a:solidFill>
                  <a:schemeClr val="accent6"/>
                </a:solidFill>
              </a:defRPr>
            </a:lvl8pPr>
            <a:lvl9pPr lvl="8" algn="l">
              <a:lnSpc>
                <a:spcPct val="100000"/>
              </a:lnSpc>
              <a:spcBef>
                <a:spcPts val="0"/>
              </a:spcBef>
              <a:spcAft>
                <a:spcPts val="0"/>
              </a:spcAft>
              <a:buClr>
                <a:schemeClr val="accent6"/>
              </a:buClr>
              <a:buSzPts val="6000"/>
              <a:buNone/>
              <a:defRPr sz="6000">
                <a:solidFill>
                  <a:schemeClr val="accent6"/>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
    <p:spTree>
      <p:nvGrpSpPr>
        <p:cNvPr id="39" name="Shape 39"/>
        <p:cNvGrpSpPr/>
        <p:nvPr/>
      </p:nvGrpSpPr>
      <p:grpSpPr>
        <a:xfrm>
          <a:off x="0" y="0"/>
          <a:ext cx="0" cy="0"/>
          <a:chOff x="0" y="0"/>
          <a:chExt cx="0" cy="0"/>
        </a:xfrm>
      </p:grpSpPr>
      <p:sp>
        <p:nvSpPr>
          <p:cNvPr id="40" name="Google Shape;40;p15"/>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41" name="Google Shape;41;p15"/>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
        <p:nvSpPr>
          <p:cNvPr id="42" name="Google Shape;42;p15"/>
          <p:cNvSpPr txBox="1"/>
          <p:nvPr>
            <p:ph idx="1" type="subTitle"/>
          </p:nvPr>
        </p:nvSpPr>
        <p:spPr>
          <a:xfrm>
            <a:off x="2976000" y="3623075"/>
            <a:ext cx="3192000" cy="97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6"/>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2400"/>
              <a:buNone/>
              <a:defRPr sz="2400">
                <a:solidFill>
                  <a:schemeClr val="accent6"/>
                </a:solidFill>
              </a:defRPr>
            </a:lvl2pPr>
            <a:lvl3pPr lvl="2" algn="ctr">
              <a:lnSpc>
                <a:spcPct val="100000"/>
              </a:lnSpc>
              <a:spcBef>
                <a:spcPts val="0"/>
              </a:spcBef>
              <a:spcAft>
                <a:spcPts val="0"/>
              </a:spcAft>
              <a:buClr>
                <a:schemeClr val="accent6"/>
              </a:buClr>
              <a:buSzPts val="2400"/>
              <a:buNone/>
              <a:defRPr sz="2400">
                <a:solidFill>
                  <a:schemeClr val="accent6"/>
                </a:solidFill>
              </a:defRPr>
            </a:lvl3pPr>
            <a:lvl4pPr lvl="3" algn="ctr">
              <a:lnSpc>
                <a:spcPct val="100000"/>
              </a:lnSpc>
              <a:spcBef>
                <a:spcPts val="0"/>
              </a:spcBef>
              <a:spcAft>
                <a:spcPts val="0"/>
              </a:spcAft>
              <a:buClr>
                <a:schemeClr val="accent6"/>
              </a:buClr>
              <a:buSzPts val="2400"/>
              <a:buNone/>
              <a:defRPr sz="2400">
                <a:solidFill>
                  <a:schemeClr val="accent6"/>
                </a:solidFill>
              </a:defRPr>
            </a:lvl4pPr>
            <a:lvl5pPr lvl="4" algn="ctr">
              <a:lnSpc>
                <a:spcPct val="100000"/>
              </a:lnSpc>
              <a:spcBef>
                <a:spcPts val="0"/>
              </a:spcBef>
              <a:spcAft>
                <a:spcPts val="0"/>
              </a:spcAft>
              <a:buClr>
                <a:schemeClr val="accent6"/>
              </a:buClr>
              <a:buSzPts val="2400"/>
              <a:buNone/>
              <a:defRPr sz="2400">
                <a:solidFill>
                  <a:schemeClr val="accent6"/>
                </a:solidFill>
              </a:defRPr>
            </a:lvl5pPr>
            <a:lvl6pPr lvl="5" algn="ctr">
              <a:lnSpc>
                <a:spcPct val="100000"/>
              </a:lnSpc>
              <a:spcBef>
                <a:spcPts val="0"/>
              </a:spcBef>
              <a:spcAft>
                <a:spcPts val="0"/>
              </a:spcAft>
              <a:buClr>
                <a:schemeClr val="accent6"/>
              </a:buClr>
              <a:buSzPts val="2400"/>
              <a:buNone/>
              <a:defRPr sz="2400">
                <a:solidFill>
                  <a:schemeClr val="accent6"/>
                </a:solidFill>
              </a:defRPr>
            </a:lvl6pPr>
            <a:lvl7pPr lvl="6" algn="ctr">
              <a:lnSpc>
                <a:spcPct val="100000"/>
              </a:lnSpc>
              <a:spcBef>
                <a:spcPts val="0"/>
              </a:spcBef>
              <a:spcAft>
                <a:spcPts val="0"/>
              </a:spcAft>
              <a:buClr>
                <a:schemeClr val="accent6"/>
              </a:buClr>
              <a:buSzPts val="2400"/>
              <a:buNone/>
              <a:defRPr sz="2400">
                <a:solidFill>
                  <a:schemeClr val="accent6"/>
                </a:solidFill>
              </a:defRPr>
            </a:lvl7pPr>
            <a:lvl8pPr lvl="7" algn="ctr">
              <a:lnSpc>
                <a:spcPct val="100000"/>
              </a:lnSpc>
              <a:spcBef>
                <a:spcPts val="0"/>
              </a:spcBef>
              <a:spcAft>
                <a:spcPts val="0"/>
              </a:spcAft>
              <a:buClr>
                <a:schemeClr val="accent6"/>
              </a:buClr>
              <a:buSzPts val="2400"/>
              <a:buNone/>
              <a:defRPr sz="2400">
                <a:solidFill>
                  <a:schemeClr val="accent6"/>
                </a:solidFill>
              </a:defRPr>
            </a:lvl8pPr>
            <a:lvl9pPr lvl="8" algn="ctr">
              <a:lnSpc>
                <a:spcPct val="100000"/>
              </a:lnSpc>
              <a:spcBef>
                <a:spcPts val="0"/>
              </a:spcBef>
              <a:spcAft>
                <a:spcPts val="0"/>
              </a:spcAft>
              <a:buClr>
                <a:schemeClr val="accent6"/>
              </a:buClr>
              <a:buSzPts val="2400"/>
              <a:buNone/>
              <a:defRPr sz="2400">
                <a:solidFill>
                  <a:schemeClr val="accent6"/>
                </a:solidFill>
              </a:defRPr>
            </a:lvl9pPr>
          </a:lstStyle>
          <a:p/>
        </p:txBody>
      </p:sp>
      <p:cxnSp>
        <p:nvCxnSpPr>
          <p:cNvPr id="45" name="Google Shape;45;p16"/>
          <p:cNvCxnSpPr/>
          <p:nvPr/>
        </p:nvCxnSpPr>
        <p:spPr>
          <a:xfrm>
            <a:off x="4309800" y="1023550"/>
            <a:ext cx="524400" cy="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7"/>
          <p:cNvSpPr txBox="1"/>
          <p:nvPr>
            <p:ph type="title"/>
          </p:nvPr>
        </p:nvSpPr>
        <p:spPr>
          <a:xfrm>
            <a:off x="713225" y="1374600"/>
            <a:ext cx="4450800" cy="23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4000"/>
              <a:buNone/>
              <a:defRPr sz="7200">
                <a:solidFill>
                  <a:schemeClr val="accent6"/>
                </a:solidFill>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8" name="Shape 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1pPr>
            <a:lvl2pPr lvl="1"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2pPr>
            <a:lvl3pPr lvl="2"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3pPr>
            <a:lvl4pPr lvl="3"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4pPr>
            <a:lvl5pPr lvl="4"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5pPr>
            <a:lvl6pPr lvl="5"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6pPr>
            <a:lvl7pPr lvl="6"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7pPr>
            <a:lvl8pPr lvl="7"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8pPr>
            <a:lvl9pPr lvl="8" marR="0" rtl="0" algn="l">
              <a:lnSpc>
                <a:spcPct val="100000"/>
              </a:lnSpc>
              <a:spcBef>
                <a:spcPts val="0"/>
              </a:spcBef>
              <a:spcAft>
                <a:spcPts val="0"/>
              </a:spcAft>
              <a:buClr>
                <a:srgbClr val="434343"/>
              </a:buClr>
              <a:buSzPts val="2800"/>
              <a:buFont typeface="Advent Pro"/>
              <a:buNone/>
              <a:defRPr b="1" i="0" sz="2800" u="none" cap="none" strike="noStrike">
                <a:solidFill>
                  <a:srgbClr val="434343"/>
                </a:solidFill>
                <a:latin typeface="Advent Pro"/>
                <a:ea typeface="Advent Pro"/>
                <a:cs typeface="Advent Pro"/>
                <a:sym typeface="Advent Pro"/>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hyperlink" Target="https://kantree.io/p/d6af2a0a-gantt?view=13386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1"/>
          <p:cNvGrpSpPr/>
          <p:nvPr/>
        </p:nvGrpSpPr>
        <p:grpSpPr>
          <a:xfrm>
            <a:off x="4020093" y="607663"/>
            <a:ext cx="5065148" cy="3795451"/>
            <a:chOff x="936525" y="238100"/>
            <a:chExt cx="5319975" cy="3986400"/>
          </a:xfrm>
        </p:grpSpPr>
        <p:sp>
          <p:nvSpPr>
            <p:cNvPr id="160" name="Google Shape;160;p1"/>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1"/>
          <p:cNvSpPr txBox="1"/>
          <p:nvPr>
            <p:ph type="ctrTitle"/>
          </p:nvPr>
        </p:nvSpPr>
        <p:spPr>
          <a:xfrm>
            <a:off x="699600" y="762775"/>
            <a:ext cx="3618000" cy="2420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6000"/>
              <a:buNone/>
            </a:pPr>
            <a:r>
              <a:rPr lang="en"/>
              <a:t>KOALA </a:t>
            </a:r>
            <a:br>
              <a:rPr lang="en"/>
            </a:br>
            <a:r>
              <a:rPr lang="en"/>
              <a:t>EAT</a:t>
            </a:r>
            <a:endParaRPr/>
          </a:p>
        </p:txBody>
      </p:sp>
      <p:sp>
        <p:nvSpPr>
          <p:cNvPr id="166" name="Google Shape;166;p1"/>
          <p:cNvSpPr txBox="1"/>
          <p:nvPr>
            <p:ph idx="1" type="subTitle"/>
          </p:nvPr>
        </p:nvSpPr>
        <p:spPr>
          <a:xfrm>
            <a:off x="699600" y="3372625"/>
            <a:ext cx="36180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400"/>
              <a:t>Koala Eat l’application par excellence pour la livraison mais également pour la gestion des restaurateur, livreur et client.</a:t>
            </a:r>
            <a:endParaRPr/>
          </a:p>
        </p:txBody>
      </p:sp>
      <p:cxnSp>
        <p:nvCxnSpPr>
          <p:cNvPr id="167" name="Google Shape;167;p1"/>
          <p:cNvCxnSpPr/>
          <p:nvPr/>
        </p:nvCxnSpPr>
        <p:spPr>
          <a:xfrm>
            <a:off x="711800" y="3258975"/>
            <a:ext cx="524400" cy="0"/>
          </a:xfrm>
          <a:prstGeom prst="straightConnector1">
            <a:avLst/>
          </a:prstGeom>
          <a:noFill/>
          <a:ln cap="flat" cmpd="sng" w="38100">
            <a:solidFill>
              <a:schemeClr val="accent6"/>
            </a:solidFill>
            <a:prstDash val="solid"/>
            <a:round/>
            <a:headEnd len="sm" w="sm" type="none"/>
            <a:tailEnd len="sm" w="sm" type="none"/>
          </a:ln>
        </p:spPr>
      </p:cxnSp>
      <p:grpSp>
        <p:nvGrpSpPr>
          <p:cNvPr id="168" name="Google Shape;168;p1"/>
          <p:cNvGrpSpPr/>
          <p:nvPr/>
        </p:nvGrpSpPr>
        <p:grpSpPr>
          <a:xfrm>
            <a:off x="4760184" y="632680"/>
            <a:ext cx="4717227" cy="4962536"/>
            <a:chOff x="1713850" y="264375"/>
            <a:chExt cx="4954550" cy="5212200"/>
          </a:xfrm>
        </p:grpSpPr>
        <p:sp>
          <p:nvSpPr>
            <p:cNvPr id="169" name="Google Shape;169;p1"/>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3" name="Google Shape;263;p1"/>
          <p:cNvPicPr preferRelativeResize="0"/>
          <p:nvPr/>
        </p:nvPicPr>
        <p:blipFill rotWithShape="1">
          <a:blip r:embed="rId3">
            <a:alphaModFix/>
          </a:blip>
          <a:srcRect b="0" l="0" r="0" t="0"/>
          <a:stretch/>
        </p:blipFill>
        <p:spPr>
          <a:xfrm>
            <a:off x="6590" y="-4488"/>
            <a:ext cx="1590401" cy="1590401"/>
          </a:xfrm>
          <a:prstGeom prst="rect">
            <a:avLst/>
          </a:prstGeom>
          <a:noFill/>
          <a:ln>
            <a:noFill/>
          </a:ln>
        </p:spPr>
      </p:pic>
      <p:sp>
        <p:nvSpPr>
          <p:cNvPr id="264" name="Google Shape;264;p1"/>
          <p:cNvSpPr txBox="1"/>
          <p:nvPr/>
        </p:nvSpPr>
        <p:spPr>
          <a:xfrm>
            <a:off x="168857" y="1204059"/>
            <a:ext cx="164854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Worry less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14cd029d8d_0_78"/>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Inscription/Connexion</a:t>
            </a:r>
            <a:endParaRPr/>
          </a:p>
        </p:txBody>
      </p:sp>
      <p:pic>
        <p:nvPicPr>
          <p:cNvPr id="491" name="Google Shape;491;g114cd029d8d_0_78"/>
          <p:cNvPicPr preferRelativeResize="0"/>
          <p:nvPr/>
        </p:nvPicPr>
        <p:blipFill>
          <a:blip r:embed="rId3">
            <a:alphaModFix/>
          </a:blip>
          <a:stretch>
            <a:fillRect/>
          </a:stretch>
        </p:blipFill>
        <p:spPr>
          <a:xfrm>
            <a:off x="2190263" y="1184722"/>
            <a:ext cx="4661867" cy="3757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1000"/>
                                        <p:tgtEl>
                                          <p:spTgt spid="4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14cd029d8d_0_84"/>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Profil restaurateur</a:t>
            </a:r>
            <a:endParaRPr/>
          </a:p>
        </p:txBody>
      </p:sp>
      <p:pic>
        <p:nvPicPr>
          <p:cNvPr id="497" name="Google Shape;497;g114cd029d8d_0_84"/>
          <p:cNvPicPr preferRelativeResize="0"/>
          <p:nvPr/>
        </p:nvPicPr>
        <p:blipFill>
          <a:blip r:embed="rId3">
            <a:alphaModFix/>
          </a:blip>
          <a:stretch>
            <a:fillRect/>
          </a:stretch>
        </p:blipFill>
        <p:spPr>
          <a:xfrm>
            <a:off x="2135450" y="1097050"/>
            <a:ext cx="4771504" cy="38819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14cd029d8d_0_90"/>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Dashboard</a:t>
            </a:r>
            <a:r>
              <a:rPr lang="en"/>
              <a:t> restaurateur</a:t>
            </a:r>
            <a:endParaRPr/>
          </a:p>
        </p:txBody>
      </p:sp>
      <p:pic>
        <p:nvPicPr>
          <p:cNvPr id="503" name="Google Shape;503;g114cd029d8d_0_90"/>
          <p:cNvPicPr preferRelativeResize="0"/>
          <p:nvPr/>
        </p:nvPicPr>
        <p:blipFill>
          <a:blip r:embed="rId3">
            <a:alphaModFix/>
          </a:blip>
          <a:stretch>
            <a:fillRect/>
          </a:stretch>
        </p:blipFill>
        <p:spPr>
          <a:xfrm>
            <a:off x="1894125" y="1151600"/>
            <a:ext cx="5254131" cy="388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1000"/>
                                        <p:tgtEl>
                                          <p:spTgt spid="5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14cd029d8d_0_96"/>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Profil client</a:t>
            </a:r>
            <a:endParaRPr/>
          </a:p>
        </p:txBody>
      </p:sp>
      <p:pic>
        <p:nvPicPr>
          <p:cNvPr id="509" name="Google Shape;509;g114cd029d8d_0_96"/>
          <p:cNvPicPr preferRelativeResize="0"/>
          <p:nvPr/>
        </p:nvPicPr>
        <p:blipFill>
          <a:blip r:embed="rId3">
            <a:alphaModFix/>
          </a:blip>
          <a:stretch>
            <a:fillRect/>
          </a:stretch>
        </p:blipFill>
        <p:spPr>
          <a:xfrm>
            <a:off x="2282063" y="1109200"/>
            <a:ext cx="4579821" cy="388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14cd029d8d_0_101"/>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Dashboard </a:t>
            </a:r>
            <a:r>
              <a:rPr lang="en"/>
              <a:t>client</a:t>
            </a:r>
            <a:endParaRPr/>
          </a:p>
        </p:txBody>
      </p:sp>
      <p:pic>
        <p:nvPicPr>
          <p:cNvPr id="515" name="Google Shape;515;g114cd029d8d_0_101"/>
          <p:cNvPicPr preferRelativeResize="0"/>
          <p:nvPr/>
        </p:nvPicPr>
        <p:blipFill>
          <a:blip r:embed="rId3">
            <a:alphaModFix/>
          </a:blip>
          <a:stretch>
            <a:fillRect/>
          </a:stretch>
        </p:blipFill>
        <p:spPr>
          <a:xfrm>
            <a:off x="2068975" y="1115250"/>
            <a:ext cx="5006002" cy="388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1000"/>
                                        <p:tgtEl>
                                          <p:spTgt spid="5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14cd029d8d_0_106"/>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Panier</a:t>
            </a:r>
            <a:r>
              <a:rPr lang="en"/>
              <a:t> client</a:t>
            </a:r>
            <a:endParaRPr/>
          </a:p>
        </p:txBody>
      </p:sp>
      <p:pic>
        <p:nvPicPr>
          <p:cNvPr id="521" name="Google Shape;521;g114cd029d8d_0_106"/>
          <p:cNvPicPr preferRelativeResize="0"/>
          <p:nvPr/>
        </p:nvPicPr>
        <p:blipFill>
          <a:blip r:embed="rId3">
            <a:alphaModFix/>
          </a:blip>
          <a:stretch>
            <a:fillRect/>
          </a:stretch>
        </p:blipFill>
        <p:spPr>
          <a:xfrm>
            <a:off x="1848213" y="1115250"/>
            <a:ext cx="5447528" cy="388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1000"/>
                                        <p:tgtEl>
                                          <p:spTgt spid="5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114cd029d8d_0_113"/>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Profil livreur</a:t>
            </a:r>
            <a:endParaRPr/>
          </a:p>
        </p:txBody>
      </p:sp>
      <p:pic>
        <p:nvPicPr>
          <p:cNvPr id="527" name="Google Shape;527;g114cd029d8d_0_113"/>
          <p:cNvPicPr preferRelativeResize="0"/>
          <p:nvPr/>
        </p:nvPicPr>
        <p:blipFill>
          <a:blip r:embed="rId3">
            <a:alphaModFix/>
          </a:blip>
          <a:stretch>
            <a:fillRect/>
          </a:stretch>
        </p:blipFill>
        <p:spPr>
          <a:xfrm>
            <a:off x="1062588" y="1127400"/>
            <a:ext cx="6917217" cy="3881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1000"/>
                                        <p:tgtEl>
                                          <p:spTgt spid="5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114cd029d8d_0_118"/>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Dashboard</a:t>
            </a:r>
            <a:r>
              <a:rPr lang="en"/>
              <a:t> livreur</a:t>
            </a:r>
            <a:endParaRPr/>
          </a:p>
        </p:txBody>
      </p:sp>
      <p:pic>
        <p:nvPicPr>
          <p:cNvPr id="533" name="Google Shape;533;g114cd029d8d_0_118"/>
          <p:cNvPicPr preferRelativeResize="0"/>
          <p:nvPr/>
        </p:nvPicPr>
        <p:blipFill>
          <a:blip r:embed="rId3">
            <a:alphaModFix/>
          </a:blip>
          <a:stretch>
            <a:fillRect/>
          </a:stretch>
        </p:blipFill>
        <p:spPr>
          <a:xfrm>
            <a:off x="1965800" y="1139500"/>
            <a:ext cx="5212390" cy="388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1000"/>
                                        <p:tgtEl>
                                          <p:spTgt spid="53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14cd029d8d_0_255"/>
          <p:cNvSpPr txBox="1"/>
          <p:nvPr>
            <p:ph type="ctrTitle"/>
          </p:nvPr>
        </p:nvSpPr>
        <p:spPr>
          <a:xfrm>
            <a:off x="4812800" y="2174900"/>
            <a:ext cx="4005600" cy="11607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000000"/>
              </a:buClr>
              <a:buSzPts val="3600"/>
              <a:buFont typeface="Arial"/>
              <a:buNone/>
            </a:pPr>
            <a:r>
              <a:rPr lang="en"/>
              <a:t>Front &amp; Back du site</a:t>
            </a:r>
            <a:endParaRPr/>
          </a:p>
        </p:txBody>
      </p:sp>
      <p:sp>
        <p:nvSpPr>
          <p:cNvPr id="539" name="Google Shape;539;g114cd029d8d_0_255"/>
          <p:cNvSpPr txBox="1"/>
          <p:nvPr>
            <p:ph idx="1" type="subTitle"/>
          </p:nvPr>
        </p:nvSpPr>
        <p:spPr>
          <a:xfrm>
            <a:off x="5107379" y="3372625"/>
            <a:ext cx="3471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Visualisation du front et du back du site</a:t>
            </a:r>
            <a:endParaRPr/>
          </a:p>
          <a:p>
            <a:pPr indent="0" lvl="0" marL="0" rtl="0" algn="ctr">
              <a:lnSpc>
                <a:spcPct val="100000"/>
              </a:lnSpc>
              <a:spcBef>
                <a:spcPts val="0"/>
              </a:spcBef>
              <a:spcAft>
                <a:spcPts val="0"/>
              </a:spcAft>
              <a:buClr>
                <a:schemeClr val="dk1"/>
              </a:buClr>
              <a:buSzPts val="1100"/>
              <a:buFont typeface="Arial"/>
              <a:buNone/>
            </a:pPr>
            <a:r>
              <a:t/>
            </a:r>
            <a:endParaRPr/>
          </a:p>
        </p:txBody>
      </p:sp>
      <p:sp>
        <p:nvSpPr>
          <p:cNvPr id="540" name="Google Shape;540;g114cd029d8d_0_255"/>
          <p:cNvSpPr txBox="1"/>
          <p:nvPr>
            <p:ph idx="2" type="title"/>
          </p:nvPr>
        </p:nvSpPr>
        <p:spPr>
          <a:xfrm>
            <a:off x="5347800" y="977575"/>
            <a:ext cx="3083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200"/>
              <a:buNone/>
            </a:pPr>
            <a:r>
              <a:rPr lang="en"/>
              <a:t>03</a:t>
            </a:r>
            <a:endParaRPr/>
          </a:p>
        </p:txBody>
      </p:sp>
      <p:sp>
        <p:nvSpPr>
          <p:cNvPr id="541" name="Google Shape;541;g114cd029d8d_0_255"/>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14cd029d8d_0_255"/>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3" name="Google Shape;543;g114cd029d8d_0_255"/>
          <p:cNvPicPr preferRelativeResize="0"/>
          <p:nvPr/>
        </p:nvPicPr>
        <p:blipFill>
          <a:blip r:embed="rId3">
            <a:alphaModFix/>
          </a:blip>
          <a:stretch>
            <a:fillRect/>
          </a:stretch>
        </p:blipFill>
        <p:spPr>
          <a:xfrm>
            <a:off x="889275" y="1550850"/>
            <a:ext cx="3827450" cy="215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1000"/>
                                        <p:tgtEl>
                                          <p:spTgt spid="543"/>
                                        </p:tgtEl>
                                        <p:attrNameLst>
                                          <p:attrName>ppt_w</p:attrName>
                                        </p:attrNameLst>
                                      </p:cBhvr>
                                      <p:tavLst>
                                        <p:tav fmla="" tm="0">
                                          <p:val>
                                            <p:strVal val="0"/>
                                          </p:val>
                                        </p:tav>
                                        <p:tav fmla="" tm="100000">
                                          <p:val>
                                            <p:strVal val="#ppt_w"/>
                                          </p:val>
                                        </p:tav>
                                      </p:tavLst>
                                    </p:anim>
                                    <p:anim calcmode="lin" valueType="num">
                                      <p:cBhvr additive="base">
                                        <p:cTn dur="1000"/>
                                        <p:tgtEl>
                                          <p:spTgt spid="54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114cd029d8d_1_1"/>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Demo</a:t>
            </a:r>
            <a:endParaRPr/>
          </a:p>
        </p:txBody>
      </p:sp>
      <p:grpSp>
        <p:nvGrpSpPr>
          <p:cNvPr id="549" name="Google Shape;549;g114cd029d8d_1_1"/>
          <p:cNvGrpSpPr/>
          <p:nvPr/>
        </p:nvGrpSpPr>
        <p:grpSpPr>
          <a:xfrm>
            <a:off x="2804109" y="1494269"/>
            <a:ext cx="3535797" cy="2480235"/>
            <a:chOff x="238125" y="351975"/>
            <a:chExt cx="7143025" cy="5010575"/>
          </a:xfrm>
        </p:grpSpPr>
        <p:sp>
          <p:nvSpPr>
            <p:cNvPr id="550" name="Google Shape;550;g114cd029d8d_1_1"/>
            <p:cNvSpPr/>
            <p:nvPr/>
          </p:nvSpPr>
          <p:spPr>
            <a:xfrm>
              <a:off x="238125" y="398550"/>
              <a:ext cx="7143025" cy="4964000"/>
            </a:xfrm>
            <a:custGeom>
              <a:rect b="b" l="l" r="r" t="t"/>
              <a:pathLst>
                <a:path extrusionOk="0" h="198560" w="285721">
                  <a:moveTo>
                    <a:pt x="4894" y="1"/>
                  </a:moveTo>
                  <a:cubicBezTo>
                    <a:pt x="2320" y="1"/>
                    <a:pt x="0" y="2065"/>
                    <a:pt x="0" y="4901"/>
                  </a:cubicBezTo>
                  <a:lnTo>
                    <a:pt x="0" y="193405"/>
                  </a:lnTo>
                  <a:cubicBezTo>
                    <a:pt x="0" y="196239"/>
                    <a:pt x="2320" y="198560"/>
                    <a:pt x="4894" y="198560"/>
                  </a:cubicBezTo>
                  <a:lnTo>
                    <a:pt x="281292" y="198560"/>
                  </a:lnTo>
                  <a:cubicBezTo>
                    <a:pt x="283867" y="198560"/>
                    <a:pt x="285720" y="196239"/>
                    <a:pt x="285720" y="193405"/>
                  </a:cubicBezTo>
                  <a:lnTo>
                    <a:pt x="285719" y="4901"/>
                  </a:lnTo>
                  <a:cubicBezTo>
                    <a:pt x="285719" y="2065"/>
                    <a:pt x="283865" y="1"/>
                    <a:pt x="281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14cd029d8d_1_1"/>
            <p:cNvSpPr/>
            <p:nvPr/>
          </p:nvSpPr>
          <p:spPr>
            <a:xfrm>
              <a:off x="238125" y="351975"/>
              <a:ext cx="7143025" cy="522150"/>
            </a:xfrm>
            <a:custGeom>
              <a:rect b="b" l="l" r="r" t="t"/>
              <a:pathLst>
                <a:path extrusionOk="0" h="20886" w="285721">
                  <a:moveTo>
                    <a:pt x="4894" y="0"/>
                  </a:moveTo>
                  <a:cubicBezTo>
                    <a:pt x="2320" y="0"/>
                    <a:pt x="0" y="2064"/>
                    <a:pt x="0" y="4898"/>
                  </a:cubicBezTo>
                  <a:lnTo>
                    <a:pt x="0" y="20886"/>
                  </a:lnTo>
                  <a:lnTo>
                    <a:pt x="285720" y="20886"/>
                  </a:lnTo>
                  <a:lnTo>
                    <a:pt x="285720" y="4898"/>
                  </a:lnTo>
                  <a:cubicBezTo>
                    <a:pt x="285720" y="2064"/>
                    <a:pt x="283865" y="0"/>
                    <a:pt x="2812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14cd029d8d_1_1"/>
            <p:cNvSpPr/>
            <p:nvPr/>
          </p:nvSpPr>
          <p:spPr>
            <a:xfrm>
              <a:off x="342975" y="461925"/>
              <a:ext cx="6933250" cy="4784075"/>
            </a:xfrm>
            <a:custGeom>
              <a:rect b="b" l="l" r="r" t="t"/>
              <a:pathLst>
                <a:path extrusionOk="0" h="191363" w="277330">
                  <a:moveTo>
                    <a:pt x="4751" y="0"/>
                  </a:moveTo>
                  <a:cubicBezTo>
                    <a:pt x="2252" y="0"/>
                    <a:pt x="1" y="2105"/>
                    <a:pt x="1" y="4833"/>
                  </a:cubicBezTo>
                  <a:lnTo>
                    <a:pt x="1" y="186284"/>
                  </a:lnTo>
                  <a:cubicBezTo>
                    <a:pt x="1" y="189012"/>
                    <a:pt x="2252" y="191363"/>
                    <a:pt x="4751" y="191363"/>
                  </a:cubicBezTo>
                  <a:lnTo>
                    <a:pt x="273033" y="191363"/>
                  </a:lnTo>
                  <a:cubicBezTo>
                    <a:pt x="275530" y="191363"/>
                    <a:pt x="277330" y="189012"/>
                    <a:pt x="277330" y="186284"/>
                  </a:cubicBezTo>
                  <a:lnTo>
                    <a:pt x="277330" y="4833"/>
                  </a:lnTo>
                  <a:cubicBezTo>
                    <a:pt x="277330" y="2104"/>
                    <a:pt x="275530" y="0"/>
                    <a:pt x="2730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14cd029d8d_1_1"/>
            <p:cNvSpPr/>
            <p:nvPr/>
          </p:nvSpPr>
          <p:spPr>
            <a:xfrm>
              <a:off x="2884175" y="1668575"/>
              <a:ext cx="1845425" cy="1845375"/>
            </a:xfrm>
            <a:custGeom>
              <a:rect b="b" l="l" r="r" t="t"/>
              <a:pathLst>
                <a:path extrusionOk="0" h="73815" w="73817">
                  <a:moveTo>
                    <a:pt x="36909" y="1"/>
                  </a:moveTo>
                  <a:cubicBezTo>
                    <a:pt x="27121" y="1"/>
                    <a:pt x="17732" y="3888"/>
                    <a:pt x="10811" y="10811"/>
                  </a:cubicBezTo>
                  <a:cubicBezTo>
                    <a:pt x="3890" y="17732"/>
                    <a:pt x="1" y="27119"/>
                    <a:pt x="1" y="36908"/>
                  </a:cubicBezTo>
                  <a:cubicBezTo>
                    <a:pt x="1" y="46696"/>
                    <a:pt x="3890" y="56083"/>
                    <a:pt x="10811" y="63005"/>
                  </a:cubicBezTo>
                  <a:cubicBezTo>
                    <a:pt x="17732" y="69926"/>
                    <a:pt x="27121" y="73814"/>
                    <a:pt x="36909" y="73814"/>
                  </a:cubicBezTo>
                  <a:cubicBezTo>
                    <a:pt x="46697" y="73814"/>
                    <a:pt x="56085" y="69926"/>
                    <a:pt x="63006" y="63005"/>
                  </a:cubicBezTo>
                  <a:cubicBezTo>
                    <a:pt x="69927" y="56083"/>
                    <a:pt x="73817" y="46696"/>
                    <a:pt x="73817" y="36908"/>
                  </a:cubicBezTo>
                  <a:cubicBezTo>
                    <a:pt x="73817" y="27119"/>
                    <a:pt x="69927" y="17732"/>
                    <a:pt x="63006" y="10811"/>
                  </a:cubicBezTo>
                  <a:cubicBezTo>
                    <a:pt x="56085" y="3888"/>
                    <a:pt x="46697" y="1"/>
                    <a:pt x="36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114cd029d8d_1_1"/>
            <p:cNvSpPr/>
            <p:nvPr/>
          </p:nvSpPr>
          <p:spPr>
            <a:xfrm>
              <a:off x="3562325" y="2101650"/>
              <a:ext cx="738925" cy="979225"/>
            </a:xfrm>
            <a:custGeom>
              <a:rect b="b" l="l" r="r" t="t"/>
              <a:pathLst>
                <a:path extrusionOk="0" h="39169" w="29557">
                  <a:moveTo>
                    <a:pt x="1" y="0"/>
                  </a:moveTo>
                  <a:lnTo>
                    <a:pt x="1" y="39169"/>
                  </a:lnTo>
                  <a:lnTo>
                    <a:pt x="29556" y="195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14cd029d8d_1_1"/>
            <p:cNvSpPr/>
            <p:nvPr/>
          </p:nvSpPr>
          <p:spPr>
            <a:xfrm>
              <a:off x="327525" y="4547925"/>
              <a:ext cx="6954250" cy="788275"/>
            </a:xfrm>
            <a:custGeom>
              <a:rect b="b" l="l" r="r" t="t"/>
              <a:pathLst>
                <a:path extrusionOk="0" h="31531" w="278170">
                  <a:moveTo>
                    <a:pt x="1" y="0"/>
                  </a:moveTo>
                  <a:lnTo>
                    <a:pt x="1" y="31531"/>
                  </a:lnTo>
                  <a:lnTo>
                    <a:pt x="278169" y="31531"/>
                  </a:lnTo>
                  <a:lnTo>
                    <a:pt x="2781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14cd029d8d_1_1"/>
            <p:cNvSpPr/>
            <p:nvPr/>
          </p:nvSpPr>
          <p:spPr>
            <a:xfrm>
              <a:off x="552775" y="4672675"/>
              <a:ext cx="6472425" cy="36100"/>
            </a:xfrm>
            <a:custGeom>
              <a:rect b="b" l="l" r="r" t="t"/>
              <a:pathLst>
                <a:path extrusionOk="0" h="1444" w="258897">
                  <a:moveTo>
                    <a:pt x="0" y="0"/>
                  </a:moveTo>
                  <a:lnTo>
                    <a:pt x="0" y="1443"/>
                  </a:lnTo>
                  <a:lnTo>
                    <a:pt x="258897" y="1443"/>
                  </a:lnTo>
                  <a:lnTo>
                    <a:pt x="25889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14cd029d8d_1_1"/>
            <p:cNvSpPr/>
            <p:nvPr/>
          </p:nvSpPr>
          <p:spPr>
            <a:xfrm>
              <a:off x="552775" y="4672675"/>
              <a:ext cx="2643325" cy="36100"/>
            </a:xfrm>
            <a:custGeom>
              <a:rect b="b" l="l" r="r" t="t"/>
              <a:pathLst>
                <a:path extrusionOk="0" h="1444" w="105733">
                  <a:moveTo>
                    <a:pt x="0" y="0"/>
                  </a:moveTo>
                  <a:lnTo>
                    <a:pt x="0" y="1443"/>
                  </a:lnTo>
                  <a:lnTo>
                    <a:pt x="105732" y="1443"/>
                  </a:lnTo>
                  <a:lnTo>
                    <a:pt x="1057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14cd029d8d_1_1"/>
            <p:cNvSpPr/>
            <p:nvPr/>
          </p:nvSpPr>
          <p:spPr>
            <a:xfrm>
              <a:off x="1792625" y="4873400"/>
              <a:ext cx="171400" cy="241125"/>
            </a:xfrm>
            <a:custGeom>
              <a:rect b="b" l="l" r="r" t="t"/>
              <a:pathLst>
                <a:path extrusionOk="0" h="9645" w="6856">
                  <a:moveTo>
                    <a:pt x="0" y="0"/>
                  </a:moveTo>
                  <a:lnTo>
                    <a:pt x="0" y="9644"/>
                  </a:lnTo>
                  <a:lnTo>
                    <a:pt x="6855" y="482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114cd029d8d_1_1"/>
            <p:cNvSpPr/>
            <p:nvPr/>
          </p:nvSpPr>
          <p:spPr>
            <a:xfrm>
              <a:off x="1993750" y="4873400"/>
              <a:ext cx="40150" cy="241125"/>
            </a:xfrm>
            <a:custGeom>
              <a:rect b="b" l="l" r="r" t="t"/>
              <a:pathLst>
                <a:path extrusionOk="0" h="9645" w="1606">
                  <a:moveTo>
                    <a:pt x="1" y="0"/>
                  </a:moveTo>
                  <a:lnTo>
                    <a:pt x="1" y="9644"/>
                  </a:lnTo>
                  <a:lnTo>
                    <a:pt x="1605" y="9644"/>
                  </a:lnTo>
                  <a:lnTo>
                    <a:pt x="1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14cd029d8d_1_1"/>
            <p:cNvSpPr/>
            <p:nvPr/>
          </p:nvSpPr>
          <p:spPr>
            <a:xfrm>
              <a:off x="1306250" y="4873400"/>
              <a:ext cx="171450" cy="241125"/>
            </a:xfrm>
            <a:custGeom>
              <a:rect b="b" l="l" r="r" t="t"/>
              <a:pathLst>
                <a:path extrusionOk="0" h="9645" w="6858">
                  <a:moveTo>
                    <a:pt x="1" y="0"/>
                  </a:moveTo>
                  <a:lnTo>
                    <a:pt x="1" y="9644"/>
                  </a:lnTo>
                  <a:lnTo>
                    <a:pt x="6857" y="48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14cd029d8d_1_1"/>
            <p:cNvSpPr/>
            <p:nvPr/>
          </p:nvSpPr>
          <p:spPr>
            <a:xfrm>
              <a:off x="819925" y="4873400"/>
              <a:ext cx="171425" cy="241125"/>
            </a:xfrm>
            <a:custGeom>
              <a:rect b="b" l="l" r="r" t="t"/>
              <a:pathLst>
                <a:path extrusionOk="0" h="9645" w="6857">
                  <a:moveTo>
                    <a:pt x="6857" y="0"/>
                  </a:moveTo>
                  <a:lnTo>
                    <a:pt x="0" y="4822"/>
                  </a:lnTo>
                  <a:lnTo>
                    <a:pt x="6857" y="9644"/>
                  </a:lnTo>
                  <a:lnTo>
                    <a:pt x="685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114cd029d8d_1_1"/>
            <p:cNvSpPr/>
            <p:nvPr/>
          </p:nvSpPr>
          <p:spPr>
            <a:xfrm>
              <a:off x="750050" y="4873400"/>
              <a:ext cx="40150" cy="241125"/>
            </a:xfrm>
            <a:custGeom>
              <a:rect b="b" l="l" r="r" t="t"/>
              <a:pathLst>
                <a:path extrusionOk="0" h="9645" w="1606">
                  <a:moveTo>
                    <a:pt x="0" y="0"/>
                  </a:moveTo>
                  <a:lnTo>
                    <a:pt x="0" y="9644"/>
                  </a:lnTo>
                  <a:lnTo>
                    <a:pt x="1605" y="9644"/>
                  </a:lnTo>
                  <a:lnTo>
                    <a:pt x="1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114cd029d8d_1_1"/>
            <p:cNvSpPr/>
            <p:nvPr/>
          </p:nvSpPr>
          <p:spPr>
            <a:xfrm>
              <a:off x="5536250" y="4831550"/>
              <a:ext cx="313300" cy="306475"/>
            </a:xfrm>
            <a:custGeom>
              <a:rect b="b" l="l" r="r" t="t"/>
              <a:pathLst>
                <a:path extrusionOk="0" h="12259" w="12532">
                  <a:moveTo>
                    <a:pt x="6266" y="4165"/>
                  </a:moveTo>
                  <a:cubicBezTo>
                    <a:pt x="7372" y="4165"/>
                    <a:pt x="8275" y="5046"/>
                    <a:pt x="8275" y="6128"/>
                  </a:cubicBezTo>
                  <a:cubicBezTo>
                    <a:pt x="8275" y="7212"/>
                    <a:pt x="7374" y="8094"/>
                    <a:pt x="6266" y="8094"/>
                  </a:cubicBezTo>
                  <a:cubicBezTo>
                    <a:pt x="5158" y="8094"/>
                    <a:pt x="4257" y="7212"/>
                    <a:pt x="4257" y="6128"/>
                  </a:cubicBezTo>
                  <a:cubicBezTo>
                    <a:pt x="4257" y="5046"/>
                    <a:pt x="5159" y="4165"/>
                    <a:pt x="6266" y="4165"/>
                  </a:cubicBezTo>
                  <a:close/>
                  <a:moveTo>
                    <a:pt x="5550" y="0"/>
                  </a:moveTo>
                  <a:cubicBezTo>
                    <a:pt x="5454" y="0"/>
                    <a:pt x="4829" y="1686"/>
                    <a:pt x="4829" y="1686"/>
                  </a:cubicBezTo>
                  <a:lnTo>
                    <a:pt x="4064" y="1996"/>
                  </a:lnTo>
                  <a:cubicBezTo>
                    <a:pt x="4064" y="1996"/>
                    <a:pt x="2509" y="1336"/>
                    <a:pt x="2319" y="1336"/>
                  </a:cubicBezTo>
                  <a:cubicBezTo>
                    <a:pt x="2310" y="1336"/>
                    <a:pt x="2304" y="1338"/>
                    <a:pt x="2301" y="1340"/>
                  </a:cubicBezTo>
                  <a:lnTo>
                    <a:pt x="1328" y="2292"/>
                  </a:lnTo>
                  <a:cubicBezTo>
                    <a:pt x="1261" y="2357"/>
                    <a:pt x="2035" y="3983"/>
                    <a:pt x="2035" y="3983"/>
                  </a:cubicBezTo>
                  <a:lnTo>
                    <a:pt x="1719" y="4733"/>
                  </a:lnTo>
                  <a:cubicBezTo>
                    <a:pt x="1719" y="4733"/>
                    <a:pt x="0" y="5394"/>
                    <a:pt x="0" y="5484"/>
                  </a:cubicBezTo>
                  <a:lnTo>
                    <a:pt x="0" y="6830"/>
                  </a:lnTo>
                  <a:cubicBezTo>
                    <a:pt x="0" y="6924"/>
                    <a:pt x="1724" y="7537"/>
                    <a:pt x="1724" y="7537"/>
                  </a:cubicBezTo>
                  <a:lnTo>
                    <a:pt x="2039" y="8285"/>
                  </a:lnTo>
                  <a:cubicBezTo>
                    <a:pt x="2039" y="8285"/>
                    <a:pt x="1304" y="9944"/>
                    <a:pt x="1369" y="10007"/>
                  </a:cubicBezTo>
                  <a:lnTo>
                    <a:pt x="2342" y="10961"/>
                  </a:lnTo>
                  <a:cubicBezTo>
                    <a:pt x="2345" y="10963"/>
                    <a:pt x="2350" y="10964"/>
                    <a:pt x="2358" y="10964"/>
                  </a:cubicBezTo>
                  <a:cubicBezTo>
                    <a:pt x="2540" y="10964"/>
                    <a:pt x="4069" y="10267"/>
                    <a:pt x="4069" y="10267"/>
                  </a:cubicBezTo>
                  <a:lnTo>
                    <a:pt x="4836" y="10579"/>
                  </a:lnTo>
                  <a:cubicBezTo>
                    <a:pt x="4836" y="10579"/>
                    <a:pt x="5513" y="12259"/>
                    <a:pt x="5607" y="12259"/>
                  </a:cubicBezTo>
                  <a:lnTo>
                    <a:pt x="6983" y="12259"/>
                  </a:lnTo>
                  <a:cubicBezTo>
                    <a:pt x="7077" y="12259"/>
                    <a:pt x="7704" y="10573"/>
                    <a:pt x="7704" y="10573"/>
                  </a:cubicBezTo>
                  <a:lnTo>
                    <a:pt x="8471" y="10263"/>
                  </a:lnTo>
                  <a:cubicBezTo>
                    <a:pt x="8471" y="10263"/>
                    <a:pt x="10025" y="10924"/>
                    <a:pt x="10212" y="10924"/>
                  </a:cubicBezTo>
                  <a:cubicBezTo>
                    <a:pt x="10220" y="10924"/>
                    <a:pt x="10226" y="10923"/>
                    <a:pt x="10229" y="10920"/>
                  </a:cubicBezTo>
                  <a:lnTo>
                    <a:pt x="11203" y="9968"/>
                  </a:lnTo>
                  <a:cubicBezTo>
                    <a:pt x="11271" y="9902"/>
                    <a:pt x="10495" y="8276"/>
                    <a:pt x="10495" y="8276"/>
                  </a:cubicBezTo>
                  <a:lnTo>
                    <a:pt x="10811" y="7526"/>
                  </a:lnTo>
                  <a:cubicBezTo>
                    <a:pt x="10811" y="7526"/>
                    <a:pt x="12531" y="6865"/>
                    <a:pt x="12531" y="6773"/>
                  </a:cubicBezTo>
                  <a:lnTo>
                    <a:pt x="12531" y="5427"/>
                  </a:lnTo>
                  <a:cubicBezTo>
                    <a:pt x="12531" y="5334"/>
                    <a:pt x="10809" y="4724"/>
                    <a:pt x="10809" y="4724"/>
                  </a:cubicBezTo>
                  <a:lnTo>
                    <a:pt x="10492" y="3972"/>
                  </a:lnTo>
                  <a:cubicBezTo>
                    <a:pt x="10492" y="3972"/>
                    <a:pt x="11229" y="2313"/>
                    <a:pt x="11163" y="2249"/>
                  </a:cubicBezTo>
                  <a:lnTo>
                    <a:pt x="10190" y="1298"/>
                  </a:lnTo>
                  <a:cubicBezTo>
                    <a:pt x="10187" y="1296"/>
                    <a:pt x="10181" y="1294"/>
                    <a:pt x="10173" y="1294"/>
                  </a:cubicBezTo>
                  <a:cubicBezTo>
                    <a:pt x="9987" y="1294"/>
                    <a:pt x="8462" y="1991"/>
                    <a:pt x="8462" y="1991"/>
                  </a:cubicBezTo>
                  <a:lnTo>
                    <a:pt x="7695" y="1682"/>
                  </a:lnTo>
                  <a:cubicBezTo>
                    <a:pt x="7695" y="1682"/>
                    <a:pt x="7019" y="0"/>
                    <a:pt x="69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14cd029d8d_1_1"/>
            <p:cNvSpPr/>
            <p:nvPr/>
          </p:nvSpPr>
          <p:spPr>
            <a:xfrm>
              <a:off x="6071425" y="4865225"/>
              <a:ext cx="357425" cy="234950"/>
            </a:xfrm>
            <a:custGeom>
              <a:rect b="b" l="l" r="r" t="t"/>
              <a:pathLst>
                <a:path extrusionOk="0" h="9398" w="14297">
                  <a:moveTo>
                    <a:pt x="13244" y="1052"/>
                  </a:moveTo>
                  <a:lnTo>
                    <a:pt x="13244" y="8346"/>
                  </a:lnTo>
                  <a:lnTo>
                    <a:pt x="1053" y="8346"/>
                  </a:lnTo>
                  <a:lnTo>
                    <a:pt x="1053" y="1052"/>
                  </a:lnTo>
                  <a:close/>
                  <a:moveTo>
                    <a:pt x="0" y="1"/>
                  </a:moveTo>
                  <a:lnTo>
                    <a:pt x="0" y="9398"/>
                  </a:lnTo>
                  <a:lnTo>
                    <a:pt x="14296" y="9398"/>
                  </a:lnTo>
                  <a:lnTo>
                    <a:pt x="1429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114cd029d8d_1_1"/>
            <p:cNvSpPr/>
            <p:nvPr/>
          </p:nvSpPr>
          <p:spPr>
            <a:xfrm>
              <a:off x="6812775" y="4840300"/>
              <a:ext cx="117075" cy="116950"/>
            </a:xfrm>
            <a:custGeom>
              <a:rect b="b" l="l" r="r" t="t"/>
              <a:pathLst>
                <a:path extrusionOk="0" h="4678" w="4683">
                  <a:moveTo>
                    <a:pt x="1" y="1"/>
                  </a:moveTo>
                  <a:lnTo>
                    <a:pt x="1" y="1052"/>
                  </a:lnTo>
                  <a:lnTo>
                    <a:pt x="3630" y="1052"/>
                  </a:lnTo>
                  <a:lnTo>
                    <a:pt x="3630" y="4678"/>
                  </a:lnTo>
                  <a:lnTo>
                    <a:pt x="4682" y="4678"/>
                  </a:lnTo>
                  <a:lnTo>
                    <a:pt x="468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14cd029d8d_1_1"/>
            <p:cNvSpPr/>
            <p:nvPr/>
          </p:nvSpPr>
          <p:spPr>
            <a:xfrm>
              <a:off x="6644800" y="4840300"/>
              <a:ext cx="117025" cy="116950"/>
            </a:xfrm>
            <a:custGeom>
              <a:rect b="b" l="l" r="r" t="t"/>
              <a:pathLst>
                <a:path extrusionOk="0" h="4678" w="4681">
                  <a:moveTo>
                    <a:pt x="1" y="1"/>
                  </a:moveTo>
                  <a:lnTo>
                    <a:pt x="1" y="4678"/>
                  </a:lnTo>
                  <a:lnTo>
                    <a:pt x="1053" y="4678"/>
                  </a:lnTo>
                  <a:lnTo>
                    <a:pt x="1053" y="1052"/>
                  </a:lnTo>
                  <a:lnTo>
                    <a:pt x="4681" y="1052"/>
                  </a:lnTo>
                  <a:lnTo>
                    <a:pt x="468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14cd029d8d_1_1"/>
            <p:cNvSpPr/>
            <p:nvPr/>
          </p:nvSpPr>
          <p:spPr>
            <a:xfrm>
              <a:off x="6812775" y="5008175"/>
              <a:ext cx="117075" cy="116950"/>
            </a:xfrm>
            <a:custGeom>
              <a:rect b="b" l="l" r="r" t="t"/>
              <a:pathLst>
                <a:path extrusionOk="0" h="4678" w="4683">
                  <a:moveTo>
                    <a:pt x="3630" y="0"/>
                  </a:moveTo>
                  <a:lnTo>
                    <a:pt x="3630" y="3626"/>
                  </a:lnTo>
                  <a:lnTo>
                    <a:pt x="1" y="3626"/>
                  </a:lnTo>
                  <a:lnTo>
                    <a:pt x="1" y="4677"/>
                  </a:lnTo>
                  <a:lnTo>
                    <a:pt x="4682" y="4677"/>
                  </a:lnTo>
                  <a:lnTo>
                    <a:pt x="46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14cd029d8d_1_1"/>
            <p:cNvSpPr/>
            <p:nvPr/>
          </p:nvSpPr>
          <p:spPr>
            <a:xfrm>
              <a:off x="6644800" y="5008175"/>
              <a:ext cx="117025" cy="116950"/>
            </a:xfrm>
            <a:custGeom>
              <a:rect b="b" l="l" r="r" t="t"/>
              <a:pathLst>
                <a:path extrusionOk="0" h="4678" w="4681">
                  <a:moveTo>
                    <a:pt x="1" y="0"/>
                  </a:moveTo>
                  <a:lnTo>
                    <a:pt x="1" y="4677"/>
                  </a:lnTo>
                  <a:lnTo>
                    <a:pt x="4681" y="4677"/>
                  </a:lnTo>
                  <a:lnTo>
                    <a:pt x="4681" y="3626"/>
                  </a:lnTo>
                  <a:lnTo>
                    <a:pt x="1053" y="3626"/>
                  </a:lnTo>
                  <a:lnTo>
                    <a:pt x="105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14cd029d8d_1_1"/>
            <p:cNvSpPr/>
            <p:nvPr/>
          </p:nvSpPr>
          <p:spPr>
            <a:xfrm>
              <a:off x="3131625" y="4627575"/>
              <a:ext cx="129250" cy="124325"/>
            </a:xfrm>
            <a:custGeom>
              <a:rect b="b" l="l" r="r" t="t"/>
              <a:pathLst>
                <a:path extrusionOk="0" h="4973" w="5170">
                  <a:moveTo>
                    <a:pt x="2684" y="0"/>
                  </a:moveTo>
                  <a:cubicBezTo>
                    <a:pt x="2683" y="0"/>
                    <a:pt x="2682" y="0"/>
                    <a:pt x="2681" y="0"/>
                  </a:cubicBezTo>
                  <a:cubicBezTo>
                    <a:pt x="1675" y="0"/>
                    <a:pt x="768" y="607"/>
                    <a:pt x="385" y="1536"/>
                  </a:cubicBezTo>
                  <a:cubicBezTo>
                    <a:pt x="0" y="2464"/>
                    <a:pt x="213" y="3535"/>
                    <a:pt x="925" y="4246"/>
                  </a:cubicBezTo>
                  <a:cubicBezTo>
                    <a:pt x="1400" y="4721"/>
                    <a:pt x="2035" y="4973"/>
                    <a:pt x="2682" y="4973"/>
                  </a:cubicBezTo>
                  <a:cubicBezTo>
                    <a:pt x="3003" y="4973"/>
                    <a:pt x="3328" y="4910"/>
                    <a:pt x="3637" y="4782"/>
                  </a:cubicBezTo>
                  <a:cubicBezTo>
                    <a:pt x="4565" y="4397"/>
                    <a:pt x="5170" y="3488"/>
                    <a:pt x="5170" y="2482"/>
                  </a:cubicBezTo>
                  <a:cubicBezTo>
                    <a:pt x="5168" y="1112"/>
                    <a:pt x="4056" y="0"/>
                    <a:pt x="268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49"/>
                                        </p:tgtEl>
                                        <p:attrNameLst>
                                          <p:attrName>style.visibility</p:attrName>
                                        </p:attrNameLst>
                                      </p:cBhvr>
                                      <p:to>
                                        <p:strVal val="visible"/>
                                      </p:to>
                                    </p:set>
                                    <p:anim calcmode="lin" valueType="num">
                                      <p:cBhvr additive="base">
                                        <p:cTn dur="1000"/>
                                        <p:tgtEl>
                                          <p:spTgt spid="549"/>
                                        </p:tgtEl>
                                        <p:attrNameLst>
                                          <p:attrName>ppt_w</p:attrName>
                                        </p:attrNameLst>
                                      </p:cBhvr>
                                      <p:tavLst>
                                        <p:tav fmla="" tm="0">
                                          <p:val>
                                            <p:strVal val="0"/>
                                          </p:val>
                                        </p:tav>
                                        <p:tav fmla="" tm="100000">
                                          <p:val>
                                            <p:strVal val="#ppt_w"/>
                                          </p:val>
                                        </p:tav>
                                      </p:tavLst>
                                    </p:anim>
                                    <p:anim calcmode="lin" valueType="num">
                                      <p:cBhvr additive="base">
                                        <p:cTn dur="1000"/>
                                        <p:tgtEl>
                                          <p:spTgt spid="5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
          <p:cNvSpPr txBox="1"/>
          <p:nvPr>
            <p:ph type="title"/>
          </p:nvPr>
        </p:nvSpPr>
        <p:spPr>
          <a:xfrm>
            <a:off x="1108350" y="2463400"/>
            <a:ext cx="1683000" cy="8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200"/>
              <a:buFont typeface="Arial"/>
              <a:buNone/>
            </a:pPr>
            <a:r>
              <a:rPr lang="en"/>
              <a:t>Méthodologie de gestion de projet</a:t>
            </a:r>
            <a:endParaRPr/>
          </a:p>
        </p:txBody>
      </p:sp>
      <p:sp>
        <p:nvSpPr>
          <p:cNvPr id="270" name="Google Shape;270;p2"/>
          <p:cNvSpPr txBox="1"/>
          <p:nvPr>
            <p:ph idx="1" type="subTitle"/>
          </p:nvPr>
        </p:nvSpPr>
        <p:spPr>
          <a:xfrm>
            <a:off x="1186488" y="3363900"/>
            <a:ext cx="1604700" cy="123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Organisation des rôles et des différentes tâches à exécuter dans un délai</a:t>
            </a:r>
            <a:endParaRPr/>
          </a:p>
        </p:txBody>
      </p:sp>
      <p:sp>
        <p:nvSpPr>
          <p:cNvPr id="271" name="Google Shape;271;p2"/>
          <p:cNvSpPr txBox="1"/>
          <p:nvPr>
            <p:ph idx="2" type="title"/>
          </p:nvPr>
        </p:nvSpPr>
        <p:spPr>
          <a:xfrm>
            <a:off x="2791224" y="2463400"/>
            <a:ext cx="1722000" cy="89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Maquette</a:t>
            </a:r>
            <a:endParaRPr/>
          </a:p>
        </p:txBody>
      </p:sp>
      <p:sp>
        <p:nvSpPr>
          <p:cNvPr id="272" name="Google Shape;272;p2"/>
          <p:cNvSpPr txBox="1"/>
          <p:nvPr>
            <p:ph idx="3" type="subTitle"/>
          </p:nvPr>
        </p:nvSpPr>
        <p:spPr>
          <a:xfrm>
            <a:off x="2908602" y="3291775"/>
            <a:ext cx="1604700" cy="123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Maquette de l’application pour visualiser l’aspect final du projet</a:t>
            </a:r>
            <a:endParaRPr/>
          </a:p>
        </p:txBody>
      </p:sp>
      <p:sp>
        <p:nvSpPr>
          <p:cNvPr id="273" name="Google Shape;273;p2"/>
          <p:cNvSpPr txBox="1"/>
          <p:nvPr>
            <p:ph idx="4" type="title"/>
          </p:nvPr>
        </p:nvSpPr>
        <p:spPr>
          <a:xfrm>
            <a:off x="4630692" y="2463400"/>
            <a:ext cx="1604700" cy="89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Front &amp; Back du site</a:t>
            </a:r>
            <a:endParaRPr/>
          </a:p>
        </p:txBody>
      </p:sp>
      <p:sp>
        <p:nvSpPr>
          <p:cNvPr id="274" name="Google Shape;274;p2"/>
          <p:cNvSpPr txBox="1"/>
          <p:nvPr>
            <p:ph idx="5" type="subTitle"/>
          </p:nvPr>
        </p:nvSpPr>
        <p:spPr>
          <a:xfrm>
            <a:off x="4630692" y="3291775"/>
            <a:ext cx="1604700" cy="123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Visualisation du front et du back du site</a:t>
            </a:r>
            <a:endParaRPr/>
          </a:p>
        </p:txBody>
      </p:sp>
      <p:sp>
        <p:nvSpPr>
          <p:cNvPr id="275" name="Google Shape;275;p2"/>
          <p:cNvSpPr/>
          <p:nvPr/>
        </p:nvSpPr>
        <p:spPr>
          <a:xfrm>
            <a:off x="139712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3119213"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484127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656337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txBox="1"/>
          <p:nvPr>
            <p:ph idx="6" type="title"/>
          </p:nvPr>
        </p:nvSpPr>
        <p:spPr>
          <a:xfrm>
            <a:off x="6352776" y="2463400"/>
            <a:ext cx="1604700" cy="89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Conclusion</a:t>
            </a:r>
            <a:endParaRPr/>
          </a:p>
        </p:txBody>
      </p:sp>
      <p:sp>
        <p:nvSpPr>
          <p:cNvPr id="280" name="Google Shape;280;p2"/>
          <p:cNvSpPr txBox="1"/>
          <p:nvPr>
            <p:ph idx="7" type="subTitle"/>
          </p:nvPr>
        </p:nvSpPr>
        <p:spPr>
          <a:xfrm>
            <a:off x="6352782" y="3291775"/>
            <a:ext cx="1604700" cy="123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Conclusion sur le projet</a:t>
            </a:r>
            <a:endParaRPr/>
          </a:p>
        </p:txBody>
      </p:sp>
      <p:sp>
        <p:nvSpPr>
          <p:cNvPr id="281" name="Google Shape;281;p2"/>
          <p:cNvSpPr txBox="1"/>
          <p:nvPr>
            <p:ph idx="8" type="title"/>
          </p:nvPr>
        </p:nvSpPr>
        <p:spPr>
          <a:xfrm>
            <a:off x="955525" y="1057000"/>
            <a:ext cx="2066700" cy="140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8000"/>
              <a:buNone/>
            </a:pPr>
            <a:r>
              <a:rPr lang="en"/>
              <a:t>01</a:t>
            </a:r>
            <a:endParaRPr/>
          </a:p>
        </p:txBody>
      </p:sp>
      <p:sp>
        <p:nvSpPr>
          <p:cNvPr id="282" name="Google Shape;282;p2"/>
          <p:cNvSpPr txBox="1"/>
          <p:nvPr>
            <p:ph idx="9" type="title"/>
          </p:nvPr>
        </p:nvSpPr>
        <p:spPr>
          <a:xfrm>
            <a:off x="2677600" y="1057000"/>
            <a:ext cx="2066700" cy="140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8000"/>
              <a:buNone/>
            </a:pPr>
            <a:r>
              <a:rPr lang="en"/>
              <a:t>02</a:t>
            </a:r>
            <a:endParaRPr/>
          </a:p>
        </p:txBody>
      </p:sp>
      <p:sp>
        <p:nvSpPr>
          <p:cNvPr id="283" name="Google Shape;283;p2"/>
          <p:cNvSpPr txBox="1"/>
          <p:nvPr>
            <p:ph idx="13" type="title"/>
          </p:nvPr>
        </p:nvSpPr>
        <p:spPr>
          <a:xfrm>
            <a:off x="4399700" y="1057000"/>
            <a:ext cx="2066700" cy="140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8000"/>
              <a:buNone/>
            </a:pPr>
            <a:r>
              <a:rPr lang="en"/>
              <a:t>03</a:t>
            </a:r>
            <a:endParaRPr/>
          </a:p>
        </p:txBody>
      </p:sp>
      <p:sp>
        <p:nvSpPr>
          <p:cNvPr id="284" name="Google Shape;284;p2"/>
          <p:cNvSpPr txBox="1"/>
          <p:nvPr>
            <p:ph idx="14" type="title"/>
          </p:nvPr>
        </p:nvSpPr>
        <p:spPr>
          <a:xfrm>
            <a:off x="6121775" y="1057000"/>
            <a:ext cx="2066700" cy="140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8000"/>
              <a:buNone/>
            </a:pPr>
            <a:r>
              <a:rPr lang="en"/>
              <a:t>04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000"/>
                                        <p:tgtEl>
                                          <p:spTgt spid="2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000"/>
                                        <p:tgtEl>
                                          <p:spTgt spid="2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114cd029d8d_0_302"/>
          <p:cNvSpPr txBox="1"/>
          <p:nvPr>
            <p:ph type="ctrTitle"/>
          </p:nvPr>
        </p:nvSpPr>
        <p:spPr>
          <a:xfrm>
            <a:off x="5188550" y="2174900"/>
            <a:ext cx="3630000" cy="11607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000000"/>
              </a:buClr>
              <a:buSzPts val="3600"/>
              <a:buFont typeface="Arial"/>
              <a:buNone/>
            </a:pPr>
            <a:r>
              <a:rPr lang="en"/>
              <a:t>Conclusion</a:t>
            </a:r>
            <a:endParaRPr/>
          </a:p>
        </p:txBody>
      </p:sp>
      <p:sp>
        <p:nvSpPr>
          <p:cNvPr id="575" name="Google Shape;575;g114cd029d8d_0_302"/>
          <p:cNvSpPr txBox="1"/>
          <p:nvPr>
            <p:ph idx="1" type="subTitle"/>
          </p:nvPr>
        </p:nvSpPr>
        <p:spPr>
          <a:xfrm>
            <a:off x="5107379" y="3372625"/>
            <a:ext cx="3471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Conclusion sur le projet</a:t>
            </a:r>
            <a:endParaRPr/>
          </a:p>
          <a:p>
            <a:pPr indent="0" lvl="0" marL="0" rtl="0" algn="ctr">
              <a:lnSpc>
                <a:spcPct val="100000"/>
              </a:lnSpc>
              <a:spcBef>
                <a:spcPts val="0"/>
              </a:spcBef>
              <a:spcAft>
                <a:spcPts val="0"/>
              </a:spcAft>
              <a:buClr>
                <a:schemeClr val="dk1"/>
              </a:buClr>
              <a:buSzPts val="1100"/>
              <a:buFont typeface="Arial"/>
              <a:buNone/>
            </a:pPr>
            <a:r>
              <a:t/>
            </a:r>
            <a:endParaRPr/>
          </a:p>
        </p:txBody>
      </p:sp>
      <p:sp>
        <p:nvSpPr>
          <p:cNvPr id="576" name="Google Shape;576;g114cd029d8d_0_302"/>
          <p:cNvSpPr txBox="1"/>
          <p:nvPr>
            <p:ph idx="2" type="title"/>
          </p:nvPr>
        </p:nvSpPr>
        <p:spPr>
          <a:xfrm>
            <a:off x="5347800" y="977575"/>
            <a:ext cx="3083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200"/>
              <a:buNone/>
            </a:pPr>
            <a:r>
              <a:rPr lang="en"/>
              <a:t>04</a:t>
            </a:r>
            <a:endParaRPr/>
          </a:p>
        </p:txBody>
      </p:sp>
      <p:sp>
        <p:nvSpPr>
          <p:cNvPr id="577" name="Google Shape;577;g114cd029d8d_0_302"/>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14cd029d8d_0_302"/>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9" name="Google Shape;579;g114cd029d8d_0_302"/>
          <p:cNvPicPr preferRelativeResize="0"/>
          <p:nvPr/>
        </p:nvPicPr>
        <p:blipFill>
          <a:blip r:embed="rId3">
            <a:alphaModFix/>
          </a:blip>
          <a:stretch>
            <a:fillRect/>
          </a:stretch>
        </p:blipFill>
        <p:spPr>
          <a:xfrm>
            <a:off x="1965350" y="1266163"/>
            <a:ext cx="2782075" cy="27820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1000"/>
                                        <p:tgtEl>
                                          <p:spTgt spid="579"/>
                                        </p:tgtEl>
                                        <p:attrNameLst>
                                          <p:attrName>ppt_w</p:attrName>
                                        </p:attrNameLst>
                                      </p:cBhvr>
                                      <p:tavLst>
                                        <p:tav fmla="" tm="0">
                                          <p:val>
                                            <p:strVal val="0"/>
                                          </p:val>
                                        </p:tav>
                                        <p:tav fmla="" tm="100000">
                                          <p:val>
                                            <p:strVal val="#ppt_w"/>
                                          </p:val>
                                        </p:tav>
                                      </p:tavLst>
                                    </p:anim>
                                    <p:anim calcmode="lin" valueType="num">
                                      <p:cBhvr additive="base">
                                        <p:cTn dur="1000"/>
                                        <p:tgtEl>
                                          <p:spTgt spid="5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p:nvPr/>
        </p:nvSpPr>
        <p:spPr>
          <a:xfrm flipH="1" rot="10800000">
            <a:off x="-905570" y="1593628"/>
            <a:ext cx="5893767" cy="4581960"/>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Introduction</a:t>
            </a:r>
            <a:endParaRPr/>
          </a:p>
        </p:txBody>
      </p:sp>
      <p:sp>
        <p:nvSpPr>
          <p:cNvPr id="291" name="Google Shape;291;p3"/>
          <p:cNvSpPr txBox="1"/>
          <p:nvPr>
            <p:ph idx="1" type="body"/>
          </p:nvPr>
        </p:nvSpPr>
        <p:spPr>
          <a:xfrm>
            <a:off x="5630045" y="859262"/>
            <a:ext cx="2666400" cy="190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Afin de concurrencer les grands noms sur le marché de la livraison, nous avons réaliser une application Web permettant de gérer les demandes de livraison de commandes, mais aussi l’interface des restaurateurs leur permettant d’indiquer les repas à emporter et les heures de livraison. L’interface pour les livreurs à également été créer, permettant d’indiquer les courses à réaliser.</a:t>
            </a:r>
            <a:endParaRPr/>
          </a:p>
        </p:txBody>
      </p:sp>
      <p:grpSp>
        <p:nvGrpSpPr>
          <p:cNvPr id="292" name="Google Shape;292;p3"/>
          <p:cNvGrpSpPr/>
          <p:nvPr/>
        </p:nvGrpSpPr>
        <p:grpSpPr>
          <a:xfrm>
            <a:off x="886600" y="1400288"/>
            <a:ext cx="3137921" cy="3359131"/>
            <a:chOff x="886600" y="1400288"/>
            <a:chExt cx="3137921" cy="3359131"/>
          </a:xfrm>
        </p:grpSpPr>
        <p:grpSp>
          <p:nvGrpSpPr>
            <p:cNvPr id="293" name="Google Shape;293;p3"/>
            <p:cNvGrpSpPr/>
            <p:nvPr/>
          </p:nvGrpSpPr>
          <p:grpSpPr>
            <a:xfrm>
              <a:off x="1623201" y="1400288"/>
              <a:ext cx="1658721" cy="1139707"/>
              <a:chOff x="1623201" y="1400288"/>
              <a:chExt cx="1658721" cy="1139707"/>
            </a:xfrm>
          </p:grpSpPr>
          <p:grpSp>
            <p:nvGrpSpPr>
              <p:cNvPr id="294" name="Google Shape;294;p3"/>
              <p:cNvGrpSpPr/>
              <p:nvPr/>
            </p:nvGrpSpPr>
            <p:grpSpPr>
              <a:xfrm>
                <a:off x="1623201" y="1930145"/>
                <a:ext cx="647710" cy="609850"/>
                <a:chOff x="1623201" y="1930145"/>
                <a:chExt cx="647710" cy="609850"/>
              </a:xfrm>
            </p:grpSpPr>
            <p:sp>
              <p:nvSpPr>
                <p:cNvPr id="295" name="Google Shape;295;p3"/>
                <p:cNvSpPr/>
                <p:nvPr/>
              </p:nvSpPr>
              <p:spPr>
                <a:xfrm>
                  <a:off x="1658420" y="1965364"/>
                  <a:ext cx="577249" cy="539433"/>
                </a:xfrm>
                <a:custGeom>
                  <a:rect b="b" l="l" r="r" t="t"/>
                  <a:pathLst>
                    <a:path extrusionOk="0" h="24307" w="26011">
                      <a:moveTo>
                        <a:pt x="1" y="1"/>
                      </a:moveTo>
                      <a:lnTo>
                        <a:pt x="1" y="24306"/>
                      </a:lnTo>
                      <a:lnTo>
                        <a:pt x="26011" y="24306"/>
                      </a:lnTo>
                      <a:lnTo>
                        <a:pt x="260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
                <p:cNvSpPr/>
                <p:nvPr/>
              </p:nvSpPr>
              <p:spPr>
                <a:xfrm>
                  <a:off x="1740731" y="1965342"/>
                  <a:ext cx="494937" cy="434196"/>
                </a:xfrm>
                <a:custGeom>
                  <a:rect b="b" l="l" r="r" t="t"/>
                  <a:pathLst>
                    <a:path extrusionOk="0" h="19565" w="22302">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
                <p:cNvSpPr/>
                <p:nvPr/>
              </p:nvSpPr>
              <p:spPr>
                <a:xfrm>
                  <a:off x="2028363" y="2291632"/>
                  <a:ext cx="207300" cy="213159"/>
                </a:xfrm>
                <a:custGeom>
                  <a:rect b="b" l="l" r="r" t="t"/>
                  <a:pathLst>
                    <a:path extrusionOk="0" h="9605" w="9341">
                      <a:moveTo>
                        <a:pt x="9341" y="1"/>
                      </a:moveTo>
                      <a:cubicBezTo>
                        <a:pt x="4474" y="865"/>
                        <a:pt x="931" y="4927"/>
                        <a:pt x="1" y="9604"/>
                      </a:cubicBezTo>
                      <a:lnTo>
                        <a:pt x="9341" y="9604"/>
                      </a:lnTo>
                      <a:lnTo>
                        <a:pt x="93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1623201" y="1930145"/>
                  <a:ext cx="647710" cy="609850"/>
                </a:xfrm>
                <a:custGeom>
                  <a:rect b="b" l="l" r="r" t="t"/>
                  <a:pathLst>
                    <a:path extrusionOk="0" h="27480" w="29186">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3"/>
              <p:cNvGrpSpPr/>
              <p:nvPr/>
            </p:nvGrpSpPr>
            <p:grpSpPr>
              <a:xfrm>
                <a:off x="2402677" y="1400288"/>
                <a:ext cx="879245" cy="826249"/>
                <a:chOff x="2402677" y="1400288"/>
                <a:chExt cx="879245" cy="826249"/>
              </a:xfrm>
            </p:grpSpPr>
            <p:sp>
              <p:nvSpPr>
                <p:cNvPr id="300" name="Google Shape;300;p3"/>
                <p:cNvSpPr/>
                <p:nvPr/>
              </p:nvSpPr>
              <p:spPr>
                <a:xfrm>
                  <a:off x="2437874" y="1435529"/>
                  <a:ext cx="808806" cy="755766"/>
                </a:xfrm>
                <a:custGeom>
                  <a:rect b="b" l="l" r="r" t="t"/>
                  <a:pathLst>
                    <a:path extrusionOk="0" h="34055" w="36445">
                      <a:moveTo>
                        <a:pt x="1" y="1"/>
                      </a:moveTo>
                      <a:lnTo>
                        <a:pt x="1" y="34055"/>
                      </a:lnTo>
                      <a:lnTo>
                        <a:pt x="36445" y="34055"/>
                      </a:lnTo>
                      <a:lnTo>
                        <a:pt x="364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2663612" y="1435529"/>
                  <a:ext cx="583086" cy="601461"/>
                </a:xfrm>
                <a:custGeom>
                  <a:rect b="b" l="l" r="r" t="t"/>
                  <a:pathLst>
                    <a:path extrusionOk="0" h="27102" w="26274">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2437874" y="1666215"/>
                  <a:ext cx="665220" cy="525075"/>
                </a:xfrm>
                <a:custGeom>
                  <a:rect b="b" l="l" r="r" t="t"/>
                  <a:pathLst>
                    <a:path extrusionOk="0" h="23660" w="29975">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2402677" y="1400288"/>
                  <a:ext cx="879245" cy="826249"/>
                </a:xfrm>
                <a:custGeom>
                  <a:rect b="b" l="l" r="r" t="t"/>
                  <a:pathLst>
                    <a:path extrusionOk="0" h="37231" w="39619">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4" name="Google Shape;304;p3"/>
            <p:cNvGrpSpPr/>
            <p:nvPr/>
          </p:nvGrpSpPr>
          <p:grpSpPr>
            <a:xfrm>
              <a:off x="886600" y="2083936"/>
              <a:ext cx="3137921" cy="2675483"/>
              <a:chOff x="886600" y="2083936"/>
              <a:chExt cx="3137921" cy="2675483"/>
            </a:xfrm>
          </p:grpSpPr>
          <p:sp>
            <p:nvSpPr>
              <p:cNvPr id="305" name="Google Shape;305;p3"/>
              <p:cNvSpPr/>
              <p:nvPr/>
            </p:nvSpPr>
            <p:spPr>
              <a:xfrm>
                <a:off x="886600" y="3482126"/>
                <a:ext cx="3043945" cy="1117548"/>
              </a:xfrm>
              <a:custGeom>
                <a:rect b="b" l="l" r="r" t="t"/>
                <a:pathLst>
                  <a:path extrusionOk="0" h="50357" w="137161">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p:nvPr/>
            </p:nvSpPr>
            <p:spPr>
              <a:xfrm>
                <a:off x="886600" y="3482103"/>
                <a:ext cx="3043945" cy="755055"/>
              </a:xfrm>
              <a:custGeom>
                <a:rect b="b" l="l" r="r" t="t"/>
                <a:pathLst>
                  <a:path extrusionOk="0" h="34023" w="137161">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a:off x="1185239" y="3147447"/>
                <a:ext cx="2409573" cy="878068"/>
              </a:xfrm>
              <a:custGeom>
                <a:rect b="b" l="l" r="r" t="t"/>
                <a:pathLst>
                  <a:path extrusionOk="0" h="39566" w="108576">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a:off x="1185239" y="3147447"/>
                <a:ext cx="2390953" cy="864176"/>
              </a:xfrm>
              <a:custGeom>
                <a:rect b="b" l="l" r="r" t="t"/>
                <a:pathLst>
                  <a:path extrusionOk="0" h="38940" w="107737">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
              <p:cNvSpPr/>
              <p:nvPr/>
            </p:nvSpPr>
            <p:spPr>
              <a:xfrm>
                <a:off x="1185239" y="3864340"/>
                <a:ext cx="2409573" cy="161162"/>
              </a:xfrm>
              <a:custGeom>
                <a:rect b="b" l="l" r="r" t="t"/>
                <a:pathLst>
                  <a:path extrusionOk="0" h="7262" w="108576">
                    <a:moveTo>
                      <a:pt x="94" y="0"/>
                    </a:moveTo>
                    <a:lnTo>
                      <a:pt x="0" y="6614"/>
                    </a:lnTo>
                    <a:lnTo>
                      <a:pt x="108575" y="7262"/>
                    </a:lnTo>
                    <a:cubicBezTo>
                      <a:pt x="108575" y="7262"/>
                      <a:pt x="108504" y="4210"/>
                      <a:pt x="10840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a:off x="3461530" y="3551210"/>
                <a:ext cx="446957" cy="1048440"/>
              </a:xfrm>
              <a:custGeom>
                <a:rect b="b" l="l" r="r" t="t"/>
                <a:pathLst>
                  <a:path extrusionOk="0" h="47243" w="2014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a:off x="910212" y="3551210"/>
                <a:ext cx="446979" cy="1048440"/>
              </a:xfrm>
              <a:custGeom>
                <a:rect b="b" l="l" r="r" t="t"/>
                <a:pathLst>
                  <a:path extrusionOk="0" h="47243" w="20141">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a:off x="2480106" y="4451875"/>
                <a:ext cx="337148" cy="259430"/>
              </a:xfrm>
              <a:custGeom>
                <a:rect b="b" l="l" r="r" t="t"/>
                <a:pathLst>
                  <a:path extrusionOk="0" h="11690" w="15192">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a:off x="2480106" y="4506667"/>
                <a:ext cx="337126" cy="204637"/>
              </a:xfrm>
              <a:custGeom>
                <a:rect b="b" l="l" r="r" t="t"/>
                <a:pathLst>
                  <a:path extrusionOk="0" h="9221" w="15191">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2483479" y="4545792"/>
                <a:ext cx="326696" cy="165512"/>
              </a:xfrm>
              <a:custGeom>
                <a:rect b="b" l="l" r="r" t="t"/>
                <a:pathLst>
                  <a:path extrusionOk="0" h="7458" w="14721">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
              <p:cNvSpPr/>
              <p:nvPr/>
            </p:nvSpPr>
            <p:spPr>
              <a:xfrm>
                <a:off x="2511485" y="4462105"/>
                <a:ext cx="399" cy="3906"/>
              </a:xfrm>
              <a:custGeom>
                <a:rect b="b" l="l" r="r" t="t"/>
                <a:pathLst>
                  <a:path extrusionOk="0" h="176" w="18">
                    <a:moveTo>
                      <a:pt x="18" y="0"/>
                    </a:moveTo>
                    <a:lnTo>
                      <a:pt x="1" y="3"/>
                    </a:lnTo>
                    <a:cubicBezTo>
                      <a:pt x="1" y="3"/>
                      <a:pt x="3" y="69"/>
                      <a:pt x="4" y="176"/>
                    </a:cubicBezTo>
                    <a:cubicBezTo>
                      <a:pt x="10" y="117"/>
                      <a:pt x="14" y="58"/>
                      <a:pt x="18" y="0"/>
                    </a:cubicBezTo>
                    <a:close/>
                  </a:path>
                </a:pathLst>
              </a:custGeom>
              <a:solidFill>
                <a:srgbClr val="9B83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
              <p:cNvSpPr/>
              <p:nvPr/>
            </p:nvSpPr>
            <p:spPr>
              <a:xfrm>
                <a:off x="2319523" y="4451875"/>
                <a:ext cx="304437" cy="307544"/>
              </a:xfrm>
              <a:custGeom>
                <a:rect b="b" l="l" r="r" t="t"/>
                <a:pathLst>
                  <a:path extrusionOk="0" h="13858" w="13718">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2319523" y="4503360"/>
                <a:ext cx="304415" cy="256035"/>
              </a:xfrm>
              <a:custGeom>
                <a:rect b="b" l="l" r="r" t="t"/>
                <a:pathLst>
                  <a:path extrusionOk="0" h="11537" w="13717">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2329377" y="4540244"/>
                <a:ext cx="282089" cy="219173"/>
              </a:xfrm>
              <a:custGeom>
                <a:rect b="b" l="l" r="r" t="t"/>
                <a:pathLst>
                  <a:path extrusionOk="0" h="9876" w="12711">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2207542" y="3273609"/>
                <a:ext cx="184819" cy="295804"/>
              </a:xfrm>
              <a:custGeom>
                <a:rect b="b" l="l" r="r" t="t"/>
                <a:pathLst>
                  <a:path extrusionOk="0" h="13329" w="8328">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1822375" y="2872620"/>
                <a:ext cx="135951" cy="138748"/>
              </a:xfrm>
              <a:custGeom>
                <a:rect b="b" l="l" r="r" t="t"/>
                <a:pathLst>
                  <a:path extrusionOk="0" h="6252" w="6126">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2061984" y="3630480"/>
                <a:ext cx="762690" cy="857496"/>
              </a:xfrm>
              <a:custGeom>
                <a:rect b="b" l="l" r="r" t="t"/>
                <a:pathLst>
                  <a:path extrusionOk="0" h="38639" w="34367">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1905840" y="3667363"/>
                <a:ext cx="810093" cy="840008"/>
              </a:xfrm>
              <a:custGeom>
                <a:rect b="b" l="l" r="r" t="t"/>
                <a:pathLst>
                  <a:path extrusionOk="0" h="37851" w="36503">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1747699" y="2600723"/>
                <a:ext cx="520658" cy="539145"/>
              </a:xfrm>
              <a:custGeom>
                <a:rect b="b" l="l" r="r" t="t"/>
                <a:pathLst>
                  <a:path extrusionOk="0" h="24294" w="23461">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
              <p:cNvSpPr/>
              <p:nvPr/>
            </p:nvSpPr>
            <p:spPr>
              <a:xfrm>
                <a:off x="2003175" y="2640314"/>
                <a:ext cx="264046" cy="480224"/>
              </a:xfrm>
              <a:custGeom>
                <a:rect b="b" l="l" r="r" t="t"/>
                <a:pathLst>
                  <a:path extrusionOk="0" h="21639" w="11898">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
              <p:cNvSpPr/>
              <p:nvPr/>
            </p:nvSpPr>
            <p:spPr>
              <a:xfrm>
                <a:off x="1675907" y="3079229"/>
                <a:ext cx="641008" cy="821855"/>
              </a:xfrm>
              <a:custGeom>
                <a:rect b="b" l="l" r="r" t="t"/>
                <a:pathLst>
                  <a:path extrusionOk="0" h="37033" w="28884">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1910633" y="2980674"/>
                <a:ext cx="114824" cy="165645"/>
              </a:xfrm>
              <a:custGeom>
                <a:rect b="b" l="l" r="r" t="t"/>
                <a:pathLst>
                  <a:path extrusionOk="0" h="7464" w="5174">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1861700" y="2677197"/>
                <a:ext cx="287304" cy="409496"/>
              </a:xfrm>
              <a:custGeom>
                <a:rect b="b" l="l" r="r" t="t"/>
                <a:pathLst>
                  <a:path extrusionOk="0" h="18452" w="12946">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1933624" y="2698435"/>
                <a:ext cx="215378" cy="387370"/>
              </a:xfrm>
              <a:custGeom>
                <a:rect b="b" l="l" r="r" t="t"/>
                <a:pathLst>
                  <a:path extrusionOk="0" h="17455" w="9705">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1828634" y="2667410"/>
                <a:ext cx="328072" cy="257144"/>
              </a:xfrm>
              <a:custGeom>
                <a:rect b="b" l="l" r="r" t="t"/>
                <a:pathLst>
                  <a:path extrusionOk="0" h="11587" w="14783">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
              <p:cNvSpPr/>
              <p:nvPr/>
            </p:nvSpPr>
            <p:spPr>
              <a:xfrm>
                <a:off x="2153704" y="3352391"/>
                <a:ext cx="220016" cy="158832"/>
              </a:xfrm>
              <a:custGeom>
                <a:rect b="b" l="l" r="r" t="t"/>
                <a:pathLst>
                  <a:path extrusionOk="0" h="7157" w="9914">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
              <p:cNvSpPr/>
              <p:nvPr/>
            </p:nvSpPr>
            <p:spPr>
              <a:xfrm>
                <a:off x="2153859" y="3352391"/>
                <a:ext cx="221437" cy="155126"/>
              </a:xfrm>
              <a:custGeom>
                <a:rect b="b" l="l" r="r" t="t"/>
                <a:pathLst>
                  <a:path extrusionOk="0" h="6990" w="9978">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1640666" y="3370034"/>
                <a:ext cx="647799" cy="376185"/>
              </a:xfrm>
              <a:custGeom>
                <a:rect b="b" l="l" r="r" t="t"/>
                <a:pathLst>
                  <a:path extrusionOk="0" h="16951" w="2919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2248131" y="3396642"/>
                <a:ext cx="112161" cy="102241"/>
              </a:xfrm>
              <a:custGeom>
                <a:rect b="b" l="l" r="r" t="t"/>
                <a:pathLst>
                  <a:path extrusionOk="0" h="4607" w="5054">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3320477" y="3674819"/>
                <a:ext cx="122103" cy="116045"/>
              </a:xfrm>
              <a:custGeom>
                <a:rect b="b" l="l" r="r" t="t"/>
                <a:pathLst>
                  <a:path extrusionOk="0" h="5229" w="5502">
                    <a:moveTo>
                      <a:pt x="3652" y="1"/>
                    </a:moveTo>
                    <a:lnTo>
                      <a:pt x="0" y="1892"/>
                    </a:lnTo>
                    <a:lnTo>
                      <a:pt x="1892" y="5229"/>
                    </a:lnTo>
                    <a:lnTo>
                      <a:pt x="5501" y="3258"/>
                    </a:lnTo>
                    <a:lnTo>
                      <a:pt x="365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3146580" y="3724374"/>
                <a:ext cx="377827" cy="224055"/>
              </a:xfrm>
              <a:custGeom>
                <a:rect b="b" l="l" r="r" t="t"/>
                <a:pathLst>
                  <a:path extrusionOk="0" h="10096" w="17025">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3149154" y="3820843"/>
                <a:ext cx="371236" cy="127540"/>
              </a:xfrm>
              <a:custGeom>
                <a:rect b="b" l="l" r="r" t="t"/>
                <a:pathLst>
                  <a:path extrusionOk="0" h="5747" w="16728">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2893412" y="2854312"/>
                <a:ext cx="644182" cy="892538"/>
              </a:xfrm>
              <a:custGeom>
                <a:rect b="b" l="l" r="r" t="t"/>
                <a:pathLst>
                  <a:path extrusionOk="0" h="40218" w="29027">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
              <p:cNvSpPr/>
              <p:nvPr/>
            </p:nvSpPr>
            <p:spPr>
              <a:xfrm>
                <a:off x="3025189" y="3756553"/>
                <a:ext cx="106790" cy="91455"/>
              </a:xfrm>
              <a:custGeom>
                <a:rect b="b" l="l" r="r" t="t"/>
                <a:pathLst>
                  <a:path extrusionOk="0" h="4121" w="4812">
                    <a:moveTo>
                      <a:pt x="4387" y="0"/>
                    </a:moveTo>
                    <a:lnTo>
                      <a:pt x="1" y="1542"/>
                    </a:lnTo>
                    <a:lnTo>
                      <a:pt x="719" y="4120"/>
                    </a:lnTo>
                    <a:lnTo>
                      <a:pt x="4812" y="3721"/>
                    </a:lnTo>
                    <a:lnTo>
                      <a:pt x="438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2790396" y="2890663"/>
                <a:ext cx="1234125" cy="910580"/>
              </a:xfrm>
              <a:custGeom>
                <a:rect b="b" l="l" r="r" t="t"/>
                <a:pathLst>
                  <a:path extrusionOk="0" h="41031" w="5561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2765874" y="3817692"/>
                <a:ext cx="406611" cy="166710"/>
              </a:xfrm>
              <a:custGeom>
                <a:rect b="b" l="l" r="r" t="t"/>
                <a:pathLst>
                  <a:path extrusionOk="0" h="7512" w="18322">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2771910" y="3918977"/>
                <a:ext cx="394472" cy="65446"/>
              </a:xfrm>
              <a:custGeom>
                <a:rect b="b" l="l" r="r" t="t"/>
                <a:pathLst>
                  <a:path extrusionOk="0" h="2949" w="17775">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2991745" y="2240923"/>
                <a:ext cx="250176" cy="370437"/>
              </a:xfrm>
              <a:custGeom>
                <a:rect b="b" l="l" r="r" t="t"/>
                <a:pathLst>
                  <a:path extrusionOk="0" h="16692" w="11273">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p:nvPr/>
            </p:nvSpPr>
            <p:spPr>
              <a:xfrm>
                <a:off x="2771910" y="2177143"/>
                <a:ext cx="326829" cy="475852"/>
              </a:xfrm>
              <a:custGeom>
                <a:rect b="b" l="l" r="r" t="t"/>
                <a:pathLst>
                  <a:path extrusionOk="0" h="21442" w="14727">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
              <p:cNvSpPr/>
              <p:nvPr/>
            </p:nvSpPr>
            <p:spPr>
              <a:xfrm>
                <a:off x="2687957" y="2142590"/>
                <a:ext cx="499908" cy="530112"/>
              </a:xfrm>
              <a:custGeom>
                <a:rect b="b" l="l" r="r" t="t"/>
                <a:pathLst>
                  <a:path extrusionOk="0" h="23887" w="22526">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
              <p:cNvSpPr/>
              <p:nvPr/>
            </p:nvSpPr>
            <p:spPr>
              <a:xfrm>
                <a:off x="2769136" y="2142568"/>
                <a:ext cx="418728" cy="515110"/>
              </a:xfrm>
              <a:custGeom>
                <a:rect b="b" l="l" r="r" t="t"/>
                <a:pathLst>
                  <a:path extrusionOk="0" h="23211" w="18868">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2975434" y="2315688"/>
                <a:ext cx="95827" cy="113714"/>
              </a:xfrm>
              <a:custGeom>
                <a:rect b="b" l="l" r="r" t="t"/>
                <a:pathLst>
                  <a:path extrusionOk="0" h="5124" w="4318">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2637714" y="2202464"/>
                <a:ext cx="668593" cy="148668"/>
              </a:xfrm>
              <a:custGeom>
                <a:rect b="b" l="l" r="r" t="t"/>
                <a:pathLst>
                  <a:path extrusionOk="0" h="6699" w="30127">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2767538" y="2083936"/>
                <a:ext cx="380047" cy="217265"/>
              </a:xfrm>
              <a:custGeom>
                <a:rect b="b" l="l" r="r" t="t"/>
                <a:pathLst>
                  <a:path extrusionOk="0" h="9790" w="17125">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2762434" y="2703828"/>
                <a:ext cx="581799" cy="424853"/>
              </a:xfrm>
              <a:custGeom>
                <a:rect b="b" l="l" r="r" t="t"/>
                <a:pathLst>
                  <a:path extrusionOk="0" h="19144" w="26216">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3183884" y="2542402"/>
                <a:ext cx="284796" cy="463845"/>
              </a:xfrm>
              <a:custGeom>
                <a:rect b="b" l="l" r="r" t="t"/>
                <a:pathLst>
                  <a:path extrusionOk="0" h="20901" w="12833">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p:nvPr/>
            </p:nvSpPr>
            <p:spPr>
              <a:xfrm>
                <a:off x="2645659" y="2575291"/>
                <a:ext cx="135197" cy="143741"/>
              </a:xfrm>
              <a:custGeom>
                <a:rect b="b" l="l" r="r" t="t"/>
                <a:pathLst>
                  <a:path extrusionOk="0" h="6477" w="6092">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p:nvPr/>
            </p:nvSpPr>
            <p:spPr>
              <a:xfrm>
                <a:off x="3109496" y="2443958"/>
                <a:ext cx="827225" cy="915041"/>
              </a:xfrm>
              <a:custGeom>
                <a:rect b="b" l="l" r="r" t="t"/>
                <a:pathLst>
                  <a:path extrusionOk="0" h="41232" w="37275">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2720269" y="2698413"/>
                <a:ext cx="593427" cy="473765"/>
              </a:xfrm>
              <a:custGeom>
                <a:rect b="b" l="l" r="r" t="t"/>
                <a:pathLst>
                  <a:path extrusionOk="0" h="21348" w="2674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3174408" y="2549637"/>
                <a:ext cx="265112" cy="463868"/>
              </a:xfrm>
              <a:custGeom>
                <a:rect b="b" l="l" r="r" t="t"/>
                <a:pathLst>
                  <a:path extrusionOk="0" h="20902" w="11946">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3174408" y="2549681"/>
                <a:ext cx="124189" cy="412869"/>
              </a:xfrm>
              <a:custGeom>
                <a:rect b="b" l="l" r="r" t="t"/>
                <a:pathLst>
                  <a:path extrusionOk="0" h="18604" w="5596">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10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000"/>
                                        <p:tgtEl>
                                          <p:spTgt spid="2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Notre équipe</a:t>
            </a:r>
            <a:endParaRPr/>
          </a:p>
        </p:txBody>
      </p:sp>
      <p:sp>
        <p:nvSpPr>
          <p:cNvPr id="361" name="Google Shape;361;p4"/>
          <p:cNvSpPr txBox="1"/>
          <p:nvPr>
            <p:ph idx="2" type="title"/>
          </p:nvPr>
        </p:nvSpPr>
        <p:spPr>
          <a:xfrm>
            <a:off x="3070374" y="1500150"/>
            <a:ext cx="5764800" cy="54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n"/>
              <a:t>Perreaux Lucas: Coordinateur et Chef de Projet</a:t>
            </a:r>
            <a:endParaRPr/>
          </a:p>
        </p:txBody>
      </p:sp>
      <p:grpSp>
        <p:nvGrpSpPr>
          <p:cNvPr id="362" name="Google Shape;362;p4"/>
          <p:cNvGrpSpPr/>
          <p:nvPr/>
        </p:nvGrpSpPr>
        <p:grpSpPr>
          <a:xfrm>
            <a:off x="517004" y="1510803"/>
            <a:ext cx="1553148" cy="1767048"/>
            <a:chOff x="1809181" y="956795"/>
            <a:chExt cx="1553148" cy="1767048"/>
          </a:xfrm>
        </p:grpSpPr>
        <p:sp>
          <p:nvSpPr>
            <p:cNvPr id="363" name="Google Shape;363;p4"/>
            <p:cNvSpPr/>
            <p:nvPr/>
          </p:nvSpPr>
          <p:spPr>
            <a:xfrm>
              <a:off x="1809182" y="1373883"/>
              <a:ext cx="1553147" cy="134996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1809181" y="956795"/>
              <a:ext cx="315697" cy="27439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 name="Google Shape;365;p4"/>
          <p:cNvGrpSpPr/>
          <p:nvPr/>
        </p:nvGrpSpPr>
        <p:grpSpPr>
          <a:xfrm>
            <a:off x="624224" y="928121"/>
            <a:ext cx="2005419" cy="2700708"/>
            <a:chOff x="607875" y="545150"/>
            <a:chExt cx="2360150" cy="3178425"/>
          </a:xfrm>
        </p:grpSpPr>
        <p:sp>
          <p:nvSpPr>
            <p:cNvPr id="366" name="Google Shape;366;p4"/>
            <p:cNvSpPr/>
            <p:nvPr/>
          </p:nvSpPr>
          <p:spPr>
            <a:xfrm>
              <a:off x="1464125" y="1325950"/>
              <a:ext cx="191100" cy="192175"/>
            </a:xfrm>
            <a:custGeom>
              <a:rect b="b" l="l" r="r" t="t"/>
              <a:pathLst>
                <a:path extrusionOk="0" h="7687" w="7644">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911175" y="3162500"/>
              <a:ext cx="445475" cy="407950"/>
            </a:xfrm>
            <a:custGeom>
              <a:rect b="b" l="l" r="r" t="t"/>
              <a:pathLst>
                <a:path extrusionOk="0" h="16318" w="17819">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1141625" y="3335550"/>
              <a:ext cx="488975" cy="388025"/>
            </a:xfrm>
            <a:custGeom>
              <a:rect b="b" l="l" r="r" t="t"/>
              <a:pathLst>
                <a:path extrusionOk="0" h="15521" w="19559">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1921000" y="2328925"/>
              <a:ext cx="566700" cy="362500"/>
            </a:xfrm>
            <a:custGeom>
              <a:rect b="b" l="l" r="r" t="t"/>
              <a:pathLst>
                <a:path extrusionOk="0" h="14500" w="22668">
                  <a:moveTo>
                    <a:pt x="21645" y="0"/>
                  </a:moveTo>
                  <a:lnTo>
                    <a:pt x="1" y="8595"/>
                  </a:lnTo>
                  <a:lnTo>
                    <a:pt x="22667" y="14499"/>
                  </a:lnTo>
                  <a:lnTo>
                    <a:pt x="21645" y="0"/>
                  </a:lnTo>
                  <a:close/>
                </a:path>
              </a:pathLst>
            </a:custGeom>
            <a:solidFill>
              <a:srgbClr val="E0A5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1848000" y="2556250"/>
              <a:ext cx="731575" cy="1099400"/>
            </a:xfrm>
            <a:custGeom>
              <a:rect b="b" l="l" r="r" t="t"/>
              <a:pathLst>
                <a:path extrusionOk="0" h="43976" w="29263">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1175000" y="2556250"/>
              <a:ext cx="1307700" cy="1093400"/>
            </a:xfrm>
            <a:custGeom>
              <a:rect b="b" l="l" r="r" t="t"/>
              <a:pathLst>
                <a:path extrusionOk="0" h="43736" w="52308">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2036500" y="545150"/>
              <a:ext cx="931525" cy="1229150"/>
            </a:xfrm>
            <a:custGeom>
              <a:rect b="b" l="l" r="r" t="t"/>
              <a:pathLst>
                <a:path extrusionOk="0" h="49166" w="37261">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607875" y="1753175"/>
              <a:ext cx="1237350" cy="912475"/>
            </a:xfrm>
            <a:custGeom>
              <a:rect b="b" l="l" r="r" t="t"/>
              <a:pathLst>
                <a:path extrusionOk="0" h="36499" w="49494">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1645050" y="1540875"/>
              <a:ext cx="918475" cy="1132775"/>
            </a:xfrm>
            <a:custGeom>
              <a:rect b="b" l="l" r="r" t="t"/>
              <a:pathLst>
                <a:path extrusionOk="0" h="45311" w="36739">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1987575" y="1433450"/>
              <a:ext cx="388650" cy="316125"/>
            </a:xfrm>
            <a:custGeom>
              <a:rect b="b" l="l" r="r" t="t"/>
              <a:pathLst>
                <a:path extrusionOk="0" h="12645" w="15546">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1428575" y="1761200"/>
              <a:ext cx="518675" cy="396300"/>
            </a:xfrm>
            <a:custGeom>
              <a:rect b="b" l="l" r="r" t="t"/>
              <a:pathLst>
                <a:path extrusionOk="0" h="15852" w="20747">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1459425" y="1167550"/>
              <a:ext cx="502700" cy="535750"/>
            </a:xfrm>
            <a:custGeom>
              <a:rect b="b" l="l" r="r" t="t"/>
              <a:pathLst>
                <a:path extrusionOk="0" h="21430" w="20108">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1726500" y="1584050"/>
              <a:ext cx="314900" cy="221175"/>
            </a:xfrm>
            <a:custGeom>
              <a:rect b="b" l="l" r="r" t="t"/>
              <a:pathLst>
                <a:path extrusionOk="0" h="8847" w="12596">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p:nvPr/>
          </p:nvSpPr>
          <p:spPr>
            <a:xfrm>
              <a:off x="1528800" y="1464075"/>
              <a:ext cx="100250" cy="43525"/>
            </a:xfrm>
            <a:custGeom>
              <a:rect b="b" l="l" r="r" t="t"/>
              <a:pathLst>
                <a:path extrusionOk="0" h="1741" w="401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1433250" y="1054775"/>
              <a:ext cx="321425" cy="432775"/>
            </a:xfrm>
            <a:custGeom>
              <a:rect b="b" l="l" r="r" t="t"/>
              <a:pathLst>
                <a:path extrusionOk="0" h="17311" w="12857">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1724375" y="1530550"/>
              <a:ext cx="85950" cy="39525"/>
            </a:xfrm>
            <a:custGeom>
              <a:rect b="b" l="l" r="r" t="t"/>
              <a:pathLst>
                <a:path extrusionOk="0" h="1581" w="3438">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4"/>
          <p:cNvSpPr txBox="1"/>
          <p:nvPr/>
        </p:nvSpPr>
        <p:spPr>
          <a:xfrm>
            <a:off x="2950285" y="2136329"/>
            <a:ext cx="5830818" cy="54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6"/>
              </a:buClr>
              <a:buSzPts val="2200"/>
              <a:buFont typeface="Advent Pro"/>
              <a:buNone/>
            </a:pPr>
            <a:r>
              <a:rPr b="1" i="0" lang="en" sz="2200" u="none" cap="none" strike="noStrike">
                <a:solidFill>
                  <a:schemeClr val="accent6"/>
                </a:solidFill>
                <a:latin typeface="Advent Pro"/>
                <a:ea typeface="Advent Pro"/>
                <a:cs typeface="Advent Pro"/>
                <a:sym typeface="Advent Pro"/>
              </a:rPr>
              <a:t>Geneste </a:t>
            </a:r>
            <a:r>
              <a:rPr b="1" lang="en" sz="2200">
                <a:solidFill>
                  <a:schemeClr val="accent6"/>
                </a:solidFill>
                <a:latin typeface="Advent Pro"/>
                <a:ea typeface="Advent Pro"/>
                <a:cs typeface="Advent Pro"/>
                <a:sym typeface="Advent Pro"/>
              </a:rPr>
              <a:t>T</a:t>
            </a:r>
            <a:r>
              <a:rPr b="1" i="0" lang="en" sz="2200" u="none" cap="none" strike="noStrike">
                <a:solidFill>
                  <a:schemeClr val="accent6"/>
                </a:solidFill>
                <a:latin typeface="Advent Pro"/>
                <a:ea typeface="Advent Pro"/>
                <a:cs typeface="Advent Pro"/>
                <a:sym typeface="Advent Pro"/>
              </a:rPr>
              <a:t>héo : Administrateur de base de données</a:t>
            </a:r>
            <a:endParaRPr/>
          </a:p>
        </p:txBody>
      </p:sp>
      <p:sp>
        <p:nvSpPr>
          <p:cNvPr id="383" name="Google Shape;383;p4"/>
          <p:cNvSpPr txBox="1"/>
          <p:nvPr/>
        </p:nvSpPr>
        <p:spPr>
          <a:xfrm>
            <a:off x="2871425" y="3463976"/>
            <a:ext cx="4017795" cy="54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6"/>
              </a:buClr>
              <a:buSzPts val="2200"/>
              <a:buFont typeface="Advent Pro"/>
              <a:buNone/>
            </a:pPr>
            <a:r>
              <a:rPr b="1" i="0" lang="en" sz="2200" u="none" cap="none" strike="noStrike">
                <a:solidFill>
                  <a:schemeClr val="accent6"/>
                </a:solidFill>
                <a:latin typeface="Advent Pro"/>
                <a:ea typeface="Advent Pro"/>
                <a:cs typeface="Advent Pro"/>
                <a:sym typeface="Advent Pro"/>
              </a:rPr>
              <a:t>Delaporte Quentin : Développeur</a:t>
            </a:r>
            <a:endParaRPr/>
          </a:p>
        </p:txBody>
      </p:sp>
      <p:sp>
        <p:nvSpPr>
          <p:cNvPr id="384" name="Google Shape;384;p4"/>
          <p:cNvSpPr txBox="1"/>
          <p:nvPr/>
        </p:nvSpPr>
        <p:spPr>
          <a:xfrm>
            <a:off x="2435085" y="2777301"/>
            <a:ext cx="4386090" cy="54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6"/>
              </a:buClr>
              <a:buSzPts val="2200"/>
              <a:buFont typeface="Advent Pro"/>
              <a:buNone/>
            </a:pPr>
            <a:r>
              <a:rPr b="1" i="0" lang="en" sz="2200" u="none" cap="none" strike="noStrike">
                <a:solidFill>
                  <a:schemeClr val="accent6"/>
                </a:solidFill>
                <a:latin typeface="Advent Pro"/>
                <a:ea typeface="Advent Pro"/>
                <a:cs typeface="Advent Pro"/>
                <a:sym typeface="Advent Pro"/>
              </a:rPr>
              <a:t>Dupale Julien : Développeur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1000"/>
                                        <p:tgtEl>
                                          <p:spTgt spid="3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
          <p:cNvSpPr txBox="1"/>
          <p:nvPr>
            <p:ph type="ctrTitle"/>
          </p:nvPr>
        </p:nvSpPr>
        <p:spPr>
          <a:xfrm>
            <a:off x="5347800" y="2174900"/>
            <a:ext cx="3083100" cy="11607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000000"/>
              </a:buClr>
              <a:buSzPts val="3600"/>
              <a:buFont typeface="Arial"/>
              <a:buNone/>
            </a:pPr>
            <a:r>
              <a:rPr lang="en"/>
              <a:t>Méthodologie de gestion de projet</a:t>
            </a:r>
            <a:endParaRPr/>
          </a:p>
        </p:txBody>
      </p:sp>
      <p:sp>
        <p:nvSpPr>
          <p:cNvPr id="390" name="Google Shape;390;p5"/>
          <p:cNvSpPr txBox="1"/>
          <p:nvPr>
            <p:ph idx="1" type="subTitle"/>
          </p:nvPr>
        </p:nvSpPr>
        <p:spPr>
          <a:xfrm>
            <a:off x="5107379" y="3372625"/>
            <a:ext cx="3471013"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Organisation des rôles et des différentes tâches à exécuter dans un délai</a:t>
            </a:r>
            <a:endParaRPr/>
          </a:p>
        </p:txBody>
      </p:sp>
      <p:sp>
        <p:nvSpPr>
          <p:cNvPr id="391" name="Google Shape;391;p5"/>
          <p:cNvSpPr txBox="1"/>
          <p:nvPr>
            <p:ph idx="2" type="title"/>
          </p:nvPr>
        </p:nvSpPr>
        <p:spPr>
          <a:xfrm>
            <a:off x="5347800" y="977575"/>
            <a:ext cx="3083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200"/>
              <a:buNone/>
            </a:pPr>
            <a:r>
              <a:rPr lang="en"/>
              <a:t>01</a:t>
            </a:r>
            <a:endParaRPr/>
          </a:p>
        </p:txBody>
      </p:sp>
      <p:sp>
        <p:nvSpPr>
          <p:cNvPr id="392" name="Google Shape;392;p5"/>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4" name="Google Shape;394;p5"/>
          <p:cNvPicPr preferRelativeResize="0"/>
          <p:nvPr/>
        </p:nvPicPr>
        <p:blipFill>
          <a:blip r:embed="rId3">
            <a:alphaModFix/>
          </a:blip>
          <a:stretch>
            <a:fillRect/>
          </a:stretch>
        </p:blipFill>
        <p:spPr>
          <a:xfrm>
            <a:off x="1734950" y="1399849"/>
            <a:ext cx="3015750" cy="2014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1000"/>
                                        <p:tgtEl>
                                          <p:spTgt spid="394"/>
                                        </p:tgtEl>
                                        <p:attrNameLst>
                                          <p:attrName>ppt_w</p:attrName>
                                        </p:attrNameLst>
                                      </p:cBhvr>
                                      <p:tavLst>
                                        <p:tav fmla="" tm="0">
                                          <p:val>
                                            <p:strVal val="0"/>
                                          </p:val>
                                        </p:tav>
                                        <p:tav fmla="" tm="100000">
                                          <p:val>
                                            <p:strVal val="#ppt_w"/>
                                          </p:val>
                                        </p:tav>
                                      </p:tavLst>
                                    </p:anim>
                                    <p:anim calcmode="lin" valueType="num">
                                      <p:cBhvr additive="base">
                                        <p:cTn dur="1000"/>
                                        <p:tgtEl>
                                          <p:spTgt spid="3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14cd029d8d_0_126"/>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Méthode Agile Kantree</a:t>
            </a:r>
            <a:endParaRPr/>
          </a:p>
        </p:txBody>
      </p:sp>
      <p:grpSp>
        <p:nvGrpSpPr>
          <p:cNvPr id="400" name="Google Shape;400;g114cd029d8d_0_126"/>
          <p:cNvGrpSpPr/>
          <p:nvPr/>
        </p:nvGrpSpPr>
        <p:grpSpPr>
          <a:xfrm>
            <a:off x="517004" y="1510803"/>
            <a:ext cx="1553148" cy="1767048"/>
            <a:chOff x="1809181" y="956795"/>
            <a:chExt cx="1553148" cy="1767048"/>
          </a:xfrm>
        </p:grpSpPr>
        <p:sp>
          <p:nvSpPr>
            <p:cNvPr id="401" name="Google Shape;401;g114cd029d8d_0_126"/>
            <p:cNvSpPr/>
            <p:nvPr/>
          </p:nvSpPr>
          <p:spPr>
            <a:xfrm>
              <a:off x="1809182" y="1373883"/>
              <a:ext cx="1553147" cy="134996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14cd029d8d_0_126"/>
            <p:cNvSpPr/>
            <p:nvPr/>
          </p:nvSpPr>
          <p:spPr>
            <a:xfrm>
              <a:off x="1809181" y="956795"/>
              <a:ext cx="315697" cy="27439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03" name="Google Shape;403;g114cd029d8d_0_126"/>
          <p:cNvPicPr preferRelativeResize="0"/>
          <p:nvPr/>
        </p:nvPicPr>
        <p:blipFill>
          <a:blip r:embed="rId3">
            <a:alphaModFix/>
          </a:blip>
          <a:stretch>
            <a:fillRect/>
          </a:stretch>
        </p:blipFill>
        <p:spPr>
          <a:xfrm>
            <a:off x="4272179" y="1248550"/>
            <a:ext cx="1905000" cy="1905000"/>
          </a:xfrm>
          <a:prstGeom prst="rect">
            <a:avLst/>
          </a:prstGeom>
          <a:noFill/>
          <a:ln>
            <a:noFill/>
          </a:ln>
        </p:spPr>
      </p:pic>
      <p:grpSp>
        <p:nvGrpSpPr>
          <p:cNvPr id="404" name="Google Shape;404;g114cd029d8d_0_126"/>
          <p:cNvGrpSpPr/>
          <p:nvPr/>
        </p:nvGrpSpPr>
        <p:grpSpPr>
          <a:xfrm>
            <a:off x="624224" y="928121"/>
            <a:ext cx="2005419" cy="2700708"/>
            <a:chOff x="607875" y="545150"/>
            <a:chExt cx="2360150" cy="3178425"/>
          </a:xfrm>
        </p:grpSpPr>
        <p:sp>
          <p:nvSpPr>
            <p:cNvPr id="405" name="Google Shape;405;g114cd029d8d_0_126"/>
            <p:cNvSpPr/>
            <p:nvPr/>
          </p:nvSpPr>
          <p:spPr>
            <a:xfrm>
              <a:off x="1464125" y="1325950"/>
              <a:ext cx="191100" cy="192175"/>
            </a:xfrm>
            <a:custGeom>
              <a:rect b="b" l="l" r="r" t="t"/>
              <a:pathLst>
                <a:path extrusionOk="0" h="7687" w="7644">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14cd029d8d_0_126"/>
            <p:cNvSpPr/>
            <p:nvPr/>
          </p:nvSpPr>
          <p:spPr>
            <a:xfrm>
              <a:off x="911175" y="3162500"/>
              <a:ext cx="445475" cy="407950"/>
            </a:xfrm>
            <a:custGeom>
              <a:rect b="b" l="l" r="r" t="t"/>
              <a:pathLst>
                <a:path extrusionOk="0" h="16318" w="17819">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14cd029d8d_0_126"/>
            <p:cNvSpPr/>
            <p:nvPr/>
          </p:nvSpPr>
          <p:spPr>
            <a:xfrm>
              <a:off x="1141625" y="3335550"/>
              <a:ext cx="488975" cy="388025"/>
            </a:xfrm>
            <a:custGeom>
              <a:rect b="b" l="l" r="r" t="t"/>
              <a:pathLst>
                <a:path extrusionOk="0" h="15521" w="19559">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14cd029d8d_0_126"/>
            <p:cNvSpPr/>
            <p:nvPr/>
          </p:nvSpPr>
          <p:spPr>
            <a:xfrm>
              <a:off x="1921000" y="2328925"/>
              <a:ext cx="566700" cy="362500"/>
            </a:xfrm>
            <a:custGeom>
              <a:rect b="b" l="l" r="r" t="t"/>
              <a:pathLst>
                <a:path extrusionOk="0" h="14500" w="22668">
                  <a:moveTo>
                    <a:pt x="21645" y="0"/>
                  </a:moveTo>
                  <a:lnTo>
                    <a:pt x="1" y="8595"/>
                  </a:lnTo>
                  <a:lnTo>
                    <a:pt x="22667" y="14499"/>
                  </a:lnTo>
                  <a:lnTo>
                    <a:pt x="21645" y="0"/>
                  </a:lnTo>
                  <a:close/>
                </a:path>
              </a:pathLst>
            </a:custGeom>
            <a:solidFill>
              <a:srgbClr val="E0A5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14cd029d8d_0_126"/>
            <p:cNvSpPr/>
            <p:nvPr/>
          </p:nvSpPr>
          <p:spPr>
            <a:xfrm>
              <a:off x="1848000" y="2556250"/>
              <a:ext cx="731575" cy="1099400"/>
            </a:xfrm>
            <a:custGeom>
              <a:rect b="b" l="l" r="r" t="t"/>
              <a:pathLst>
                <a:path extrusionOk="0" h="43976" w="29263">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14cd029d8d_0_126"/>
            <p:cNvSpPr/>
            <p:nvPr/>
          </p:nvSpPr>
          <p:spPr>
            <a:xfrm>
              <a:off x="1175000" y="2556250"/>
              <a:ext cx="1307700" cy="1093400"/>
            </a:xfrm>
            <a:custGeom>
              <a:rect b="b" l="l" r="r" t="t"/>
              <a:pathLst>
                <a:path extrusionOk="0" h="43736" w="52308">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14cd029d8d_0_126"/>
            <p:cNvSpPr/>
            <p:nvPr/>
          </p:nvSpPr>
          <p:spPr>
            <a:xfrm>
              <a:off x="2036500" y="545150"/>
              <a:ext cx="931525" cy="1229150"/>
            </a:xfrm>
            <a:custGeom>
              <a:rect b="b" l="l" r="r" t="t"/>
              <a:pathLst>
                <a:path extrusionOk="0" h="49166" w="37261">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14cd029d8d_0_126"/>
            <p:cNvSpPr/>
            <p:nvPr/>
          </p:nvSpPr>
          <p:spPr>
            <a:xfrm>
              <a:off x="607875" y="1753175"/>
              <a:ext cx="1237350" cy="912475"/>
            </a:xfrm>
            <a:custGeom>
              <a:rect b="b" l="l" r="r" t="t"/>
              <a:pathLst>
                <a:path extrusionOk="0" h="36499" w="49494">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14cd029d8d_0_126"/>
            <p:cNvSpPr/>
            <p:nvPr/>
          </p:nvSpPr>
          <p:spPr>
            <a:xfrm>
              <a:off x="1645050" y="1540875"/>
              <a:ext cx="918475" cy="1132775"/>
            </a:xfrm>
            <a:custGeom>
              <a:rect b="b" l="l" r="r" t="t"/>
              <a:pathLst>
                <a:path extrusionOk="0" h="45311" w="36739">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14cd029d8d_0_126"/>
            <p:cNvSpPr/>
            <p:nvPr/>
          </p:nvSpPr>
          <p:spPr>
            <a:xfrm>
              <a:off x="1987575" y="1433450"/>
              <a:ext cx="388650" cy="316125"/>
            </a:xfrm>
            <a:custGeom>
              <a:rect b="b" l="l" r="r" t="t"/>
              <a:pathLst>
                <a:path extrusionOk="0" h="12645" w="15546">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14cd029d8d_0_126"/>
            <p:cNvSpPr/>
            <p:nvPr/>
          </p:nvSpPr>
          <p:spPr>
            <a:xfrm>
              <a:off x="1428575" y="1761200"/>
              <a:ext cx="518675" cy="396300"/>
            </a:xfrm>
            <a:custGeom>
              <a:rect b="b" l="l" r="r" t="t"/>
              <a:pathLst>
                <a:path extrusionOk="0" h="15852" w="20747">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14cd029d8d_0_126"/>
            <p:cNvSpPr/>
            <p:nvPr/>
          </p:nvSpPr>
          <p:spPr>
            <a:xfrm>
              <a:off x="1459425" y="1167550"/>
              <a:ext cx="502700" cy="535750"/>
            </a:xfrm>
            <a:custGeom>
              <a:rect b="b" l="l" r="r" t="t"/>
              <a:pathLst>
                <a:path extrusionOk="0" h="21430" w="20108">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114cd029d8d_0_126"/>
            <p:cNvSpPr/>
            <p:nvPr/>
          </p:nvSpPr>
          <p:spPr>
            <a:xfrm>
              <a:off x="1726500" y="1584050"/>
              <a:ext cx="314900" cy="221175"/>
            </a:xfrm>
            <a:custGeom>
              <a:rect b="b" l="l" r="r" t="t"/>
              <a:pathLst>
                <a:path extrusionOk="0" h="8847" w="12596">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114cd029d8d_0_126"/>
            <p:cNvSpPr/>
            <p:nvPr/>
          </p:nvSpPr>
          <p:spPr>
            <a:xfrm>
              <a:off x="1528800" y="1464075"/>
              <a:ext cx="100250" cy="43525"/>
            </a:xfrm>
            <a:custGeom>
              <a:rect b="b" l="l" r="r" t="t"/>
              <a:pathLst>
                <a:path extrusionOk="0" h="1741" w="401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114cd029d8d_0_126"/>
            <p:cNvSpPr/>
            <p:nvPr/>
          </p:nvSpPr>
          <p:spPr>
            <a:xfrm>
              <a:off x="1433250" y="1054775"/>
              <a:ext cx="321425" cy="432775"/>
            </a:xfrm>
            <a:custGeom>
              <a:rect b="b" l="l" r="r" t="t"/>
              <a:pathLst>
                <a:path extrusionOk="0" h="17311" w="12857">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114cd029d8d_0_126"/>
            <p:cNvSpPr/>
            <p:nvPr/>
          </p:nvSpPr>
          <p:spPr>
            <a:xfrm>
              <a:off x="1724375" y="1530550"/>
              <a:ext cx="85950" cy="39525"/>
            </a:xfrm>
            <a:custGeom>
              <a:rect b="b" l="l" r="r" t="t"/>
              <a:pathLst>
                <a:path extrusionOk="0" h="1581" w="3438">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 name="Google Shape;421;g114cd029d8d_0_126"/>
          <p:cNvSpPr txBox="1"/>
          <p:nvPr/>
        </p:nvSpPr>
        <p:spPr>
          <a:xfrm>
            <a:off x="3150450" y="3445300"/>
            <a:ext cx="489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rgbClr val="3C78D8"/>
                </a:solidFill>
                <a:latin typeface="Roboto"/>
                <a:ea typeface="Roboto"/>
                <a:cs typeface="Roboto"/>
                <a:sym typeface="Roboto"/>
                <a:hlinkClick r:id="rId4">
                  <a:extLst>
                    <a:ext uri="{A12FA001-AC4F-418D-AE19-62706E023703}">
                      <ahyp:hlinkClr val="tx"/>
                    </a:ext>
                  </a:extLst>
                </a:hlinkClick>
              </a:rPr>
              <a:t>https://kantree.io/p/d6af2a0a-gantt?view=133865</a:t>
            </a:r>
            <a:endParaRPr b="1" sz="1500" u="sng">
              <a:solidFill>
                <a:srgbClr val="3C78D8"/>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1000"/>
                                        <p:tgtEl>
                                          <p:spTgt spid="4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14cd029d8d_0_157"/>
          <p:cNvSpPr txBox="1"/>
          <p:nvPr>
            <p:ph type="ctrTitle"/>
          </p:nvPr>
        </p:nvSpPr>
        <p:spPr>
          <a:xfrm>
            <a:off x="5347800" y="2174900"/>
            <a:ext cx="3083100" cy="11607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Maquette</a:t>
            </a:r>
            <a:endParaRPr/>
          </a:p>
        </p:txBody>
      </p:sp>
      <p:sp>
        <p:nvSpPr>
          <p:cNvPr id="427" name="Google Shape;427;g114cd029d8d_0_157"/>
          <p:cNvSpPr txBox="1"/>
          <p:nvPr>
            <p:ph idx="1" type="subTitle"/>
          </p:nvPr>
        </p:nvSpPr>
        <p:spPr>
          <a:xfrm>
            <a:off x="5107379" y="3372625"/>
            <a:ext cx="3471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Maquette de l’application pour visualiser l’aspect final du projet</a:t>
            </a:r>
            <a:endParaRPr/>
          </a:p>
          <a:p>
            <a:pPr indent="0" lvl="0" marL="0" rtl="0" algn="ctr">
              <a:lnSpc>
                <a:spcPct val="100000"/>
              </a:lnSpc>
              <a:spcBef>
                <a:spcPts val="0"/>
              </a:spcBef>
              <a:spcAft>
                <a:spcPts val="0"/>
              </a:spcAft>
              <a:buClr>
                <a:schemeClr val="dk1"/>
              </a:buClr>
              <a:buSzPts val="1100"/>
              <a:buFont typeface="Arial"/>
              <a:buNone/>
            </a:pPr>
            <a:r>
              <a:t/>
            </a:r>
            <a:endParaRPr/>
          </a:p>
        </p:txBody>
      </p:sp>
      <p:sp>
        <p:nvSpPr>
          <p:cNvPr id="428" name="Google Shape;428;g114cd029d8d_0_157"/>
          <p:cNvSpPr txBox="1"/>
          <p:nvPr>
            <p:ph idx="2" type="title"/>
          </p:nvPr>
        </p:nvSpPr>
        <p:spPr>
          <a:xfrm>
            <a:off x="5347800" y="977575"/>
            <a:ext cx="3083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200"/>
              <a:buNone/>
            </a:pPr>
            <a:r>
              <a:rPr lang="en"/>
              <a:t>02</a:t>
            </a:r>
            <a:endParaRPr/>
          </a:p>
        </p:txBody>
      </p:sp>
      <p:sp>
        <p:nvSpPr>
          <p:cNvPr id="429" name="Google Shape;429;g114cd029d8d_0_157"/>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14cd029d8d_0_157"/>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1" name="Google Shape;431;g114cd029d8d_0_157"/>
          <p:cNvPicPr preferRelativeResize="0"/>
          <p:nvPr/>
        </p:nvPicPr>
        <p:blipFill>
          <a:blip r:embed="rId3">
            <a:alphaModFix/>
          </a:blip>
          <a:stretch>
            <a:fillRect/>
          </a:stretch>
        </p:blipFill>
        <p:spPr>
          <a:xfrm>
            <a:off x="1417675" y="1384600"/>
            <a:ext cx="3340599" cy="2505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1000"/>
                                        <p:tgtEl>
                                          <p:spTgt spid="431"/>
                                        </p:tgtEl>
                                        <p:attrNameLst>
                                          <p:attrName>ppt_w</p:attrName>
                                        </p:attrNameLst>
                                      </p:cBhvr>
                                      <p:tavLst>
                                        <p:tav fmla="" tm="0">
                                          <p:val>
                                            <p:strVal val="0"/>
                                          </p:val>
                                        </p:tav>
                                        <p:tav fmla="" tm="100000">
                                          <p:val>
                                            <p:strVal val="#ppt_w"/>
                                          </p:val>
                                        </p:tav>
                                      </p:tavLst>
                                    </p:anim>
                                    <p:anim calcmode="lin" valueType="num">
                                      <p:cBhvr additive="base">
                                        <p:cTn dur="1000"/>
                                        <p:tgtEl>
                                          <p:spTgt spid="4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14cd029d8d_0_207"/>
          <p:cNvSpPr txBox="1"/>
          <p:nvPr>
            <p:ph type="ctrTitle"/>
          </p:nvPr>
        </p:nvSpPr>
        <p:spPr>
          <a:xfrm>
            <a:off x="5347800" y="2174900"/>
            <a:ext cx="3083100" cy="11607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Maquette</a:t>
            </a:r>
            <a:endParaRPr/>
          </a:p>
        </p:txBody>
      </p:sp>
      <p:sp>
        <p:nvSpPr>
          <p:cNvPr id="437" name="Google Shape;437;g114cd029d8d_0_207"/>
          <p:cNvSpPr txBox="1"/>
          <p:nvPr>
            <p:ph idx="1" type="subTitle"/>
          </p:nvPr>
        </p:nvSpPr>
        <p:spPr>
          <a:xfrm>
            <a:off x="5107379" y="3372625"/>
            <a:ext cx="3471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Maquette de l’application pour visualiser l’aspect final du projet</a:t>
            </a:r>
            <a:endParaRPr/>
          </a:p>
          <a:p>
            <a:pPr indent="0" lvl="0" marL="0" rtl="0" algn="ctr">
              <a:lnSpc>
                <a:spcPct val="100000"/>
              </a:lnSpc>
              <a:spcBef>
                <a:spcPts val="0"/>
              </a:spcBef>
              <a:spcAft>
                <a:spcPts val="0"/>
              </a:spcAft>
              <a:buClr>
                <a:schemeClr val="dk1"/>
              </a:buClr>
              <a:buSzPts val="1100"/>
              <a:buFont typeface="Arial"/>
              <a:buNone/>
            </a:pPr>
            <a:r>
              <a:t/>
            </a:r>
            <a:endParaRPr/>
          </a:p>
        </p:txBody>
      </p:sp>
      <p:sp>
        <p:nvSpPr>
          <p:cNvPr id="438" name="Google Shape;438;g114cd029d8d_0_207"/>
          <p:cNvSpPr txBox="1"/>
          <p:nvPr>
            <p:ph idx="2" type="title"/>
          </p:nvPr>
        </p:nvSpPr>
        <p:spPr>
          <a:xfrm>
            <a:off x="5347800" y="977575"/>
            <a:ext cx="3083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200"/>
              <a:buNone/>
            </a:pPr>
            <a:r>
              <a:rPr lang="en"/>
              <a:t>02</a:t>
            </a:r>
            <a:endParaRPr/>
          </a:p>
        </p:txBody>
      </p:sp>
      <p:sp>
        <p:nvSpPr>
          <p:cNvPr id="439" name="Google Shape;439;g114cd029d8d_0_207"/>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14cd029d8d_0_207"/>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1" name="Google Shape;441;g114cd029d8d_0_207"/>
          <p:cNvGrpSpPr/>
          <p:nvPr/>
        </p:nvGrpSpPr>
        <p:grpSpPr>
          <a:xfrm>
            <a:off x="284487" y="828012"/>
            <a:ext cx="3674991" cy="3793236"/>
            <a:chOff x="284487" y="828012"/>
            <a:chExt cx="3674991" cy="3793236"/>
          </a:xfrm>
        </p:grpSpPr>
        <p:sp>
          <p:nvSpPr>
            <p:cNvPr id="442" name="Google Shape;442;g114cd029d8d_0_207"/>
            <p:cNvSpPr/>
            <p:nvPr/>
          </p:nvSpPr>
          <p:spPr>
            <a:xfrm>
              <a:off x="1720043" y="2281566"/>
              <a:ext cx="842569" cy="1414413"/>
            </a:xfrm>
            <a:custGeom>
              <a:rect b="b" l="l" r="r" t="t"/>
              <a:pathLst>
                <a:path extrusionOk="0" h="75526" w="44991">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14cd029d8d_0_207"/>
            <p:cNvSpPr/>
            <p:nvPr/>
          </p:nvSpPr>
          <p:spPr>
            <a:xfrm>
              <a:off x="1703057" y="3483197"/>
              <a:ext cx="349418" cy="247840"/>
            </a:xfrm>
            <a:custGeom>
              <a:rect b="b" l="l" r="r" t="t"/>
              <a:pathLst>
                <a:path extrusionOk="0" h="13234" w="18658">
                  <a:moveTo>
                    <a:pt x="907" y="1"/>
                  </a:moveTo>
                  <a:lnTo>
                    <a:pt x="284" y="963"/>
                  </a:lnTo>
                  <a:cubicBezTo>
                    <a:pt x="0" y="1402"/>
                    <a:pt x="126" y="1988"/>
                    <a:pt x="566" y="2273"/>
                  </a:cubicBezTo>
                  <a:lnTo>
                    <a:pt x="17522" y="13234"/>
                  </a:lnTo>
                  <a:lnTo>
                    <a:pt x="18658" y="11475"/>
                  </a:lnTo>
                  <a:lnTo>
                    <a:pt x="9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14cd029d8d_0_207"/>
            <p:cNvSpPr/>
            <p:nvPr/>
          </p:nvSpPr>
          <p:spPr>
            <a:xfrm>
              <a:off x="655497" y="2970644"/>
              <a:ext cx="871746" cy="249825"/>
            </a:xfrm>
            <a:custGeom>
              <a:rect b="b" l="l" r="r" t="t"/>
              <a:pathLst>
                <a:path extrusionOk="0" h="13340" w="46549">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14cd029d8d_0_207"/>
            <p:cNvSpPr/>
            <p:nvPr/>
          </p:nvSpPr>
          <p:spPr>
            <a:xfrm>
              <a:off x="2471952" y="3196479"/>
              <a:ext cx="1424769" cy="1424769"/>
            </a:xfrm>
            <a:custGeom>
              <a:rect b="b" l="l" r="r" t="t"/>
              <a:pathLst>
                <a:path extrusionOk="0" h="76079" w="76079">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14cd029d8d_0_207"/>
            <p:cNvSpPr/>
            <p:nvPr/>
          </p:nvSpPr>
          <p:spPr>
            <a:xfrm>
              <a:off x="3093780" y="3818289"/>
              <a:ext cx="189710" cy="189747"/>
            </a:xfrm>
            <a:custGeom>
              <a:rect b="b" l="l" r="r" t="t"/>
              <a:pathLst>
                <a:path extrusionOk="0" h="10132" w="1013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14cd029d8d_0_207"/>
            <p:cNvSpPr/>
            <p:nvPr/>
          </p:nvSpPr>
          <p:spPr>
            <a:xfrm>
              <a:off x="2413523" y="3126626"/>
              <a:ext cx="826501" cy="826501"/>
            </a:xfrm>
            <a:custGeom>
              <a:rect b="b" l="l" r="r" t="t"/>
              <a:pathLst>
                <a:path extrusionOk="0" h="44133" w="44133">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14cd029d8d_0_207"/>
            <p:cNvSpPr/>
            <p:nvPr/>
          </p:nvSpPr>
          <p:spPr>
            <a:xfrm>
              <a:off x="368030" y="3196479"/>
              <a:ext cx="1424788" cy="1424769"/>
            </a:xfrm>
            <a:custGeom>
              <a:rect b="b" l="l" r="r" t="t"/>
              <a:pathLst>
                <a:path extrusionOk="0" h="76079" w="7608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14cd029d8d_0_207"/>
            <p:cNvSpPr/>
            <p:nvPr/>
          </p:nvSpPr>
          <p:spPr>
            <a:xfrm>
              <a:off x="284487" y="3115202"/>
              <a:ext cx="1430669" cy="826501"/>
            </a:xfrm>
            <a:custGeom>
              <a:rect b="b" l="l" r="r" t="t"/>
              <a:pathLst>
                <a:path extrusionOk="0" h="44133" w="76394">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14cd029d8d_0_207"/>
            <p:cNvSpPr/>
            <p:nvPr/>
          </p:nvSpPr>
          <p:spPr>
            <a:xfrm>
              <a:off x="989896" y="3818289"/>
              <a:ext cx="189710" cy="189747"/>
            </a:xfrm>
            <a:custGeom>
              <a:rect b="b" l="l" r="r" t="t"/>
              <a:pathLst>
                <a:path extrusionOk="0" h="10132" w="1013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14cd029d8d_0_207"/>
            <p:cNvSpPr/>
            <p:nvPr/>
          </p:nvSpPr>
          <p:spPr>
            <a:xfrm>
              <a:off x="1053400" y="2463410"/>
              <a:ext cx="2177184" cy="1558727"/>
            </a:xfrm>
            <a:custGeom>
              <a:rect b="b" l="l" r="r" t="t"/>
              <a:pathLst>
                <a:path extrusionOk="0" h="83232" w="116256">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14cd029d8d_0_207"/>
            <p:cNvSpPr/>
            <p:nvPr/>
          </p:nvSpPr>
          <p:spPr>
            <a:xfrm>
              <a:off x="2680146" y="2456537"/>
              <a:ext cx="495324" cy="300651"/>
            </a:xfrm>
            <a:custGeom>
              <a:rect b="b" l="l" r="r" t="t"/>
              <a:pathLst>
                <a:path extrusionOk="0" h="16054" w="26449">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14cd029d8d_0_207"/>
            <p:cNvSpPr/>
            <p:nvPr/>
          </p:nvSpPr>
          <p:spPr>
            <a:xfrm>
              <a:off x="1722815" y="3783830"/>
              <a:ext cx="362152" cy="362152"/>
            </a:xfrm>
            <a:custGeom>
              <a:rect b="b" l="l" r="r" t="t"/>
              <a:pathLst>
                <a:path extrusionOk="0" h="19338" w="19338">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14cd029d8d_0_207"/>
            <p:cNvSpPr/>
            <p:nvPr/>
          </p:nvSpPr>
          <p:spPr>
            <a:xfrm>
              <a:off x="1374427" y="2583996"/>
              <a:ext cx="513620" cy="228269"/>
            </a:xfrm>
            <a:custGeom>
              <a:rect b="b" l="l" r="r" t="t"/>
              <a:pathLst>
                <a:path extrusionOk="0" h="12189" w="27426">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14cd029d8d_0_207"/>
            <p:cNvSpPr/>
            <p:nvPr/>
          </p:nvSpPr>
          <p:spPr>
            <a:xfrm>
              <a:off x="1788174" y="828012"/>
              <a:ext cx="1331862" cy="1278302"/>
            </a:xfrm>
            <a:custGeom>
              <a:rect b="b" l="l" r="r" t="t"/>
              <a:pathLst>
                <a:path extrusionOk="0" h="68258" w="71118">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14cd029d8d_0_207"/>
            <p:cNvSpPr/>
            <p:nvPr/>
          </p:nvSpPr>
          <p:spPr>
            <a:xfrm>
              <a:off x="1859245" y="3742423"/>
              <a:ext cx="171469" cy="114163"/>
            </a:xfrm>
            <a:custGeom>
              <a:rect b="b" l="l" r="r" t="t"/>
              <a:pathLst>
                <a:path extrusionOk="0" h="6096" w="9156">
                  <a:moveTo>
                    <a:pt x="622" y="1"/>
                  </a:moveTo>
                  <a:lnTo>
                    <a:pt x="0" y="4497"/>
                  </a:lnTo>
                  <a:lnTo>
                    <a:pt x="9155" y="6096"/>
                  </a:lnTo>
                  <a:lnTo>
                    <a:pt x="91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14cd029d8d_0_207"/>
            <p:cNvSpPr/>
            <p:nvPr/>
          </p:nvSpPr>
          <p:spPr>
            <a:xfrm>
              <a:off x="1789653" y="3983521"/>
              <a:ext cx="467588" cy="122216"/>
            </a:xfrm>
            <a:custGeom>
              <a:rect b="b" l="l" r="r" t="t"/>
              <a:pathLst>
                <a:path extrusionOk="0" h="6526" w="24968">
                  <a:moveTo>
                    <a:pt x="405" y="0"/>
                  </a:moveTo>
                  <a:lnTo>
                    <a:pt x="1" y="2432"/>
                  </a:lnTo>
                  <a:lnTo>
                    <a:pt x="24563" y="6525"/>
                  </a:lnTo>
                  <a:lnTo>
                    <a:pt x="24967" y="4093"/>
                  </a:lnTo>
                  <a:lnTo>
                    <a:pt x="40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14cd029d8d_0_207"/>
            <p:cNvSpPr/>
            <p:nvPr/>
          </p:nvSpPr>
          <p:spPr>
            <a:xfrm>
              <a:off x="1797313" y="3826529"/>
              <a:ext cx="461333" cy="233082"/>
            </a:xfrm>
            <a:custGeom>
              <a:rect b="b" l="l" r="r" t="t"/>
              <a:pathLst>
                <a:path extrusionOk="0" h="12446" w="24634">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14cd029d8d_0_207"/>
            <p:cNvSpPr/>
            <p:nvPr/>
          </p:nvSpPr>
          <p:spPr>
            <a:xfrm>
              <a:off x="1408474" y="2041873"/>
              <a:ext cx="735504" cy="1771959"/>
            </a:xfrm>
            <a:custGeom>
              <a:rect b="b" l="l" r="r" t="t"/>
              <a:pathLst>
                <a:path extrusionOk="0" h="94618" w="39274">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14cd029d8d_0_207"/>
            <p:cNvSpPr/>
            <p:nvPr/>
          </p:nvSpPr>
          <p:spPr>
            <a:xfrm>
              <a:off x="1877186" y="4045565"/>
              <a:ext cx="298067" cy="134089"/>
            </a:xfrm>
            <a:custGeom>
              <a:rect b="b" l="l" r="r" t="t"/>
              <a:pathLst>
                <a:path extrusionOk="0" h="7160" w="15916">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14cd029d8d_0_207"/>
            <p:cNvSpPr/>
            <p:nvPr/>
          </p:nvSpPr>
          <p:spPr>
            <a:xfrm>
              <a:off x="2444460" y="1904937"/>
              <a:ext cx="545158" cy="616303"/>
            </a:xfrm>
            <a:custGeom>
              <a:rect b="b" l="l" r="r" t="t"/>
              <a:pathLst>
                <a:path extrusionOk="0" h="32909" w="2911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14cd029d8d_0_207"/>
            <p:cNvSpPr/>
            <p:nvPr/>
          </p:nvSpPr>
          <p:spPr>
            <a:xfrm>
              <a:off x="1509696" y="1425382"/>
              <a:ext cx="1158839" cy="1016341"/>
            </a:xfrm>
            <a:custGeom>
              <a:rect b="b" l="l" r="r" t="t"/>
              <a:pathLst>
                <a:path extrusionOk="0" h="54270" w="61879">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14cd029d8d_0_207"/>
            <p:cNvSpPr/>
            <p:nvPr/>
          </p:nvSpPr>
          <p:spPr>
            <a:xfrm>
              <a:off x="2050527" y="1836807"/>
              <a:ext cx="822156" cy="752939"/>
            </a:xfrm>
            <a:custGeom>
              <a:rect b="b" l="l" r="r" t="t"/>
              <a:pathLst>
                <a:path extrusionOk="0" h="40205" w="43901">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14cd029d8d_0_207"/>
            <p:cNvSpPr/>
            <p:nvPr/>
          </p:nvSpPr>
          <p:spPr>
            <a:xfrm>
              <a:off x="2095717" y="1538946"/>
              <a:ext cx="464348" cy="359325"/>
            </a:xfrm>
            <a:custGeom>
              <a:rect b="b" l="l" r="r" t="t"/>
              <a:pathLst>
                <a:path extrusionOk="0" h="19187" w="24795">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14cd029d8d_0_207"/>
            <p:cNvSpPr/>
            <p:nvPr/>
          </p:nvSpPr>
          <p:spPr>
            <a:xfrm>
              <a:off x="2502216" y="1108363"/>
              <a:ext cx="505905" cy="457794"/>
            </a:xfrm>
            <a:custGeom>
              <a:rect b="b" l="l" r="r" t="t"/>
              <a:pathLst>
                <a:path extrusionOk="0" h="24445" w="27014">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14cd029d8d_0_207"/>
            <p:cNvSpPr/>
            <p:nvPr/>
          </p:nvSpPr>
          <p:spPr>
            <a:xfrm>
              <a:off x="2723069" y="2498393"/>
              <a:ext cx="38073" cy="14551"/>
            </a:xfrm>
            <a:custGeom>
              <a:rect b="b" l="l" r="r" t="t"/>
              <a:pathLst>
                <a:path extrusionOk="0" h="777" w="2033">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114cd029d8d_0_207"/>
            <p:cNvSpPr/>
            <p:nvPr/>
          </p:nvSpPr>
          <p:spPr>
            <a:xfrm>
              <a:off x="469908" y="2156017"/>
              <a:ext cx="850341" cy="810339"/>
            </a:xfrm>
            <a:custGeom>
              <a:rect b="b" l="l" r="r" t="t"/>
              <a:pathLst>
                <a:path extrusionOk="0" h="43270" w="45406">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14cd029d8d_0_207"/>
            <p:cNvSpPr/>
            <p:nvPr/>
          </p:nvSpPr>
          <p:spPr>
            <a:xfrm>
              <a:off x="800916" y="2144593"/>
              <a:ext cx="188324" cy="247372"/>
            </a:xfrm>
            <a:custGeom>
              <a:rect b="b" l="l" r="r" t="t"/>
              <a:pathLst>
                <a:path extrusionOk="0" h="13209" w="10056">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14cd029d8d_0_207"/>
            <p:cNvSpPr/>
            <p:nvPr/>
          </p:nvSpPr>
          <p:spPr>
            <a:xfrm>
              <a:off x="554631" y="2669600"/>
              <a:ext cx="273908" cy="171207"/>
            </a:xfrm>
            <a:custGeom>
              <a:rect b="b" l="l" r="r" t="t"/>
              <a:pathLst>
                <a:path extrusionOk="0" h="9142" w="14626">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114cd029d8d_0_207"/>
            <p:cNvSpPr/>
            <p:nvPr/>
          </p:nvSpPr>
          <p:spPr>
            <a:xfrm>
              <a:off x="602704" y="2121783"/>
              <a:ext cx="640911" cy="890230"/>
            </a:xfrm>
            <a:custGeom>
              <a:rect b="b" l="l" r="r" t="t"/>
              <a:pathLst>
                <a:path extrusionOk="0" h="47536" w="34223">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114cd029d8d_0_207"/>
            <p:cNvSpPr/>
            <p:nvPr/>
          </p:nvSpPr>
          <p:spPr>
            <a:xfrm>
              <a:off x="712373" y="2134143"/>
              <a:ext cx="607895" cy="880736"/>
            </a:xfrm>
            <a:custGeom>
              <a:rect b="b" l="l" r="r" t="t"/>
              <a:pathLst>
                <a:path extrusionOk="0" h="47029" w="3246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2" name="Google Shape;472;g114cd029d8d_0_207"/>
            <p:cNvGrpSpPr/>
            <p:nvPr/>
          </p:nvGrpSpPr>
          <p:grpSpPr>
            <a:xfrm>
              <a:off x="638305" y="1087763"/>
              <a:ext cx="3321173" cy="1924250"/>
              <a:chOff x="638305" y="1087763"/>
              <a:chExt cx="3321173" cy="1924250"/>
            </a:xfrm>
          </p:grpSpPr>
          <p:grpSp>
            <p:nvGrpSpPr>
              <p:cNvPr id="473" name="Google Shape;473;g114cd029d8d_0_207"/>
              <p:cNvGrpSpPr/>
              <p:nvPr/>
            </p:nvGrpSpPr>
            <p:grpSpPr>
              <a:xfrm>
                <a:off x="638305" y="1087763"/>
                <a:ext cx="570646" cy="645986"/>
                <a:chOff x="638305" y="1087763"/>
                <a:chExt cx="570646" cy="645986"/>
              </a:xfrm>
            </p:grpSpPr>
            <p:sp>
              <p:nvSpPr>
                <p:cNvPr id="474" name="Google Shape;474;g114cd029d8d_0_207"/>
                <p:cNvSpPr/>
                <p:nvPr/>
              </p:nvSpPr>
              <p:spPr>
                <a:xfrm>
                  <a:off x="638305" y="1087763"/>
                  <a:ext cx="570646" cy="645986"/>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114cd029d8d_0_207"/>
                <p:cNvSpPr/>
                <p:nvPr/>
              </p:nvSpPr>
              <p:spPr>
                <a:xfrm>
                  <a:off x="788088" y="1197337"/>
                  <a:ext cx="275350" cy="275350"/>
                </a:xfrm>
                <a:custGeom>
                  <a:rect b="b" l="l" r="r" t="t"/>
                  <a:pathLst>
                    <a:path extrusionOk="0" h="14703" w="14703">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14cd029d8d_0_207"/>
                <p:cNvSpPr/>
                <p:nvPr/>
              </p:nvSpPr>
              <p:spPr>
                <a:xfrm>
                  <a:off x="915060" y="1262828"/>
                  <a:ext cx="54385" cy="102252"/>
                </a:xfrm>
                <a:custGeom>
                  <a:rect b="b" l="l" r="r" t="t"/>
                  <a:pathLst>
                    <a:path extrusionOk="0" h="5460" w="2904">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g114cd029d8d_0_207"/>
              <p:cNvGrpSpPr/>
              <p:nvPr/>
            </p:nvGrpSpPr>
            <p:grpSpPr>
              <a:xfrm>
                <a:off x="3388832" y="2366027"/>
                <a:ext cx="570646" cy="645986"/>
                <a:chOff x="3388832" y="2366027"/>
                <a:chExt cx="570646" cy="645986"/>
              </a:xfrm>
            </p:grpSpPr>
            <p:sp>
              <p:nvSpPr>
                <p:cNvPr id="478" name="Google Shape;478;g114cd029d8d_0_207"/>
                <p:cNvSpPr/>
                <p:nvPr/>
              </p:nvSpPr>
              <p:spPr>
                <a:xfrm>
                  <a:off x="3388832" y="2366027"/>
                  <a:ext cx="570646" cy="645986"/>
                </a:xfrm>
                <a:custGeom>
                  <a:rect b="b" l="l" r="r" t="t"/>
                  <a:pathLst>
                    <a:path extrusionOk="0" h="34494" w="30471">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114cd029d8d_0_207"/>
                <p:cNvSpPr/>
                <p:nvPr/>
              </p:nvSpPr>
              <p:spPr>
                <a:xfrm>
                  <a:off x="3514569" y="2453915"/>
                  <a:ext cx="313255" cy="276249"/>
                </a:xfrm>
                <a:custGeom>
                  <a:rect b="b" l="l" r="r" t="t"/>
                  <a:pathLst>
                    <a:path extrusionOk="0" h="14751" w="16727">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000"/>
                                        <p:tgtEl>
                                          <p:spTgt spid="441"/>
                                        </p:tgtEl>
                                        <p:attrNameLst>
                                          <p:attrName>ppt_w</p:attrName>
                                        </p:attrNameLst>
                                      </p:cBhvr>
                                      <p:tavLst>
                                        <p:tav fmla="" tm="0">
                                          <p:val>
                                            <p:strVal val="0"/>
                                          </p:val>
                                        </p:tav>
                                        <p:tav fmla="" tm="100000">
                                          <p:val>
                                            <p:strVal val="#ppt_w"/>
                                          </p:val>
                                        </p:tav>
                                      </p:tavLst>
                                    </p:anim>
                                    <p:anim calcmode="lin" valueType="num">
                                      <p:cBhvr additive="base">
                                        <p:cTn dur="1000"/>
                                        <p:tgtEl>
                                          <p:spTgt spid="44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14cd029d8d_0_47"/>
          <p:cNvSpPr txBox="1"/>
          <p:nvPr>
            <p:ph type="title"/>
          </p:nvPr>
        </p:nvSpPr>
        <p:spPr>
          <a:xfrm>
            <a:off x="713225" y="201100"/>
            <a:ext cx="77175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Inscription/Connexion</a:t>
            </a:r>
            <a:endParaRPr/>
          </a:p>
        </p:txBody>
      </p:sp>
      <p:pic>
        <p:nvPicPr>
          <p:cNvPr id="485" name="Google Shape;485;g114cd029d8d_0_47"/>
          <p:cNvPicPr preferRelativeResize="0"/>
          <p:nvPr/>
        </p:nvPicPr>
        <p:blipFill>
          <a:blip r:embed="rId3">
            <a:alphaModFix/>
          </a:blip>
          <a:stretch>
            <a:fillRect/>
          </a:stretch>
        </p:blipFill>
        <p:spPr>
          <a:xfrm>
            <a:off x="2047175" y="1148925"/>
            <a:ext cx="4948049" cy="3757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