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76" r:id="rId2"/>
    <p:sldId id="281" r:id="rId3"/>
    <p:sldId id="288" r:id="rId4"/>
    <p:sldId id="277" r:id="rId5"/>
    <p:sldId id="284" r:id="rId6"/>
    <p:sldId id="278" r:id="rId7"/>
    <p:sldId id="280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1567" autoAdjust="0"/>
  </p:normalViewPr>
  <p:slideViewPr>
    <p:cSldViewPr snapToGrid="0">
      <p:cViewPr>
        <p:scale>
          <a:sx n="65" d="100"/>
          <a:sy n="65" d="100"/>
        </p:scale>
        <p:origin x="870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changed the command interface to an abstract class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let out the possibility to select a density</a:t>
            </a:r>
            <a:r>
              <a:rPr lang="en-GB" dirty="0" smtClean="0"/>
              <a:t>: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fetched and cut matrices from Suite Sparse have the wanted density</a:t>
            </a:r>
            <a:endParaRPr lang="en-GB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help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</a:t>
            </a:r>
            <a:r>
              <a:rPr lang="en-US" u="sng" dirty="0" err="1" smtClean="0"/>
              <a:t>Ssget</a:t>
            </a:r>
            <a:r>
              <a:rPr lang="en-US" u="sng" dirty="0" smtClean="0"/>
              <a:t>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u="sng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</a:t>
            </a:r>
            <a:r>
              <a:rPr lang="de-DE" u="sng" dirty="0" err="1" smtClean="0"/>
              <a:t>didn‘t</a:t>
            </a:r>
            <a:r>
              <a:rPr lang="de-DE" u="sng" dirty="0" smtClean="0"/>
              <a:t> </a:t>
            </a:r>
            <a:r>
              <a:rPr lang="de-DE" u="sng" dirty="0" err="1" smtClean="0"/>
              <a:t>implemented</a:t>
            </a:r>
            <a:r>
              <a:rPr lang="de-DE" u="sng" dirty="0" smtClean="0"/>
              <a:t> a </a:t>
            </a:r>
            <a:r>
              <a:rPr lang="de-DE" u="sng" dirty="0" err="1" smtClean="0"/>
              <a:t>matrix</a:t>
            </a:r>
            <a:r>
              <a:rPr lang="de-DE" u="sng" dirty="0" smtClean="0"/>
              <a:t> </a:t>
            </a:r>
            <a:r>
              <a:rPr lang="de-DE" u="sng" dirty="0" err="1" smtClean="0"/>
              <a:t>class</a:t>
            </a:r>
            <a:r>
              <a:rPr lang="de-DE" u="sng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</a:t>
            </a:r>
            <a:r>
              <a:rPr lang="de-DE" b="1" u="sng" baseline="0" dirty="0" err="1" smtClean="0"/>
              <a:t>renamed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validator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RegularityCalculator</a:t>
            </a:r>
            <a:endParaRPr lang="de-DE" u="sng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</a:t>
            </a:r>
            <a:r>
              <a:rPr lang="de-DE" u="sng" baseline="0" dirty="0" smtClean="0"/>
              <a:t>cross-</a:t>
            </a:r>
            <a:r>
              <a:rPr lang="de-DE" u="sng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</a:t>
            </a:r>
            <a:r>
              <a:rPr lang="de-DE" b="1" dirty="0" smtClean="0"/>
              <a:t>Just </a:t>
            </a:r>
            <a:r>
              <a:rPr lang="de-DE" b="1" dirty="0" err="1" smtClean="0"/>
              <a:t>fetch</a:t>
            </a:r>
            <a:r>
              <a:rPr lang="de-DE" b="1" dirty="0" smtClean="0"/>
              <a:t>/</a:t>
            </a:r>
            <a:r>
              <a:rPr lang="de-DE" b="1" dirty="0" err="1" smtClean="0"/>
              <a:t>cut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u="sng" dirty="0" smtClean="0"/>
              <a:t>Just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four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Travis(</a:t>
            </a:r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3" y="444322"/>
            <a:ext cx="7969213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9" y="1075729"/>
            <a:ext cx="8688953" cy="50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3" y="2008833"/>
            <a:ext cx="8030550" cy="2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200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CodeClimate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557</Words>
  <Application>Microsoft Office PowerPoint</Application>
  <PresentationFormat>Breitbild</PresentationFormat>
  <Paragraphs>84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Changes of the design</vt:lpstr>
      <vt:lpstr>Changes of the design</vt:lpstr>
      <vt:lpstr>What was implemented?</vt:lpstr>
      <vt:lpstr>What was implemented?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212</cp:revision>
  <dcterms:created xsi:type="dcterms:W3CDTF">2018-11-20T11:53:56Z</dcterms:created>
  <dcterms:modified xsi:type="dcterms:W3CDTF">2019-02-06T10:38:09Z</dcterms:modified>
</cp:coreProperties>
</file>