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76" r:id="rId2"/>
    <p:sldId id="277" r:id="rId3"/>
    <p:sldId id="284" r:id="rId4"/>
    <p:sldId id="281" r:id="rId5"/>
    <p:sldId id="278" r:id="rId6"/>
    <p:sldId id="280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6791" autoAdjust="0"/>
  </p:normalViewPr>
  <p:slideViewPr>
    <p:cSldViewPr snapToGrid="0">
      <p:cViewPr>
        <p:scale>
          <a:sx n="70" d="100"/>
          <a:sy n="70" d="100"/>
        </p:scale>
        <p:origin x="669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-cross-</a:t>
            </a:r>
            <a:r>
              <a:rPr lang="de-DE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some used entities 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not Windows compatible.</a:t>
            </a:r>
          </a:p>
          <a:p>
            <a:r>
              <a:rPr lang="de-DE" dirty="0" smtClean="0"/>
              <a:t>-Just </a:t>
            </a:r>
            <a:r>
              <a:rPr lang="de-DE" dirty="0" err="1" smtClean="0"/>
              <a:t>fetch</a:t>
            </a:r>
            <a:r>
              <a:rPr lang="de-DE" dirty="0" smtClean="0"/>
              <a:t>/</a:t>
            </a:r>
            <a:r>
              <a:rPr lang="de-DE" dirty="0" err="1" smtClean="0"/>
              <a:t>cut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knowledge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sparse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matrices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couldn't guarantee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-Matrix </a:t>
            </a:r>
            <a:r>
              <a:rPr lang="de-DE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not </a:t>
            </a:r>
            <a:r>
              <a:rPr lang="de-DE" dirty="0" err="1" smtClean="0"/>
              <a:t>usefull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handle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matrix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dirty="0" err="1" smtClean="0"/>
              <a:t>abstrac</a:t>
            </a:r>
            <a:r>
              <a:rPr lang="de-DE" baseline="0" dirty="0" err="1" smtClean="0"/>
              <a:t>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reduce redundancy of the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-density: couldn't guarantee that the fetched and cut matrices from Suite Sparse have the wanted density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-help command: so the user is able to get an overview which commands can be executed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update the file, where all the matrices ID's are 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720147"/>
            <a:ext cx="7211072" cy="2309053"/>
          </a:xfrm>
        </p:spPr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didn‘t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en-GB" dirty="0" smtClean="0"/>
              <a:t>We changed the </a:t>
            </a:r>
            <a:r>
              <a:rPr lang="en-GB" dirty="0"/>
              <a:t>command interface to an abstract class </a:t>
            </a:r>
            <a:endParaRPr lang="en-US" dirty="0"/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out the possibility to select a </a:t>
            </a:r>
            <a:r>
              <a:rPr lang="en-GB" dirty="0" smtClean="0"/>
              <a:t>density</a:t>
            </a:r>
          </a:p>
          <a:p>
            <a:r>
              <a:rPr lang="en-US" dirty="0"/>
              <a:t>added a help </a:t>
            </a:r>
            <a:r>
              <a:rPr lang="en-US" dirty="0" smtClean="0"/>
              <a:t>command</a:t>
            </a:r>
          </a:p>
          <a:p>
            <a:r>
              <a:rPr lang="en-US" dirty="0"/>
              <a:t>added a </a:t>
            </a:r>
            <a:r>
              <a:rPr lang="en-US" dirty="0" err="1" smtClean="0"/>
              <a:t>Ssget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160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was GIT </a:t>
            </a:r>
            <a:r>
              <a:rPr lang="de-DE" dirty="0" err="1" smtClean="0"/>
              <a:t>used</a:t>
            </a:r>
            <a:r>
              <a:rPr lang="de-DE" dirty="0" smtClean="0"/>
              <a:t>? Was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?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" y="79719"/>
            <a:ext cx="8428415" cy="66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446</Words>
  <Application>Microsoft Office PowerPoint</Application>
  <PresentationFormat>Breitbild</PresentationFormat>
  <Paragraphs>67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What was implemented?</vt:lpstr>
      <vt:lpstr>What was implemented?</vt:lpstr>
      <vt:lpstr>Changes of the design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192</cp:revision>
  <dcterms:created xsi:type="dcterms:W3CDTF">2018-11-20T11:53:56Z</dcterms:created>
  <dcterms:modified xsi:type="dcterms:W3CDTF">2019-02-04T16:48:46Z</dcterms:modified>
</cp:coreProperties>
</file>