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76" r:id="rId2"/>
    <p:sldId id="277" r:id="rId3"/>
    <p:sldId id="284" r:id="rId4"/>
    <p:sldId id="281" r:id="rId5"/>
    <p:sldId id="278" r:id="rId6"/>
    <p:sldId id="280" r:id="rId7"/>
    <p:sldId id="282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1567" autoAdjust="0"/>
  </p:normalViewPr>
  <p:slideViewPr>
    <p:cSldViewPr snapToGrid="0">
      <p:cViewPr>
        <p:scale>
          <a:sx n="46" d="100"/>
          <a:sy n="46" d="100"/>
        </p:scale>
        <p:origin x="1590" y="45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-cross-</a:t>
            </a:r>
            <a:r>
              <a:rPr lang="de-DE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used entities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Windows compatible.</a:t>
            </a:r>
          </a:p>
          <a:p>
            <a:r>
              <a:rPr lang="de-DE" dirty="0" smtClean="0"/>
              <a:t>-Just </a:t>
            </a:r>
            <a:r>
              <a:rPr lang="de-DE" dirty="0" err="1" smtClean="0"/>
              <a:t>fetch</a:t>
            </a:r>
            <a:r>
              <a:rPr lang="de-DE" dirty="0" smtClean="0"/>
              <a:t>/</a:t>
            </a:r>
            <a:r>
              <a:rPr lang="de-DE" dirty="0" err="1" smtClean="0"/>
              <a:t>cut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dont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have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enough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knowledge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yet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generate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="1" baseline="0" dirty="0" smtClean="0"/>
              <a:t>not </a:t>
            </a:r>
            <a:r>
              <a:rPr lang="de-DE" b="1" baseline="0" dirty="0" err="1" smtClean="0"/>
              <a:t>much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suite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sparse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matrices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one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size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Just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properly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u="sng" dirty="0" smtClean="0"/>
              <a:t>Matrix </a:t>
            </a:r>
            <a:r>
              <a:rPr lang="de-DE" u="sng" dirty="0" err="1" smtClean="0"/>
              <a:t>class</a:t>
            </a:r>
            <a:r>
              <a:rPr lang="de-DE" dirty="0" smtClean="0"/>
              <a:t>: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usefull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baseline="0" dirty="0" smtClean="0"/>
              <a:t> handle </a:t>
            </a:r>
            <a:r>
              <a:rPr lang="de-DE" b="1" baseline="0" dirty="0" err="1" smtClean="0"/>
              <a:t>every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matrix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by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it‘s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own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u="sng" dirty="0" err="1" smtClean="0"/>
              <a:t>changed</a:t>
            </a:r>
            <a:r>
              <a:rPr lang="de-DE" u="sng" dirty="0" smtClean="0"/>
              <a:t> </a:t>
            </a:r>
            <a:r>
              <a:rPr lang="de-DE" u="sng" dirty="0" err="1" smtClean="0"/>
              <a:t>to</a:t>
            </a:r>
            <a:r>
              <a:rPr lang="de-DE" u="sng" baseline="0" dirty="0" smtClean="0"/>
              <a:t> </a:t>
            </a:r>
            <a:r>
              <a:rPr lang="de-DE" u="sng" dirty="0" err="1" smtClean="0"/>
              <a:t>abstrac</a:t>
            </a:r>
            <a:r>
              <a:rPr lang="de-DE" u="sng" baseline="0" dirty="0" err="1" smtClean="0"/>
              <a:t>t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command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class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redundancy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code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couldn't guarantee that the fetched and cut matrices from Suite Sparse have the wanted density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is able to get an overview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commands can be executed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file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all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 ID's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listed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Delays: </a:t>
            </a:r>
          </a:p>
          <a:p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training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classifier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</a:t>
            </a:r>
            <a:r>
              <a:rPr lang="de-DE" dirty="0" smtClean="0"/>
              <a:t>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720147"/>
            <a:ext cx="7211072" cy="2309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 smtClean="0"/>
              <a:t>We</a:t>
            </a:r>
            <a:r>
              <a:rPr lang="de-DE" dirty="0" smtClean="0"/>
              <a:t>…</a:t>
            </a:r>
          </a:p>
          <a:p>
            <a:r>
              <a:rPr lang="de-DE" dirty="0" err="1" smtClean="0"/>
              <a:t>didn‘t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en-GB" dirty="0" smtClean="0"/>
              <a:t>changed </a:t>
            </a:r>
            <a:r>
              <a:rPr lang="en-GB" dirty="0" smtClean="0"/>
              <a:t>the </a:t>
            </a:r>
            <a:r>
              <a:rPr lang="en-GB" dirty="0"/>
              <a:t>command interface to an abstract class </a:t>
            </a:r>
            <a:endParaRPr lang="en-US" dirty="0"/>
          </a:p>
          <a:p>
            <a:r>
              <a:rPr lang="en-GB" dirty="0"/>
              <a:t>l</a:t>
            </a:r>
            <a:r>
              <a:rPr lang="en-GB" dirty="0" smtClean="0"/>
              <a:t>et </a:t>
            </a:r>
            <a:r>
              <a:rPr lang="en-GB" dirty="0"/>
              <a:t>out the possibility to select a </a:t>
            </a:r>
            <a:r>
              <a:rPr lang="en-GB" dirty="0" smtClean="0"/>
              <a:t>density</a:t>
            </a:r>
          </a:p>
          <a:p>
            <a:r>
              <a:rPr lang="en-US" dirty="0"/>
              <a:t>added a help </a:t>
            </a:r>
            <a:r>
              <a:rPr lang="en-US" dirty="0" smtClean="0"/>
              <a:t>command</a:t>
            </a:r>
          </a:p>
          <a:p>
            <a:r>
              <a:rPr lang="en-US" dirty="0"/>
              <a:t>added a </a:t>
            </a:r>
            <a:r>
              <a:rPr lang="en-US" dirty="0" err="1" smtClean="0"/>
              <a:t>Ssget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Little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</a:t>
            </a:r>
            <a:r>
              <a:rPr lang="de-DE" dirty="0" smtClean="0"/>
              <a:t>++</a:t>
            </a:r>
          </a:p>
          <a:p>
            <a:pPr marL="0" indent="0">
              <a:buNone/>
            </a:pPr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  <a:endParaRPr lang="de-DE" dirty="0" smtClean="0"/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module, because of the labelling module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</a:t>
            </a:r>
            <a:r>
              <a:rPr lang="de-DE" dirty="0" smtClean="0"/>
              <a:t>160</a:t>
            </a:r>
          </a:p>
          <a:p>
            <a:r>
              <a:rPr lang="de-DE" dirty="0" smtClean="0"/>
              <a:t>Test </a:t>
            </a:r>
            <a:r>
              <a:rPr lang="de-DE" dirty="0" err="1" smtClean="0"/>
              <a:t>coverage</a:t>
            </a:r>
            <a:r>
              <a:rPr lang="de-DE" dirty="0" smtClean="0"/>
              <a:t>: 80%</a:t>
            </a:r>
            <a:endParaRPr lang="de-DE" dirty="0" smtClean="0"/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GIT: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7" y="79719"/>
            <a:ext cx="8428415" cy="66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469</Words>
  <Application>Microsoft Office PowerPoint</Application>
  <PresentationFormat>Breitbild</PresentationFormat>
  <Paragraphs>75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Numerical Linear Algebra meets Machine Learning</vt:lpstr>
      <vt:lpstr>What was implemented?</vt:lpstr>
      <vt:lpstr>What was implemented?</vt:lpstr>
      <vt:lpstr>Changes of the design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201</cp:revision>
  <dcterms:created xsi:type="dcterms:W3CDTF">2018-11-20T11:53:56Z</dcterms:created>
  <dcterms:modified xsi:type="dcterms:W3CDTF">2019-02-06T07:35:21Z</dcterms:modified>
</cp:coreProperties>
</file>