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1"/>
  </p:notesMasterIdLst>
  <p:sldIdLst>
    <p:sldId id="276" r:id="rId2"/>
    <p:sldId id="281" r:id="rId3"/>
    <p:sldId id="277" r:id="rId4"/>
    <p:sldId id="284" r:id="rId5"/>
    <p:sldId id="278" r:id="rId6"/>
    <p:sldId id="280" r:id="rId7"/>
    <p:sldId id="282" r:id="rId8"/>
    <p:sldId id="283" r:id="rId9"/>
    <p:sldId id="28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Ricker" initials="AR" lastIdx="1" clrIdx="0">
    <p:extLst>
      <p:ext uri="{19B8F6BF-5375-455C-9EA6-DF929625EA0E}">
        <p15:presenceInfo xmlns:p15="http://schemas.microsoft.com/office/powerpoint/2012/main" userId="040ce179a86096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71567" autoAdjust="0"/>
  </p:normalViewPr>
  <p:slideViewPr>
    <p:cSldViewPr snapToGrid="0">
      <p:cViewPr varScale="1">
        <p:scale>
          <a:sx n="65" d="100"/>
          <a:sy n="65" d="100"/>
        </p:scale>
        <p:origin x="870" y="45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56FDC-94AF-49C4-8CCE-372AB5BCFEE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1A8A2-5E23-4C5A-A0E7-D0AE6A30F7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2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</a:t>
            </a:r>
            <a:r>
              <a:rPr lang="de-DE" u="sng" dirty="0" smtClean="0"/>
              <a:t>Matrix </a:t>
            </a:r>
            <a:r>
              <a:rPr lang="de-DE" u="sng" dirty="0" err="1" smtClean="0"/>
              <a:t>class</a:t>
            </a:r>
            <a:r>
              <a:rPr lang="de-DE" dirty="0" smtClean="0"/>
              <a:t>: </a:t>
            </a:r>
            <a:r>
              <a:rPr lang="de-DE" dirty="0" err="1" smtClean="0"/>
              <a:t>decided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b="1" dirty="0" smtClean="0"/>
              <a:t>not </a:t>
            </a:r>
            <a:r>
              <a:rPr lang="de-DE" b="1" dirty="0" err="1" smtClean="0"/>
              <a:t>usefull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baseline="0" dirty="0" smtClean="0"/>
              <a:t> handle </a:t>
            </a:r>
            <a:r>
              <a:rPr lang="de-DE" b="1" baseline="0" dirty="0" err="1" smtClean="0"/>
              <a:t>every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matrix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by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it‘s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own</a:t>
            </a:r>
            <a:r>
              <a:rPr lang="de-DE" b="1" baseline="0" dirty="0" smtClean="0"/>
              <a:t> </a:t>
            </a:r>
            <a:r>
              <a:rPr lang="de-DE" baseline="0" dirty="0" smtClean="0"/>
              <a:t>-&gt; </a:t>
            </a:r>
            <a:r>
              <a:rPr lang="de-DE" baseline="0" dirty="0" err="1" smtClean="0"/>
              <a:t>instead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numpy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arrays</a:t>
            </a:r>
            <a:endParaRPr lang="de-DE" baseline="0" dirty="0" smtClean="0"/>
          </a:p>
          <a:p>
            <a:r>
              <a:rPr lang="de-DE" dirty="0" smtClean="0"/>
              <a:t>-</a:t>
            </a:r>
            <a:r>
              <a:rPr lang="de-DE" u="sng" dirty="0" err="1" smtClean="0"/>
              <a:t>changed</a:t>
            </a:r>
            <a:r>
              <a:rPr lang="de-DE" u="sng" dirty="0" smtClean="0"/>
              <a:t> </a:t>
            </a:r>
            <a:r>
              <a:rPr lang="de-DE" u="sng" dirty="0" err="1" smtClean="0"/>
              <a:t>to</a:t>
            </a:r>
            <a:r>
              <a:rPr lang="de-DE" u="sng" baseline="0" dirty="0" smtClean="0"/>
              <a:t> </a:t>
            </a:r>
            <a:r>
              <a:rPr lang="de-DE" u="sng" dirty="0" err="1" smtClean="0"/>
              <a:t>abstrac</a:t>
            </a:r>
            <a:r>
              <a:rPr lang="de-DE" u="sng" baseline="0" dirty="0" err="1" smtClean="0"/>
              <a:t>t</a:t>
            </a:r>
            <a:r>
              <a:rPr lang="de-DE" u="sng" baseline="0" dirty="0" smtClean="0"/>
              <a:t> </a:t>
            </a:r>
            <a:r>
              <a:rPr lang="de-DE" u="sng" baseline="0" dirty="0" err="1" smtClean="0"/>
              <a:t>command</a:t>
            </a:r>
            <a:r>
              <a:rPr lang="de-DE" u="sng" baseline="0" dirty="0" smtClean="0"/>
              <a:t> </a:t>
            </a:r>
            <a:r>
              <a:rPr lang="de-DE" u="sng" baseline="0" dirty="0" err="1" smtClean="0"/>
              <a:t>class</a:t>
            </a:r>
            <a:r>
              <a:rPr lang="de-DE" baseline="0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redundancy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code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density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couldn't guarantee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 fetched and cut matrices from Suite Sparse have the wanted density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so the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is able to get an overview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commands can be executed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ssget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so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user is able to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the file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 all the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matrices ID's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listed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84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-cross-</a:t>
            </a:r>
            <a:r>
              <a:rPr lang="de-DE" baseline="0" dirty="0" err="1" smtClean="0"/>
              <a:t>plattformed</a:t>
            </a:r>
            <a:r>
              <a:rPr lang="de-DE" baseline="0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possible, because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used entities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ssget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gingko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where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Windows compatible.</a:t>
            </a:r>
          </a:p>
          <a:p>
            <a:r>
              <a:rPr lang="de-DE" dirty="0" smtClean="0"/>
              <a:t>-Just </a:t>
            </a:r>
            <a:r>
              <a:rPr lang="de-DE" dirty="0" err="1" smtClean="0"/>
              <a:t>fetch</a:t>
            </a:r>
            <a:r>
              <a:rPr lang="de-DE" dirty="0" smtClean="0"/>
              <a:t>/</a:t>
            </a:r>
            <a:r>
              <a:rPr lang="de-DE" dirty="0" err="1" smtClean="0"/>
              <a:t>cut</a:t>
            </a:r>
            <a:r>
              <a:rPr lang="de-DE" dirty="0" smtClean="0"/>
              <a:t>: </a:t>
            </a:r>
            <a:r>
              <a:rPr lang="de-DE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realized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dont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have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enough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knowledge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yet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to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generate</a:t>
            </a:r>
            <a:r>
              <a:rPr lang="de-DE" b="1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="1" baseline="0" dirty="0" smtClean="0"/>
              <a:t>not </a:t>
            </a:r>
            <a:r>
              <a:rPr lang="de-DE" b="1" baseline="0" dirty="0" err="1" smtClean="0"/>
              <a:t>much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suite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sparse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matrices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one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size</a:t>
            </a:r>
            <a:r>
              <a:rPr lang="de-DE" b="1" baseline="0" dirty="0" smtClean="0"/>
              <a:t> </a:t>
            </a:r>
            <a:r>
              <a:rPr lang="de-DE" baseline="0" dirty="0" smtClean="0"/>
              <a:t>-&gt; </a:t>
            </a:r>
            <a:r>
              <a:rPr lang="de-DE" baseline="0" dirty="0" err="1" smtClean="0"/>
              <a:t>fetch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cut</a:t>
            </a:r>
            <a:endParaRPr lang="de-DE" baseline="0" dirty="0" smtClean="0"/>
          </a:p>
          <a:p>
            <a:r>
              <a:rPr lang="de-DE" dirty="0" smtClean="0"/>
              <a:t>-</a:t>
            </a:r>
            <a:r>
              <a:rPr lang="de-DE" dirty="0" err="1" smtClean="0"/>
              <a:t>density</a:t>
            </a:r>
            <a:r>
              <a:rPr lang="de-DE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couldn't guarantee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the fetched and cut matrices from Suite Sparse have the wanted density.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6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Just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solvers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solver</a:t>
            </a:r>
            <a:r>
              <a:rPr lang="de-DE" baseline="0" dirty="0" smtClean="0"/>
              <a:t> was not </a:t>
            </a:r>
            <a:r>
              <a:rPr lang="de-DE" baseline="0" dirty="0" err="1" smtClean="0"/>
              <a:t>working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properly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62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Delays: </a:t>
            </a:r>
          </a:p>
          <a:p>
            <a:r>
              <a:rPr lang="de-DE" dirty="0" err="1" smtClean="0"/>
              <a:t>Labeling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module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training</a:t>
            </a:r>
            <a:r>
              <a:rPr lang="de-DE" baseline="0" dirty="0" smtClean="0">
                <a:sym typeface="Wingdings" panose="05000000000000000000" pitchFamily="2" charset="2"/>
              </a:rPr>
              <a:t>/</a:t>
            </a:r>
            <a:r>
              <a:rPr lang="de-DE" baseline="0" dirty="0" err="1" smtClean="0">
                <a:sym typeface="Wingdings" panose="05000000000000000000" pitchFamily="2" charset="2"/>
              </a:rPr>
              <a:t>classifier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15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Training/</a:t>
            </a:r>
            <a:r>
              <a:rPr lang="de-DE" dirty="0" err="1" smtClean="0"/>
              <a:t>classify</a:t>
            </a:r>
            <a:r>
              <a:rPr lang="de-DE" dirty="0" smtClean="0"/>
              <a:t>-Delay,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labeling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6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5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 err="1" smtClean="0"/>
              <a:t>Merging</a:t>
            </a:r>
            <a:r>
              <a:rPr lang="de-DE" u="sng" baseline="0" dirty="0" smtClean="0"/>
              <a:t>: </a:t>
            </a:r>
            <a:r>
              <a:rPr lang="de-DE" u="none" baseline="0" dirty="0" err="1" smtClean="0"/>
              <a:t>branch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need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to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be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up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to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date</a:t>
            </a:r>
            <a:r>
              <a:rPr lang="de-DE" u="none" baseline="0" dirty="0" smtClean="0"/>
              <a:t> </a:t>
            </a:r>
            <a:r>
              <a:rPr lang="de-DE" u="none" baseline="0" dirty="0" smtClean="0">
                <a:sym typeface="Wingdings" panose="05000000000000000000" pitchFamily="2" charset="2"/>
              </a:rPr>
              <a:t></a:t>
            </a:r>
            <a:r>
              <a:rPr lang="de-DE" u="none" baseline="0" dirty="0" smtClean="0"/>
              <a:t> pull </a:t>
            </a:r>
            <a:r>
              <a:rPr lang="de-DE" u="none" baseline="0" dirty="0" err="1" smtClean="0"/>
              <a:t>request</a:t>
            </a:r>
            <a:r>
              <a:rPr lang="de-DE" u="none" baseline="0" dirty="0" smtClean="0"/>
              <a:t> </a:t>
            </a:r>
            <a:r>
              <a:rPr lang="de-DE" u="none" baseline="0" dirty="0" smtClean="0">
                <a:sym typeface="Wingdings" panose="05000000000000000000" pitchFamily="2" charset="2"/>
              </a:rPr>
              <a:t>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colleagues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suggest changes</a:t>
            </a:r>
          </a:p>
          <a:p>
            <a:r>
              <a:rPr lang="de-DE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Travis(</a:t>
            </a:r>
            <a:r>
              <a:rPr lang="de-DE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</a:t>
            </a:r>
            <a:r>
              <a:rPr lang="de-DE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de-DE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shows</a:t>
            </a:r>
            <a:r>
              <a:rPr lang="de-DE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</a:t>
            </a:r>
            <a:r>
              <a:rPr lang="de-DE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succesful</a:t>
            </a:r>
            <a:endParaRPr lang="de-DE" sz="1200" b="1" u="sng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Codeclimate</a:t>
            </a:r>
            <a:r>
              <a:rPr lang="de-DE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 at the code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readable and complex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code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</a:t>
            </a:r>
            <a:r>
              <a:rPr lang="en-GB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PEP8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shows </a:t>
            </a:r>
            <a:r>
              <a:rPr lang="en-GB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coverage</a:t>
            </a:r>
          </a:p>
          <a:p>
            <a:endParaRPr lang="en-GB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codeclimate</a:t>
            </a:r>
            <a:r>
              <a:rPr lang="en-GB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en-GB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</a:t>
            </a:r>
            <a:r>
              <a:rPr lang="en-GB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because we hadn’t time to clean up some code passages (like labeller)</a:t>
            </a:r>
            <a:endParaRPr lang="en-US" u="non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62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4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FFB9-18E2-4EA1-B97A-6C80F6CB2F4B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9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6AD1-0133-4D50-885A-DB0616740B78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5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2-3414-4625-9C57-C78C4B0BCCFC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64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82F9-714E-4D45-8DD9-F9FED6016577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5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8A5-B274-487C-96BD-ED5BEE673119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77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A4B09-17A0-4F78-B476-F64B2F5F5926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35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E15-4945-4016-B646-1BD034F46E31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1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CC22-8ECB-4856-9B03-F706EFF7F527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9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DD1C-A247-42E7-9F17-405298C5A8E2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2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8671-B4FE-43E4-9CF9-309DDD113E8B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2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681E-7641-4ED1-845F-645CF236086D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604B-3724-481C-BC6C-98343040BDF1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B748-0D26-4A27-8F88-5D3B83B2191E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8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75F8-E35F-4C53-8964-A01AB0B54965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4243-0F2B-4A37-B587-985DBDC0417F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5B49-8E68-4A45-ADEC-92D5DA826774}" type="datetime1">
              <a:rPr lang="en-US" smtClean="0"/>
              <a:t>2/6/2019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1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2511-B36D-43D9-9AC1-8922DE3D7232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Numerical Linear Algebra meets Machine Learning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Fabian </a:t>
            </a:r>
            <a:r>
              <a:rPr lang="en-US" dirty="0" err="1"/>
              <a:t>Koffer</a:t>
            </a:r>
            <a:r>
              <a:rPr lang="en-US" dirty="0"/>
              <a:t>, Simon </a:t>
            </a:r>
            <a:r>
              <a:rPr lang="en-US" dirty="0" err="1"/>
              <a:t>Hanselmann</a:t>
            </a:r>
            <a:r>
              <a:rPr lang="en-US" dirty="0"/>
              <a:t>, </a:t>
            </a:r>
            <a:r>
              <a:rPr lang="en-US" dirty="0" err="1"/>
              <a:t>Yannick</a:t>
            </a:r>
            <a:r>
              <a:rPr lang="en-US" dirty="0"/>
              <a:t> Funk, </a:t>
            </a:r>
          </a:p>
          <a:p>
            <a:r>
              <a:rPr lang="en-US" dirty="0"/>
              <a:t>Dennis Leon </a:t>
            </a:r>
            <a:r>
              <a:rPr lang="en-US" dirty="0" err="1"/>
              <a:t>Grötzinger</a:t>
            </a:r>
            <a:r>
              <a:rPr lang="en-US" dirty="0"/>
              <a:t>, Anna Ricker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297159"/>
            <a:ext cx="7211072" cy="23090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 smtClean="0"/>
              <a:t>We</a:t>
            </a:r>
            <a:r>
              <a:rPr lang="de-DE" dirty="0" smtClean="0"/>
              <a:t>…</a:t>
            </a:r>
          </a:p>
          <a:p>
            <a:r>
              <a:rPr lang="de-DE" dirty="0" err="1" smtClean="0"/>
              <a:t>didn‘t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a </a:t>
            </a:r>
            <a:r>
              <a:rPr lang="de-DE" dirty="0" err="1" smtClean="0"/>
              <a:t>matrix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 smtClean="0"/>
          </a:p>
          <a:p>
            <a:r>
              <a:rPr lang="en-GB" dirty="0" smtClean="0"/>
              <a:t>changed the </a:t>
            </a:r>
            <a:r>
              <a:rPr lang="en-GB" dirty="0"/>
              <a:t>command interface to an abstract class </a:t>
            </a:r>
            <a:endParaRPr lang="en-US" dirty="0"/>
          </a:p>
          <a:p>
            <a:r>
              <a:rPr lang="en-GB" dirty="0"/>
              <a:t>l</a:t>
            </a:r>
            <a:r>
              <a:rPr lang="en-GB" dirty="0" smtClean="0"/>
              <a:t>et </a:t>
            </a:r>
            <a:r>
              <a:rPr lang="en-GB" dirty="0"/>
              <a:t>out the possibility to select a </a:t>
            </a:r>
            <a:r>
              <a:rPr lang="en-GB" dirty="0" smtClean="0"/>
              <a:t>density</a:t>
            </a:r>
          </a:p>
          <a:p>
            <a:r>
              <a:rPr lang="en-US" dirty="0"/>
              <a:t>added a help </a:t>
            </a:r>
            <a:r>
              <a:rPr lang="en-US" dirty="0" smtClean="0"/>
              <a:t>command</a:t>
            </a:r>
          </a:p>
          <a:p>
            <a:r>
              <a:rPr lang="en-US" dirty="0"/>
              <a:t>added a </a:t>
            </a:r>
            <a:r>
              <a:rPr lang="en-US" dirty="0" err="1" smtClean="0"/>
              <a:t>Ssget</a:t>
            </a:r>
            <a:r>
              <a:rPr lang="en-US" dirty="0" smtClean="0"/>
              <a:t> </a:t>
            </a:r>
            <a:r>
              <a:rPr lang="en-US" dirty="0"/>
              <a:t>command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was </a:t>
            </a:r>
            <a:r>
              <a:rPr lang="de-DE" dirty="0" err="1" smtClean="0"/>
              <a:t>implemented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 smtClean="0"/>
              <a:t>Accomplished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far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:</a:t>
            </a:r>
          </a:p>
          <a:p>
            <a:pPr lvl="1"/>
            <a:r>
              <a:rPr lang="en-US" dirty="0" smtClean="0"/>
              <a:t>cross-</a:t>
            </a:r>
            <a:r>
              <a:rPr lang="en-US" dirty="0" err="1" smtClean="0"/>
              <a:t>platformed</a:t>
            </a:r>
            <a:r>
              <a:rPr lang="en-US" dirty="0" smtClean="0"/>
              <a:t> compatibility</a:t>
            </a:r>
          </a:p>
          <a:p>
            <a:pPr lvl="1"/>
            <a:r>
              <a:rPr lang="de-DE" dirty="0" smtClean="0"/>
              <a:t>Matrices </a:t>
            </a:r>
            <a:r>
              <a:rPr lang="de-DE" dirty="0" err="1" smtClean="0"/>
              <a:t>can</a:t>
            </a:r>
            <a:r>
              <a:rPr lang="de-DE" dirty="0" smtClean="0"/>
              <a:t> just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Suite </a:t>
            </a:r>
            <a:r>
              <a:rPr lang="de-DE" dirty="0" err="1" smtClean="0"/>
              <a:t>Sparse</a:t>
            </a:r>
            <a:r>
              <a:rPr lang="de-DE" dirty="0" smtClean="0"/>
              <a:t>, but not </a:t>
            </a:r>
            <a:r>
              <a:rPr lang="de-DE" dirty="0" err="1" smtClean="0"/>
              <a:t>generated</a:t>
            </a:r>
            <a:r>
              <a:rPr lang="de-DE" dirty="0" smtClean="0"/>
              <a:t> </a:t>
            </a:r>
            <a:endParaRPr lang="en-US" dirty="0" smtClean="0"/>
          </a:p>
          <a:p>
            <a:pPr lvl="1"/>
            <a:r>
              <a:rPr lang="en-GB" dirty="0"/>
              <a:t>let out the possibility to select a </a:t>
            </a:r>
            <a:r>
              <a:rPr lang="en-GB" dirty="0" smtClean="0"/>
              <a:t>density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was </a:t>
            </a:r>
            <a:r>
              <a:rPr lang="de-DE" dirty="0" err="1"/>
              <a:t>implemented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76870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This optional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:</a:t>
            </a:r>
          </a:p>
          <a:p>
            <a:pPr lvl="1"/>
            <a:r>
              <a:rPr lang="en-GB" dirty="0"/>
              <a:t>The software </a:t>
            </a:r>
            <a:r>
              <a:rPr lang="en-GB" dirty="0" smtClean="0"/>
              <a:t>is able </a:t>
            </a:r>
            <a:r>
              <a:rPr lang="en-GB" dirty="0"/>
              <a:t>to utilize </a:t>
            </a:r>
            <a:r>
              <a:rPr lang="en-GB" u="sng" dirty="0"/>
              <a:t>GPU</a:t>
            </a:r>
            <a:r>
              <a:rPr lang="en-GB" dirty="0"/>
              <a:t> accelerators for the training and prediction capabilities of the neural </a:t>
            </a:r>
            <a:r>
              <a:rPr lang="en-GB" dirty="0" smtClean="0"/>
              <a:t>network</a:t>
            </a:r>
          </a:p>
          <a:p>
            <a:pPr lvl="1"/>
            <a:r>
              <a:rPr lang="en-GB" dirty="0"/>
              <a:t>The system just supports four instead of five iterative solver </a:t>
            </a:r>
            <a:r>
              <a:rPr lang="en-GB" dirty="0" smtClean="0"/>
              <a:t>algorithms</a:t>
            </a:r>
          </a:p>
          <a:p>
            <a:pPr lvl="1"/>
            <a:endParaRPr lang="en-GB" dirty="0"/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 smtClean="0"/>
              <a:t>This optional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 smtClean="0"/>
              <a:t>dropped</a:t>
            </a:r>
            <a:r>
              <a:rPr lang="de-DE" dirty="0" smtClean="0"/>
              <a:t>:</a:t>
            </a:r>
          </a:p>
          <a:p>
            <a:pPr lvl="1"/>
            <a:r>
              <a:rPr lang="en-GB" dirty="0"/>
              <a:t>A web interface to the software </a:t>
            </a:r>
            <a:endParaRPr lang="en-GB" dirty="0" smtClean="0"/>
          </a:p>
          <a:p>
            <a:pPr lvl="1"/>
            <a:r>
              <a:rPr lang="en-GB" dirty="0" smtClean="0"/>
              <a:t>Scalability </a:t>
            </a:r>
            <a:r>
              <a:rPr lang="en-GB" dirty="0"/>
              <a:t>of the workflow including matrix generation, training, prediction in that multiple processors may be used in parallel</a:t>
            </a:r>
            <a:r>
              <a:rPr lang="en-GB" dirty="0" smtClean="0"/>
              <a:t>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1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288878"/>
            <a:ext cx="8596668" cy="1320800"/>
          </a:xfrm>
        </p:spPr>
        <p:txBody>
          <a:bodyPr/>
          <a:lstStyle/>
          <a:p>
            <a:r>
              <a:rPr lang="de-DE" dirty="0" smtClean="0"/>
              <a:t>Time </a:t>
            </a:r>
            <a:r>
              <a:rPr lang="de-DE" dirty="0" err="1" smtClean="0"/>
              <a:t>schedule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6" y="1177175"/>
            <a:ext cx="11699955" cy="554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Delays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Labeling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:</a:t>
            </a:r>
          </a:p>
          <a:p>
            <a:r>
              <a:rPr lang="de-DE" dirty="0" smtClean="0"/>
              <a:t>Little </a:t>
            </a:r>
            <a:r>
              <a:rPr lang="de-DE" dirty="0" err="1" smtClean="0"/>
              <a:t>documentation</a:t>
            </a:r>
            <a:r>
              <a:rPr lang="de-DE" dirty="0" smtClean="0"/>
              <a:t> </a:t>
            </a:r>
            <a:r>
              <a:rPr lang="de-DE" dirty="0" err="1" smtClean="0"/>
              <a:t>made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hard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Ginkgo</a:t>
            </a:r>
          </a:p>
          <a:p>
            <a:r>
              <a:rPr lang="de-DE" dirty="0" err="1" smtClean="0"/>
              <a:t>It</a:t>
            </a:r>
            <a:r>
              <a:rPr lang="de-DE" dirty="0" smtClean="0"/>
              <a:t> was </a:t>
            </a: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integrating</a:t>
            </a:r>
            <a:r>
              <a:rPr lang="de-DE" dirty="0" smtClean="0"/>
              <a:t> C++</a:t>
            </a:r>
          </a:p>
          <a:p>
            <a:pPr marL="0" indent="0">
              <a:buNone/>
            </a:pPr>
            <a:r>
              <a:rPr lang="de-DE" dirty="0" smtClean="0"/>
              <a:t>Training/</a:t>
            </a:r>
            <a:r>
              <a:rPr lang="de-DE" dirty="0" err="1" smtClean="0"/>
              <a:t>classify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:</a:t>
            </a:r>
          </a:p>
          <a:p>
            <a:r>
              <a:rPr lang="en-GB" dirty="0"/>
              <a:t>D</a:t>
            </a:r>
            <a:r>
              <a:rPr lang="en-GB" dirty="0" smtClean="0"/>
              <a:t>elay </a:t>
            </a:r>
            <a:r>
              <a:rPr lang="en-GB" dirty="0"/>
              <a:t>in the implementation </a:t>
            </a:r>
            <a:r>
              <a:rPr lang="en-GB" dirty="0" smtClean="0"/>
              <a:t>of </a:t>
            </a:r>
            <a:r>
              <a:rPr lang="en-GB" dirty="0"/>
              <a:t>the training and classify </a:t>
            </a:r>
            <a:r>
              <a:rPr lang="en-GB" dirty="0" smtClean="0"/>
              <a:t>module, because of the labelling module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Statistics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587" y="1569651"/>
            <a:ext cx="8596668" cy="3880773"/>
          </a:xfrm>
        </p:spPr>
        <p:txBody>
          <a:bodyPr/>
          <a:lstStyle/>
          <a:p>
            <a:r>
              <a:rPr lang="de-DE" dirty="0" smtClean="0"/>
              <a:t>Lines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: 1500</a:t>
            </a:r>
          </a:p>
          <a:p>
            <a:r>
              <a:rPr lang="de-DE" dirty="0" smtClean="0"/>
              <a:t>Lines </a:t>
            </a:r>
            <a:r>
              <a:rPr lang="de-DE" dirty="0" err="1" smtClean="0"/>
              <a:t>of</a:t>
            </a:r>
            <a:r>
              <a:rPr lang="de-DE" dirty="0" smtClean="0"/>
              <a:t> C++ </a:t>
            </a:r>
            <a:r>
              <a:rPr lang="de-DE" dirty="0" err="1" smtClean="0"/>
              <a:t>code</a:t>
            </a:r>
            <a:r>
              <a:rPr lang="de-DE" dirty="0" smtClean="0"/>
              <a:t>: 200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: </a:t>
            </a:r>
            <a:r>
              <a:rPr lang="de-DE" dirty="0" smtClean="0"/>
              <a:t>200</a:t>
            </a:r>
            <a:endParaRPr lang="de-DE" dirty="0" smtClean="0"/>
          </a:p>
          <a:p>
            <a:r>
              <a:rPr lang="de-DE" dirty="0" smtClean="0"/>
              <a:t>Test </a:t>
            </a:r>
            <a:r>
              <a:rPr lang="de-DE" dirty="0" err="1" smtClean="0"/>
              <a:t>coverage</a:t>
            </a:r>
            <a:r>
              <a:rPr lang="de-DE" dirty="0" smtClean="0"/>
              <a:t>: 80%</a:t>
            </a:r>
          </a:p>
          <a:p>
            <a:r>
              <a:rPr lang="de-DE" dirty="0" smtClean="0"/>
              <a:t>Work </a:t>
            </a:r>
            <a:r>
              <a:rPr lang="de-DE" dirty="0" err="1" smtClean="0"/>
              <a:t>splitting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Collector</a:t>
            </a:r>
            <a:r>
              <a:rPr lang="de-DE" dirty="0" smtClean="0"/>
              <a:t>: Yannik </a:t>
            </a:r>
            <a:r>
              <a:rPr lang="de-DE" dirty="0" err="1" smtClean="0"/>
              <a:t>and</a:t>
            </a:r>
            <a:r>
              <a:rPr lang="de-DE" dirty="0" smtClean="0"/>
              <a:t> Anna</a:t>
            </a:r>
          </a:p>
          <a:p>
            <a:pPr lvl="1"/>
            <a:r>
              <a:rPr lang="de-DE" dirty="0" err="1" smtClean="0"/>
              <a:t>Labeler</a:t>
            </a:r>
            <a:r>
              <a:rPr lang="de-DE" dirty="0" smtClean="0"/>
              <a:t>: Dennis </a:t>
            </a:r>
            <a:r>
              <a:rPr lang="de-DE" dirty="0" err="1" smtClean="0"/>
              <a:t>and</a:t>
            </a:r>
            <a:r>
              <a:rPr lang="de-DE" dirty="0" smtClean="0"/>
              <a:t> Fabian</a:t>
            </a:r>
          </a:p>
          <a:p>
            <a:pPr lvl="1"/>
            <a:r>
              <a:rPr lang="de-DE" dirty="0" smtClean="0"/>
              <a:t>Training </a:t>
            </a:r>
            <a:r>
              <a:rPr lang="de-DE" dirty="0" err="1" smtClean="0"/>
              <a:t>module</a:t>
            </a:r>
            <a:r>
              <a:rPr lang="de-DE" dirty="0" smtClean="0"/>
              <a:t>, </a:t>
            </a:r>
            <a:r>
              <a:rPr lang="de-DE" dirty="0" err="1" smtClean="0"/>
              <a:t>Classifier</a:t>
            </a:r>
            <a:r>
              <a:rPr lang="de-DE" dirty="0" smtClean="0"/>
              <a:t>, Help </a:t>
            </a:r>
            <a:r>
              <a:rPr lang="de-DE" dirty="0" err="1" smtClean="0"/>
              <a:t>classes</a:t>
            </a:r>
            <a:r>
              <a:rPr lang="de-DE" dirty="0" smtClean="0"/>
              <a:t>: Yannick</a:t>
            </a:r>
          </a:p>
          <a:p>
            <a:pPr lvl="1"/>
            <a:r>
              <a:rPr lang="de-DE" dirty="0" smtClean="0"/>
              <a:t>Command </a:t>
            </a:r>
            <a:r>
              <a:rPr lang="de-DE" dirty="0" err="1" smtClean="0"/>
              <a:t>parsing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: Simon</a:t>
            </a:r>
          </a:p>
          <a:p>
            <a:pPr lvl="1"/>
            <a:r>
              <a:rPr lang="de-DE" dirty="0" smtClean="0"/>
              <a:t>Implementation </a:t>
            </a:r>
            <a:r>
              <a:rPr lang="de-DE" dirty="0" err="1" smtClean="0"/>
              <a:t>report</a:t>
            </a:r>
            <a:r>
              <a:rPr lang="de-DE" dirty="0" smtClean="0"/>
              <a:t>: Anna</a:t>
            </a:r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2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Development </a:t>
            </a:r>
            <a:r>
              <a:rPr lang="de-DE" dirty="0" err="1" smtClean="0"/>
              <a:t>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Communication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endParaRPr lang="de-DE" dirty="0" smtClean="0"/>
          </a:p>
          <a:p>
            <a:pPr lvl="1"/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meetings</a:t>
            </a:r>
            <a:r>
              <a:rPr lang="de-DE" dirty="0" smtClean="0"/>
              <a:t> per </a:t>
            </a:r>
            <a:r>
              <a:rPr lang="de-DE" dirty="0" err="1" smtClean="0"/>
              <a:t>week</a:t>
            </a:r>
            <a:r>
              <a:rPr lang="de-DE" dirty="0" smtClean="0"/>
              <a:t> </a:t>
            </a:r>
          </a:p>
          <a:p>
            <a:r>
              <a:rPr lang="de-DE" dirty="0" smtClean="0"/>
              <a:t>GIT:</a:t>
            </a:r>
          </a:p>
          <a:p>
            <a:pPr lvl="1"/>
            <a:r>
              <a:rPr lang="de-DE" dirty="0" err="1" smtClean="0"/>
              <a:t>Merging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 was </a:t>
            </a:r>
            <a:r>
              <a:rPr lang="de-DE" dirty="0" err="1" smtClean="0"/>
              <a:t>destricted</a:t>
            </a:r>
            <a:endParaRPr lang="de-DE" dirty="0" smtClean="0"/>
          </a:p>
          <a:p>
            <a:pPr lvl="2"/>
            <a:r>
              <a:rPr lang="de-DE" dirty="0" smtClean="0"/>
              <a:t>Create a pull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</a:p>
          <a:p>
            <a:pPr lvl="2"/>
            <a:r>
              <a:rPr lang="en-US" dirty="0" smtClean="0"/>
              <a:t>Colleagues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en-US" dirty="0"/>
          </a:p>
          <a:p>
            <a:pPr lvl="1"/>
            <a:r>
              <a:rPr lang="de-DE" dirty="0" smtClean="0"/>
              <a:t>Travis (</a:t>
            </a:r>
            <a:r>
              <a:rPr lang="de-DE" dirty="0" err="1" smtClean="0"/>
              <a:t>required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CodeClimate</a:t>
            </a:r>
            <a:r>
              <a:rPr lang="de-DE" dirty="0" smtClean="0"/>
              <a:t> (optional)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7" y="79719"/>
            <a:ext cx="8428415" cy="668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592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558</Words>
  <Application>Microsoft Office PowerPoint</Application>
  <PresentationFormat>Breitbild</PresentationFormat>
  <Paragraphs>86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Facette</vt:lpstr>
      <vt:lpstr>Numerical Linear Algebra meets Machine Learning</vt:lpstr>
      <vt:lpstr>Changes of the design</vt:lpstr>
      <vt:lpstr>What was implemented?</vt:lpstr>
      <vt:lpstr>What was implemented?</vt:lpstr>
      <vt:lpstr>Time schedule</vt:lpstr>
      <vt:lpstr>Delays and problems</vt:lpstr>
      <vt:lpstr>Statistics</vt:lpstr>
      <vt:lpstr>Development model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Ricker</dc:creator>
  <cp:lastModifiedBy>Anna Ricker</cp:lastModifiedBy>
  <cp:revision>208</cp:revision>
  <dcterms:created xsi:type="dcterms:W3CDTF">2018-11-20T11:53:56Z</dcterms:created>
  <dcterms:modified xsi:type="dcterms:W3CDTF">2019-02-06T08:00:56Z</dcterms:modified>
</cp:coreProperties>
</file>