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"/>
  </p:notesMasterIdLst>
  <p:sldIdLst>
    <p:sldId id="276" r:id="rId2"/>
    <p:sldId id="282" r:id="rId3"/>
    <p:sldId id="287" r:id="rId4"/>
    <p:sldId id="28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3817" autoAdjust="0"/>
  </p:normalViewPr>
  <p:slideViewPr>
    <p:cSldViewPr snapToGrid="0">
      <p:cViewPr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3/12/2019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3/12/2019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/>
          <a:lstStyle/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: 1500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C++ </a:t>
            </a:r>
            <a:r>
              <a:rPr lang="de-DE" dirty="0" err="1"/>
              <a:t>code</a:t>
            </a:r>
            <a:r>
              <a:rPr lang="de-DE" dirty="0"/>
              <a:t>: 200</a:t>
            </a:r>
          </a:p>
          <a:p>
            <a:r>
              <a:rPr lang="de-DE" dirty="0" err="1"/>
              <a:t>Commits</a:t>
            </a:r>
            <a:r>
              <a:rPr lang="de-DE" dirty="0"/>
              <a:t>: 200</a:t>
            </a:r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95%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BF022-53B3-4D77-AD92-4C39D501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2B7518-7217-4064-B493-AA6D5081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967705-8ABD-49CE-854A-FDD75A1F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525"/>
            <a:ext cx="9771961" cy="30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0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E59BC-D484-4E53-B2E1-83F3AD22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 and Fixes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C75778-59BF-447B-AF66-CA3E99AA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43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</Words>
  <Application>Microsoft Office PowerPoint</Application>
  <PresentationFormat>Breitbild</PresentationFormat>
  <Paragraphs>16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Facette</vt:lpstr>
      <vt:lpstr>Numerical Linear Algebra meets Machine Learning</vt:lpstr>
      <vt:lpstr>Statistics</vt:lpstr>
      <vt:lpstr>Continous Integration</vt:lpstr>
      <vt:lpstr>Bugs and Fixes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223</cp:revision>
  <dcterms:created xsi:type="dcterms:W3CDTF">2018-11-20T11:53:56Z</dcterms:created>
  <dcterms:modified xsi:type="dcterms:W3CDTF">2019-03-12T17:38:24Z</dcterms:modified>
</cp:coreProperties>
</file>