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76" r:id="rId2"/>
    <p:sldId id="283" r:id="rId3"/>
    <p:sldId id="284" r:id="rId4"/>
    <p:sldId id="291" r:id="rId5"/>
    <p:sldId id="285" r:id="rId6"/>
    <p:sldId id="293" r:id="rId7"/>
    <p:sldId id="289" r:id="rId8"/>
    <p:sldId id="286" r:id="rId9"/>
    <p:sldId id="295" r:id="rId10"/>
    <p:sldId id="282" r:id="rId11"/>
    <p:sldId id="292" r:id="rId12"/>
    <p:sldId id="287" r:id="rId13"/>
    <p:sldId id="288" r:id="rId14"/>
    <p:sldId id="29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6791" autoAdjust="0"/>
  </p:normalViewPr>
  <p:slideViewPr>
    <p:cSldViewPr snapToGrid="0">
      <p:cViewPr varScale="1">
        <p:scale>
          <a:sx n="70" d="100"/>
          <a:sy n="70" d="100"/>
        </p:scale>
        <p:origin x="669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8T12:38:25.70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used </a:t>
            </a:r>
            <a:r>
              <a:rPr lang="en-GB" smtClean="0"/>
              <a:t>by multiple</a:t>
            </a:r>
            <a:r>
              <a:rPr lang="en-GB" baseline="0" smtClean="0"/>
              <a:t> </a:t>
            </a:r>
            <a:r>
              <a:rPr lang="en-GB" smtClean="0"/>
              <a:t>modules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Saver</a:t>
            </a:r>
            <a:r>
              <a:rPr lang="en-GB" dirty="0" smtClean="0"/>
              <a:t>: save dataset in hdf5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Collector: </a:t>
            </a:r>
            <a:r>
              <a:rPr lang="en-GB" dirty="0" err="1" smtClean="0"/>
              <a:t>aquiring</a:t>
            </a:r>
            <a:r>
              <a:rPr lang="en-GB" dirty="0" smtClean="0"/>
              <a:t>, creating, collecting, saving matrices into a dataset</a:t>
            </a:r>
          </a:p>
          <a:p>
            <a:r>
              <a:rPr lang="en-GB" dirty="0" smtClean="0"/>
              <a:t>classes:</a:t>
            </a:r>
          </a:p>
          <a:p>
            <a:r>
              <a:rPr lang="en-GB" dirty="0" smtClean="0"/>
              <a:t>-collector: entry point</a:t>
            </a:r>
          </a:p>
          <a:p>
            <a:r>
              <a:rPr lang="en-GB" dirty="0" smtClean="0"/>
              <a:t>-</a:t>
            </a:r>
            <a:r>
              <a:rPr lang="en-GB" dirty="0" err="1" smtClean="0"/>
              <a:t>ssget</a:t>
            </a:r>
            <a:r>
              <a:rPr lang="en-GB" dirty="0" smtClean="0"/>
              <a:t>: fetch and cut/transform matrices from suite sparse</a:t>
            </a:r>
          </a:p>
          <a:p>
            <a:r>
              <a:rPr lang="en-GB" dirty="0" smtClean="0"/>
              <a:t>-generator: generating by transforming raw matrices from suite sparse and validating them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3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12/18/2018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3334" y="295275"/>
            <a:ext cx="3830372" cy="740569"/>
          </a:xfrm>
        </p:spPr>
        <p:txBody>
          <a:bodyPr/>
          <a:lstStyle/>
          <a:p>
            <a:pPr algn="ctr"/>
            <a:r>
              <a:rPr lang="de-DE" dirty="0" err="1"/>
              <a:t>Labeling</a:t>
            </a:r>
            <a:r>
              <a:rPr lang="de-DE" dirty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8" y="1098002"/>
            <a:ext cx="7625502" cy="555446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" y="439536"/>
            <a:ext cx="9039225" cy="61341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052" y="373857"/>
            <a:ext cx="3473185" cy="719138"/>
          </a:xfrm>
        </p:spPr>
        <p:txBody>
          <a:bodyPr/>
          <a:lstStyle/>
          <a:p>
            <a:pPr algn="ctr"/>
            <a:r>
              <a:rPr lang="de-DE" dirty="0"/>
              <a:t>Training Module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" y="1602580"/>
            <a:ext cx="8681151" cy="391239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3327" y="252413"/>
            <a:ext cx="3437466" cy="740569"/>
          </a:xfrm>
        </p:spPr>
        <p:txBody>
          <a:bodyPr/>
          <a:lstStyle/>
          <a:p>
            <a:r>
              <a:rPr lang="de-DE" dirty="0" err="1"/>
              <a:t>Classify</a:t>
            </a:r>
            <a:r>
              <a:rPr lang="de-DE" dirty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4" y="1266736"/>
            <a:ext cx="9116852" cy="421966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2" y="159875"/>
            <a:ext cx="6634335" cy="656165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9" y="0"/>
            <a:ext cx="8542222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9034" y="102393"/>
            <a:ext cx="4973372" cy="56911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72" y="852264"/>
            <a:ext cx="5129322" cy="600573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6166" y="431007"/>
            <a:ext cx="4158985" cy="640556"/>
          </a:xfrm>
        </p:spPr>
        <p:txBody>
          <a:bodyPr/>
          <a:lstStyle/>
          <a:p>
            <a:pPr algn="ctr"/>
            <a:r>
              <a:rPr lang="de-DE" dirty="0"/>
              <a:t>Controller Module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9E7B1B-9464-477C-8BE1-D861DFB2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9" y="1122759"/>
            <a:ext cx="9042891" cy="4612481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B59DA5-BC0A-4F06-BD6D-A8DEE387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6" y="159656"/>
            <a:ext cx="8971727" cy="628468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0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63409" y="409575"/>
            <a:ext cx="2901685" cy="711994"/>
          </a:xfrm>
        </p:spPr>
        <p:txBody>
          <a:bodyPr/>
          <a:lstStyle/>
          <a:p>
            <a:pPr algn="ctr"/>
            <a:r>
              <a:rPr lang="de-DE" dirty="0"/>
              <a:t>View Module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C17CED-B2F8-4544-BC34-F8220E350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3" y="1514475"/>
            <a:ext cx="7686675" cy="474345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EBB940-3826-4FD6-89F4-434F64B5B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66" y="1426482"/>
            <a:ext cx="6867525" cy="4324350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2003" y="295275"/>
            <a:ext cx="3037416" cy="740569"/>
          </a:xfrm>
        </p:spPr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classes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578768"/>
            <a:ext cx="6705600" cy="471487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053" y="402431"/>
            <a:ext cx="3794654" cy="654844"/>
          </a:xfrm>
        </p:spPr>
        <p:txBody>
          <a:bodyPr/>
          <a:lstStyle/>
          <a:p>
            <a:pPr algn="ctr"/>
            <a:r>
              <a:rPr lang="de-DE" dirty="0" err="1"/>
              <a:t>Collector</a:t>
            </a:r>
            <a:r>
              <a:rPr lang="de-DE" dirty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" y="1460907"/>
            <a:ext cx="9344025" cy="43053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9" y="1418532"/>
            <a:ext cx="9098541" cy="394335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110</Words>
  <Application>Microsoft Office PowerPoint</Application>
  <PresentationFormat>Breitbild</PresentationFormat>
  <Paragraphs>36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Component Diagram</vt:lpstr>
      <vt:lpstr>Controller Module</vt:lpstr>
      <vt:lpstr>PowerPoint-Präsentation</vt:lpstr>
      <vt:lpstr>View Module</vt:lpstr>
      <vt:lpstr>PowerPoint-Präsentation</vt:lpstr>
      <vt:lpstr>Help classes</vt:lpstr>
      <vt:lpstr>Collector Module</vt:lpstr>
      <vt:lpstr>PowerPoint-Präsentation</vt:lpstr>
      <vt:lpstr>Labeling Module</vt:lpstr>
      <vt:lpstr>PowerPoint-Präsentation</vt:lpstr>
      <vt:lpstr>Training Module</vt:lpstr>
      <vt:lpstr>Classify Module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177</cp:revision>
  <dcterms:created xsi:type="dcterms:W3CDTF">2018-11-20T11:53:56Z</dcterms:created>
  <dcterms:modified xsi:type="dcterms:W3CDTF">2018-12-18T11:52:29Z</dcterms:modified>
</cp:coreProperties>
</file>