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414" autoAdjust="0"/>
  </p:normalViewPr>
  <p:slideViewPr>
    <p:cSldViewPr snapToGrid="0">
      <p:cViewPr>
        <p:scale>
          <a:sx n="63" d="100"/>
          <a:sy n="63" d="100"/>
        </p:scale>
        <p:origin x="8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7D8D97-B1F8-4CD6-B8EA-5CA564F5B994}"/>
              </a:ext>
            </a:extLst>
          </p:cNvPr>
          <p:cNvSpPr txBox="1"/>
          <p:nvPr/>
        </p:nvSpPr>
        <p:spPr>
          <a:xfrm>
            <a:off x="838200" y="1769661"/>
            <a:ext cx="1260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Keras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98" y="250824"/>
            <a:ext cx="2743200" cy="6277513"/>
          </a:xfrm>
        </p:spPr>
      </p:pic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Outlook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18</cp:revision>
  <dcterms:created xsi:type="dcterms:W3CDTF">2019-03-18T08:32:20Z</dcterms:created>
  <dcterms:modified xsi:type="dcterms:W3CDTF">2019-03-18T17:59:26Z</dcterms:modified>
</cp:coreProperties>
</file>